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1"/>
  </p:notesMasterIdLst>
  <p:sldIdLst>
    <p:sldId id="323" r:id="rId2"/>
    <p:sldId id="256" r:id="rId3"/>
    <p:sldId id="313" r:id="rId4"/>
    <p:sldId id="261" r:id="rId5"/>
    <p:sldId id="262" r:id="rId6"/>
    <p:sldId id="260" r:id="rId7"/>
    <p:sldId id="318" r:id="rId8"/>
    <p:sldId id="266" r:id="rId9"/>
    <p:sldId id="263" r:id="rId10"/>
  </p:sldIdLst>
  <p:sldSz cx="9144000" cy="5143500" type="screen16x9"/>
  <p:notesSz cx="6858000" cy="9144000"/>
  <p:embeddedFontLst>
    <p:embeddedFont>
      <p:font typeface="#9Slide03 AllRoundGothic" panose="020B0604020202020204" charset="0"/>
      <p:regular r:id="rId12"/>
    </p:embeddedFont>
    <p:embeddedFont>
      <p:font typeface="Oxygen" panose="020B0604020202020204" charset="0"/>
      <p:regular r:id="rId13"/>
      <p:bold r:id="rId14"/>
    </p:embeddedFont>
    <p:embeddedFont>
      <p:font typeface="#9Slide03 Quicksand Bold" panose="020B0604020202020204" charset="0"/>
      <p:bold r:id="rId15"/>
    </p:embeddedFont>
    <p:embeddedFont>
      <p:font typeface="微软雅黑" panose="020B0503020204020204" pitchFamily="34" charset="-122"/>
      <p:regular r:id="rId16"/>
      <p:bold r:id="rId17"/>
    </p:embeddedFont>
    <p:embeddedFont>
      <p:font typeface="Itim" panose="020B0604020202020204" charset="-34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8CEC2A-8FCE-4374-9E0E-8425CD37AB8F}">
  <a:tblStyle styleId="{418CEC2A-8FCE-4374-9E0E-8425CD37AB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5343" autoAdjust="0"/>
  </p:normalViewPr>
  <p:slideViewPr>
    <p:cSldViewPr snapToGrid="0">
      <p:cViewPr varScale="1">
        <p:scale>
          <a:sx n="92" d="100"/>
          <a:sy n="9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12613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75f449325_7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75f449325_7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7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" name="Google Shape;3166;ge7fcef0f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7" name="Google Shape;3167;ge7fcef0f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1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27E6127-5E05-44BB-A699-F6388480285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853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4" name="Google Shape;376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5" name="Google Shape;376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6077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76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gbd6c00e730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4" name="Google Shape;3594;gbd6c00e730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71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0" name="Google Shape;4540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1" name="Google Shape;4541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5546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2" name="Google Shape;4172;ge966006c5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3" name="Google Shape;4173;ge966006c5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22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54225" y="1043450"/>
            <a:ext cx="4528800" cy="25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54225" y="362425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8100178">
            <a:off x="8032889" y="332260"/>
            <a:ext cx="796032" cy="550532"/>
            <a:chOff x="3736388" y="802750"/>
            <a:chExt cx="583325" cy="403425"/>
          </a:xfrm>
        </p:grpSpPr>
        <p:sp>
          <p:nvSpPr>
            <p:cNvPr id="12" name="Google Shape;12;p2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oogle Shape;38;p2"/>
          <p:cNvGrpSpPr/>
          <p:nvPr/>
        </p:nvGrpSpPr>
        <p:grpSpPr>
          <a:xfrm rot="2699644">
            <a:off x="256833" y="4328819"/>
            <a:ext cx="795991" cy="550561"/>
            <a:chOff x="3736388" y="802750"/>
            <a:chExt cx="583325" cy="403425"/>
          </a:xfrm>
        </p:grpSpPr>
        <p:sp>
          <p:nvSpPr>
            <p:cNvPr id="39" name="Google Shape;39;p2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" name="Google Shape;40;p2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" name="Google Shape;65;p2"/>
          <p:cNvGrpSpPr/>
          <p:nvPr/>
        </p:nvGrpSpPr>
        <p:grpSpPr>
          <a:xfrm rot="-2700000">
            <a:off x="7218743" y="4357862"/>
            <a:ext cx="1801253" cy="1354580"/>
            <a:chOff x="2434713" y="2011488"/>
            <a:chExt cx="1504463" cy="1131388"/>
          </a:xfrm>
        </p:grpSpPr>
        <p:sp>
          <p:nvSpPr>
            <p:cNvPr id="66" name="Google Shape;66;p2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67;p2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" name="Google Shape;152;p2"/>
          <p:cNvGrpSpPr/>
          <p:nvPr/>
        </p:nvGrpSpPr>
        <p:grpSpPr>
          <a:xfrm rot="4922613">
            <a:off x="644902" y="-509368"/>
            <a:ext cx="1208729" cy="1596394"/>
            <a:chOff x="4027650" y="2008513"/>
            <a:chExt cx="792200" cy="1046275"/>
          </a:xfrm>
        </p:grpSpPr>
        <p:sp>
          <p:nvSpPr>
            <p:cNvPr id="153" name="Google Shape;153;p2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" name="Google Shape;154;p2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155" name="Google Shape;155;p2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2" name="Google Shape;232;p2"/>
          <p:cNvSpPr/>
          <p:nvPr/>
        </p:nvSpPr>
        <p:spPr>
          <a:xfrm>
            <a:off x="375100" y="1083575"/>
            <a:ext cx="250800" cy="2508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223600" y="761125"/>
            <a:ext cx="151500" cy="1515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8430900" y="1083575"/>
            <a:ext cx="165000" cy="1650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6855525" y="4604100"/>
            <a:ext cx="151500" cy="1515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 txBox="1">
            <a:spLocks noGrp="1"/>
          </p:cNvSpPr>
          <p:nvPr>
            <p:ph type="title"/>
          </p:nvPr>
        </p:nvSpPr>
        <p:spPr>
          <a:xfrm>
            <a:off x="4647200" y="2150850"/>
            <a:ext cx="341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8" name="Google Shape;238;p3"/>
          <p:cNvSpPr txBox="1">
            <a:spLocks noGrp="1"/>
          </p:cNvSpPr>
          <p:nvPr>
            <p:ph type="title" idx="2" hasCustomPrompt="1"/>
          </p:nvPr>
        </p:nvSpPr>
        <p:spPr>
          <a:xfrm>
            <a:off x="4647200" y="1307200"/>
            <a:ext cx="1631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9" name="Google Shape;239;p3"/>
          <p:cNvSpPr txBox="1">
            <a:spLocks noGrp="1"/>
          </p:cNvSpPr>
          <p:nvPr>
            <p:ph type="subTitle" idx="1"/>
          </p:nvPr>
        </p:nvSpPr>
        <p:spPr>
          <a:xfrm>
            <a:off x="4647200" y="2903575"/>
            <a:ext cx="2895300" cy="7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0" name="Google Shape;240;p3"/>
          <p:cNvGrpSpPr/>
          <p:nvPr/>
        </p:nvGrpSpPr>
        <p:grpSpPr>
          <a:xfrm rot="1610082">
            <a:off x="4675884" y="4170822"/>
            <a:ext cx="1801350" cy="1354653"/>
            <a:chOff x="2434713" y="2011488"/>
            <a:chExt cx="1504463" cy="1131388"/>
          </a:xfrm>
        </p:grpSpPr>
        <p:sp>
          <p:nvSpPr>
            <p:cNvPr id="241" name="Google Shape;241;p3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" name="Google Shape;242;p3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243" name="Google Shape;243;p3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7" name="Google Shape;327;p3"/>
          <p:cNvGrpSpPr/>
          <p:nvPr/>
        </p:nvGrpSpPr>
        <p:grpSpPr>
          <a:xfrm>
            <a:off x="269067" y="539409"/>
            <a:ext cx="917920" cy="634830"/>
            <a:chOff x="3736388" y="802750"/>
            <a:chExt cx="583325" cy="403425"/>
          </a:xfrm>
        </p:grpSpPr>
        <p:sp>
          <p:nvSpPr>
            <p:cNvPr id="328" name="Google Shape;328;p3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3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330" name="Google Shape;330;p3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4" name="Google Shape;354;p3"/>
          <p:cNvSpPr/>
          <p:nvPr/>
        </p:nvSpPr>
        <p:spPr>
          <a:xfrm>
            <a:off x="538929" y="3554825"/>
            <a:ext cx="222600" cy="2226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7"/>
          <p:cNvSpPr txBox="1">
            <a:spLocks noGrp="1"/>
          </p:cNvSpPr>
          <p:nvPr>
            <p:ph type="body" idx="1"/>
          </p:nvPr>
        </p:nvSpPr>
        <p:spPr>
          <a:xfrm>
            <a:off x="720000" y="2383050"/>
            <a:ext cx="4101000" cy="11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00" name="Google Shape;700;p7"/>
          <p:cNvSpPr txBox="1">
            <a:spLocks noGrp="1"/>
          </p:cNvSpPr>
          <p:nvPr>
            <p:ph type="title"/>
          </p:nvPr>
        </p:nvSpPr>
        <p:spPr>
          <a:xfrm>
            <a:off x="720000" y="1622225"/>
            <a:ext cx="4294800" cy="7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01" name="Google Shape;701;p7"/>
          <p:cNvGrpSpPr/>
          <p:nvPr/>
        </p:nvGrpSpPr>
        <p:grpSpPr>
          <a:xfrm>
            <a:off x="7942493" y="3800393"/>
            <a:ext cx="1208739" cy="1596406"/>
            <a:chOff x="4027650" y="2008513"/>
            <a:chExt cx="792200" cy="1046275"/>
          </a:xfrm>
        </p:grpSpPr>
        <p:sp>
          <p:nvSpPr>
            <p:cNvPr id="702" name="Google Shape;702;p7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3" name="Google Shape;703;p7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704" name="Google Shape;704;p7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7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7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7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7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7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7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7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7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7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7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7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7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7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7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7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7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7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7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7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7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7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7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7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7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7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7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7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7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7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7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7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7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7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7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7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7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7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7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7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7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7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7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7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7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7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7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7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7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7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7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7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7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7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7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7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7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7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7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1" name="Google Shape;781;p7"/>
          <p:cNvGrpSpPr/>
          <p:nvPr/>
        </p:nvGrpSpPr>
        <p:grpSpPr>
          <a:xfrm rot="8100000">
            <a:off x="2022399" y="-197536"/>
            <a:ext cx="1801253" cy="1354580"/>
            <a:chOff x="2434713" y="2011488"/>
            <a:chExt cx="1504463" cy="1131388"/>
          </a:xfrm>
        </p:grpSpPr>
        <p:sp>
          <p:nvSpPr>
            <p:cNvPr id="782" name="Google Shape;782;p7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3" name="Google Shape;783;p7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784" name="Google Shape;784;p7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7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7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7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7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7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7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7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7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7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7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7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7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7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7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7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7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7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7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7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7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7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7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7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7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7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7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7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7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7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7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7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7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7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7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7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7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7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7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7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7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7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7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7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7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7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7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7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7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7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7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7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7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7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7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7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68" name="Google Shape;868;p7"/>
          <p:cNvSpPr/>
          <p:nvPr/>
        </p:nvSpPr>
        <p:spPr>
          <a:xfrm>
            <a:off x="330788" y="940625"/>
            <a:ext cx="165000" cy="1650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7"/>
          <p:cNvSpPr/>
          <p:nvPr/>
        </p:nvSpPr>
        <p:spPr>
          <a:xfrm>
            <a:off x="554413" y="551350"/>
            <a:ext cx="341100" cy="3411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8"/>
          <p:cNvSpPr txBox="1">
            <a:spLocks noGrp="1"/>
          </p:cNvSpPr>
          <p:nvPr>
            <p:ph type="title"/>
          </p:nvPr>
        </p:nvSpPr>
        <p:spPr>
          <a:xfrm>
            <a:off x="1189350" y="1307100"/>
            <a:ext cx="67653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872" name="Google Shape;872;p8"/>
          <p:cNvGrpSpPr/>
          <p:nvPr/>
        </p:nvGrpSpPr>
        <p:grpSpPr>
          <a:xfrm rot="10157723">
            <a:off x="3245997" y="-417357"/>
            <a:ext cx="1801347" cy="1354651"/>
            <a:chOff x="2434713" y="2011488"/>
            <a:chExt cx="1504463" cy="1131388"/>
          </a:xfrm>
        </p:grpSpPr>
        <p:sp>
          <p:nvSpPr>
            <p:cNvPr id="873" name="Google Shape;873;p8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4" name="Google Shape;874;p8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875" name="Google Shape;875;p8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8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8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8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8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8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8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8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8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8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8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8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8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8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8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8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8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8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8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8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8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8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8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8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8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8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8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8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8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8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8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8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8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8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8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8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8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8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8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8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8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8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8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8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8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8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8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8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8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8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8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8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8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8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8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8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8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8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8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8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8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8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8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8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8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8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8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9" name="Google Shape;959;p8"/>
          <p:cNvSpPr/>
          <p:nvPr/>
        </p:nvSpPr>
        <p:spPr>
          <a:xfrm>
            <a:off x="435563" y="607250"/>
            <a:ext cx="165000" cy="1650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8"/>
          <p:cNvSpPr/>
          <p:nvPr/>
        </p:nvSpPr>
        <p:spPr>
          <a:xfrm>
            <a:off x="399588" y="3753750"/>
            <a:ext cx="165000" cy="1650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p20"/>
          <p:cNvSpPr txBox="1">
            <a:spLocks noGrp="1"/>
          </p:cNvSpPr>
          <p:nvPr>
            <p:ph type="title"/>
          </p:nvPr>
        </p:nvSpPr>
        <p:spPr>
          <a:xfrm>
            <a:off x="4653000" y="658825"/>
            <a:ext cx="3293100" cy="10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016" name="Google Shape;2016;p20"/>
          <p:cNvGrpSpPr/>
          <p:nvPr/>
        </p:nvGrpSpPr>
        <p:grpSpPr>
          <a:xfrm rot="10324585">
            <a:off x="7629675" y="-8369"/>
            <a:ext cx="982003" cy="887591"/>
            <a:chOff x="2401900" y="1895088"/>
            <a:chExt cx="1203300" cy="1087613"/>
          </a:xfrm>
        </p:grpSpPr>
        <p:sp>
          <p:nvSpPr>
            <p:cNvPr id="2017" name="Google Shape;2017;p20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8" name="Google Shape;2018;p20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2019" name="Google Shape;2019;p20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20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20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20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20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20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20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20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20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20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20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20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20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20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20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20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20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20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20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20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20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20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20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20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20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20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20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20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20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20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49" name="Google Shape;2049;p20"/>
          <p:cNvGrpSpPr/>
          <p:nvPr/>
        </p:nvGrpSpPr>
        <p:grpSpPr>
          <a:xfrm rot="-5950668">
            <a:off x="7374408" y="3971613"/>
            <a:ext cx="511138" cy="1680675"/>
            <a:chOff x="2643963" y="1509025"/>
            <a:chExt cx="330600" cy="1087047"/>
          </a:xfrm>
        </p:grpSpPr>
        <p:sp>
          <p:nvSpPr>
            <p:cNvPr id="2050" name="Google Shape;2050;p20"/>
            <p:cNvSpPr/>
            <p:nvPr/>
          </p:nvSpPr>
          <p:spPr>
            <a:xfrm>
              <a:off x="2643963" y="1509273"/>
              <a:ext cx="330600" cy="1086550"/>
            </a:xfrm>
            <a:custGeom>
              <a:avLst/>
              <a:gdLst/>
              <a:ahLst/>
              <a:cxnLst/>
              <a:rect l="l" t="t" r="r" b="b"/>
              <a:pathLst>
                <a:path w="13224" h="43462" extrusionOk="0">
                  <a:moveTo>
                    <a:pt x="6622" y="0"/>
                  </a:moveTo>
                  <a:cubicBezTo>
                    <a:pt x="4065" y="614"/>
                    <a:pt x="4462" y="9237"/>
                    <a:pt x="4639" y="9713"/>
                  </a:cubicBezTo>
                  <a:cubicBezTo>
                    <a:pt x="4690" y="9837"/>
                    <a:pt x="4711" y="9891"/>
                    <a:pt x="4710" y="9891"/>
                  </a:cubicBezTo>
                  <a:cubicBezTo>
                    <a:pt x="4699" y="9891"/>
                    <a:pt x="3834" y="7899"/>
                    <a:pt x="3391" y="7235"/>
                  </a:cubicBezTo>
                  <a:cubicBezTo>
                    <a:pt x="3197" y="6928"/>
                    <a:pt x="2898" y="6608"/>
                    <a:pt x="2589" y="6608"/>
                  </a:cubicBezTo>
                  <a:cubicBezTo>
                    <a:pt x="2519" y="6608"/>
                    <a:pt x="2449" y="6624"/>
                    <a:pt x="2379" y="6661"/>
                  </a:cubicBezTo>
                  <a:cubicBezTo>
                    <a:pt x="952" y="7572"/>
                    <a:pt x="2678" y="14291"/>
                    <a:pt x="3629" y="18018"/>
                  </a:cubicBezTo>
                  <a:cubicBezTo>
                    <a:pt x="3014" y="16612"/>
                    <a:pt x="2261" y="15303"/>
                    <a:pt x="1349" y="14114"/>
                  </a:cubicBezTo>
                  <a:cubicBezTo>
                    <a:pt x="1181" y="13879"/>
                    <a:pt x="944" y="13630"/>
                    <a:pt x="694" y="13630"/>
                  </a:cubicBezTo>
                  <a:cubicBezTo>
                    <a:pt x="648" y="13630"/>
                    <a:pt x="602" y="13639"/>
                    <a:pt x="556" y="13657"/>
                  </a:cubicBezTo>
                  <a:cubicBezTo>
                    <a:pt x="299" y="13757"/>
                    <a:pt x="220" y="14093"/>
                    <a:pt x="180" y="14371"/>
                  </a:cubicBezTo>
                  <a:cubicBezTo>
                    <a:pt x="1" y="15700"/>
                    <a:pt x="239" y="17048"/>
                    <a:pt x="556" y="18335"/>
                  </a:cubicBezTo>
                  <a:cubicBezTo>
                    <a:pt x="1211" y="20992"/>
                    <a:pt x="2162" y="23549"/>
                    <a:pt x="3371" y="25968"/>
                  </a:cubicBezTo>
                  <a:cubicBezTo>
                    <a:pt x="2955" y="25334"/>
                    <a:pt x="2459" y="24758"/>
                    <a:pt x="1904" y="24282"/>
                  </a:cubicBezTo>
                  <a:cubicBezTo>
                    <a:pt x="1658" y="24070"/>
                    <a:pt x="1358" y="23856"/>
                    <a:pt x="1048" y="23856"/>
                  </a:cubicBezTo>
                  <a:cubicBezTo>
                    <a:pt x="984" y="23856"/>
                    <a:pt x="919" y="23865"/>
                    <a:pt x="854" y="23886"/>
                  </a:cubicBezTo>
                  <a:cubicBezTo>
                    <a:pt x="378" y="24025"/>
                    <a:pt x="220" y="24679"/>
                    <a:pt x="259" y="25215"/>
                  </a:cubicBezTo>
                  <a:cubicBezTo>
                    <a:pt x="318" y="26008"/>
                    <a:pt x="595" y="26761"/>
                    <a:pt x="913" y="27474"/>
                  </a:cubicBezTo>
                  <a:cubicBezTo>
                    <a:pt x="2360" y="31003"/>
                    <a:pt x="4243" y="34333"/>
                    <a:pt x="6463" y="37365"/>
                  </a:cubicBezTo>
                  <a:lnTo>
                    <a:pt x="6463" y="43372"/>
                  </a:lnTo>
                  <a:cubicBezTo>
                    <a:pt x="6463" y="43432"/>
                    <a:pt x="6518" y="43461"/>
                    <a:pt x="6572" y="43461"/>
                  </a:cubicBezTo>
                  <a:cubicBezTo>
                    <a:pt x="6627" y="43461"/>
                    <a:pt x="6682" y="43432"/>
                    <a:pt x="6682" y="43372"/>
                  </a:cubicBezTo>
                  <a:lnTo>
                    <a:pt x="6682" y="37465"/>
                  </a:lnTo>
                  <a:cubicBezTo>
                    <a:pt x="8942" y="34412"/>
                    <a:pt x="10845" y="31042"/>
                    <a:pt x="12330" y="27474"/>
                  </a:cubicBezTo>
                  <a:cubicBezTo>
                    <a:pt x="12629" y="26761"/>
                    <a:pt x="12925" y="26008"/>
                    <a:pt x="12965" y="25215"/>
                  </a:cubicBezTo>
                  <a:cubicBezTo>
                    <a:pt x="13004" y="24679"/>
                    <a:pt x="12846" y="24025"/>
                    <a:pt x="12370" y="23886"/>
                  </a:cubicBezTo>
                  <a:cubicBezTo>
                    <a:pt x="12309" y="23865"/>
                    <a:pt x="12246" y="23856"/>
                    <a:pt x="12184" y="23856"/>
                  </a:cubicBezTo>
                  <a:cubicBezTo>
                    <a:pt x="11886" y="23856"/>
                    <a:pt x="11586" y="24070"/>
                    <a:pt x="11339" y="24282"/>
                  </a:cubicBezTo>
                  <a:cubicBezTo>
                    <a:pt x="10765" y="24758"/>
                    <a:pt x="10269" y="25334"/>
                    <a:pt x="9853" y="25968"/>
                  </a:cubicBezTo>
                  <a:cubicBezTo>
                    <a:pt x="11082" y="23549"/>
                    <a:pt x="12013" y="20992"/>
                    <a:pt x="12668" y="18335"/>
                  </a:cubicBezTo>
                  <a:cubicBezTo>
                    <a:pt x="12985" y="17048"/>
                    <a:pt x="13223" y="15700"/>
                    <a:pt x="13065" y="14371"/>
                  </a:cubicBezTo>
                  <a:cubicBezTo>
                    <a:pt x="13025" y="14093"/>
                    <a:pt x="12925" y="13757"/>
                    <a:pt x="12687" y="13657"/>
                  </a:cubicBezTo>
                  <a:cubicBezTo>
                    <a:pt x="12638" y="13639"/>
                    <a:pt x="12589" y="13630"/>
                    <a:pt x="12541" y="13630"/>
                  </a:cubicBezTo>
                  <a:cubicBezTo>
                    <a:pt x="12280" y="13630"/>
                    <a:pt x="12043" y="13879"/>
                    <a:pt x="11875" y="14114"/>
                  </a:cubicBezTo>
                  <a:cubicBezTo>
                    <a:pt x="10983" y="15303"/>
                    <a:pt x="10210" y="16612"/>
                    <a:pt x="9595" y="18018"/>
                  </a:cubicBezTo>
                  <a:cubicBezTo>
                    <a:pt x="10546" y="14291"/>
                    <a:pt x="12291" y="7572"/>
                    <a:pt x="10864" y="6661"/>
                  </a:cubicBezTo>
                  <a:cubicBezTo>
                    <a:pt x="10791" y="6624"/>
                    <a:pt x="10718" y="6608"/>
                    <a:pt x="10645" y="6608"/>
                  </a:cubicBezTo>
                  <a:cubicBezTo>
                    <a:pt x="10326" y="6608"/>
                    <a:pt x="10027" y="6928"/>
                    <a:pt x="9833" y="7235"/>
                  </a:cubicBezTo>
                  <a:cubicBezTo>
                    <a:pt x="9408" y="7899"/>
                    <a:pt x="8544" y="9891"/>
                    <a:pt x="8521" y="9891"/>
                  </a:cubicBezTo>
                  <a:cubicBezTo>
                    <a:pt x="8518" y="9891"/>
                    <a:pt x="8537" y="9837"/>
                    <a:pt x="8585" y="9713"/>
                  </a:cubicBezTo>
                  <a:cubicBezTo>
                    <a:pt x="8783" y="9237"/>
                    <a:pt x="9179" y="614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1" name="Google Shape;2051;p20"/>
            <p:cNvGrpSpPr/>
            <p:nvPr/>
          </p:nvGrpSpPr>
          <p:grpSpPr>
            <a:xfrm>
              <a:off x="2643988" y="1509025"/>
              <a:ext cx="330550" cy="1087047"/>
              <a:chOff x="5683100" y="2795850"/>
              <a:chExt cx="330550" cy="1087047"/>
            </a:xfrm>
          </p:grpSpPr>
          <p:sp>
            <p:nvSpPr>
              <p:cNvPr id="2052" name="Google Shape;2052;p20"/>
              <p:cNvSpPr/>
              <p:nvPr/>
            </p:nvSpPr>
            <p:spPr>
              <a:xfrm>
                <a:off x="5683100" y="2795850"/>
                <a:ext cx="330550" cy="939100"/>
              </a:xfrm>
              <a:custGeom>
                <a:avLst/>
                <a:gdLst/>
                <a:ahLst/>
                <a:cxnLst/>
                <a:rect l="l" t="t" r="r" b="b"/>
                <a:pathLst>
                  <a:path w="13222" h="37564" extrusionOk="0">
                    <a:moveTo>
                      <a:pt x="6621" y="1"/>
                    </a:moveTo>
                    <a:cubicBezTo>
                      <a:pt x="4063" y="614"/>
                      <a:pt x="4459" y="9257"/>
                      <a:pt x="4639" y="9733"/>
                    </a:cubicBezTo>
                    <a:cubicBezTo>
                      <a:pt x="4689" y="9852"/>
                      <a:pt x="4710" y="9905"/>
                      <a:pt x="4709" y="9905"/>
                    </a:cubicBezTo>
                    <a:cubicBezTo>
                      <a:pt x="4701" y="9905"/>
                      <a:pt x="3832" y="7920"/>
                      <a:pt x="3389" y="7256"/>
                    </a:cubicBezTo>
                    <a:cubicBezTo>
                      <a:pt x="3192" y="6943"/>
                      <a:pt x="2885" y="6617"/>
                      <a:pt x="2572" y="6617"/>
                    </a:cubicBezTo>
                    <a:cubicBezTo>
                      <a:pt x="2508" y="6617"/>
                      <a:pt x="2443" y="6631"/>
                      <a:pt x="2379" y="6661"/>
                    </a:cubicBezTo>
                    <a:cubicBezTo>
                      <a:pt x="952" y="7592"/>
                      <a:pt x="2675" y="14313"/>
                      <a:pt x="3627" y="18019"/>
                    </a:cubicBezTo>
                    <a:cubicBezTo>
                      <a:pt x="3013" y="16631"/>
                      <a:pt x="2260" y="15323"/>
                      <a:pt x="1348" y="14115"/>
                    </a:cubicBezTo>
                    <a:cubicBezTo>
                      <a:pt x="1185" y="13886"/>
                      <a:pt x="953" y="13643"/>
                      <a:pt x="711" y="13643"/>
                    </a:cubicBezTo>
                    <a:cubicBezTo>
                      <a:pt x="659" y="13643"/>
                      <a:pt x="607" y="13654"/>
                      <a:pt x="555" y="13678"/>
                    </a:cubicBezTo>
                    <a:cubicBezTo>
                      <a:pt x="297" y="13777"/>
                      <a:pt x="217" y="14094"/>
                      <a:pt x="178" y="14392"/>
                    </a:cubicBezTo>
                    <a:cubicBezTo>
                      <a:pt x="0" y="15700"/>
                      <a:pt x="238" y="17048"/>
                      <a:pt x="555" y="18336"/>
                    </a:cubicBezTo>
                    <a:cubicBezTo>
                      <a:pt x="1208" y="20992"/>
                      <a:pt x="2160" y="23569"/>
                      <a:pt x="3370" y="25968"/>
                    </a:cubicBezTo>
                    <a:cubicBezTo>
                      <a:pt x="2953" y="25334"/>
                      <a:pt x="2458" y="24779"/>
                      <a:pt x="1903" y="24283"/>
                    </a:cubicBezTo>
                    <a:cubicBezTo>
                      <a:pt x="1659" y="24073"/>
                      <a:pt x="1364" y="23875"/>
                      <a:pt x="1058" y="23875"/>
                    </a:cubicBezTo>
                    <a:cubicBezTo>
                      <a:pt x="989" y="23875"/>
                      <a:pt x="921" y="23885"/>
                      <a:pt x="852" y="23907"/>
                    </a:cubicBezTo>
                    <a:cubicBezTo>
                      <a:pt x="376" y="24045"/>
                      <a:pt x="217" y="24700"/>
                      <a:pt x="257" y="25234"/>
                    </a:cubicBezTo>
                    <a:cubicBezTo>
                      <a:pt x="317" y="26027"/>
                      <a:pt x="595" y="26761"/>
                      <a:pt x="912" y="27494"/>
                    </a:cubicBezTo>
                    <a:cubicBezTo>
                      <a:pt x="2398" y="31102"/>
                      <a:pt x="4321" y="34492"/>
                      <a:pt x="6621" y="37564"/>
                    </a:cubicBezTo>
                    <a:cubicBezTo>
                      <a:pt x="8920" y="34492"/>
                      <a:pt x="10842" y="31102"/>
                      <a:pt x="12330" y="27494"/>
                    </a:cubicBezTo>
                    <a:cubicBezTo>
                      <a:pt x="12626" y="26761"/>
                      <a:pt x="12924" y="26027"/>
                      <a:pt x="12964" y="25234"/>
                    </a:cubicBezTo>
                    <a:cubicBezTo>
                      <a:pt x="13004" y="24700"/>
                      <a:pt x="12845" y="24045"/>
                      <a:pt x="12369" y="23907"/>
                    </a:cubicBezTo>
                    <a:cubicBezTo>
                      <a:pt x="12304" y="23885"/>
                      <a:pt x="12239" y="23875"/>
                      <a:pt x="12173" y="23875"/>
                    </a:cubicBezTo>
                    <a:cubicBezTo>
                      <a:pt x="11878" y="23875"/>
                      <a:pt x="11581" y="24073"/>
                      <a:pt x="11339" y="24283"/>
                    </a:cubicBezTo>
                    <a:cubicBezTo>
                      <a:pt x="10763" y="24779"/>
                      <a:pt x="10268" y="25334"/>
                      <a:pt x="9851" y="25968"/>
                    </a:cubicBezTo>
                    <a:cubicBezTo>
                      <a:pt x="11080" y="23569"/>
                      <a:pt x="12013" y="20992"/>
                      <a:pt x="12666" y="18336"/>
                    </a:cubicBezTo>
                    <a:cubicBezTo>
                      <a:pt x="12983" y="17048"/>
                      <a:pt x="13221" y="15700"/>
                      <a:pt x="13062" y="14392"/>
                    </a:cubicBezTo>
                    <a:cubicBezTo>
                      <a:pt x="13023" y="14094"/>
                      <a:pt x="12924" y="13777"/>
                      <a:pt x="12687" y="13678"/>
                    </a:cubicBezTo>
                    <a:cubicBezTo>
                      <a:pt x="12631" y="13654"/>
                      <a:pt x="12576" y="13643"/>
                      <a:pt x="12522" y="13643"/>
                    </a:cubicBezTo>
                    <a:cubicBezTo>
                      <a:pt x="12268" y="13643"/>
                      <a:pt x="12037" y="13886"/>
                      <a:pt x="11873" y="14115"/>
                    </a:cubicBezTo>
                    <a:cubicBezTo>
                      <a:pt x="10982" y="15323"/>
                      <a:pt x="10208" y="16631"/>
                      <a:pt x="9594" y="18019"/>
                    </a:cubicBezTo>
                    <a:cubicBezTo>
                      <a:pt x="10546" y="14313"/>
                      <a:pt x="12290" y="7592"/>
                      <a:pt x="10863" y="6661"/>
                    </a:cubicBezTo>
                    <a:cubicBezTo>
                      <a:pt x="10795" y="6631"/>
                      <a:pt x="10728" y="6617"/>
                      <a:pt x="10661" y="6617"/>
                    </a:cubicBezTo>
                    <a:cubicBezTo>
                      <a:pt x="10336" y="6617"/>
                      <a:pt x="10029" y="6943"/>
                      <a:pt x="9832" y="7256"/>
                    </a:cubicBezTo>
                    <a:cubicBezTo>
                      <a:pt x="9405" y="7920"/>
                      <a:pt x="8540" y="9905"/>
                      <a:pt x="8520" y="9905"/>
                    </a:cubicBezTo>
                    <a:cubicBezTo>
                      <a:pt x="8516" y="9905"/>
                      <a:pt x="8535" y="9852"/>
                      <a:pt x="8583" y="9733"/>
                    </a:cubicBezTo>
                    <a:cubicBezTo>
                      <a:pt x="8781" y="9257"/>
                      <a:pt x="9177" y="614"/>
                      <a:pt x="6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20"/>
              <p:cNvSpPr/>
              <p:nvPr/>
            </p:nvSpPr>
            <p:spPr>
              <a:xfrm>
                <a:off x="5759400" y="2990350"/>
                <a:ext cx="178425" cy="703986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26563" extrusionOk="0">
                    <a:moveTo>
                      <a:pt x="3569" y="0"/>
                    </a:moveTo>
                    <a:cubicBezTo>
                      <a:pt x="2181" y="436"/>
                      <a:pt x="2399" y="6542"/>
                      <a:pt x="2498" y="6879"/>
                    </a:cubicBezTo>
                    <a:cubicBezTo>
                      <a:pt x="2524" y="6966"/>
                      <a:pt x="2534" y="7004"/>
                      <a:pt x="2532" y="7004"/>
                    </a:cubicBezTo>
                    <a:cubicBezTo>
                      <a:pt x="2520" y="7004"/>
                      <a:pt x="2063" y="5594"/>
                      <a:pt x="1824" y="5135"/>
                    </a:cubicBezTo>
                    <a:cubicBezTo>
                      <a:pt x="1727" y="4908"/>
                      <a:pt x="1563" y="4681"/>
                      <a:pt x="1388" y="4681"/>
                    </a:cubicBezTo>
                    <a:cubicBezTo>
                      <a:pt x="1349" y="4681"/>
                      <a:pt x="1309" y="4693"/>
                      <a:pt x="1269" y="4718"/>
                    </a:cubicBezTo>
                    <a:cubicBezTo>
                      <a:pt x="496" y="5373"/>
                      <a:pt x="1447" y="10110"/>
                      <a:pt x="1962" y="12747"/>
                    </a:cubicBezTo>
                    <a:cubicBezTo>
                      <a:pt x="1626" y="11756"/>
                      <a:pt x="1209" y="10823"/>
                      <a:pt x="733" y="9972"/>
                    </a:cubicBezTo>
                    <a:cubicBezTo>
                      <a:pt x="632" y="9819"/>
                      <a:pt x="501" y="9638"/>
                      <a:pt x="367" y="9638"/>
                    </a:cubicBezTo>
                    <a:cubicBezTo>
                      <a:pt x="344" y="9638"/>
                      <a:pt x="320" y="9643"/>
                      <a:pt x="297" y="9655"/>
                    </a:cubicBezTo>
                    <a:cubicBezTo>
                      <a:pt x="159" y="9734"/>
                      <a:pt x="99" y="9972"/>
                      <a:pt x="80" y="10170"/>
                    </a:cubicBezTo>
                    <a:cubicBezTo>
                      <a:pt x="1" y="11101"/>
                      <a:pt x="120" y="12052"/>
                      <a:pt x="297" y="12964"/>
                    </a:cubicBezTo>
                    <a:cubicBezTo>
                      <a:pt x="654" y="14848"/>
                      <a:pt x="1150" y="16651"/>
                      <a:pt x="1824" y="18356"/>
                    </a:cubicBezTo>
                    <a:cubicBezTo>
                      <a:pt x="1587" y="17920"/>
                      <a:pt x="1328" y="17504"/>
                      <a:pt x="1011" y="17167"/>
                    </a:cubicBezTo>
                    <a:cubicBezTo>
                      <a:pt x="879" y="17019"/>
                      <a:pt x="719" y="16870"/>
                      <a:pt x="555" y="16870"/>
                    </a:cubicBezTo>
                    <a:cubicBezTo>
                      <a:pt x="522" y="16870"/>
                      <a:pt x="489" y="16876"/>
                      <a:pt x="456" y="16889"/>
                    </a:cubicBezTo>
                    <a:cubicBezTo>
                      <a:pt x="199" y="16989"/>
                      <a:pt x="120" y="17465"/>
                      <a:pt x="139" y="17841"/>
                    </a:cubicBezTo>
                    <a:cubicBezTo>
                      <a:pt x="159" y="18396"/>
                      <a:pt x="318" y="18932"/>
                      <a:pt x="477" y="19426"/>
                    </a:cubicBezTo>
                    <a:cubicBezTo>
                      <a:pt x="1288" y="21984"/>
                      <a:pt x="2319" y="24382"/>
                      <a:pt x="3569" y="26563"/>
                    </a:cubicBezTo>
                    <a:cubicBezTo>
                      <a:pt x="4798" y="24382"/>
                      <a:pt x="5848" y="21984"/>
                      <a:pt x="6641" y="19426"/>
                    </a:cubicBezTo>
                    <a:cubicBezTo>
                      <a:pt x="6799" y="18932"/>
                      <a:pt x="6958" y="18396"/>
                      <a:pt x="6997" y="17841"/>
                    </a:cubicBezTo>
                    <a:cubicBezTo>
                      <a:pt x="7018" y="17465"/>
                      <a:pt x="6918" y="16989"/>
                      <a:pt x="6680" y="16889"/>
                    </a:cubicBezTo>
                    <a:cubicBezTo>
                      <a:pt x="6647" y="16876"/>
                      <a:pt x="6613" y="16870"/>
                      <a:pt x="6579" y="16870"/>
                    </a:cubicBezTo>
                    <a:cubicBezTo>
                      <a:pt x="6411" y="16870"/>
                      <a:pt x="6238" y="17019"/>
                      <a:pt x="6106" y="17167"/>
                    </a:cubicBezTo>
                    <a:cubicBezTo>
                      <a:pt x="5808" y="17504"/>
                      <a:pt x="5531" y="17920"/>
                      <a:pt x="5313" y="18356"/>
                    </a:cubicBezTo>
                    <a:cubicBezTo>
                      <a:pt x="5967" y="16651"/>
                      <a:pt x="6482" y="14848"/>
                      <a:pt x="6839" y="12964"/>
                    </a:cubicBezTo>
                    <a:cubicBezTo>
                      <a:pt x="6997" y="12052"/>
                      <a:pt x="7137" y="11101"/>
                      <a:pt x="7037" y="10170"/>
                    </a:cubicBezTo>
                    <a:cubicBezTo>
                      <a:pt x="7018" y="9972"/>
                      <a:pt x="6978" y="9734"/>
                      <a:pt x="6839" y="9655"/>
                    </a:cubicBezTo>
                    <a:cubicBezTo>
                      <a:pt x="6816" y="9643"/>
                      <a:pt x="6792" y="9638"/>
                      <a:pt x="6769" y="9638"/>
                    </a:cubicBezTo>
                    <a:cubicBezTo>
                      <a:pt x="6630" y="9638"/>
                      <a:pt x="6488" y="9819"/>
                      <a:pt x="6403" y="9972"/>
                    </a:cubicBezTo>
                    <a:cubicBezTo>
                      <a:pt x="5908" y="10823"/>
                      <a:pt x="5511" y="11756"/>
                      <a:pt x="5174" y="12747"/>
                    </a:cubicBezTo>
                    <a:cubicBezTo>
                      <a:pt x="5689" y="10110"/>
                      <a:pt x="6622" y="5373"/>
                      <a:pt x="5848" y="4718"/>
                    </a:cubicBezTo>
                    <a:cubicBezTo>
                      <a:pt x="5811" y="4693"/>
                      <a:pt x="5775" y="4681"/>
                      <a:pt x="5738" y="4681"/>
                    </a:cubicBezTo>
                    <a:cubicBezTo>
                      <a:pt x="5573" y="4681"/>
                      <a:pt x="5407" y="4908"/>
                      <a:pt x="5293" y="5135"/>
                    </a:cubicBezTo>
                    <a:cubicBezTo>
                      <a:pt x="5072" y="5594"/>
                      <a:pt x="4602" y="7004"/>
                      <a:pt x="4587" y="7004"/>
                    </a:cubicBezTo>
                    <a:cubicBezTo>
                      <a:pt x="4584" y="7004"/>
                      <a:pt x="4594" y="6966"/>
                      <a:pt x="4619" y="6879"/>
                    </a:cubicBezTo>
                    <a:cubicBezTo>
                      <a:pt x="4738" y="6542"/>
                      <a:pt x="4936" y="436"/>
                      <a:pt x="3569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20"/>
              <p:cNvSpPr/>
              <p:nvPr/>
            </p:nvSpPr>
            <p:spPr>
              <a:xfrm>
                <a:off x="5725918" y="3408154"/>
                <a:ext cx="120741" cy="27878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910" extrusionOk="0">
                    <a:moveTo>
                      <a:pt x="144" y="0"/>
                    </a:moveTo>
                    <a:cubicBezTo>
                      <a:pt x="75" y="0"/>
                      <a:pt x="0" y="73"/>
                      <a:pt x="28" y="154"/>
                    </a:cubicBezTo>
                    <a:cubicBezTo>
                      <a:pt x="722" y="1740"/>
                      <a:pt x="1396" y="3345"/>
                      <a:pt x="2110" y="4930"/>
                    </a:cubicBezTo>
                    <a:cubicBezTo>
                      <a:pt x="2803" y="6458"/>
                      <a:pt x="3635" y="7924"/>
                      <a:pt x="4488" y="9371"/>
                    </a:cubicBezTo>
                    <a:cubicBezTo>
                      <a:pt x="4964" y="10203"/>
                      <a:pt x="5459" y="11036"/>
                      <a:pt x="5935" y="11868"/>
                    </a:cubicBezTo>
                    <a:cubicBezTo>
                      <a:pt x="5957" y="11897"/>
                      <a:pt x="5988" y="11909"/>
                      <a:pt x="6020" y="11909"/>
                    </a:cubicBezTo>
                    <a:cubicBezTo>
                      <a:pt x="6097" y="11909"/>
                      <a:pt x="6176" y="11834"/>
                      <a:pt x="6133" y="11749"/>
                    </a:cubicBezTo>
                    <a:cubicBezTo>
                      <a:pt x="5261" y="10283"/>
                      <a:pt x="4369" y="8816"/>
                      <a:pt x="3556" y="7309"/>
                    </a:cubicBezTo>
                    <a:cubicBezTo>
                      <a:pt x="2744" y="5842"/>
                      <a:pt x="2049" y="4296"/>
                      <a:pt x="1375" y="2750"/>
                    </a:cubicBezTo>
                    <a:cubicBezTo>
                      <a:pt x="1000" y="1838"/>
                      <a:pt x="603" y="947"/>
                      <a:pt x="226" y="54"/>
                    </a:cubicBezTo>
                    <a:cubicBezTo>
                      <a:pt x="207" y="16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20"/>
              <p:cNvSpPr/>
              <p:nvPr/>
            </p:nvSpPr>
            <p:spPr>
              <a:xfrm>
                <a:off x="5843926" y="3418358"/>
                <a:ext cx="149968" cy="20989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8967" extrusionOk="0">
                    <a:moveTo>
                      <a:pt x="7533" y="1"/>
                    </a:moveTo>
                    <a:cubicBezTo>
                      <a:pt x="7501" y="1"/>
                      <a:pt x="7471" y="16"/>
                      <a:pt x="7452" y="54"/>
                    </a:cubicBezTo>
                    <a:cubicBezTo>
                      <a:pt x="5945" y="2631"/>
                      <a:pt x="4101" y="4991"/>
                      <a:pt x="1960" y="7071"/>
                    </a:cubicBezTo>
                    <a:cubicBezTo>
                      <a:pt x="1366" y="7666"/>
                      <a:pt x="731" y="8242"/>
                      <a:pt x="78" y="8797"/>
                    </a:cubicBezTo>
                    <a:cubicBezTo>
                      <a:pt x="1" y="8858"/>
                      <a:pt x="78" y="8967"/>
                      <a:pt x="163" y="8967"/>
                    </a:cubicBezTo>
                    <a:cubicBezTo>
                      <a:pt x="188" y="8967"/>
                      <a:pt x="214" y="8957"/>
                      <a:pt x="236" y="8935"/>
                    </a:cubicBezTo>
                    <a:cubicBezTo>
                      <a:pt x="2536" y="6992"/>
                      <a:pt x="4577" y="4772"/>
                      <a:pt x="6282" y="2295"/>
                    </a:cubicBezTo>
                    <a:cubicBezTo>
                      <a:pt x="6757" y="1600"/>
                      <a:pt x="7214" y="887"/>
                      <a:pt x="7630" y="154"/>
                    </a:cubicBezTo>
                    <a:cubicBezTo>
                      <a:pt x="7671" y="73"/>
                      <a:pt x="760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20"/>
              <p:cNvSpPr/>
              <p:nvPr/>
            </p:nvSpPr>
            <p:spPr>
              <a:xfrm>
                <a:off x="5841638" y="3353504"/>
                <a:ext cx="128522" cy="16902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221" extrusionOk="0">
                    <a:moveTo>
                      <a:pt x="6428" y="0"/>
                    </a:moveTo>
                    <a:cubicBezTo>
                      <a:pt x="6396" y="0"/>
                      <a:pt x="6364" y="14"/>
                      <a:pt x="6340" y="50"/>
                    </a:cubicBezTo>
                    <a:cubicBezTo>
                      <a:pt x="4932" y="2053"/>
                      <a:pt x="3208" y="3777"/>
                      <a:pt x="1503" y="5542"/>
                    </a:cubicBezTo>
                    <a:cubicBezTo>
                      <a:pt x="1027" y="6036"/>
                      <a:pt x="531" y="6533"/>
                      <a:pt x="76" y="7048"/>
                    </a:cubicBezTo>
                    <a:cubicBezTo>
                      <a:pt x="0" y="7123"/>
                      <a:pt x="73" y="7221"/>
                      <a:pt x="147" y="7221"/>
                    </a:cubicBezTo>
                    <a:cubicBezTo>
                      <a:pt x="171" y="7221"/>
                      <a:pt x="195" y="7210"/>
                      <a:pt x="214" y="7186"/>
                    </a:cubicBezTo>
                    <a:cubicBezTo>
                      <a:pt x="1900" y="5383"/>
                      <a:pt x="3684" y="3678"/>
                      <a:pt x="5269" y="1775"/>
                    </a:cubicBezTo>
                    <a:cubicBezTo>
                      <a:pt x="5706" y="1260"/>
                      <a:pt x="6121" y="724"/>
                      <a:pt x="6518" y="150"/>
                    </a:cubicBezTo>
                    <a:cubicBezTo>
                      <a:pt x="6573" y="80"/>
                      <a:pt x="6502" y="0"/>
                      <a:pt x="6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20"/>
              <p:cNvSpPr/>
              <p:nvPr/>
            </p:nvSpPr>
            <p:spPr>
              <a:xfrm>
                <a:off x="5843965" y="3224896"/>
                <a:ext cx="141014" cy="199291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8514" extrusionOk="0">
                    <a:moveTo>
                      <a:pt x="7070" y="1"/>
                    </a:moveTo>
                    <a:cubicBezTo>
                      <a:pt x="7035" y="1"/>
                      <a:pt x="7000" y="17"/>
                      <a:pt x="6974" y="55"/>
                    </a:cubicBezTo>
                    <a:cubicBezTo>
                      <a:pt x="5566" y="2434"/>
                      <a:pt x="3684" y="4495"/>
                      <a:pt x="1781" y="6517"/>
                    </a:cubicBezTo>
                    <a:cubicBezTo>
                      <a:pt x="1205" y="7112"/>
                      <a:pt x="650" y="7725"/>
                      <a:pt x="76" y="8341"/>
                    </a:cubicBezTo>
                    <a:cubicBezTo>
                      <a:pt x="0" y="8415"/>
                      <a:pt x="73" y="8513"/>
                      <a:pt x="147" y="8513"/>
                    </a:cubicBezTo>
                    <a:cubicBezTo>
                      <a:pt x="171" y="8513"/>
                      <a:pt x="195" y="8503"/>
                      <a:pt x="214" y="8479"/>
                    </a:cubicBezTo>
                    <a:cubicBezTo>
                      <a:pt x="2177" y="6417"/>
                      <a:pt x="4178" y="4376"/>
                      <a:pt x="5864" y="2096"/>
                    </a:cubicBezTo>
                    <a:cubicBezTo>
                      <a:pt x="6340" y="1461"/>
                      <a:pt x="6776" y="827"/>
                      <a:pt x="7172" y="153"/>
                    </a:cubicBezTo>
                    <a:cubicBezTo>
                      <a:pt x="7212" y="72"/>
                      <a:pt x="7143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20"/>
              <p:cNvSpPr/>
              <p:nvPr/>
            </p:nvSpPr>
            <p:spPr>
              <a:xfrm>
                <a:off x="5706250" y="3179070"/>
                <a:ext cx="141464" cy="285642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12203" extrusionOk="0">
                    <a:moveTo>
                      <a:pt x="154" y="0"/>
                    </a:moveTo>
                    <a:cubicBezTo>
                      <a:pt x="78" y="0"/>
                      <a:pt x="1" y="84"/>
                      <a:pt x="42" y="168"/>
                    </a:cubicBezTo>
                    <a:cubicBezTo>
                      <a:pt x="975" y="1696"/>
                      <a:pt x="1747" y="3281"/>
                      <a:pt x="2561" y="4867"/>
                    </a:cubicBezTo>
                    <a:cubicBezTo>
                      <a:pt x="3393" y="6493"/>
                      <a:pt x="4265" y="8058"/>
                      <a:pt x="5257" y="9564"/>
                    </a:cubicBezTo>
                    <a:cubicBezTo>
                      <a:pt x="5831" y="10437"/>
                      <a:pt x="6425" y="11290"/>
                      <a:pt x="7001" y="12162"/>
                    </a:cubicBezTo>
                    <a:cubicBezTo>
                      <a:pt x="7024" y="12190"/>
                      <a:pt x="7055" y="12202"/>
                      <a:pt x="7085" y="12202"/>
                    </a:cubicBezTo>
                    <a:cubicBezTo>
                      <a:pt x="7161" y="12202"/>
                      <a:pt x="7235" y="12128"/>
                      <a:pt x="7179" y="12043"/>
                    </a:cubicBezTo>
                    <a:cubicBezTo>
                      <a:pt x="6168" y="10537"/>
                      <a:pt x="5117" y="9030"/>
                      <a:pt x="4186" y="7444"/>
                    </a:cubicBezTo>
                    <a:cubicBezTo>
                      <a:pt x="3293" y="5898"/>
                      <a:pt x="2521" y="4292"/>
                      <a:pt x="1688" y="2706"/>
                    </a:cubicBezTo>
                    <a:cubicBezTo>
                      <a:pt x="1232" y="1815"/>
                      <a:pt x="756" y="922"/>
                      <a:pt x="241" y="50"/>
                    </a:cubicBezTo>
                    <a:cubicBezTo>
                      <a:pt x="217" y="15"/>
                      <a:pt x="18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20"/>
              <p:cNvSpPr/>
              <p:nvPr/>
            </p:nvSpPr>
            <p:spPr>
              <a:xfrm>
                <a:off x="5748851" y="3051725"/>
                <a:ext cx="97379" cy="277824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1869" extrusionOk="0">
                    <a:moveTo>
                      <a:pt x="126" y="0"/>
                    </a:moveTo>
                    <a:cubicBezTo>
                      <a:pt x="63" y="0"/>
                      <a:pt x="1" y="55"/>
                      <a:pt x="25" y="138"/>
                    </a:cubicBezTo>
                    <a:cubicBezTo>
                      <a:pt x="1035" y="3251"/>
                      <a:pt x="2285" y="6264"/>
                      <a:pt x="3612" y="9257"/>
                    </a:cubicBezTo>
                    <a:cubicBezTo>
                      <a:pt x="3989" y="10110"/>
                      <a:pt x="4386" y="10962"/>
                      <a:pt x="4762" y="11815"/>
                    </a:cubicBezTo>
                    <a:cubicBezTo>
                      <a:pt x="4781" y="11853"/>
                      <a:pt x="4812" y="11868"/>
                      <a:pt x="4843" y="11868"/>
                    </a:cubicBezTo>
                    <a:cubicBezTo>
                      <a:pt x="4911" y="11868"/>
                      <a:pt x="4981" y="11796"/>
                      <a:pt x="4941" y="11715"/>
                    </a:cubicBezTo>
                    <a:cubicBezTo>
                      <a:pt x="3593" y="8722"/>
                      <a:pt x="2245" y="5728"/>
                      <a:pt x="1114" y="2636"/>
                    </a:cubicBezTo>
                    <a:cubicBezTo>
                      <a:pt x="797" y="1785"/>
                      <a:pt x="520" y="931"/>
                      <a:pt x="223" y="80"/>
                    </a:cubicBezTo>
                    <a:cubicBezTo>
                      <a:pt x="207" y="24"/>
                      <a:pt x="16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20"/>
              <p:cNvSpPr/>
              <p:nvPr/>
            </p:nvSpPr>
            <p:spPr>
              <a:xfrm>
                <a:off x="5843476" y="3059355"/>
                <a:ext cx="119333" cy="1996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8529" extrusionOk="0">
                    <a:moveTo>
                      <a:pt x="5948" y="1"/>
                    </a:moveTo>
                    <a:cubicBezTo>
                      <a:pt x="5917" y="1"/>
                      <a:pt x="5886" y="15"/>
                      <a:pt x="5868" y="50"/>
                    </a:cubicBezTo>
                    <a:cubicBezTo>
                      <a:pt x="4441" y="2251"/>
                      <a:pt x="3035" y="4451"/>
                      <a:pt x="1468" y="6552"/>
                    </a:cubicBezTo>
                    <a:cubicBezTo>
                      <a:pt x="1013" y="7167"/>
                      <a:pt x="537" y="7762"/>
                      <a:pt x="61" y="8336"/>
                    </a:cubicBezTo>
                    <a:cubicBezTo>
                      <a:pt x="1" y="8427"/>
                      <a:pt x="66" y="8529"/>
                      <a:pt x="145" y="8529"/>
                    </a:cubicBezTo>
                    <a:cubicBezTo>
                      <a:pt x="170" y="8529"/>
                      <a:pt x="196" y="8519"/>
                      <a:pt x="220" y="8495"/>
                    </a:cubicBezTo>
                    <a:cubicBezTo>
                      <a:pt x="1904" y="6454"/>
                      <a:pt x="3391" y="4253"/>
                      <a:pt x="4838" y="2033"/>
                    </a:cubicBezTo>
                    <a:cubicBezTo>
                      <a:pt x="5234" y="1419"/>
                      <a:pt x="5651" y="785"/>
                      <a:pt x="6048" y="150"/>
                    </a:cubicBezTo>
                    <a:cubicBezTo>
                      <a:pt x="6103" y="80"/>
                      <a:pt x="6022" y="1"/>
                      <a:pt x="5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20"/>
              <p:cNvSpPr/>
              <p:nvPr/>
            </p:nvSpPr>
            <p:spPr>
              <a:xfrm>
                <a:off x="5842349" y="2975202"/>
                <a:ext cx="56049" cy="9380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803" extrusionOk="0">
                    <a:moveTo>
                      <a:pt x="3275" y="0"/>
                    </a:moveTo>
                    <a:cubicBezTo>
                      <a:pt x="3245" y="0"/>
                      <a:pt x="3214" y="12"/>
                      <a:pt x="3191" y="41"/>
                    </a:cubicBezTo>
                    <a:cubicBezTo>
                      <a:pt x="2339" y="1190"/>
                      <a:pt x="1784" y="2538"/>
                      <a:pt x="912" y="3688"/>
                    </a:cubicBezTo>
                    <a:cubicBezTo>
                      <a:pt x="674" y="4026"/>
                      <a:pt x="397" y="4343"/>
                      <a:pt x="80" y="4620"/>
                    </a:cubicBezTo>
                    <a:cubicBezTo>
                      <a:pt x="0" y="4699"/>
                      <a:pt x="84" y="4802"/>
                      <a:pt x="172" y="4802"/>
                    </a:cubicBezTo>
                    <a:cubicBezTo>
                      <a:pt x="194" y="4802"/>
                      <a:pt x="218" y="4795"/>
                      <a:pt x="238" y="4779"/>
                    </a:cubicBezTo>
                    <a:cubicBezTo>
                      <a:pt x="1309" y="3767"/>
                      <a:pt x="1943" y="2440"/>
                      <a:pt x="2676" y="1211"/>
                    </a:cubicBezTo>
                    <a:cubicBezTo>
                      <a:pt x="2894" y="834"/>
                      <a:pt x="3112" y="497"/>
                      <a:pt x="3370" y="160"/>
                    </a:cubicBezTo>
                    <a:cubicBezTo>
                      <a:pt x="3427" y="75"/>
                      <a:pt x="3352" y="0"/>
                      <a:pt x="3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20"/>
              <p:cNvSpPr/>
              <p:nvPr/>
            </p:nvSpPr>
            <p:spPr>
              <a:xfrm>
                <a:off x="5797825" y="2921315"/>
                <a:ext cx="47956" cy="7989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413" extrusionOk="0">
                    <a:moveTo>
                      <a:pt x="160" y="1"/>
                    </a:moveTo>
                    <a:cubicBezTo>
                      <a:pt x="85" y="1"/>
                      <a:pt x="1" y="75"/>
                      <a:pt x="57" y="160"/>
                    </a:cubicBezTo>
                    <a:cubicBezTo>
                      <a:pt x="771" y="1230"/>
                      <a:pt x="1503" y="2301"/>
                      <a:pt x="2217" y="3371"/>
                    </a:cubicBezTo>
                    <a:cubicBezTo>
                      <a:pt x="2240" y="3400"/>
                      <a:pt x="2271" y="3412"/>
                      <a:pt x="2302" y="3412"/>
                    </a:cubicBezTo>
                    <a:cubicBezTo>
                      <a:pt x="2378" y="3412"/>
                      <a:pt x="2453" y="3337"/>
                      <a:pt x="2396" y="3252"/>
                    </a:cubicBezTo>
                    <a:cubicBezTo>
                      <a:pt x="1683" y="2182"/>
                      <a:pt x="969" y="1112"/>
                      <a:pt x="235" y="41"/>
                    </a:cubicBezTo>
                    <a:cubicBezTo>
                      <a:pt x="218" y="13"/>
                      <a:pt x="190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20"/>
              <p:cNvSpPr/>
              <p:nvPr/>
            </p:nvSpPr>
            <p:spPr>
              <a:xfrm>
                <a:off x="5842342" y="2908700"/>
                <a:ext cx="4262" cy="97419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619" extrusionOk="0">
                    <a:moveTo>
                      <a:pt x="109" y="1"/>
                    </a:moveTo>
                    <a:cubicBezTo>
                      <a:pt x="55" y="1"/>
                      <a:pt x="0" y="35"/>
                      <a:pt x="0" y="104"/>
                    </a:cubicBezTo>
                    <a:lnTo>
                      <a:pt x="0" y="16300"/>
                    </a:lnTo>
                    <a:lnTo>
                      <a:pt x="0" y="32415"/>
                    </a:lnTo>
                    <a:lnTo>
                      <a:pt x="0" y="41515"/>
                    </a:lnTo>
                    <a:cubicBezTo>
                      <a:pt x="0" y="41584"/>
                      <a:pt x="55" y="41618"/>
                      <a:pt x="109" y="41618"/>
                    </a:cubicBezTo>
                    <a:cubicBezTo>
                      <a:pt x="163" y="41618"/>
                      <a:pt x="218" y="41584"/>
                      <a:pt x="218" y="41515"/>
                    </a:cubicBezTo>
                    <a:lnTo>
                      <a:pt x="218" y="25319"/>
                    </a:lnTo>
                    <a:lnTo>
                      <a:pt x="218" y="9204"/>
                    </a:lnTo>
                    <a:lnTo>
                      <a:pt x="218" y="104"/>
                    </a:lnTo>
                    <a:cubicBezTo>
                      <a:pt x="218" y="35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64" name="Google Shape;2064;p20"/>
          <p:cNvSpPr/>
          <p:nvPr/>
        </p:nvSpPr>
        <p:spPr>
          <a:xfrm>
            <a:off x="1217513" y="4773426"/>
            <a:ext cx="181500" cy="1815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20"/>
          <p:cNvSpPr/>
          <p:nvPr/>
        </p:nvSpPr>
        <p:spPr>
          <a:xfrm>
            <a:off x="8624529" y="2144775"/>
            <a:ext cx="222600" cy="2226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20"/>
          <p:cNvSpPr/>
          <p:nvPr/>
        </p:nvSpPr>
        <p:spPr>
          <a:xfrm>
            <a:off x="1730317" y="4670875"/>
            <a:ext cx="222600" cy="2226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20"/>
          <p:cNvSpPr/>
          <p:nvPr/>
        </p:nvSpPr>
        <p:spPr>
          <a:xfrm>
            <a:off x="206626" y="714450"/>
            <a:ext cx="144300" cy="1443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8" name="Google Shape;2068;p20"/>
          <p:cNvGrpSpPr/>
          <p:nvPr/>
        </p:nvGrpSpPr>
        <p:grpSpPr>
          <a:xfrm rot="8563286">
            <a:off x="85428" y="-138109"/>
            <a:ext cx="1801309" cy="1354622"/>
            <a:chOff x="2434713" y="2011488"/>
            <a:chExt cx="1504463" cy="1131388"/>
          </a:xfrm>
        </p:grpSpPr>
        <p:sp>
          <p:nvSpPr>
            <p:cNvPr id="2069" name="Google Shape;2069;p20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0" name="Google Shape;2070;p20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2071" name="Google Shape;2071;p20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20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20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20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20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20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20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20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20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20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20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20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20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20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20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20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20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20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20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20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20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20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20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20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20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20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20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20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20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20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20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20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20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20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20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20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20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20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20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20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20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20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20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20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20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20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20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20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20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20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20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20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20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20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20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20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20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20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20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20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20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20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20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20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20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20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20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20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20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20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20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20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20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20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20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20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20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20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20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20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20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20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20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20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55" name="Google Shape;2155;p20"/>
          <p:cNvSpPr/>
          <p:nvPr/>
        </p:nvSpPr>
        <p:spPr>
          <a:xfrm>
            <a:off x="350926" y="3366125"/>
            <a:ext cx="144300" cy="1443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20"/>
          <p:cNvSpPr/>
          <p:nvPr/>
        </p:nvSpPr>
        <p:spPr>
          <a:xfrm>
            <a:off x="214849" y="2902150"/>
            <a:ext cx="271800" cy="271800"/>
          </a:xfrm>
          <a:prstGeom prst="ellipse">
            <a:avLst/>
          </a:prstGeom>
          <a:solidFill>
            <a:schemeClr val="accent5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20"/>
          <p:cNvSpPr txBox="1">
            <a:spLocks noGrp="1"/>
          </p:cNvSpPr>
          <p:nvPr>
            <p:ph type="body" idx="1"/>
          </p:nvPr>
        </p:nvSpPr>
        <p:spPr>
          <a:xfrm>
            <a:off x="4653000" y="1814075"/>
            <a:ext cx="3293100" cy="26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Google Shape;2410;p2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11" name="Google Shape;2411;p23"/>
          <p:cNvSpPr txBox="1">
            <a:spLocks noGrp="1"/>
          </p:cNvSpPr>
          <p:nvPr>
            <p:ph type="title" idx="2"/>
          </p:nvPr>
        </p:nvSpPr>
        <p:spPr>
          <a:xfrm>
            <a:off x="825338" y="2861750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12" name="Google Shape;2412;p23"/>
          <p:cNvSpPr txBox="1">
            <a:spLocks noGrp="1"/>
          </p:cNvSpPr>
          <p:nvPr>
            <p:ph type="subTitle" idx="1"/>
          </p:nvPr>
        </p:nvSpPr>
        <p:spPr>
          <a:xfrm>
            <a:off x="825338" y="3408325"/>
            <a:ext cx="22425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3" name="Google Shape;2413;p23"/>
          <p:cNvSpPr txBox="1">
            <a:spLocks noGrp="1"/>
          </p:cNvSpPr>
          <p:nvPr>
            <p:ph type="title" idx="3"/>
          </p:nvPr>
        </p:nvSpPr>
        <p:spPr>
          <a:xfrm>
            <a:off x="3450750" y="2861750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14" name="Google Shape;2414;p23"/>
          <p:cNvSpPr txBox="1">
            <a:spLocks noGrp="1"/>
          </p:cNvSpPr>
          <p:nvPr>
            <p:ph type="subTitle" idx="4"/>
          </p:nvPr>
        </p:nvSpPr>
        <p:spPr>
          <a:xfrm>
            <a:off x="3450751" y="3408325"/>
            <a:ext cx="22425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5" name="Google Shape;2415;p23"/>
          <p:cNvSpPr txBox="1">
            <a:spLocks noGrp="1"/>
          </p:cNvSpPr>
          <p:nvPr>
            <p:ph type="title" idx="5"/>
          </p:nvPr>
        </p:nvSpPr>
        <p:spPr>
          <a:xfrm>
            <a:off x="6076168" y="2861750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16" name="Google Shape;2416;p23"/>
          <p:cNvSpPr txBox="1">
            <a:spLocks noGrp="1"/>
          </p:cNvSpPr>
          <p:nvPr>
            <p:ph type="subTitle" idx="6"/>
          </p:nvPr>
        </p:nvSpPr>
        <p:spPr>
          <a:xfrm>
            <a:off x="6076172" y="3408325"/>
            <a:ext cx="22425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17" name="Google Shape;2417;p23"/>
          <p:cNvGrpSpPr/>
          <p:nvPr/>
        </p:nvGrpSpPr>
        <p:grpSpPr>
          <a:xfrm rot="-3780242">
            <a:off x="819612" y="4036990"/>
            <a:ext cx="511128" cy="1680641"/>
            <a:chOff x="2643963" y="1509025"/>
            <a:chExt cx="330600" cy="1087047"/>
          </a:xfrm>
        </p:grpSpPr>
        <p:sp>
          <p:nvSpPr>
            <p:cNvPr id="2418" name="Google Shape;2418;p23"/>
            <p:cNvSpPr/>
            <p:nvPr/>
          </p:nvSpPr>
          <p:spPr>
            <a:xfrm>
              <a:off x="2643963" y="1509273"/>
              <a:ext cx="330600" cy="1086550"/>
            </a:xfrm>
            <a:custGeom>
              <a:avLst/>
              <a:gdLst/>
              <a:ahLst/>
              <a:cxnLst/>
              <a:rect l="l" t="t" r="r" b="b"/>
              <a:pathLst>
                <a:path w="13224" h="43462" extrusionOk="0">
                  <a:moveTo>
                    <a:pt x="6622" y="0"/>
                  </a:moveTo>
                  <a:cubicBezTo>
                    <a:pt x="4065" y="614"/>
                    <a:pt x="4462" y="9237"/>
                    <a:pt x="4639" y="9713"/>
                  </a:cubicBezTo>
                  <a:cubicBezTo>
                    <a:pt x="4690" y="9837"/>
                    <a:pt x="4711" y="9891"/>
                    <a:pt x="4710" y="9891"/>
                  </a:cubicBezTo>
                  <a:cubicBezTo>
                    <a:pt x="4699" y="9891"/>
                    <a:pt x="3834" y="7899"/>
                    <a:pt x="3391" y="7235"/>
                  </a:cubicBezTo>
                  <a:cubicBezTo>
                    <a:pt x="3197" y="6928"/>
                    <a:pt x="2898" y="6608"/>
                    <a:pt x="2589" y="6608"/>
                  </a:cubicBezTo>
                  <a:cubicBezTo>
                    <a:pt x="2519" y="6608"/>
                    <a:pt x="2449" y="6624"/>
                    <a:pt x="2379" y="6661"/>
                  </a:cubicBezTo>
                  <a:cubicBezTo>
                    <a:pt x="952" y="7572"/>
                    <a:pt x="2678" y="14291"/>
                    <a:pt x="3629" y="18018"/>
                  </a:cubicBezTo>
                  <a:cubicBezTo>
                    <a:pt x="3014" y="16612"/>
                    <a:pt x="2261" y="15303"/>
                    <a:pt x="1349" y="14114"/>
                  </a:cubicBezTo>
                  <a:cubicBezTo>
                    <a:pt x="1181" y="13879"/>
                    <a:pt x="944" y="13630"/>
                    <a:pt x="694" y="13630"/>
                  </a:cubicBezTo>
                  <a:cubicBezTo>
                    <a:pt x="648" y="13630"/>
                    <a:pt x="602" y="13639"/>
                    <a:pt x="556" y="13657"/>
                  </a:cubicBezTo>
                  <a:cubicBezTo>
                    <a:pt x="299" y="13757"/>
                    <a:pt x="220" y="14093"/>
                    <a:pt x="180" y="14371"/>
                  </a:cubicBezTo>
                  <a:cubicBezTo>
                    <a:pt x="1" y="15700"/>
                    <a:pt x="239" y="17048"/>
                    <a:pt x="556" y="18335"/>
                  </a:cubicBezTo>
                  <a:cubicBezTo>
                    <a:pt x="1211" y="20992"/>
                    <a:pt x="2162" y="23549"/>
                    <a:pt x="3371" y="25968"/>
                  </a:cubicBezTo>
                  <a:cubicBezTo>
                    <a:pt x="2955" y="25334"/>
                    <a:pt x="2459" y="24758"/>
                    <a:pt x="1904" y="24282"/>
                  </a:cubicBezTo>
                  <a:cubicBezTo>
                    <a:pt x="1658" y="24070"/>
                    <a:pt x="1358" y="23856"/>
                    <a:pt x="1048" y="23856"/>
                  </a:cubicBezTo>
                  <a:cubicBezTo>
                    <a:pt x="984" y="23856"/>
                    <a:pt x="919" y="23865"/>
                    <a:pt x="854" y="23886"/>
                  </a:cubicBezTo>
                  <a:cubicBezTo>
                    <a:pt x="378" y="24025"/>
                    <a:pt x="220" y="24679"/>
                    <a:pt x="259" y="25215"/>
                  </a:cubicBezTo>
                  <a:cubicBezTo>
                    <a:pt x="318" y="26008"/>
                    <a:pt x="595" y="26761"/>
                    <a:pt x="913" y="27474"/>
                  </a:cubicBezTo>
                  <a:cubicBezTo>
                    <a:pt x="2360" y="31003"/>
                    <a:pt x="4243" y="34333"/>
                    <a:pt x="6463" y="37365"/>
                  </a:cubicBezTo>
                  <a:lnTo>
                    <a:pt x="6463" y="43372"/>
                  </a:lnTo>
                  <a:cubicBezTo>
                    <a:pt x="6463" y="43432"/>
                    <a:pt x="6518" y="43461"/>
                    <a:pt x="6572" y="43461"/>
                  </a:cubicBezTo>
                  <a:cubicBezTo>
                    <a:pt x="6627" y="43461"/>
                    <a:pt x="6682" y="43432"/>
                    <a:pt x="6682" y="43372"/>
                  </a:cubicBezTo>
                  <a:lnTo>
                    <a:pt x="6682" y="37465"/>
                  </a:lnTo>
                  <a:cubicBezTo>
                    <a:pt x="8942" y="34412"/>
                    <a:pt x="10845" y="31042"/>
                    <a:pt x="12330" y="27474"/>
                  </a:cubicBezTo>
                  <a:cubicBezTo>
                    <a:pt x="12629" y="26761"/>
                    <a:pt x="12925" y="26008"/>
                    <a:pt x="12965" y="25215"/>
                  </a:cubicBezTo>
                  <a:cubicBezTo>
                    <a:pt x="13004" y="24679"/>
                    <a:pt x="12846" y="24025"/>
                    <a:pt x="12370" y="23886"/>
                  </a:cubicBezTo>
                  <a:cubicBezTo>
                    <a:pt x="12309" y="23865"/>
                    <a:pt x="12246" y="23856"/>
                    <a:pt x="12184" y="23856"/>
                  </a:cubicBezTo>
                  <a:cubicBezTo>
                    <a:pt x="11886" y="23856"/>
                    <a:pt x="11586" y="24070"/>
                    <a:pt x="11339" y="24282"/>
                  </a:cubicBezTo>
                  <a:cubicBezTo>
                    <a:pt x="10765" y="24758"/>
                    <a:pt x="10269" y="25334"/>
                    <a:pt x="9853" y="25968"/>
                  </a:cubicBezTo>
                  <a:cubicBezTo>
                    <a:pt x="11082" y="23549"/>
                    <a:pt x="12013" y="20992"/>
                    <a:pt x="12668" y="18335"/>
                  </a:cubicBezTo>
                  <a:cubicBezTo>
                    <a:pt x="12985" y="17048"/>
                    <a:pt x="13223" y="15700"/>
                    <a:pt x="13065" y="14371"/>
                  </a:cubicBezTo>
                  <a:cubicBezTo>
                    <a:pt x="13025" y="14093"/>
                    <a:pt x="12925" y="13757"/>
                    <a:pt x="12687" y="13657"/>
                  </a:cubicBezTo>
                  <a:cubicBezTo>
                    <a:pt x="12638" y="13639"/>
                    <a:pt x="12589" y="13630"/>
                    <a:pt x="12541" y="13630"/>
                  </a:cubicBezTo>
                  <a:cubicBezTo>
                    <a:pt x="12280" y="13630"/>
                    <a:pt x="12043" y="13879"/>
                    <a:pt x="11875" y="14114"/>
                  </a:cubicBezTo>
                  <a:cubicBezTo>
                    <a:pt x="10983" y="15303"/>
                    <a:pt x="10210" y="16612"/>
                    <a:pt x="9595" y="18018"/>
                  </a:cubicBezTo>
                  <a:cubicBezTo>
                    <a:pt x="10546" y="14291"/>
                    <a:pt x="12291" y="7572"/>
                    <a:pt x="10864" y="6661"/>
                  </a:cubicBezTo>
                  <a:cubicBezTo>
                    <a:pt x="10791" y="6624"/>
                    <a:pt x="10718" y="6608"/>
                    <a:pt x="10645" y="6608"/>
                  </a:cubicBezTo>
                  <a:cubicBezTo>
                    <a:pt x="10326" y="6608"/>
                    <a:pt x="10027" y="6928"/>
                    <a:pt x="9833" y="7235"/>
                  </a:cubicBezTo>
                  <a:cubicBezTo>
                    <a:pt x="9408" y="7899"/>
                    <a:pt x="8544" y="9891"/>
                    <a:pt x="8521" y="9891"/>
                  </a:cubicBezTo>
                  <a:cubicBezTo>
                    <a:pt x="8518" y="9891"/>
                    <a:pt x="8537" y="9837"/>
                    <a:pt x="8585" y="9713"/>
                  </a:cubicBezTo>
                  <a:cubicBezTo>
                    <a:pt x="8783" y="9237"/>
                    <a:pt x="9179" y="614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19" name="Google Shape;2419;p23"/>
            <p:cNvGrpSpPr/>
            <p:nvPr/>
          </p:nvGrpSpPr>
          <p:grpSpPr>
            <a:xfrm>
              <a:off x="2643988" y="1509025"/>
              <a:ext cx="330550" cy="1087047"/>
              <a:chOff x="5683100" y="2795850"/>
              <a:chExt cx="330550" cy="1087047"/>
            </a:xfrm>
          </p:grpSpPr>
          <p:sp>
            <p:nvSpPr>
              <p:cNvPr id="2420" name="Google Shape;2420;p23"/>
              <p:cNvSpPr/>
              <p:nvPr/>
            </p:nvSpPr>
            <p:spPr>
              <a:xfrm>
                <a:off x="5683100" y="2795850"/>
                <a:ext cx="330550" cy="939100"/>
              </a:xfrm>
              <a:custGeom>
                <a:avLst/>
                <a:gdLst/>
                <a:ahLst/>
                <a:cxnLst/>
                <a:rect l="l" t="t" r="r" b="b"/>
                <a:pathLst>
                  <a:path w="13222" h="37564" extrusionOk="0">
                    <a:moveTo>
                      <a:pt x="6621" y="1"/>
                    </a:moveTo>
                    <a:cubicBezTo>
                      <a:pt x="4063" y="614"/>
                      <a:pt x="4459" y="9257"/>
                      <a:pt x="4639" y="9733"/>
                    </a:cubicBezTo>
                    <a:cubicBezTo>
                      <a:pt x="4689" y="9852"/>
                      <a:pt x="4710" y="9905"/>
                      <a:pt x="4709" y="9905"/>
                    </a:cubicBezTo>
                    <a:cubicBezTo>
                      <a:pt x="4701" y="9905"/>
                      <a:pt x="3832" y="7920"/>
                      <a:pt x="3389" y="7256"/>
                    </a:cubicBezTo>
                    <a:cubicBezTo>
                      <a:pt x="3192" y="6943"/>
                      <a:pt x="2885" y="6617"/>
                      <a:pt x="2572" y="6617"/>
                    </a:cubicBezTo>
                    <a:cubicBezTo>
                      <a:pt x="2508" y="6617"/>
                      <a:pt x="2443" y="6631"/>
                      <a:pt x="2379" y="6661"/>
                    </a:cubicBezTo>
                    <a:cubicBezTo>
                      <a:pt x="952" y="7592"/>
                      <a:pt x="2675" y="14313"/>
                      <a:pt x="3627" y="18019"/>
                    </a:cubicBezTo>
                    <a:cubicBezTo>
                      <a:pt x="3013" y="16631"/>
                      <a:pt x="2260" y="15323"/>
                      <a:pt x="1348" y="14115"/>
                    </a:cubicBezTo>
                    <a:cubicBezTo>
                      <a:pt x="1185" y="13886"/>
                      <a:pt x="953" y="13643"/>
                      <a:pt x="711" y="13643"/>
                    </a:cubicBezTo>
                    <a:cubicBezTo>
                      <a:pt x="659" y="13643"/>
                      <a:pt x="607" y="13654"/>
                      <a:pt x="555" y="13678"/>
                    </a:cubicBezTo>
                    <a:cubicBezTo>
                      <a:pt x="297" y="13777"/>
                      <a:pt x="217" y="14094"/>
                      <a:pt x="178" y="14392"/>
                    </a:cubicBezTo>
                    <a:cubicBezTo>
                      <a:pt x="0" y="15700"/>
                      <a:pt x="238" y="17048"/>
                      <a:pt x="555" y="18336"/>
                    </a:cubicBezTo>
                    <a:cubicBezTo>
                      <a:pt x="1208" y="20992"/>
                      <a:pt x="2160" y="23569"/>
                      <a:pt x="3370" y="25968"/>
                    </a:cubicBezTo>
                    <a:cubicBezTo>
                      <a:pt x="2953" y="25334"/>
                      <a:pt x="2458" y="24779"/>
                      <a:pt x="1903" y="24283"/>
                    </a:cubicBezTo>
                    <a:cubicBezTo>
                      <a:pt x="1659" y="24073"/>
                      <a:pt x="1364" y="23875"/>
                      <a:pt x="1058" y="23875"/>
                    </a:cubicBezTo>
                    <a:cubicBezTo>
                      <a:pt x="989" y="23875"/>
                      <a:pt x="921" y="23885"/>
                      <a:pt x="852" y="23907"/>
                    </a:cubicBezTo>
                    <a:cubicBezTo>
                      <a:pt x="376" y="24045"/>
                      <a:pt x="217" y="24700"/>
                      <a:pt x="257" y="25234"/>
                    </a:cubicBezTo>
                    <a:cubicBezTo>
                      <a:pt x="317" y="26027"/>
                      <a:pt x="595" y="26761"/>
                      <a:pt x="912" y="27494"/>
                    </a:cubicBezTo>
                    <a:cubicBezTo>
                      <a:pt x="2398" y="31102"/>
                      <a:pt x="4321" y="34492"/>
                      <a:pt x="6621" y="37564"/>
                    </a:cubicBezTo>
                    <a:cubicBezTo>
                      <a:pt x="8920" y="34492"/>
                      <a:pt x="10842" y="31102"/>
                      <a:pt x="12330" y="27494"/>
                    </a:cubicBezTo>
                    <a:cubicBezTo>
                      <a:pt x="12626" y="26761"/>
                      <a:pt x="12924" y="26027"/>
                      <a:pt x="12964" y="25234"/>
                    </a:cubicBezTo>
                    <a:cubicBezTo>
                      <a:pt x="13004" y="24700"/>
                      <a:pt x="12845" y="24045"/>
                      <a:pt x="12369" y="23907"/>
                    </a:cubicBezTo>
                    <a:cubicBezTo>
                      <a:pt x="12304" y="23885"/>
                      <a:pt x="12239" y="23875"/>
                      <a:pt x="12173" y="23875"/>
                    </a:cubicBezTo>
                    <a:cubicBezTo>
                      <a:pt x="11878" y="23875"/>
                      <a:pt x="11581" y="24073"/>
                      <a:pt x="11339" y="24283"/>
                    </a:cubicBezTo>
                    <a:cubicBezTo>
                      <a:pt x="10763" y="24779"/>
                      <a:pt x="10268" y="25334"/>
                      <a:pt x="9851" y="25968"/>
                    </a:cubicBezTo>
                    <a:cubicBezTo>
                      <a:pt x="11080" y="23569"/>
                      <a:pt x="12013" y="20992"/>
                      <a:pt x="12666" y="18336"/>
                    </a:cubicBezTo>
                    <a:cubicBezTo>
                      <a:pt x="12983" y="17048"/>
                      <a:pt x="13221" y="15700"/>
                      <a:pt x="13062" y="14392"/>
                    </a:cubicBezTo>
                    <a:cubicBezTo>
                      <a:pt x="13023" y="14094"/>
                      <a:pt x="12924" y="13777"/>
                      <a:pt x="12687" y="13678"/>
                    </a:cubicBezTo>
                    <a:cubicBezTo>
                      <a:pt x="12631" y="13654"/>
                      <a:pt x="12576" y="13643"/>
                      <a:pt x="12522" y="13643"/>
                    </a:cubicBezTo>
                    <a:cubicBezTo>
                      <a:pt x="12268" y="13643"/>
                      <a:pt x="12037" y="13886"/>
                      <a:pt x="11873" y="14115"/>
                    </a:cubicBezTo>
                    <a:cubicBezTo>
                      <a:pt x="10982" y="15323"/>
                      <a:pt x="10208" y="16631"/>
                      <a:pt x="9594" y="18019"/>
                    </a:cubicBezTo>
                    <a:cubicBezTo>
                      <a:pt x="10546" y="14313"/>
                      <a:pt x="12290" y="7592"/>
                      <a:pt x="10863" y="6661"/>
                    </a:cubicBezTo>
                    <a:cubicBezTo>
                      <a:pt x="10795" y="6631"/>
                      <a:pt x="10728" y="6617"/>
                      <a:pt x="10661" y="6617"/>
                    </a:cubicBezTo>
                    <a:cubicBezTo>
                      <a:pt x="10336" y="6617"/>
                      <a:pt x="10029" y="6943"/>
                      <a:pt x="9832" y="7256"/>
                    </a:cubicBezTo>
                    <a:cubicBezTo>
                      <a:pt x="9405" y="7920"/>
                      <a:pt x="8540" y="9905"/>
                      <a:pt x="8520" y="9905"/>
                    </a:cubicBezTo>
                    <a:cubicBezTo>
                      <a:pt x="8516" y="9905"/>
                      <a:pt x="8535" y="9852"/>
                      <a:pt x="8583" y="9733"/>
                    </a:cubicBezTo>
                    <a:cubicBezTo>
                      <a:pt x="8781" y="9257"/>
                      <a:pt x="9177" y="614"/>
                      <a:pt x="6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23"/>
              <p:cNvSpPr/>
              <p:nvPr/>
            </p:nvSpPr>
            <p:spPr>
              <a:xfrm>
                <a:off x="5759400" y="2990350"/>
                <a:ext cx="178425" cy="703986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26563" extrusionOk="0">
                    <a:moveTo>
                      <a:pt x="3569" y="0"/>
                    </a:moveTo>
                    <a:cubicBezTo>
                      <a:pt x="2181" y="436"/>
                      <a:pt x="2399" y="6542"/>
                      <a:pt x="2498" y="6879"/>
                    </a:cubicBezTo>
                    <a:cubicBezTo>
                      <a:pt x="2524" y="6966"/>
                      <a:pt x="2534" y="7004"/>
                      <a:pt x="2532" y="7004"/>
                    </a:cubicBezTo>
                    <a:cubicBezTo>
                      <a:pt x="2520" y="7004"/>
                      <a:pt x="2063" y="5594"/>
                      <a:pt x="1824" y="5135"/>
                    </a:cubicBezTo>
                    <a:cubicBezTo>
                      <a:pt x="1727" y="4908"/>
                      <a:pt x="1563" y="4681"/>
                      <a:pt x="1388" y="4681"/>
                    </a:cubicBezTo>
                    <a:cubicBezTo>
                      <a:pt x="1349" y="4681"/>
                      <a:pt x="1309" y="4693"/>
                      <a:pt x="1269" y="4718"/>
                    </a:cubicBezTo>
                    <a:cubicBezTo>
                      <a:pt x="496" y="5373"/>
                      <a:pt x="1447" y="10110"/>
                      <a:pt x="1962" y="12747"/>
                    </a:cubicBezTo>
                    <a:cubicBezTo>
                      <a:pt x="1626" y="11756"/>
                      <a:pt x="1209" y="10823"/>
                      <a:pt x="733" y="9972"/>
                    </a:cubicBezTo>
                    <a:cubicBezTo>
                      <a:pt x="632" y="9819"/>
                      <a:pt x="501" y="9638"/>
                      <a:pt x="367" y="9638"/>
                    </a:cubicBezTo>
                    <a:cubicBezTo>
                      <a:pt x="344" y="9638"/>
                      <a:pt x="320" y="9643"/>
                      <a:pt x="297" y="9655"/>
                    </a:cubicBezTo>
                    <a:cubicBezTo>
                      <a:pt x="159" y="9734"/>
                      <a:pt x="99" y="9972"/>
                      <a:pt x="80" y="10170"/>
                    </a:cubicBezTo>
                    <a:cubicBezTo>
                      <a:pt x="1" y="11101"/>
                      <a:pt x="120" y="12052"/>
                      <a:pt x="297" y="12964"/>
                    </a:cubicBezTo>
                    <a:cubicBezTo>
                      <a:pt x="654" y="14848"/>
                      <a:pt x="1150" y="16651"/>
                      <a:pt x="1824" y="18356"/>
                    </a:cubicBezTo>
                    <a:cubicBezTo>
                      <a:pt x="1587" y="17920"/>
                      <a:pt x="1328" y="17504"/>
                      <a:pt x="1011" y="17167"/>
                    </a:cubicBezTo>
                    <a:cubicBezTo>
                      <a:pt x="879" y="17019"/>
                      <a:pt x="719" y="16870"/>
                      <a:pt x="555" y="16870"/>
                    </a:cubicBezTo>
                    <a:cubicBezTo>
                      <a:pt x="522" y="16870"/>
                      <a:pt x="489" y="16876"/>
                      <a:pt x="456" y="16889"/>
                    </a:cubicBezTo>
                    <a:cubicBezTo>
                      <a:pt x="199" y="16989"/>
                      <a:pt x="120" y="17465"/>
                      <a:pt x="139" y="17841"/>
                    </a:cubicBezTo>
                    <a:cubicBezTo>
                      <a:pt x="159" y="18396"/>
                      <a:pt x="318" y="18932"/>
                      <a:pt x="477" y="19426"/>
                    </a:cubicBezTo>
                    <a:cubicBezTo>
                      <a:pt x="1288" y="21984"/>
                      <a:pt x="2319" y="24382"/>
                      <a:pt x="3569" y="26563"/>
                    </a:cubicBezTo>
                    <a:cubicBezTo>
                      <a:pt x="4798" y="24382"/>
                      <a:pt x="5848" y="21984"/>
                      <a:pt x="6641" y="19426"/>
                    </a:cubicBezTo>
                    <a:cubicBezTo>
                      <a:pt x="6799" y="18932"/>
                      <a:pt x="6958" y="18396"/>
                      <a:pt x="6997" y="17841"/>
                    </a:cubicBezTo>
                    <a:cubicBezTo>
                      <a:pt x="7018" y="17465"/>
                      <a:pt x="6918" y="16989"/>
                      <a:pt x="6680" y="16889"/>
                    </a:cubicBezTo>
                    <a:cubicBezTo>
                      <a:pt x="6647" y="16876"/>
                      <a:pt x="6613" y="16870"/>
                      <a:pt x="6579" y="16870"/>
                    </a:cubicBezTo>
                    <a:cubicBezTo>
                      <a:pt x="6411" y="16870"/>
                      <a:pt x="6238" y="17019"/>
                      <a:pt x="6106" y="17167"/>
                    </a:cubicBezTo>
                    <a:cubicBezTo>
                      <a:pt x="5808" y="17504"/>
                      <a:pt x="5531" y="17920"/>
                      <a:pt x="5313" y="18356"/>
                    </a:cubicBezTo>
                    <a:cubicBezTo>
                      <a:pt x="5967" y="16651"/>
                      <a:pt x="6482" y="14848"/>
                      <a:pt x="6839" y="12964"/>
                    </a:cubicBezTo>
                    <a:cubicBezTo>
                      <a:pt x="6997" y="12052"/>
                      <a:pt x="7137" y="11101"/>
                      <a:pt x="7037" y="10170"/>
                    </a:cubicBezTo>
                    <a:cubicBezTo>
                      <a:pt x="7018" y="9972"/>
                      <a:pt x="6978" y="9734"/>
                      <a:pt x="6839" y="9655"/>
                    </a:cubicBezTo>
                    <a:cubicBezTo>
                      <a:pt x="6816" y="9643"/>
                      <a:pt x="6792" y="9638"/>
                      <a:pt x="6769" y="9638"/>
                    </a:cubicBezTo>
                    <a:cubicBezTo>
                      <a:pt x="6630" y="9638"/>
                      <a:pt x="6488" y="9819"/>
                      <a:pt x="6403" y="9972"/>
                    </a:cubicBezTo>
                    <a:cubicBezTo>
                      <a:pt x="5908" y="10823"/>
                      <a:pt x="5511" y="11756"/>
                      <a:pt x="5174" y="12747"/>
                    </a:cubicBezTo>
                    <a:cubicBezTo>
                      <a:pt x="5689" y="10110"/>
                      <a:pt x="6622" y="5373"/>
                      <a:pt x="5848" y="4718"/>
                    </a:cubicBezTo>
                    <a:cubicBezTo>
                      <a:pt x="5811" y="4693"/>
                      <a:pt x="5775" y="4681"/>
                      <a:pt x="5738" y="4681"/>
                    </a:cubicBezTo>
                    <a:cubicBezTo>
                      <a:pt x="5573" y="4681"/>
                      <a:pt x="5407" y="4908"/>
                      <a:pt x="5293" y="5135"/>
                    </a:cubicBezTo>
                    <a:cubicBezTo>
                      <a:pt x="5072" y="5594"/>
                      <a:pt x="4602" y="7004"/>
                      <a:pt x="4587" y="7004"/>
                    </a:cubicBezTo>
                    <a:cubicBezTo>
                      <a:pt x="4584" y="7004"/>
                      <a:pt x="4594" y="6966"/>
                      <a:pt x="4619" y="6879"/>
                    </a:cubicBezTo>
                    <a:cubicBezTo>
                      <a:pt x="4738" y="6542"/>
                      <a:pt x="4936" y="436"/>
                      <a:pt x="3569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23"/>
              <p:cNvSpPr/>
              <p:nvPr/>
            </p:nvSpPr>
            <p:spPr>
              <a:xfrm>
                <a:off x="5725918" y="3408154"/>
                <a:ext cx="120741" cy="27878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910" extrusionOk="0">
                    <a:moveTo>
                      <a:pt x="144" y="0"/>
                    </a:moveTo>
                    <a:cubicBezTo>
                      <a:pt x="75" y="0"/>
                      <a:pt x="0" y="73"/>
                      <a:pt x="28" y="154"/>
                    </a:cubicBezTo>
                    <a:cubicBezTo>
                      <a:pt x="722" y="1740"/>
                      <a:pt x="1396" y="3345"/>
                      <a:pt x="2110" y="4930"/>
                    </a:cubicBezTo>
                    <a:cubicBezTo>
                      <a:pt x="2803" y="6458"/>
                      <a:pt x="3635" y="7924"/>
                      <a:pt x="4488" y="9371"/>
                    </a:cubicBezTo>
                    <a:cubicBezTo>
                      <a:pt x="4964" y="10203"/>
                      <a:pt x="5459" y="11036"/>
                      <a:pt x="5935" y="11868"/>
                    </a:cubicBezTo>
                    <a:cubicBezTo>
                      <a:pt x="5957" y="11897"/>
                      <a:pt x="5988" y="11909"/>
                      <a:pt x="6020" y="11909"/>
                    </a:cubicBezTo>
                    <a:cubicBezTo>
                      <a:pt x="6097" y="11909"/>
                      <a:pt x="6176" y="11834"/>
                      <a:pt x="6133" y="11749"/>
                    </a:cubicBezTo>
                    <a:cubicBezTo>
                      <a:pt x="5261" y="10283"/>
                      <a:pt x="4369" y="8816"/>
                      <a:pt x="3556" y="7309"/>
                    </a:cubicBezTo>
                    <a:cubicBezTo>
                      <a:pt x="2744" y="5842"/>
                      <a:pt x="2049" y="4296"/>
                      <a:pt x="1375" y="2750"/>
                    </a:cubicBezTo>
                    <a:cubicBezTo>
                      <a:pt x="1000" y="1838"/>
                      <a:pt x="603" y="947"/>
                      <a:pt x="226" y="54"/>
                    </a:cubicBezTo>
                    <a:cubicBezTo>
                      <a:pt x="207" y="16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23"/>
              <p:cNvSpPr/>
              <p:nvPr/>
            </p:nvSpPr>
            <p:spPr>
              <a:xfrm>
                <a:off x="5843926" y="3418358"/>
                <a:ext cx="149968" cy="20989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8967" extrusionOk="0">
                    <a:moveTo>
                      <a:pt x="7533" y="1"/>
                    </a:moveTo>
                    <a:cubicBezTo>
                      <a:pt x="7501" y="1"/>
                      <a:pt x="7471" y="16"/>
                      <a:pt x="7452" y="54"/>
                    </a:cubicBezTo>
                    <a:cubicBezTo>
                      <a:pt x="5945" y="2631"/>
                      <a:pt x="4101" y="4991"/>
                      <a:pt x="1960" y="7071"/>
                    </a:cubicBezTo>
                    <a:cubicBezTo>
                      <a:pt x="1366" y="7666"/>
                      <a:pt x="731" y="8242"/>
                      <a:pt x="78" y="8797"/>
                    </a:cubicBezTo>
                    <a:cubicBezTo>
                      <a:pt x="1" y="8858"/>
                      <a:pt x="78" y="8967"/>
                      <a:pt x="163" y="8967"/>
                    </a:cubicBezTo>
                    <a:cubicBezTo>
                      <a:pt x="188" y="8967"/>
                      <a:pt x="214" y="8957"/>
                      <a:pt x="236" y="8935"/>
                    </a:cubicBezTo>
                    <a:cubicBezTo>
                      <a:pt x="2536" y="6992"/>
                      <a:pt x="4577" y="4772"/>
                      <a:pt x="6282" y="2295"/>
                    </a:cubicBezTo>
                    <a:cubicBezTo>
                      <a:pt x="6757" y="1600"/>
                      <a:pt x="7214" y="887"/>
                      <a:pt x="7630" y="154"/>
                    </a:cubicBezTo>
                    <a:cubicBezTo>
                      <a:pt x="7671" y="73"/>
                      <a:pt x="760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23"/>
              <p:cNvSpPr/>
              <p:nvPr/>
            </p:nvSpPr>
            <p:spPr>
              <a:xfrm>
                <a:off x="5841638" y="3353504"/>
                <a:ext cx="128522" cy="16902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221" extrusionOk="0">
                    <a:moveTo>
                      <a:pt x="6428" y="0"/>
                    </a:moveTo>
                    <a:cubicBezTo>
                      <a:pt x="6396" y="0"/>
                      <a:pt x="6364" y="14"/>
                      <a:pt x="6340" y="50"/>
                    </a:cubicBezTo>
                    <a:cubicBezTo>
                      <a:pt x="4932" y="2053"/>
                      <a:pt x="3208" y="3777"/>
                      <a:pt x="1503" y="5542"/>
                    </a:cubicBezTo>
                    <a:cubicBezTo>
                      <a:pt x="1027" y="6036"/>
                      <a:pt x="531" y="6533"/>
                      <a:pt x="76" y="7048"/>
                    </a:cubicBezTo>
                    <a:cubicBezTo>
                      <a:pt x="0" y="7123"/>
                      <a:pt x="73" y="7221"/>
                      <a:pt x="147" y="7221"/>
                    </a:cubicBezTo>
                    <a:cubicBezTo>
                      <a:pt x="171" y="7221"/>
                      <a:pt x="195" y="7210"/>
                      <a:pt x="214" y="7186"/>
                    </a:cubicBezTo>
                    <a:cubicBezTo>
                      <a:pt x="1900" y="5383"/>
                      <a:pt x="3684" y="3678"/>
                      <a:pt x="5269" y="1775"/>
                    </a:cubicBezTo>
                    <a:cubicBezTo>
                      <a:pt x="5706" y="1260"/>
                      <a:pt x="6121" y="724"/>
                      <a:pt x="6518" y="150"/>
                    </a:cubicBezTo>
                    <a:cubicBezTo>
                      <a:pt x="6573" y="80"/>
                      <a:pt x="6502" y="0"/>
                      <a:pt x="6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23"/>
              <p:cNvSpPr/>
              <p:nvPr/>
            </p:nvSpPr>
            <p:spPr>
              <a:xfrm>
                <a:off x="5843965" y="3224896"/>
                <a:ext cx="141014" cy="199291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8514" extrusionOk="0">
                    <a:moveTo>
                      <a:pt x="7070" y="1"/>
                    </a:moveTo>
                    <a:cubicBezTo>
                      <a:pt x="7035" y="1"/>
                      <a:pt x="7000" y="17"/>
                      <a:pt x="6974" y="55"/>
                    </a:cubicBezTo>
                    <a:cubicBezTo>
                      <a:pt x="5566" y="2434"/>
                      <a:pt x="3684" y="4495"/>
                      <a:pt x="1781" y="6517"/>
                    </a:cubicBezTo>
                    <a:cubicBezTo>
                      <a:pt x="1205" y="7112"/>
                      <a:pt x="650" y="7725"/>
                      <a:pt x="76" y="8341"/>
                    </a:cubicBezTo>
                    <a:cubicBezTo>
                      <a:pt x="0" y="8415"/>
                      <a:pt x="73" y="8513"/>
                      <a:pt x="147" y="8513"/>
                    </a:cubicBezTo>
                    <a:cubicBezTo>
                      <a:pt x="171" y="8513"/>
                      <a:pt x="195" y="8503"/>
                      <a:pt x="214" y="8479"/>
                    </a:cubicBezTo>
                    <a:cubicBezTo>
                      <a:pt x="2177" y="6417"/>
                      <a:pt x="4178" y="4376"/>
                      <a:pt x="5864" y="2096"/>
                    </a:cubicBezTo>
                    <a:cubicBezTo>
                      <a:pt x="6340" y="1461"/>
                      <a:pt x="6776" y="827"/>
                      <a:pt x="7172" y="153"/>
                    </a:cubicBezTo>
                    <a:cubicBezTo>
                      <a:pt x="7212" y="72"/>
                      <a:pt x="7143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23"/>
              <p:cNvSpPr/>
              <p:nvPr/>
            </p:nvSpPr>
            <p:spPr>
              <a:xfrm>
                <a:off x="5706250" y="3179070"/>
                <a:ext cx="141464" cy="285642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12203" extrusionOk="0">
                    <a:moveTo>
                      <a:pt x="154" y="0"/>
                    </a:moveTo>
                    <a:cubicBezTo>
                      <a:pt x="78" y="0"/>
                      <a:pt x="1" y="84"/>
                      <a:pt x="42" y="168"/>
                    </a:cubicBezTo>
                    <a:cubicBezTo>
                      <a:pt x="975" y="1696"/>
                      <a:pt x="1747" y="3281"/>
                      <a:pt x="2561" y="4867"/>
                    </a:cubicBezTo>
                    <a:cubicBezTo>
                      <a:pt x="3393" y="6493"/>
                      <a:pt x="4265" y="8058"/>
                      <a:pt x="5257" y="9564"/>
                    </a:cubicBezTo>
                    <a:cubicBezTo>
                      <a:pt x="5831" y="10437"/>
                      <a:pt x="6425" y="11290"/>
                      <a:pt x="7001" y="12162"/>
                    </a:cubicBezTo>
                    <a:cubicBezTo>
                      <a:pt x="7024" y="12190"/>
                      <a:pt x="7055" y="12202"/>
                      <a:pt x="7085" y="12202"/>
                    </a:cubicBezTo>
                    <a:cubicBezTo>
                      <a:pt x="7161" y="12202"/>
                      <a:pt x="7235" y="12128"/>
                      <a:pt x="7179" y="12043"/>
                    </a:cubicBezTo>
                    <a:cubicBezTo>
                      <a:pt x="6168" y="10537"/>
                      <a:pt x="5117" y="9030"/>
                      <a:pt x="4186" y="7444"/>
                    </a:cubicBezTo>
                    <a:cubicBezTo>
                      <a:pt x="3293" y="5898"/>
                      <a:pt x="2521" y="4292"/>
                      <a:pt x="1688" y="2706"/>
                    </a:cubicBezTo>
                    <a:cubicBezTo>
                      <a:pt x="1232" y="1815"/>
                      <a:pt x="756" y="922"/>
                      <a:pt x="241" y="50"/>
                    </a:cubicBezTo>
                    <a:cubicBezTo>
                      <a:pt x="217" y="15"/>
                      <a:pt x="18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23"/>
              <p:cNvSpPr/>
              <p:nvPr/>
            </p:nvSpPr>
            <p:spPr>
              <a:xfrm>
                <a:off x="5748851" y="3051725"/>
                <a:ext cx="97379" cy="277824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1869" extrusionOk="0">
                    <a:moveTo>
                      <a:pt x="126" y="0"/>
                    </a:moveTo>
                    <a:cubicBezTo>
                      <a:pt x="63" y="0"/>
                      <a:pt x="1" y="55"/>
                      <a:pt x="25" y="138"/>
                    </a:cubicBezTo>
                    <a:cubicBezTo>
                      <a:pt x="1035" y="3251"/>
                      <a:pt x="2285" y="6264"/>
                      <a:pt x="3612" y="9257"/>
                    </a:cubicBezTo>
                    <a:cubicBezTo>
                      <a:pt x="3989" y="10110"/>
                      <a:pt x="4386" y="10962"/>
                      <a:pt x="4762" y="11815"/>
                    </a:cubicBezTo>
                    <a:cubicBezTo>
                      <a:pt x="4781" y="11853"/>
                      <a:pt x="4812" y="11868"/>
                      <a:pt x="4843" y="11868"/>
                    </a:cubicBezTo>
                    <a:cubicBezTo>
                      <a:pt x="4911" y="11868"/>
                      <a:pt x="4981" y="11796"/>
                      <a:pt x="4941" y="11715"/>
                    </a:cubicBezTo>
                    <a:cubicBezTo>
                      <a:pt x="3593" y="8722"/>
                      <a:pt x="2245" y="5728"/>
                      <a:pt x="1114" y="2636"/>
                    </a:cubicBezTo>
                    <a:cubicBezTo>
                      <a:pt x="797" y="1785"/>
                      <a:pt x="520" y="931"/>
                      <a:pt x="223" y="80"/>
                    </a:cubicBezTo>
                    <a:cubicBezTo>
                      <a:pt x="207" y="24"/>
                      <a:pt x="16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23"/>
              <p:cNvSpPr/>
              <p:nvPr/>
            </p:nvSpPr>
            <p:spPr>
              <a:xfrm>
                <a:off x="5843476" y="3059355"/>
                <a:ext cx="119333" cy="1996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8529" extrusionOk="0">
                    <a:moveTo>
                      <a:pt x="5948" y="1"/>
                    </a:moveTo>
                    <a:cubicBezTo>
                      <a:pt x="5917" y="1"/>
                      <a:pt x="5886" y="15"/>
                      <a:pt x="5868" y="50"/>
                    </a:cubicBezTo>
                    <a:cubicBezTo>
                      <a:pt x="4441" y="2251"/>
                      <a:pt x="3035" y="4451"/>
                      <a:pt x="1468" y="6552"/>
                    </a:cubicBezTo>
                    <a:cubicBezTo>
                      <a:pt x="1013" y="7167"/>
                      <a:pt x="537" y="7762"/>
                      <a:pt x="61" y="8336"/>
                    </a:cubicBezTo>
                    <a:cubicBezTo>
                      <a:pt x="1" y="8427"/>
                      <a:pt x="66" y="8529"/>
                      <a:pt x="145" y="8529"/>
                    </a:cubicBezTo>
                    <a:cubicBezTo>
                      <a:pt x="170" y="8529"/>
                      <a:pt x="196" y="8519"/>
                      <a:pt x="220" y="8495"/>
                    </a:cubicBezTo>
                    <a:cubicBezTo>
                      <a:pt x="1904" y="6454"/>
                      <a:pt x="3391" y="4253"/>
                      <a:pt x="4838" y="2033"/>
                    </a:cubicBezTo>
                    <a:cubicBezTo>
                      <a:pt x="5234" y="1419"/>
                      <a:pt x="5651" y="785"/>
                      <a:pt x="6048" y="150"/>
                    </a:cubicBezTo>
                    <a:cubicBezTo>
                      <a:pt x="6103" y="80"/>
                      <a:pt x="6022" y="1"/>
                      <a:pt x="5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23"/>
              <p:cNvSpPr/>
              <p:nvPr/>
            </p:nvSpPr>
            <p:spPr>
              <a:xfrm>
                <a:off x="5842349" y="2975202"/>
                <a:ext cx="56049" cy="9380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803" extrusionOk="0">
                    <a:moveTo>
                      <a:pt x="3275" y="0"/>
                    </a:moveTo>
                    <a:cubicBezTo>
                      <a:pt x="3245" y="0"/>
                      <a:pt x="3214" y="12"/>
                      <a:pt x="3191" y="41"/>
                    </a:cubicBezTo>
                    <a:cubicBezTo>
                      <a:pt x="2339" y="1190"/>
                      <a:pt x="1784" y="2538"/>
                      <a:pt x="912" y="3688"/>
                    </a:cubicBezTo>
                    <a:cubicBezTo>
                      <a:pt x="674" y="4026"/>
                      <a:pt x="397" y="4343"/>
                      <a:pt x="80" y="4620"/>
                    </a:cubicBezTo>
                    <a:cubicBezTo>
                      <a:pt x="0" y="4699"/>
                      <a:pt x="84" y="4802"/>
                      <a:pt x="172" y="4802"/>
                    </a:cubicBezTo>
                    <a:cubicBezTo>
                      <a:pt x="194" y="4802"/>
                      <a:pt x="218" y="4795"/>
                      <a:pt x="238" y="4779"/>
                    </a:cubicBezTo>
                    <a:cubicBezTo>
                      <a:pt x="1309" y="3767"/>
                      <a:pt x="1943" y="2440"/>
                      <a:pt x="2676" y="1211"/>
                    </a:cubicBezTo>
                    <a:cubicBezTo>
                      <a:pt x="2894" y="834"/>
                      <a:pt x="3112" y="497"/>
                      <a:pt x="3370" y="160"/>
                    </a:cubicBezTo>
                    <a:cubicBezTo>
                      <a:pt x="3427" y="75"/>
                      <a:pt x="3352" y="0"/>
                      <a:pt x="3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23"/>
              <p:cNvSpPr/>
              <p:nvPr/>
            </p:nvSpPr>
            <p:spPr>
              <a:xfrm>
                <a:off x="5797825" y="2921315"/>
                <a:ext cx="47956" cy="7989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413" extrusionOk="0">
                    <a:moveTo>
                      <a:pt x="160" y="1"/>
                    </a:moveTo>
                    <a:cubicBezTo>
                      <a:pt x="85" y="1"/>
                      <a:pt x="1" y="75"/>
                      <a:pt x="57" y="160"/>
                    </a:cubicBezTo>
                    <a:cubicBezTo>
                      <a:pt x="771" y="1230"/>
                      <a:pt x="1503" y="2301"/>
                      <a:pt x="2217" y="3371"/>
                    </a:cubicBezTo>
                    <a:cubicBezTo>
                      <a:pt x="2240" y="3400"/>
                      <a:pt x="2271" y="3412"/>
                      <a:pt x="2302" y="3412"/>
                    </a:cubicBezTo>
                    <a:cubicBezTo>
                      <a:pt x="2378" y="3412"/>
                      <a:pt x="2453" y="3337"/>
                      <a:pt x="2396" y="3252"/>
                    </a:cubicBezTo>
                    <a:cubicBezTo>
                      <a:pt x="1683" y="2182"/>
                      <a:pt x="969" y="1112"/>
                      <a:pt x="235" y="41"/>
                    </a:cubicBezTo>
                    <a:cubicBezTo>
                      <a:pt x="218" y="13"/>
                      <a:pt x="190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23"/>
              <p:cNvSpPr/>
              <p:nvPr/>
            </p:nvSpPr>
            <p:spPr>
              <a:xfrm>
                <a:off x="5842342" y="2908700"/>
                <a:ext cx="4262" cy="97419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619" extrusionOk="0">
                    <a:moveTo>
                      <a:pt x="109" y="1"/>
                    </a:moveTo>
                    <a:cubicBezTo>
                      <a:pt x="55" y="1"/>
                      <a:pt x="0" y="35"/>
                      <a:pt x="0" y="104"/>
                    </a:cubicBezTo>
                    <a:lnTo>
                      <a:pt x="0" y="16300"/>
                    </a:lnTo>
                    <a:lnTo>
                      <a:pt x="0" y="32415"/>
                    </a:lnTo>
                    <a:lnTo>
                      <a:pt x="0" y="41515"/>
                    </a:lnTo>
                    <a:cubicBezTo>
                      <a:pt x="0" y="41584"/>
                      <a:pt x="55" y="41618"/>
                      <a:pt x="109" y="41618"/>
                    </a:cubicBezTo>
                    <a:cubicBezTo>
                      <a:pt x="163" y="41618"/>
                      <a:pt x="218" y="41584"/>
                      <a:pt x="218" y="41515"/>
                    </a:cubicBezTo>
                    <a:lnTo>
                      <a:pt x="218" y="25319"/>
                    </a:lnTo>
                    <a:lnTo>
                      <a:pt x="218" y="9204"/>
                    </a:lnTo>
                    <a:lnTo>
                      <a:pt x="218" y="104"/>
                    </a:lnTo>
                    <a:cubicBezTo>
                      <a:pt x="218" y="35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32" name="Google Shape;2432;p23"/>
          <p:cNvSpPr/>
          <p:nvPr/>
        </p:nvSpPr>
        <p:spPr>
          <a:xfrm>
            <a:off x="4658175" y="4786563"/>
            <a:ext cx="181500" cy="1815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23"/>
          <p:cNvSpPr/>
          <p:nvPr/>
        </p:nvSpPr>
        <p:spPr>
          <a:xfrm>
            <a:off x="5030029" y="4563975"/>
            <a:ext cx="222600" cy="2226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3"/>
          <p:cNvSpPr/>
          <p:nvPr/>
        </p:nvSpPr>
        <p:spPr>
          <a:xfrm>
            <a:off x="8601552" y="4742150"/>
            <a:ext cx="144300" cy="1443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23"/>
          <p:cNvSpPr/>
          <p:nvPr/>
        </p:nvSpPr>
        <p:spPr>
          <a:xfrm>
            <a:off x="8701599" y="3185725"/>
            <a:ext cx="222600" cy="2226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8" name="Google Shape;2858;p29"/>
          <p:cNvGrpSpPr/>
          <p:nvPr/>
        </p:nvGrpSpPr>
        <p:grpSpPr>
          <a:xfrm rot="-3780242">
            <a:off x="819612" y="4036990"/>
            <a:ext cx="511128" cy="1680641"/>
            <a:chOff x="2643963" y="1509025"/>
            <a:chExt cx="330600" cy="1087047"/>
          </a:xfrm>
        </p:grpSpPr>
        <p:sp>
          <p:nvSpPr>
            <p:cNvPr id="2859" name="Google Shape;2859;p29"/>
            <p:cNvSpPr/>
            <p:nvPr/>
          </p:nvSpPr>
          <p:spPr>
            <a:xfrm>
              <a:off x="2643963" y="1509273"/>
              <a:ext cx="330600" cy="1086550"/>
            </a:xfrm>
            <a:custGeom>
              <a:avLst/>
              <a:gdLst/>
              <a:ahLst/>
              <a:cxnLst/>
              <a:rect l="l" t="t" r="r" b="b"/>
              <a:pathLst>
                <a:path w="13224" h="43462" extrusionOk="0">
                  <a:moveTo>
                    <a:pt x="6622" y="0"/>
                  </a:moveTo>
                  <a:cubicBezTo>
                    <a:pt x="4065" y="614"/>
                    <a:pt x="4462" y="9237"/>
                    <a:pt x="4639" y="9713"/>
                  </a:cubicBezTo>
                  <a:cubicBezTo>
                    <a:pt x="4690" y="9837"/>
                    <a:pt x="4711" y="9891"/>
                    <a:pt x="4710" y="9891"/>
                  </a:cubicBezTo>
                  <a:cubicBezTo>
                    <a:pt x="4699" y="9891"/>
                    <a:pt x="3834" y="7899"/>
                    <a:pt x="3391" y="7235"/>
                  </a:cubicBezTo>
                  <a:cubicBezTo>
                    <a:pt x="3197" y="6928"/>
                    <a:pt x="2898" y="6608"/>
                    <a:pt x="2589" y="6608"/>
                  </a:cubicBezTo>
                  <a:cubicBezTo>
                    <a:pt x="2519" y="6608"/>
                    <a:pt x="2449" y="6624"/>
                    <a:pt x="2379" y="6661"/>
                  </a:cubicBezTo>
                  <a:cubicBezTo>
                    <a:pt x="952" y="7572"/>
                    <a:pt x="2678" y="14291"/>
                    <a:pt x="3629" y="18018"/>
                  </a:cubicBezTo>
                  <a:cubicBezTo>
                    <a:pt x="3014" y="16612"/>
                    <a:pt x="2261" y="15303"/>
                    <a:pt x="1349" y="14114"/>
                  </a:cubicBezTo>
                  <a:cubicBezTo>
                    <a:pt x="1181" y="13879"/>
                    <a:pt x="944" y="13630"/>
                    <a:pt x="694" y="13630"/>
                  </a:cubicBezTo>
                  <a:cubicBezTo>
                    <a:pt x="648" y="13630"/>
                    <a:pt x="602" y="13639"/>
                    <a:pt x="556" y="13657"/>
                  </a:cubicBezTo>
                  <a:cubicBezTo>
                    <a:pt x="299" y="13757"/>
                    <a:pt x="220" y="14093"/>
                    <a:pt x="180" y="14371"/>
                  </a:cubicBezTo>
                  <a:cubicBezTo>
                    <a:pt x="1" y="15700"/>
                    <a:pt x="239" y="17048"/>
                    <a:pt x="556" y="18335"/>
                  </a:cubicBezTo>
                  <a:cubicBezTo>
                    <a:pt x="1211" y="20992"/>
                    <a:pt x="2162" y="23549"/>
                    <a:pt x="3371" y="25968"/>
                  </a:cubicBezTo>
                  <a:cubicBezTo>
                    <a:pt x="2955" y="25334"/>
                    <a:pt x="2459" y="24758"/>
                    <a:pt x="1904" y="24282"/>
                  </a:cubicBezTo>
                  <a:cubicBezTo>
                    <a:pt x="1658" y="24070"/>
                    <a:pt x="1358" y="23856"/>
                    <a:pt x="1048" y="23856"/>
                  </a:cubicBezTo>
                  <a:cubicBezTo>
                    <a:pt x="984" y="23856"/>
                    <a:pt x="919" y="23865"/>
                    <a:pt x="854" y="23886"/>
                  </a:cubicBezTo>
                  <a:cubicBezTo>
                    <a:pt x="378" y="24025"/>
                    <a:pt x="220" y="24679"/>
                    <a:pt x="259" y="25215"/>
                  </a:cubicBezTo>
                  <a:cubicBezTo>
                    <a:pt x="318" y="26008"/>
                    <a:pt x="595" y="26761"/>
                    <a:pt x="913" y="27474"/>
                  </a:cubicBezTo>
                  <a:cubicBezTo>
                    <a:pt x="2360" y="31003"/>
                    <a:pt x="4243" y="34333"/>
                    <a:pt x="6463" y="37365"/>
                  </a:cubicBezTo>
                  <a:lnTo>
                    <a:pt x="6463" y="43372"/>
                  </a:lnTo>
                  <a:cubicBezTo>
                    <a:pt x="6463" y="43432"/>
                    <a:pt x="6518" y="43461"/>
                    <a:pt x="6572" y="43461"/>
                  </a:cubicBezTo>
                  <a:cubicBezTo>
                    <a:pt x="6627" y="43461"/>
                    <a:pt x="6682" y="43432"/>
                    <a:pt x="6682" y="43372"/>
                  </a:cubicBezTo>
                  <a:lnTo>
                    <a:pt x="6682" y="37465"/>
                  </a:lnTo>
                  <a:cubicBezTo>
                    <a:pt x="8942" y="34412"/>
                    <a:pt x="10845" y="31042"/>
                    <a:pt x="12330" y="27474"/>
                  </a:cubicBezTo>
                  <a:cubicBezTo>
                    <a:pt x="12629" y="26761"/>
                    <a:pt x="12925" y="26008"/>
                    <a:pt x="12965" y="25215"/>
                  </a:cubicBezTo>
                  <a:cubicBezTo>
                    <a:pt x="13004" y="24679"/>
                    <a:pt x="12846" y="24025"/>
                    <a:pt x="12370" y="23886"/>
                  </a:cubicBezTo>
                  <a:cubicBezTo>
                    <a:pt x="12309" y="23865"/>
                    <a:pt x="12246" y="23856"/>
                    <a:pt x="12184" y="23856"/>
                  </a:cubicBezTo>
                  <a:cubicBezTo>
                    <a:pt x="11886" y="23856"/>
                    <a:pt x="11586" y="24070"/>
                    <a:pt x="11339" y="24282"/>
                  </a:cubicBezTo>
                  <a:cubicBezTo>
                    <a:pt x="10765" y="24758"/>
                    <a:pt x="10269" y="25334"/>
                    <a:pt x="9853" y="25968"/>
                  </a:cubicBezTo>
                  <a:cubicBezTo>
                    <a:pt x="11082" y="23549"/>
                    <a:pt x="12013" y="20992"/>
                    <a:pt x="12668" y="18335"/>
                  </a:cubicBezTo>
                  <a:cubicBezTo>
                    <a:pt x="12985" y="17048"/>
                    <a:pt x="13223" y="15700"/>
                    <a:pt x="13065" y="14371"/>
                  </a:cubicBezTo>
                  <a:cubicBezTo>
                    <a:pt x="13025" y="14093"/>
                    <a:pt x="12925" y="13757"/>
                    <a:pt x="12687" y="13657"/>
                  </a:cubicBezTo>
                  <a:cubicBezTo>
                    <a:pt x="12638" y="13639"/>
                    <a:pt x="12589" y="13630"/>
                    <a:pt x="12541" y="13630"/>
                  </a:cubicBezTo>
                  <a:cubicBezTo>
                    <a:pt x="12280" y="13630"/>
                    <a:pt x="12043" y="13879"/>
                    <a:pt x="11875" y="14114"/>
                  </a:cubicBezTo>
                  <a:cubicBezTo>
                    <a:pt x="10983" y="15303"/>
                    <a:pt x="10210" y="16612"/>
                    <a:pt x="9595" y="18018"/>
                  </a:cubicBezTo>
                  <a:cubicBezTo>
                    <a:pt x="10546" y="14291"/>
                    <a:pt x="12291" y="7572"/>
                    <a:pt x="10864" y="6661"/>
                  </a:cubicBezTo>
                  <a:cubicBezTo>
                    <a:pt x="10791" y="6624"/>
                    <a:pt x="10718" y="6608"/>
                    <a:pt x="10645" y="6608"/>
                  </a:cubicBezTo>
                  <a:cubicBezTo>
                    <a:pt x="10326" y="6608"/>
                    <a:pt x="10027" y="6928"/>
                    <a:pt x="9833" y="7235"/>
                  </a:cubicBezTo>
                  <a:cubicBezTo>
                    <a:pt x="9408" y="7899"/>
                    <a:pt x="8544" y="9891"/>
                    <a:pt x="8521" y="9891"/>
                  </a:cubicBezTo>
                  <a:cubicBezTo>
                    <a:pt x="8518" y="9891"/>
                    <a:pt x="8537" y="9837"/>
                    <a:pt x="8585" y="9713"/>
                  </a:cubicBezTo>
                  <a:cubicBezTo>
                    <a:pt x="8783" y="9237"/>
                    <a:pt x="9179" y="614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60" name="Google Shape;2860;p29"/>
            <p:cNvGrpSpPr/>
            <p:nvPr/>
          </p:nvGrpSpPr>
          <p:grpSpPr>
            <a:xfrm>
              <a:off x="2643988" y="1509025"/>
              <a:ext cx="330550" cy="1087047"/>
              <a:chOff x="5683100" y="2795850"/>
              <a:chExt cx="330550" cy="1087047"/>
            </a:xfrm>
          </p:grpSpPr>
          <p:sp>
            <p:nvSpPr>
              <p:cNvPr id="2861" name="Google Shape;2861;p29"/>
              <p:cNvSpPr/>
              <p:nvPr/>
            </p:nvSpPr>
            <p:spPr>
              <a:xfrm>
                <a:off x="5683100" y="2795850"/>
                <a:ext cx="330550" cy="939100"/>
              </a:xfrm>
              <a:custGeom>
                <a:avLst/>
                <a:gdLst/>
                <a:ahLst/>
                <a:cxnLst/>
                <a:rect l="l" t="t" r="r" b="b"/>
                <a:pathLst>
                  <a:path w="13222" h="37564" extrusionOk="0">
                    <a:moveTo>
                      <a:pt x="6621" y="1"/>
                    </a:moveTo>
                    <a:cubicBezTo>
                      <a:pt x="4063" y="614"/>
                      <a:pt x="4459" y="9257"/>
                      <a:pt x="4639" y="9733"/>
                    </a:cubicBezTo>
                    <a:cubicBezTo>
                      <a:pt x="4689" y="9852"/>
                      <a:pt x="4710" y="9905"/>
                      <a:pt x="4709" y="9905"/>
                    </a:cubicBezTo>
                    <a:cubicBezTo>
                      <a:pt x="4701" y="9905"/>
                      <a:pt x="3832" y="7920"/>
                      <a:pt x="3389" y="7256"/>
                    </a:cubicBezTo>
                    <a:cubicBezTo>
                      <a:pt x="3192" y="6943"/>
                      <a:pt x="2885" y="6617"/>
                      <a:pt x="2572" y="6617"/>
                    </a:cubicBezTo>
                    <a:cubicBezTo>
                      <a:pt x="2508" y="6617"/>
                      <a:pt x="2443" y="6631"/>
                      <a:pt x="2379" y="6661"/>
                    </a:cubicBezTo>
                    <a:cubicBezTo>
                      <a:pt x="952" y="7592"/>
                      <a:pt x="2675" y="14313"/>
                      <a:pt x="3627" y="18019"/>
                    </a:cubicBezTo>
                    <a:cubicBezTo>
                      <a:pt x="3013" y="16631"/>
                      <a:pt x="2260" y="15323"/>
                      <a:pt x="1348" y="14115"/>
                    </a:cubicBezTo>
                    <a:cubicBezTo>
                      <a:pt x="1185" y="13886"/>
                      <a:pt x="953" y="13643"/>
                      <a:pt x="711" y="13643"/>
                    </a:cubicBezTo>
                    <a:cubicBezTo>
                      <a:pt x="659" y="13643"/>
                      <a:pt x="607" y="13654"/>
                      <a:pt x="555" y="13678"/>
                    </a:cubicBezTo>
                    <a:cubicBezTo>
                      <a:pt x="297" y="13777"/>
                      <a:pt x="217" y="14094"/>
                      <a:pt x="178" y="14392"/>
                    </a:cubicBezTo>
                    <a:cubicBezTo>
                      <a:pt x="0" y="15700"/>
                      <a:pt x="238" y="17048"/>
                      <a:pt x="555" y="18336"/>
                    </a:cubicBezTo>
                    <a:cubicBezTo>
                      <a:pt x="1208" y="20992"/>
                      <a:pt x="2160" y="23569"/>
                      <a:pt x="3370" y="25968"/>
                    </a:cubicBezTo>
                    <a:cubicBezTo>
                      <a:pt x="2953" y="25334"/>
                      <a:pt x="2458" y="24779"/>
                      <a:pt x="1903" y="24283"/>
                    </a:cubicBezTo>
                    <a:cubicBezTo>
                      <a:pt x="1659" y="24073"/>
                      <a:pt x="1364" y="23875"/>
                      <a:pt x="1058" y="23875"/>
                    </a:cubicBezTo>
                    <a:cubicBezTo>
                      <a:pt x="989" y="23875"/>
                      <a:pt x="921" y="23885"/>
                      <a:pt x="852" y="23907"/>
                    </a:cubicBezTo>
                    <a:cubicBezTo>
                      <a:pt x="376" y="24045"/>
                      <a:pt x="217" y="24700"/>
                      <a:pt x="257" y="25234"/>
                    </a:cubicBezTo>
                    <a:cubicBezTo>
                      <a:pt x="317" y="26027"/>
                      <a:pt x="595" y="26761"/>
                      <a:pt x="912" y="27494"/>
                    </a:cubicBezTo>
                    <a:cubicBezTo>
                      <a:pt x="2398" y="31102"/>
                      <a:pt x="4321" y="34492"/>
                      <a:pt x="6621" y="37564"/>
                    </a:cubicBezTo>
                    <a:cubicBezTo>
                      <a:pt x="8920" y="34492"/>
                      <a:pt x="10842" y="31102"/>
                      <a:pt x="12330" y="27494"/>
                    </a:cubicBezTo>
                    <a:cubicBezTo>
                      <a:pt x="12626" y="26761"/>
                      <a:pt x="12924" y="26027"/>
                      <a:pt x="12964" y="25234"/>
                    </a:cubicBezTo>
                    <a:cubicBezTo>
                      <a:pt x="13004" y="24700"/>
                      <a:pt x="12845" y="24045"/>
                      <a:pt x="12369" y="23907"/>
                    </a:cubicBezTo>
                    <a:cubicBezTo>
                      <a:pt x="12304" y="23885"/>
                      <a:pt x="12239" y="23875"/>
                      <a:pt x="12173" y="23875"/>
                    </a:cubicBezTo>
                    <a:cubicBezTo>
                      <a:pt x="11878" y="23875"/>
                      <a:pt x="11581" y="24073"/>
                      <a:pt x="11339" y="24283"/>
                    </a:cubicBezTo>
                    <a:cubicBezTo>
                      <a:pt x="10763" y="24779"/>
                      <a:pt x="10268" y="25334"/>
                      <a:pt x="9851" y="25968"/>
                    </a:cubicBezTo>
                    <a:cubicBezTo>
                      <a:pt x="11080" y="23569"/>
                      <a:pt x="12013" y="20992"/>
                      <a:pt x="12666" y="18336"/>
                    </a:cubicBezTo>
                    <a:cubicBezTo>
                      <a:pt x="12983" y="17048"/>
                      <a:pt x="13221" y="15700"/>
                      <a:pt x="13062" y="14392"/>
                    </a:cubicBezTo>
                    <a:cubicBezTo>
                      <a:pt x="13023" y="14094"/>
                      <a:pt x="12924" y="13777"/>
                      <a:pt x="12687" y="13678"/>
                    </a:cubicBezTo>
                    <a:cubicBezTo>
                      <a:pt x="12631" y="13654"/>
                      <a:pt x="12576" y="13643"/>
                      <a:pt x="12522" y="13643"/>
                    </a:cubicBezTo>
                    <a:cubicBezTo>
                      <a:pt x="12268" y="13643"/>
                      <a:pt x="12037" y="13886"/>
                      <a:pt x="11873" y="14115"/>
                    </a:cubicBezTo>
                    <a:cubicBezTo>
                      <a:pt x="10982" y="15323"/>
                      <a:pt x="10208" y="16631"/>
                      <a:pt x="9594" y="18019"/>
                    </a:cubicBezTo>
                    <a:cubicBezTo>
                      <a:pt x="10546" y="14313"/>
                      <a:pt x="12290" y="7592"/>
                      <a:pt x="10863" y="6661"/>
                    </a:cubicBezTo>
                    <a:cubicBezTo>
                      <a:pt x="10795" y="6631"/>
                      <a:pt x="10728" y="6617"/>
                      <a:pt x="10661" y="6617"/>
                    </a:cubicBezTo>
                    <a:cubicBezTo>
                      <a:pt x="10336" y="6617"/>
                      <a:pt x="10029" y="6943"/>
                      <a:pt x="9832" y="7256"/>
                    </a:cubicBezTo>
                    <a:cubicBezTo>
                      <a:pt x="9405" y="7920"/>
                      <a:pt x="8540" y="9905"/>
                      <a:pt x="8520" y="9905"/>
                    </a:cubicBezTo>
                    <a:cubicBezTo>
                      <a:pt x="8516" y="9905"/>
                      <a:pt x="8535" y="9852"/>
                      <a:pt x="8583" y="9733"/>
                    </a:cubicBezTo>
                    <a:cubicBezTo>
                      <a:pt x="8781" y="9257"/>
                      <a:pt x="9177" y="614"/>
                      <a:pt x="6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29"/>
              <p:cNvSpPr/>
              <p:nvPr/>
            </p:nvSpPr>
            <p:spPr>
              <a:xfrm>
                <a:off x="5759400" y="2990350"/>
                <a:ext cx="178425" cy="703986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26563" extrusionOk="0">
                    <a:moveTo>
                      <a:pt x="3569" y="0"/>
                    </a:moveTo>
                    <a:cubicBezTo>
                      <a:pt x="2181" y="436"/>
                      <a:pt x="2399" y="6542"/>
                      <a:pt x="2498" y="6879"/>
                    </a:cubicBezTo>
                    <a:cubicBezTo>
                      <a:pt x="2524" y="6966"/>
                      <a:pt x="2534" y="7004"/>
                      <a:pt x="2532" y="7004"/>
                    </a:cubicBezTo>
                    <a:cubicBezTo>
                      <a:pt x="2520" y="7004"/>
                      <a:pt x="2063" y="5594"/>
                      <a:pt x="1824" y="5135"/>
                    </a:cubicBezTo>
                    <a:cubicBezTo>
                      <a:pt x="1727" y="4908"/>
                      <a:pt x="1563" y="4681"/>
                      <a:pt x="1388" y="4681"/>
                    </a:cubicBezTo>
                    <a:cubicBezTo>
                      <a:pt x="1349" y="4681"/>
                      <a:pt x="1309" y="4693"/>
                      <a:pt x="1269" y="4718"/>
                    </a:cubicBezTo>
                    <a:cubicBezTo>
                      <a:pt x="496" y="5373"/>
                      <a:pt x="1447" y="10110"/>
                      <a:pt x="1962" y="12747"/>
                    </a:cubicBezTo>
                    <a:cubicBezTo>
                      <a:pt x="1626" y="11756"/>
                      <a:pt x="1209" y="10823"/>
                      <a:pt x="733" y="9972"/>
                    </a:cubicBezTo>
                    <a:cubicBezTo>
                      <a:pt x="632" y="9819"/>
                      <a:pt x="501" y="9638"/>
                      <a:pt x="367" y="9638"/>
                    </a:cubicBezTo>
                    <a:cubicBezTo>
                      <a:pt x="344" y="9638"/>
                      <a:pt x="320" y="9643"/>
                      <a:pt x="297" y="9655"/>
                    </a:cubicBezTo>
                    <a:cubicBezTo>
                      <a:pt x="159" y="9734"/>
                      <a:pt x="99" y="9972"/>
                      <a:pt x="80" y="10170"/>
                    </a:cubicBezTo>
                    <a:cubicBezTo>
                      <a:pt x="1" y="11101"/>
                      <a:pt x="120" y="12052"/>
                      <a:pt x="297" y="12964"/>
                    </a:cubicBezTo>
                    <a:cubicBezTo>
                      <a:pt x="654" y="14848"/>
                      <a:pt x="1150" y="16651"/>
                      <a:pt x="1824" y="18356"/>
                    </a:cubicBezTo>
                    <a:cubicBezTo>
                      <a:pt x="1587" y="17920"/>
                      <a:pt x="1328" y="17504"/>
                      <a:pt x="1011" y="17167"/>
                    </a:cubicBezTo>
                    <a:cubicBezTo>
                      <a:pt x="879" y="17019"/>
                      <a:pt x="719" y="16870"/>
                      <a:pt x="555" y="16870"/>
                    </a:cubicBezTo>
                    <a:cubicBezTo>
                      <a:pt x="522" y="16870"/>
                      <a:pt x="489" y="16876"/>
                      <a:pt x="456" y="16889"/>
                    </a:cubicBezTo>
                    <a:cubicBezTo>
                      <a:pt x="199" y="16989"/>
                      <a:pt x="120" y="17465"/>
                      <a:pt x="139" y="17841"/>
                    </a:cubicBezTo>
                    <a:cubicBezTo>
                      <a:pt x="159" y="18396"/>
                      <a:pt x="318" y="18932"/>
                      <a:pt x="477" y="19426"/>
                    </a:cubicBezTo>
                    <a:cubicBezTo>
                      <a:pt x="1288" y="21984"/>
                      <a:pt x="2319" y="24382"/>
                      <a:pt x="3569" y="26563"/>
                    </a:cubicBezTo>
                    <a:cubicBezTo>
                      <a:pt x="4798" y="24382"/>
                      <a:pt x="5848" y="21984"/>
                      <a:pt x="6641" y="19426"/>
                    </a:cubicBezTo>
                    <a:cubicBezTo>
                      <a:pt x="6799" y="18932"/>
                      <a:pt x="6958" y="18396"/>
                      <a:pt x="6997" y="17841"/>
                    </a:cubicBezTo>
                    <a:cubicBezTo>
                      <a:pt x="7018" y="17465"/>
                      <a:pt x="6918" y="16989"/>
                      <a:pt x="6680" y="16889"/>
                    </a:cubicBezTo>
                    <a:cubicBezTo>
                      <a:pt x="6647" y="16876"/>
                      <a:pt x="6613" y="16870"/>
                      <a:pt x="6579" y="16870"/>
                    </a:cubicBezTo>
                    <a:cubicBezTo>
                      <a:pt x="6411" y="16870"/>
                      <a:pt x="6238" y="17019"/>
                      <a:pt x="6106" y="17167"/>
                    </a:cubicBezTo>
                    <a:cubicBezTo>
                      <a:pt x="5808" y="17504"/>
                      <a:pt x="5531" y="17920"/>
                      <a:pt x="5313" y="18356"/>
                    </a:cubicBezTo>
                    <a:cubicBezTo>
                      <a:pt x="5967" y="16651"/>
                      <a:pt x="6482" y="14848"/>
                      <a:pt x="6839" y="12964"/>
                    </a:cubicBezTo>
                    <a:cubicBezTo>
                      <a:pt x="6997" y="12052"/>
                      <a:pt x="7137" y="11101"/>
                      <a:pt x="7037" y="10170"/>
                    </a:cubicBezTo>
                    <a:cubicBezTo>
                      <a:pt x="7018" y="9972"/>
                      <a:pt x="6978" y="9734"/>
                      <a:pt x="6839" y="9655"/>
                    </a:cubicBezTo>
                    <a:cubicBezTo>
                      <a:pt x="6816" y="9643"/>
                      <a:pt x="6792" y="9638"/>
                      <a:pt x="6769" y="9638"/>
                    </a:cubicBezTo>
                    <a:cubicBezTo>
                      <a:pt x="6630" y="9638"/>
                      <a:pt x="6488" y="9819"/>
                      <a:pt x="6403" y="9972"/>
                    </a:cubicBezTo>
                    <a:cubicBezTo>
                      <a:pt x="5908" y="10823"/>
                      <a:pt x="5511" y="11756"/>
                      <a:pt x="5174" y="12747"/>
                    </a:cubicBezTo>
                    <a:cubicBezTo>
                      <a:pt x="5689" y="10110"/>
                      <a:pt x="6622" y="5373"/>
                      <a:pt x="5848" y="4718"/>
                    </a:cubicBezTo>
                    <a:cubicBezTo>
                      <a:pt x="5811" y="4693"/>
                      <a:pt x="5775" y="4681"/>
                      <a:pt x="5738" y="4681"/>
                    </a:cubicBezTo>
                    <a:cubicBezTo>
                      <a:pt x="5573" y="4681"/>
                      <a:pt x="5407" y="4908"/>
                      <a:pt x="5293" y="5135"/>
                    </a:cubicBezTo>
                    <a:cubicBezTo>
                      <a:pt x="5072" y="5594"/>
                      <a:pt x="4602" y="7004"/>
                      <a:pt x="4587" y="7004"/>
                    </a:cubicBezTo>
                    <a:cubicBezTo>
                      <a:pt x="4584" y="7004"/>
                      <a:pt x="4594" y="6966"/>
                      <a:pt x="4619" y="6879"/>
                    </a:cubicBezTo>
                    <a:cubicBezTo>
                      <a:pt x="4738" y="6542"/>
                      <a:pt x="4936" y="436"/>
                      <a:pt x="3569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29"/>
              <p:cNvSpPr/>
              <p:nvPr/>
            </p:nvSpPr>
            <p:spPr>
              <a:xfrm>
                <a:off x="5725918" y="3408154"/>
                <a:ext cx="120741" cy="27878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910" extrusionOk="0">
                    <a:moveTo>
                      <a:pt x="144" y="0"/>
                    </a:moveTo>
                    <a:cubicBezTo>
                      <a:pt x="75" y="0"/>
                      <a:pt x="0" y="73"/>
                      <a:pt x="28" y="154"/>
                    </a:cubicBezTo>
                    <a:cubicBezTo>
                      <a:pt x="722" y="1740"/>
                      <a:pt x="1396" y="3345"/>
                      <a:pt x="2110" y="4930"/>
                    </a:cubicBezTo>
                    <a:cubicBezTo>
                      <a:pt x="2803" y="6458"/>
                      <a:pt x="3635" y="7924"/>
                      <a:pt x="4488" y="9371"/>
                    </a:cubicBezTo>
                    <a:cubicBezTo>
                      <a:pt x="4964" y="10203"/>
                      <a:pt x="5459" y="11036"/>
                      <a:pt x="5935" y="11868"/>
                    </a:cubicBezTo>
                    <a:cubicBezTo>
                      <a:pt x="5957" y="11897"/>
                      <a:pt x="5988" y="11909"/>
                      <a:pt x="6020" y="11909"/>
                    </a:cubicBezTo>
                    <a:cubicBezTo>
                      <a:pt x="6097" y="11909"/>
                      <a:pt x="6176" y="11834"/>
                      <a:pt x="6133" y="11749"/>
                    </a:cubicBezTo>
                    <a:cubicBezTo>
                      <a:pt x="5261" y="10283"/>
                      <a:pt x="4369" y="8816"/>
                      <a:pt x="3556" y="7309"/>
                    </a:cubicBezTo>
                    <a:cubicBezTo>
                      <a:pt x="2744" y="5842"/>
                      <a:pt x="2049" y="4296"/>
                      <a:pt x="1375" y="2750"/>
                    </a:cubicBezTo>
                    <a:cubicBezTo>
                      <a:pt x="1000" y="1838"/>
                      <a:pt x="603" y="947"/>
                      <a:pt x="226" y="54"/>
                    </a:cubicBezTo>
                    <a:cubicBezTo>
                      <a:pt x="207" y="16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29"/>
              <p:cNvSpPr/>
              <p:nvPr/>
            </p:nvSpPr>
            <p:spPr>
              <a:xfrm>
                <a:off x="5843926" y="3418358"/>
                <a:ext cx="149968" cy="20989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8967" extrusionOk="0">
                    <a:moveTo>
                      <a:pt x="7533" y="1"/>
                    </a:moveTo>
                    <a:cubicBezTo>
                      <a:pt x="7501" y="1"/>
                      <a:pt x="7471" y="16"/>
                      <a:pt x="7452" y="54"/>
                    </a:cubicBezTo>
                    <a:cubicBezTo>
                      <a:pt x="5945" y="2631"/>
                      <a:pt x="4101" y="4991"/>
                      <a:pt x="1960" y="7071"/>
                    </a:cubicBezTo>
                    <a:cubicBezTo>
                      <a:pt x="1366" y="7666"/>
                      <a:pt x="731" y="8242"/>
                      <a:pt x="78" y="8797"/>
                    </a:cubicBezTo>
                    <a:cubicBezTo>
                      <a:pt x="1" y="8858"/>
                      <a:pt x="78" y="8967"/>
                      <a:pt x="163" y="8967"/>
                    </a:cubicBezTo>
                    <a:cubicBezTo>
                      <a:pt x="188" y="8967"/>
                      <a:pt x="214" y="8957"/>
                      <a:pt x="236" y="8935"/>
                    </a:cubicBezTo>
                    <a:cubicBezTo>
                      <a:pt x="2536" y="6992"/>
                      <a:pt x="4577" y="4772"/>
                      <a:pt x="6282" y="2295"/>
                    </a:cubicBezTo>
                    <a:cubicBezTo>
                      <a:pt x="6757" y="1600"/>
                      <a:pt x="7214" y="887"/>
                      <a:pt x="7630" y="154"/>
                    </a:cubicBezTo>
                    <a:cubicBezTo>
                      <a:pt x="7671" y="73"/>
                      <a:pt x="760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29"/>
              <p:cNvSpPr/>
              <p:nvPr/>
            </p:nvSpPr>
            <p:spPr>
              <a:xfrm>
                <a:off x="5841638" y="3353504"/>
                <a:ext cx="128522" cy="16902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221" extrusionOk="0">
                    <a:moveTo>
                      <a:pt x="6428" y="0"/>
                    </a:moveTo>
                    <a:cubicBezTo>
                      <a:pt x="6396" y="0"/>
                      <a:pt x="6364" y="14"/>
                      <a:pt x="6340" y="50"/>
                    </a:cubicBezTo>
                    <a:cubicBezTo>
                      <a:pt x="4932" y="2053"/>
                      <a:pt x="3208" y="3777"/>
                      <a:pt x="1503" y="5542"/>
                    </a:cubicBezTo>
                    <a:cubicBezTo>
                      <a:pt x="1027" y="6036"/>
                      <a:pt x="531" y="6533"/>
                      <a:pt x="76" y="7048"/>
                    </a:cubicBezTo>
                    <a:cubicBezTo>
                      <a:pt x="0" y="7123"/>
                      <a:pt x="73" y="7221"/>
                      <a:pt x="147" y="7221"/>
                    </a:cubicBezTo>
                    <a:cubicBezTo>
                      <a:pt x="171" y="7221"/>
                      <a:pt x="195" y="7210"/>
                      <a:pt x="214" y="7186"/>
                    </a:cubicBezTo>
                    <a:cubicBezTo>
                      <a:pt x="1900" y="5383"/>
                      <a:pt x="3684" y="3678"/>
                      <a:pt x="5269" y="1775"/>
                    </a:cubicBezTo>
                    <a:cubicBezTo>
                      <a:pt x="5706" y="1260"/>
                      <a:pt x="6121" y="724"/>
                      <a:pt x="6518" y="150"/>
                    </a:cubicBezTo>
                    <a:cubicBezTo>
                      <a:pt x="6573" y="80"/>
                      <a:pt x="6502" y="0"/>
                      <a:pt x="6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29"/>
              <p:cNvSpPr/>
              <p:nvPr/>
            </p:nvSpPr>
            <p:spPr>
              <a:xfrm>
                <a:off x="5843965" y="3224896"/>
                <a:ext cx="141014" cy="199291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8514" extrusionOk="0">
                    <a:moveTo>
                      <a:pt x="7070" y="1"/>
                    </a:moveTo>
                    <a:cubicBezTo>
                      <a:pt x="7035" y="1"/>
                      <a:pt x="7000" y="17"/>
                      <a:pt x="6974" y="55"/>
                    </a:cubicBezTo>
                    <a:cubicBezTo>
                      <a:pt x="5566" y="2434"/>
                      <a:pt x="3684" y="4495"/>
                      <a:pt x="1781" y="6517"/>
                    </a:cubicBezTo>
                    <a:cubicBezTo>
                      <a:pt x="1205" y="7112"/>
                      <a:pt x="650" y="7725"/>
                      <a:pt x="76" y="8341"/>
                    </a:cubicBezTo>
                    <a:cubicBezTo>
                      <a:pt x="0" y="8415"/>
                      <a:pt x="73" y="8513"/>
                      <a:pt x="147" y="8513"/>
                    </a:cubicBezTo>
                    <a:cubicBezTo>
                      <a:pt x="171" y="8513"/>
                      <a:pt x="195" y="8503"/>
                      <a:pt x="214" y="8479"/>
                    </a:cubicBezTo>
                    <a:cubicBezTo>
                      <a:pt x="2177" y="6417"/>
                      <a:pt x="4178" y="4376"/>
                      <a:pt x="5864" y="2096"/>
                    </a:cubicBezTo>
                    <a:cubicBezTo>
                      <a:pt x="6340" y="1461"/>
                      <a:pt x="6776" y="827"/>
                      <a:pt x="7172" y="153"/>
                    </a:cubicBezTo>
                    <a:cubicBezTo>
                      <a:pt x="7212" y="72"/>
                      <a:pt x="7143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29"/>
              <p:cNvSpPr/>
              <p:nvPr/>
            </p:nvSpPr>
            <p:spPr>
              <a:xfrm>
                <a:off x="5706250" y="3179070"/>
                <a:ext cx="141464" cy="285642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12203" extrusionOk="0">
                    <a:moveTo>
                      <a:pt x="154" y="0"/>
                    </a:moveTo>
                    <a:cubicBezTo>
                      <a:pt x="78" y="0"/>
                      <a:pt x="1" y="84"/>
                      <a:pt x="42" y="168"/>
                    </a:cubicBezTo>
                    <a:cubicBezTo>
                      <a:pt x="975" y="1696"/>
                      <a:pt x="1747" y="3281"/>
                      <a:pt x="2561" y="4867"/>
                    </a:cubicBezTo>
                    <a:cubicBezTo>
                      <a:pt x="3393" y="6493"/>
                      <a:pt x="4265" y="8058"/>
                      <a:pt x="5257" y="9564"/>
                    </a:cubicBezTo>
                    <a:cubicBezTo>
                      <a:pt x="5831" y="10437"/>
                      <a:pt x="6425" y="11290"/>
                      <a:pt x="7001" y="12162"/>
                    </a:cubicBezTo>
                    <a:cubicBezTo>
                      <a:pt x="7024" y="12190"/>
                      <a:pt x="7055" y="12202"/>
                      <a:pt x="7085" y="12202"/>
                    </a:cubicBezTo>
                    <a:cubicBezTo>
                      <a:pt x="7161" y="12202"/>
                      <a:pt x="7235" y="12128"/>
                      <a:pt x="7179" y="12043"/>
                    </a:cubicBezTo>
                    <a:cubicBezTo>
                      <a:pt x="6168" y="10537"/>
                      <a:pt x="5117" y="9030"/>
                      <a:pt x="4186" y="7444"/>
                    </a:cubicBezTo>
                    <a:cubicBezTo>
                      <a:pt x="3293" y="5898"/>
                      <a:pt x="2521" y="4292"/>
                      <a:pt x="1688" y="2706"/>
                    </a:cubicBezTo>
                    <a:cubicBezTo>
                      <a:pt x="1232" y="1815"/>
                      <a:pt x="756" y="922"/>
                      <a:pt x="241" y="50"/>
                    </a:cubicBezTo>
                    <a:cubicBezTo>
                      <a:pt x="217" y="15"/>
                      <a:pt x="18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29"/>
              <p:cNvSpPr/>
              <p:nvPr/>
            </p:nvSpPr>
            <p:spPr>
              <a:xfrm>
                <a:off x="5748851" y="3051725"/>
                <a:ext cx="97379" cy="277824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1869" extrusionOk="0">
                    <a:moveTo>
                      <a:pt x="126" y="0"/>
                    </a:moveTo>
                    <a:cubicBezTo>
                      <a:pt x="63" y="0"/>
                      <a:pt x="1" y="55"/>
                      <a:pt x="25" y="138"/>
                    </a:cubicBezTo>
                    <a:cubicBezTo>
                      <a:pt x="1035" y="3251"/>
                      <a:pt x="2285" y="6264"/>
                      <a:pt x="3612" y="9257"/>
                    </a:cubicBezTo>
                    <a:cubicBezTo>
                      <a:pt x="3989" y="10110"/>
                      <a:pt x="4386" y="10962"/>
                      <a:pt x="4762" y="11815"/>
                    </a:cubicBezTo>
                    <a:cubicBezTo>
                      <a:pt x="4781" y="11853"/>
                      <a:pt x="4812" y="11868"/>
                      <a:pt x="4843" y="11868"/>
                    </a:cubicBezTo>
                    <a:cubicBezTo>
                      <a:pt x="4911" y="11868"/>
                      <a:pt x="4981" y="11796"/>
                      <a:pt x="4941" y="11715"/>
                    </a:cubicBezTo>
                    <a:cubicBezTo>
                      <a:pt x="3593" y="8722"/>
                      <a:pt x="2245" y="5728"/>
                      <a:pt x="1114" y="2636"/>
                    </a:cubicBezTo>
                    <a:cubicBezTo>
                      <a:pt x="797" y="1785"/>
                      <a:pt x="520" y="931"/>
                      <a:pt x="223" y="80"/>
                    </a:cubicBezTo>
                    <a:cubicBezTo>
                      <a:pt x="207" y="24"/>
                      <a:pt x="16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29"/>
              <p:cNvSpPr/>
              <p:nvPr/>
            </p:nvSpPr>
            <p:spPr>
              <a:xfrm>
                <a:off x="5843476" y="3059355"/>
                <a:ext cx="119333" cy="1996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8529" extrusionOk="0">
                    <a:moveTo>
                      <a:pt x="5948" y="1"/>
                    </a:moveTo>
                    <a:cubicBezTo>
                      <a:pt x="5917" y="1"/>
                      <a:pt x="5886" y="15"/>
                      <a:pt x="5868" y="50"/>
                    </a:cubicBezTo>
                    <a:cubicBezTo>
                      <a:pt x="4441" y="2251"/>
                      <a:pt x="3035" y="4451"/>
                      <a:pt x="1468" y="6552"/>
                    </a:cubicBezTo>
                    <a:cubicBezTo>
                      <a:pt x="1013" y="7167"/>
                      <a:pt x="537" y="7762"/>
                      <a:pt x="61" y="8336"/>
                    </a:cubicBezTo>
                    <a:cubicBezTo>
                      <a:pt x="1" y="8427"/>
                      <a:pt x="66" y="8529"/>
                      <a:pt x="145" y="8529"/>
                    </a:cubicBezTo>
                    <a:cubicBezTo>
                      <a:pt x="170" y="8529"/>
                      <a:pt x="196" y="8519"/>
                      <a:pt x="220" y="8495"/>
                    </a:cubicBezTo>
                    <a:cubicBezTo>
                      <a:pt x="1904" y="6454"/>
                      <a:pt x="3391" y="4253"/>
                      <a:pt x="4838" y="2033"/>
                    </a:cubicBezTo>
                    <a:cubicBezTo>
                      <a:pt x="5234" y="1419"/>
                      <a:pt x="5651" y="785"/>
                      <a:pt x="6048" y="150"/>
                    </a:cubicBezTo>
                    <a:cubicBezTo>
                      <a:pt x="6103" y="80"/>
                      <a:pt x="6022" y="1"/>
                      <a:pt x="5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29"/>
              <p:cNvSpPr/>
              <p:nvPr/>
            </p:nvSpPr>
            <p:spPr>
              <a:xfrm>
                <a:off x="5842349" y="2975202"/>
                <a:ext cx="56049" cy="9380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803" extrusionOk="0">
                    <a:moveTo>
                      <a:pt x="3275" y="0"/>
                    </a:moveTo>
                    <a:cubicBezTo>
                      <a:pt x="3245" y="0"/>
                      <a:pt x="3214" y="12"/>
                      <a:pt x="3191" y="41"/>
                    </a:cubicBezTo>
                    <a:cubicBezTo>
                      <a:pt x="2339" y="1190"/>
                      <a:pt x="1784" y="2538"/>
                      <a:pt x="912" y="3688"/>
                    </a:cubicBezTo>
                    <a:cubicBezTo>
                      <a:pt x="674" y="4026"/>
                      <a:pt x="397" y="4343"/>
                      <a:pt x="80" y="4620"/>
                    </a:cubicBezTo>
                    <a:cubicBezTo>
                      <a:pt x="0" y="4699"/>
                      <a:pt x="84" y="4802"/>
                      <a:pt x="172" y="4802"/>
                    </a:cubicBezTo>
                    <a:cubicBezTo>
                      <a:pt x="194" y="4802"/>
                      <a:pt x="218" y="4795"/>
                      <a:pt x="238" y="4779"/>
                    </a:cubicBezTo>
                    <a:cubicBezTo>
                      <a:pt x="1309" y="3767"/>
                      <a:pt x="1943" y="2440"/>
                      <a:pt x="2676" y="1211"/>
                    </a:cubicBezTo>
                    <a:cubicBezTo>
                      <a:pt x="2894" y="834"/>
                      <a:pt x="3112" y="497"/>
                      <a:pt x="3370" y="160"/>
                    </a:cubicBezTo>
                    <a:cubicBezTo>
                      <a:pt x="3427" y="75"/>
                      <a:pt x="3352" y="0"/>
                      <a:pt x="3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29"/>
              <p:cNvSpPr/>
              <p:nvPr/>
            </p:nvSpPr>
            <p:spPr>
              <a:xfrm>
                <a:off x="5797825" y="2921315"/>
                <a:ext cx="47956" cy="7989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413" extrusionOk="0">
                    <a:moveTo>
                      <a:pt x="160" y="1"/>
                    </a:moveTo>
                    <a:cubicBezTo>
                      <a:pt x="85" y="1"/>
                      <a:pt x="1" y="75"/>
                      <a:pt x="57" y="160"/>
                    </a:cubicBezTo>
                    <a:cubicBezTo>
                      <a:pt x="771" y="1230"/>
                      <a:pt x="1503" y="2301"/>
                      <a:pt x="2217" y="3371"/>
                    </a:cubicBezTo>
                    <a:cubicBezTo>
                      <a:pt x="2240" y="3400"/>
                      <a:pt x="2271" y="3412"/>
                      <a:pt x="2302" y="3412"/>
                    </a:cubicBezTo>
                    <a:cubicBezTo>
                      <a:pt x="2378" y="3412"/>
                      <a:pt x="2453" y="3337"/>
                      <a:pt x="2396" y="3252"/>
                    </a:cubicBezTo>
                    <a:cubicBezTo>
                      <a:pt x="1683" y="2182"/>
                      <a:pt x="969" y="1112"/>
                      <a:pt x="235" y="41"/>
                    </a:cubicBezTo>
                    <a:cubicBezTo>
                      <a:pt x="218" y="13"/>
                      <a:pt x="190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29"/>
              <p:cNvSpPr/>
              <p:nvPr/>
            </p:nvSpPr>
            <p:spPr>
              <a:xfrm>
                <a:off x="5842342" y="2908700"/>
                <a:ext cx="4262" cy="97419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619" extrusionOk="0">
                    <a:moveTo>
                      <a:pt x="109" y="1"/>
                    </a:moveTo>
                    <a:cubicBezTo>
                      <a:pt x="55" y="1"/>
                      <a:pt x="0" y="35"/>
                      <a:pt x="0" y="104"/>
                    </a:cubicBezTo>
                    <a:lnTo>
                      <a:pt x="0" y="16300"/>
                    </a:lnTo>
                    <a:lnTo>
                      <a:pt x="0" y="32415"/>
                    </a:lnTo>
                    <a:lnTo>
                      <a:pt x="0" y="41515"/>
                    </a:lnTo>
                    <a:cubicBezTo>
                      <a:pt x="0" y="41584"/>
                      <a:pt x="55" y="41618"/>
                      <a:pt x="109" y="41618"/>
                    </a:cubicBezTo>
                    <a:cubicBezTo>
                      <a:pt x="163" y="41618"/>
                      <a:pt x="218" y="41584"/>
                      <a:pt x="218" y="41515"/>
                    </a:cubicBezTo>
                    <a:lnTo>
                      <a:pt x="218" y="25319"/>
                    </a:lnTo>
                    <a:lnTo>
                      <a:pt x="218" y="9204"/>
                    </a:lnTo>
                    <a:lnTo>
                      <a:pt x="218" y="104"/>
                    </a:lnTo>
                    <a:cubicBezTo>
                      <a:pt x="218" y="35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73" name="Google Shape;2873;p29"/>
          <p:cNvGrpSpPr/>
          <p:nvPr/>
        </p:nvGrpSpPr>
        <p:grpSpPr>
          <a:xfrm rot="6827663">
            <a:off x="7702933" y="4136431"/>
            <a:ext cx="1203433" cy="1087732"/>
            <a:chOff x="2401900" y="1895088"/>
            <a:chExt cx="1203300" cy="1087613"/>
          </a:xfrm>
        </p:grpSpPr>
        <p:sp>
          <p:nvSpPr>
            <p:cNvPr id="2874" name="Google Shape;2874;p29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75" name="Google Shape;2875;p29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2876" name="Google Shape;2876;p29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29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29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29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29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29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29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29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29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29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29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29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29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29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29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29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29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29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29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29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29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29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29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29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29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29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29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29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29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29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06" name="Google Shape;2906;p29"/>
          <p:cNvSpPr/>
          <p:nvPr/>
        </p:nvSpPr>
        <p:spPr>
          <a:xfrm>
            <a:off x="4658175" y="4786563"/>
            <a:ext cx="181500" cy="1815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29"/>
          <p:cNvSpPr/>
          <p:nvPr/>
        </p:nvSpPr>
        <p:spPr>
          <a:xfrm>
            <a:off x="5030029" y="4563975"/>
            <a:ext cx="222600" cy="2226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8" name="Google Shape;2908;p29"/>
          <p:cNvGrpSpPr/>
          <p:nvPr/>
        </p:nvGrpSpPr>
        <p:grpSpPr>
          <a:xfrm>
            <a:off x="210400" y="753610"/>
            <a:ext cx="671174" cy="464181"/>
            <a:chOff x="3736388" y="802750"/>
            <a:chExt cx="583325" cy="403425"/>
          </a:xfrm>
        </p:grpSpPr>
        <p:sp>
          <p:nvSpPr>
            <p:cNvPr id="2909" name="Google Shape;2909;p29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10" name="Google Shape;2910;p29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2911" name="Google Shape;2911;p29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29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29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29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29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29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29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29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29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29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29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29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29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29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29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29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29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29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29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29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29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29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29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29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35" name="Google Shape;2935;p29"/>
          <p:cNvGrpSpPr/>
          <p:nvPr/>
        </p:nvGrpSpPr>
        <p:grpSpPr>
          <a:xfrm rot="-8100000">
            <a:off x="7233593" y="-308613"/>
            <a:ext cx="1801253" cy="1354580"/>
            <a:chOff x="2434713" y="2011488"/>
            <a:chExt cx="1504463" cy="1131388"/>
          </a:xfrm>
        </p:grpSpPr>
        <p:sp>
          <p:nvSpPr>
            <p:cNvPr id="2936" name="Google Shape;2936;p29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7" name="Google Shape;2937;p29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2938" name="Google Shape;2938;p29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29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29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29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29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29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29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29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29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29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29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29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29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29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29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29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29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29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29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29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29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29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29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29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29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29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29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29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29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29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29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29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29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29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29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29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29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29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29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29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29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29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29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29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29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29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29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29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29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29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29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29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29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29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29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29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29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29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29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29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29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29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29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29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29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29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29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29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29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29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29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29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29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29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29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29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29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29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29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29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29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29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29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29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3" name="Google Shape;3023;p30"/>
          <p:cNvGrpSpPr/>
          <p:nvPr/>
        </p:nvGrpSpPr>
        <p:grpSpPr>
          <a:xfrm rot="-3780242">
            <a:off x="609212" y="3940490"/>
            <a:ext cx="511128" cy="1680641"/>
            <a:chOff x="2643963" y="1509025"/>
            <a:chExt cx="330600" cy="1087047"/>
          </a:xfrm>
        </p:grpSpPr>
        <p:sp>
          <p:nvSpPr>
            <p:cNvPr id="3024" name="Google Shape;3024;p30"/>
            <p:cNvSpPr/>
            <p:nvPr/>
          </p:nvSpPr>
          <p:spPr>
            <a:xfrm>
              <a:off x="2643963" y="1509273"/>
              <a:ext cx="330600" cy="1086550"/>
            </a:xfrm>
            <a:custGeom>
              <a:avLst/>
              <a:gdLst/>
              <a:ahLst/>
              <a:cxnLst/>
              <a:rect l="l" t="t" r="r" b="b"/>
              <a:pathLst>
                <a:path w="13224" h="43462" extrusionOk="0">
                  <a:moveTo>
                    <a:pt x="6622" y="0"/>
                  </a:moveTo>
                  <a:cubicBezTo>
                    <a:pt x="4065" y="614"/>
                    <a:pt x="4462" y="9237"/>
                    <a:pt x="4639" y="9713"/>
                  </a:cubicBezTo>
                  <a:cubicBezTo>
                    <a:pt x="4690" y="9837"/>
                    <a:pt x="4711" y="9891"/>
                    <a:pt x="4710" y="9891"/>
                  </a:cubicBezTo>
                  <a:cubicBezTo>
                    <a:pt x="4699" y="9891"/>
                    <a:pt x="3834" y="7899"/>
                    <a:pt x="3391" y="7235"/>
                  </a:cubicBezTo>
                  <a:cubicBezTo>
                    <a:pt x="3197" y="6928"/>
                    <a:pt x="2898" y="6608"/>
                    <a:pt x="2589" y="6608"/>
                  </a:cubicBezTo>
                  <a:cubicBezTo>
                    <a:pt x="2519" y="6608"/>
                    <a:pt x="2449" y="6624"/>
                    <a:pt x="2379" y="6661"/>
                  </a:cubicBezTo>
                  <a:cubicBezTo>
                    <a:pt x="952" y="7572"/>
                    <a:pt x="2678" y="14291"/>
                    <a:pt x="3629" y="18018"/>
                  </a:cubicBezTo>
                  <a:cubicBezTo>
                    <a:pt x="3014" y="16612"/>
                    <a:pt x="2261" y="15303"/>
                    <a:pt x="1349" y="14114"/>
                  </a:cubicBezTo>
                  <a:cubicBezTo>
                    <a:pt x="1181" y="13879"/>
                    <a:pt x="944" y="13630"/>
                    <a:pt x="694" y="13630"/>
                  </a:cubicBezTo>
                  <a:cubicBezTo>
                    <a:pt x="648" y="13630"/>
                    <a:pt x="602" y="13639"/>
                    <a:pt x="556" y="13657"/>
                  </a:cubicBezTo>
                  <a:cubicBezTo>
                    <a:pt x="299" y="13757"/>
                    <a:pt x="220" y="14093"/>
                    <a:pt x="180" y="14371"/>
                  </a:cubicBezTo>
                  <a:cubicBezTo>
                    <a:pt x="1" y="15700"/>
                    <a:pt x="239" y="17048"/>
                    <a:pt x="556" y="18335"/>
                  </a:cubicBezTo>
                  <a:cubicBezTo>
                    <a:pt x="1211" y="20992"/>
                    <a:pt x="2162" y="23549"/>
                    <a:pt x="3371" y="25968"/>
                  </a:cubicBezTo>
                  <a:cubicBezTo>
                    <a:pt x="2955" y="25334"/>
                    <a:pt x="2459" y="24758"/>
                    <a:pt x="1904" y="24282"/>
                  </a:cubicBezTo>
                  <a:cubicBezTo>
                    <a:pt x="1658" y="24070"/>
                    <a:pt x="1358" y="23856"/>
                    <a:pt x="1048" y="23856"/>
                  </a:cubicBezTo>
                  <a:cubicBezTo>
                    <a:pt x="984" y="23856"/>
                    <a:pt x="919" y="23865"/>
                    <a:pt x="854" y="23886"/>
                  </a:cubicBezTo>
                  <a:cubicBezTo>
                    <a:pt x="378" y="24025"/>
                    <a:pt x="220" y="24679"/>
                    <a:pt x="259" y="25215"/>
                  </a:cubicBezTo>
                  <a:cubicBezTo>
                    <a:pt x="318" y="26008"/>
                    <a:pt x="595" y="26761"/>
                    <a:pt x="913" y="27474"/>
                  </a:cubicBezTo>
                  <a:cubicBezTo>
                    <a:pt x="2360" y="31003"/>
                    <a:pt x="4243" y="34333"/>
                    <a:pt x="6463" y="37365"/>
                  </a:cubicBezTo>
                  <a:lnTo>
                    <a:pt x="6463" y="43372"/>
                  </a:lnTo>
                  <a:cubicBezTo>
                    <a:pt x="6463" y="43432"/>
                    <a:pt x="6518" y="43461"/>
                    <a:pt x="6572" y="43461"/>
                  </a:cubicBezTo>
                  <a:cubicBezTo>
                    <a:pt x="6627" y="43461"/>
                    <a:pt x="6682" y="43432"/>
                    <a:pt x="6682" y="43372"/>
                  </a:cubicBezTo>
                  <a:lnTo>
                    <a:pt x="6682" y="37465"/>
                  </a:lnTo>
                  <a:cubicBezTo>
                    <a:pt x="8942" y="34412"/>
                    <a:pt x="10845" y="31042"/>
                    <a:pt x="12330" y="27474"/>
                  </a:cubicBezTo>
                  <a:cubicBezTo>
                    <a:pt x="12629" y="26761"/>
                    <a:pt x="12925" y="26008"/>
                    <a:pt x="12965" y="25215"/>
                  </a:cubicBezTo>
                  <a:cubicBezTo>
                    <a:pt x="13004" y="24679"/>
                    <a:pt x="12846" y="24025"/>
                    <a:pt x="12370" y="23886"/>
                  </a:cubicBezTo>
                  <a:cubicBezTo>
                    <a:pt x="12309" y="23865"/>
                    <a:pt x="12246" y="23856"/>
                    <a:pt x="12184" y="23856"/>
                  </a:cubicBezTo>
                  <a:cubicBezTo>
                    <a:pt x="11886" y="23856"/>
                    <a:pt x="11586" y="24070"/>
                    <a:pt x="11339" y="24282"/>
                  </a:cubicBezTo>
                  <a:cubicBezTo>
                    <a:pt x="10765" y="24758"/>
                    <a:pt x="10269" y="25334"/>
                    <a:pt x="9853" y="25968"/>
                  </a:cubicBezTo>
                  <a:cubicBezTo>
                    <a:pt x="11082" y="23549"/>
                    <a:pt x="12013" y="20992"/>
                    <a:pt x="12668" y="18335"/>
                  </a:cubicBezTo>
                  <a:cubicBezTo>
                    <a:pt x="12985" y="17048"/>
                    <a:pt x="13223" y="15700"/>
                    <a:pt x="13065" y="14371"/>
                  </a:cubicBezTo>
                  <a:cubicBezTo>
                    <a:pt x="13025" y="14093"/>
                    <a:pt x="12925" y="13757"/>
                    <a:pt x="12687" y="13657"/>
                  </a:cubicBezTo>
                  <a:cubicBezTo>
                    <a:pt x="12638" y="13639"/>
                    <a:pt x="12589" y="13630"/>
                    <a:pt x="12541" y="13630"/>
                  </a:cubicBezTo>
                  <a:cubicBezTo>
                    <a:pt x="12280" y="13630"/>
                    <a:pt x="12043" y="13879"/>
                    <a:pt x="11875" y="14114"/>
                  </a:cubicBezTo>
                  <a:cubicBezTo>
                    <a:pt x="10983" y="15303"/>
                    <a:pt x="10210" y="16612"/>
                    <a:pt x="9595" y="18018"/>
                  </a:cubicBezTo>
                  <a:cubicBezTo>
                    <a:pt x="10546" y="14291"/>
                    <a:pt x="12291" y="7572"/>
                    <a:pt x="10864" y="6661"/>
                  </a:cubicBezTo>
                  <a:cubicBezTo>
                    <a:pt x="10791" y="6624"/>
                    <a:pt x="10718" y="6608"/>
                    <a:pt x="10645" y="6608"/>
                  </a:cubicBezTo>
                  <a:cubicBezTo>
                    <a:pt x="10326" y="6608"/>
                    <a:pt x="10027" y="6928"/>
                    <a:pt x="9833" y="7235"/>
                  </a:cubicBezTo>
                  <a:cubicBezTo>
                    <a:pt x="9408" y="7899"/>
                    <a:pt x="8544" y="9891"/>
                    <a:pt x="8521" y="9891"/>
                  </a:cubicBezTo>
                  <a:cubicBezTo>
                    <a:pt x="8518" y="9891"/>
                    <a:pt x="8537" y="9837"/>
                    <a:pt x="8585" y="9713"/>
                  </a:cubicBezTo>
                  <a:cubicBezTo>
                    <a:pt x="8783" y="9237"/>
                    <a:pt x="9179" y="614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25" name="Google Shape;3025;p30"/>
            <p:cNvGrpSpPr/>
            <p:nvPr/>
          </p:nvGrpSpPr>
          <p:grpSpPr>
            <a:xfrm>
              <a:off x="2643988" y="1509025"/>
              <a:ext cx="330550" cy="1087047"/>
              <a:chOff x="5683100" y="2795850"/>
              <a:chExt cx="330550" cy="1087047"/>
            </a:xfrm>
          </p:grpSpPr>
          <p:sp>
            <p:nvSpPr>
              <p:cNvPr id="3026" name="Google Shape;3026;p30"/>
              <p:cNvSpPr/>
              <p:nvPr/>
            </p:nvSpPr>
            <p:spPr>
              <a:xfrm>
                <a:off x="5683100" y="2795850"/>
                <a:ext cx="330550" cy="939100"/>
              </a:xfrm>
              <a:custGeom>
                <a:avLst/>
                <a:gdLst/>
                <a:ahLst/>
                <a:cxnLst/>
                <a:rect l="l" t="t" r="r" b="b"/>
                <a:pathLst>
                  <a:path w="13222" h="37564" extrusionOk="0">
                    <a:moveTo>
                      <a:pt x="6621" y="1"/>
                    </a:moveTo>
                    <a:cubicBezTo>
                      <a:pt x="4063" y="614"/>
                      <a:pt x="4459" y="9257"/>
                      <a:pt x="4639" y="9733"/>
                    </a:cubicBezTo>
                    <a:cubicBezTo>
                      <a:pt x="4689" y="9852"/>
                      <a:pt x="4710" y="9905"/>
                      <a:pt x="4709" y="9905"/>
                    </a:cubicBezTo>
                    <a:cubicBezTo>
                      <a:pt x="4701" y="9905"/>
                      <a:pt x="3832" y="7920"/>
                      <a:pt x="3389" y="7256"/>
                    </a:cubicBezTo>
                    <a:cubicBezTo>
                      <a:pt x="3192" y="6943"/>
                      <a:pt x="2885" y="6617"/>
                      <a:pt x="2572" y="6617"/>
                    </a:cubicBezTo>
                    <a:cubicBezTo>
                      <a:pt x="2508" y="6617"/>
                      <a:pt x="2443" y="6631"/>
                      <a:pt x="2379" y="6661"/>
                    </a:cubicBezTo>
                    <a:cubicBezTo>
                      <a:pt x="952" y="7592"/>
                      <a:pt x="2675" y="14313"/>
                      <a:pt x="3627" y="18019"/>
                    </a:cubicBezTo>
                    <a:cubicBezTo>
                      <a:pt x="3013" y="16631"/>
                      <a:pt x="2260" y="15323"/>
                      <a:pt x="1348" y="14115"/>
                    </a:cubicBezTo>
                    <a:cubicBezTo>
                      <a:pt x="1185" y="13886"/>
                      <a:pt x="953" y="13643"/>
                      <a:pt x="711" y="13643"/>
                    </a:cubicBezTo>
                    <a:cubicBezTo>
                      <a:pt x="659" y="13643"/>
                      <a:pt x="607" y="13654"/>
                      <a:pt x="555" y="13678"/>
                    </a:cubicBezTo>
                    <a:cubicBezTo>
                      <a:pt x="297" y="13777"/>
                      <a:pt x="217" y="14094"/>
                      <a:pt x="178" y="14392"/>
                    </a:cubicBezTo>
                    <a:cubicBezTo>
                      <a:pt x="0" y="15700"/>
                      <a:pt x="238" y="17048"/>
                      <a:pt x="555" y="18336"/>
                    </a:cubicBezTo>
                    <a:cubicBezTo>
                      <a:pt x="1208" y="20992"/>
                      <a:pt x="2160" y="23569"/>
                      <a:pt x="3370" y="25968"/>
                    </a:cubicBezTo>
                    <a:cubicBezTo>
                      <a:pt x="2953" y="25334"/>
                      <a:pt x="2458" y="24779"/>
                      <a:pt x="1903" y="24283"/>
                    </a:cubicBezTo>
                    <a:cubicBezTo>
                      <a:pt x="1659" y="24073"/>
                      <a:pt x="1364" y="23875"/>
                      <a:pt x="1058" y="23875"/>
                    </a:cubicBezTo>
                    <a:cubicBezTo>
                      <a:pt x="989" y="23875"/>
                      <a:pt x="921" y="23885"/>
                      <a:pt x="852" y="23907"/>
                    </a:cubicBezTo>
                    <a:cubicBezTo>
                      <a:pt x="376" y="24045"/>
                      <a:pt x="217" y="24700"/>
                      <a:pt x="257" y="25234"/>
                    </a:cubicBezTo>
                    <a:cubicBezTo>
                      <a:pt x="317" y="26027"/>
                      <a:pt x="595" y="26761"/>
                      <a:pt x="912" y="27494"/>
                    </a:cubicBezTo>
                    <a:cubicBezTo>
                      <a:pt x="2398" y="31102"/>
                      <a:pt x="4321" y="34492"/>
                      <a:pt x="6621" y="37564"/>
                    </a:cubicBezTo>
                    <a:cubicBezTo>
                      <a:pt x="8920" y="34492"/>
                      <a:pt x="10842" y="31102"/>
                      <a:pt x="12330" y="27494"/>
                    </a:cubicBezTo>
                    <a:cubicBezTo>
                      <a:pt x="12626" y="26761"/>
                      <a:pt x="12924" y="26027"/>
                      <a:pt x="12964" y="25234"/>
                    </a:cubicBezTo>
                    <a:cubicBezTo>
                      <a:pt x="13004" y="24700"/>
                      <a:pt x="12845" y="24045"/>
                      <a:pt x="12369" y="23907"/>
                    </a:cubicBezTo>
                    <a:cubicBezTo>
                      <a:pt x="12304" y="23885"/>
                      <a:pt x="12239" y="23875"/>
                      <a:pt x="12173" y="23875"/>
                    </a:cubicBezTo>
                    <a:cubicBezTo>
                      <a:pt x="11878" y="23875"/>
                      <a:pt x="11581" y="24073"/>
                      <a:pt x="11339" y="24283"/>
                    </a:cubicBezTo>
                    <a:cubicBezTo>
                      <a:pt x="10763" y="24779"/>
                      <a:pt x="10268" y="25334"/>
                      <a:pt x="9851" y="25968"/>
                    </a:cubicBezTo>
                    <a:cubicBezTo>
                      <a:pt x="11080" y="23569"/>
                      <a:pt x="12013" y="20992"/>
                      <a:pt x="12666" y="18336"/>
                    </a:cubicBezTo>
                    <a:cubicBezTo>
                      <a:pt x="12983" y="17048"/>
                      <a:pt x="13221" y="15700"/>
                      <a:pt x="13062" y="14392"/>
                    </a:cubicBezTo>
                    <a:cubicBezTo>
                      <a:pt x="13023" y="14094"/>
                      <a:pt x="12924" y="13777"/>
                      <a:pt x="12687" y="13678"/>
                    </a:cubicBezTo>
                    <a:cubicBezTo>
                      <a:pt x="12631" y="13654"/>
                      <a:pt x="12576" y="13643"/>
                      <a:pt x="12522" y="13643"/>
                    </a:cubicBezTo>
                    <a:cubicBezTo>
                      <a:pt x="12268" y="13643"/>
                      <a:pt x="12037" y="13886"/>
                      <a:pt x="11873" y="14115"/>
                    </a:cubicBezTo>
                    <a:cubicBezTo>
                      <a:pt x="10982" y="15323"/>
                      <a:pt x="10208" y="16631"/>
                      <a:pt x="9594" y="18019"/>
                    </a:cubicBezTo>
                    <a:cubicBezTo>
                      <a:pt x="10546" y="14313"/>
                      <a:pt x="12290" y="7592"/>
                      <a:pt x="10863" y="6661"/>
                    </a:cubicBezTo>
                    <a:cubicBezTo>
                      <a:pt x="10795" y="6631"/>
                      <a:pt x="10728" y="6617"/>
                      <a:pt x="10661" y="6617"/>
                    </a:cubicBezTo>
                    <a:cubicBezTo>
                      <a:pt x="10336" y="6617"/>
                      <a:pt x="10029" y="6943"/>
                      <a:pt x="9832" y="7256"/>
                    </a:cubicBezTo>
                    <a:cubicBezTo>
                      <a:pt x="9405" y="7920"/>
                      <a:pt x="8540" y="9905"/>
                      <a:pt x="8520" y="9905"/>
                    </a:cubicBezTo>
                    <a:cubicBezTo>
                      <a:pt x="8516" y="9905"/>
                      <a:pt x="8535" y="9852"/>
                      <a:pt x="8583" y="9733"/>
                    </a:cubicBezTo>
                    <a:cubicBezTo>
                      <a:pt x="8781" y="9257"/>
                      <a:pt x="9177" y="614"/>
                      <a:pt x="6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30"/>
              <p:cNvSpPr/>
              <p:nvPr/>
            </p:nvSpPr>
            <p:spPr>
              <a:xfrm>
                <a:off x="5759400" y="2990350"/>
                <a:ext cx="178425" cy="703986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26563" extrusionOk="0">
                    <a:moveTo>
                      <a:pt x="3569" y="0"/>
                    </a:moveTo>
                    <a:cubicBezTo>
                      <a:pt x="2181" y="436"/>
                      <a:pt x="2399" y="6542"/>
                      <a:pt x="2498" y="6879"/>
                    </a:cubicBezTo>
                    <a:cubicBezTo>
                      <a:pt x="2524" y="6966"/>
                      <a:pt x="2534" y="7004"/>
                      <a:pt x="2532" y="7004"/>
                    </a:cubicBezTo>
                    <a:cubicBezTo>
                      <a:pt x="2520" y="7004"/>
                      <a:pt x="2063" y="5594"/>
                      <a:pt x="1824" y="5135"/>
                    </a:cubicBezTo>
                    <a:cubicBezTo>
                      <a:pt x="1727" y="4908"/>
                      <a:pt x="1563" y="4681"/>
                      <a:pt x="1388" y="4681"/>
                    </a:cubicBezTo>
                    <a:cubicBezTo>
                      <a:pt x="1349" y="4681"/>
                      <a:pt x="1309" y="4693"/>
                      <a:pt x="1269" y="4718"/>
                    </a:cubicBezTo>
                    <a:cubicBezTo>
                      <a:pt x="496" y="5373"/>
                      <a:pt x="1447" y="10110"/>
                      <a:pt x="1962" y="12747"/>
                    </a:cubicBezTo>
                    <a:cubicBezTo>
                      <a:pt x="1626" y="11756"/>
                      <a:pt x="1209" y="10823"/>
                      <a:pt x="733" y="9972"/>
                    </a:cubicBezTo>
                    <a:cubicBezTo>
                      <a:pt x="632" y="9819"/>
                      <a:pt x="501" y="9638"/>
                      <a:pt x="367" y="9638"/>
                    </a:cubicBezTo>
                    <a:cubicBezTo>
                      <a:pt x="344" y="9638"/>
                      <a:pt x="320" y="9643"/>
                      <a:pt x="297" y="9655"/>
                    </a:cubicBezTo>
                    <a:cubicBezTo>
                      <a:pt x="159" y="9734"/>
                      <a:pt x="99" y="9972"/>
                      <a:pt x="80" y="10170"/>
                    </a:cubicBezTo>
                    <a:cubicBezTo>
                      <a:pt x="1" y="11101"/>
                      <a:pt x="120" y="12052"/>
                      <a:pt x="297" y="12964"/>
                    </a:cubicBezTo>
                    <a:cubicBezTo>
                      <a:pt x="654" y="14848"/>
                      <a:pt x="1150" y="16651"/>
                      <a:pt x="1824" y="18356"/>
                    </a:cubicBezTo>
                    <a:cubicBezTo>
                      <a:pt x="1587" y="17920"/>
                      <a:pt x="1328" y="17504"/>
                      <a:pt x="1011" y="17167"/>
                    </a:cubicBezTo>
                    <a:cubicBezTo>
                      <a:pt x="879" y="17019"/>
                      <a:pt x="719" y="16870"/>
                      <a:pt x="555" y="16870"/>
                    </a:cubicBezTo>
                    <a:cubicBezTo>
                      <a:pt x="522" y="16870"/>
                      <a:pt x="489" y="16876"/>
                      <a:pt x="456" y="16889"/>
                    </a:cubicBezTo>
                    <a:cubicBezTo>
                      <a:pt x="199" y="16989"/>
                      <a:pt x="120" y="17465"/>
                      <a:pt x="139" y="17841"/>
                    </a:cubicBezTo>
                    <a:cubicBezTo>
                      <a:pt x="159" y="18396"/>
                      <a:pt x="318" y="18932"/>
                      <a:pt x="477" y="19426"/>
                    </a:cubicBezTo>
                    <a:cubicBezTo>
                      <a:pt x="1288" y="21984"/>
                      <a:pt x="2319" y="24382"/>
                      <a:pt x="3569" y="26563"/>
                    </a:cubicBezTo>
                    <a:cubicBezTo>
                      <a:pt x="4798" y="24382"/>
                      <a:pt x="5848" y="21984"/>
                      <a:pt x="6641" y="19426"/>
                    </a:cubicBezTo>
                    <a:cubicBezTo>
                      <a:pt x="6799" y="18932"/>
                      <a:pt x="6958" y="18396"/>
                      <a:pt x="6997" y="17841"/>
                    </a:cubicBezTo>
                    <a:cubicBezTo>
                      <a:pt x="7018" y="17465"/>
                      <a:pt x="6918" y="16989"/>
                      <a:pt x="6680" y="16889"/>
                    </a:cubicBezTo>
                    <a:cubicBezTo>
                      <a:pt x="6647" y="16876"/>
                      <a:pt x="6613" y="16870"/>
                      <a:pt x="6579" y="16870"/>
                    </a:cubicBezTo>
                    <a:cubicBezTo>
                      <a:pt x="6411" y="16870"/>
                      <a:pt x="6238" y="17019"/>
                      <a:pt x="6106" y="17167"/>
                    </a:cubicBezTo>
                    <a:cubicBezTo>
                      <a:pt x="5808" y="17504"/>
                      <a:pt x="5531" y="17920"/>
                      <a:pt x="5313" y="18356"/>
                    </a:cubicBezTo>
                    <a:cubicBezTo>
                      <a:pt x="5967" y="16651"/>
                      <a:pt x="6482" y="14848"/>
                      <a:pt x="6839" y="12964"/>
                    </a:cubicBezTo>
                    <a:cubicBezTo>
                      <a:pt x="6997" y="12052"/>
                      <a:pt x="7137" y="11101"/>
                      <a:pt x="7037" y="10170"/>
                    </a:cubicBezTo>
                    <a:cubicBezTo>
                      <a:pt x="7018" y="9972"/>
                      <a:pt x="6978" y="9734"/>
                      <a:pt x="6839" y="9655"/>
                    </a:cubicBezTo>
                    <a:cubicBezTo>
                      <a:pt x="6816" y="9643"/>
                      <a:pt x="6792" y="9638"/>
                      <a:pt x="6769" y="9638"/>
                    </a:cubicBezTo>
                    <a:cubicBezTo>
                      <a:pt x="6630" y="9638"/>
                      <a:pt x="6488" y="9819"/>
                      <a:pt x="6403" y="9972"/>
                    </a:cubicBezTo>
                    <a:cubicBezTo>
                      <a:pt x="5908" y="10823"/>
                      <a:pt x="5511" y="11756"/>
                      <a:pt x="5174" y="12747"/>
                    </a:cubicBezTo>
                    <a:cubicBezTo>
                      <a:pt x="5689" y="10110"/>
                      <a:pt x="6622" y="5373"/>
                      <a:pt x="5848" y="4718"/>
                    </a:cubicBezTo>
                    <a:cubicBezTo>
                      <a:pt x="5811" y="4693"/>
                      <a:pt x="5775" y="4681"/>
                      <a:pt x="5738" y="4681"/>
                    </a:cubicBezTo>
                    <a:cubicBezTo>
                      <a:pt x="5573" y="4681"/>
                      <a:pt x="5407" y="4908"/>
                      <a:pt x="5293" y="5135"/>
                    </a:cubicBezTo>
                    <a:cubicBezTo>
                      <a:pt x="5072" y="5594"/>
                      <a:pt x="4602" y="7004"/>
                      <a:pt x="4587" y="7004"/>
                    </a:cubicBezTo>
                    <a:cubicBezTo>
                      <a:pt x="4584" y="7004"/>
                      <a:pt x="4594" y="6966"/>
                      <a:pt x="4619" y="6879"/>
                    </a:cubicBezTo>
                    <a:cubicBezTo>
                      <a:pt x="4738" y="6542"/>
                      <a:pt x="4936" y="436"/>
                      <a:pt x="3569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30"/>
              <p:cNvSpPr/>
              <p:nvPr/>
            </p:nvSpPr>
            <p:spPr>
              <a:xfrm>
                <a:off x="5725918" y="3408154"/>
                <a:ext cx="120741" cy="27878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910" extrusionOk="0">
                    <a:moveTo>
                      <a:pt x="144" y="0"/>
                    </a:moveTo>
                    <a:cubicBezTo>
                      <a:pt x="75" y="0"/>
                      <a:pt x="0" y="73"/>
                      <a:pt x="28" y="154"/>
                    </a:cubicBezTo>
                    <a:cubicBezTo>
                      <a:pt x="722" y="1740"/>
                      <a:pt x="1396" y="3345"/>
                      <a:pt x="2110" y="4930"/>
                    </a:cubicBezTo>
                    <a:cubicBezTo>
                      <a:pt x="2803" y="6458"/>
                      <a:pt x="3635" y="7924"/>
                      <a:pt x="4488" y="9371"/>
                    </a:cubicBezTo>
                    <a:cubicBezTo>
                      <a:pt x="4964" y="10203"/>
                      <a:pt x="5459" y="11036"/>
                      <a:pt x="5935" y="11868"/>
                    </a:cubicBezTo>
                    <a:cubicBezTo>
                      <a:pt x="5957" y="11897"/>
                      <a:pt x="5988" y="11909"/>
                      <a:pt x="6020" y="11909"/>
                    </a:cubicBezTo>
                    <a:cubicBezTo>
                      <a:pt x="6097" y="11909"/>
                      <a:pt x="6176" y="11834"/>
                      <a:pt x="6133" y="11749"/>
                    </a:cubicBezTo>
                    <a:cubicBezTo>
                      <a:pt x="5261" y="10283"/>
                      <a:pt x="4369" y="8816"/>
                      <a:pt x="3556" y="7309"/>
                    </a:cubicBezTo>
                    <a:cubicBezTo>
                      <a:pt x="2744" y="5842"/>
                      <a:pt x="2049" y="4296"/>
                      <a:pt x="1375" y="2750"/>
                    </a:cubicBezTo>
                    <a:cubicBezTo>
                      <a:pt x="1000" y="1838"/>
                      <a:pt x="603" y="947"/>
                      <a:pt x="226" y="54"/>
                    </a:cubicBezTo>
                    <a:cubicBezTo>
                      <a:pt x="207" y="16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30"/>
              <p:cNvSpPr/>
              <p:nvPr/>
            </p:nvSpPr>
            <p:spPr>
              <a:xfrm>
                <a:off x="5843926" y="3418358"/>
                <a:ext cx="149968" cy="20989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8967" extrusionOk="0">
                    <a:moveTo>
                      <a:pt x="7533" y="1"/>
                    </a:moveTo>
                    <a:cubicBezTo>
                      <a:pt x="7501" y="1"/>
                      <a:pt x="7471" y="16"/>
                      <a:pt x="7452" y="54"/>
                    </a:cubicBezTo>
                    <a:cubicBezTo>
                      <a:pt x="5945" y="2631"/>
                      <a:pt x="4101" y="4991"/>
                      <a:pt x="1960" y="7071"/>
                    </a:cubicBezTo>
                    <a:cubicBezTo>
                      <a:pt x="1366" y="7666"/>
                      <a:pt x="731" y="8242"/>
                      <a:pt x="78" y="8797"/>
                    </a:cubicBezTo>
                    <a:cubicBezTo>
                      <a:pt x="1" y="8858"/>
                      <a:pt x="78" y="8967"/>
                      <a:pt x="163" y="8967"/>
                    </a:cubicBezTo>
                    <a:cubicBezTo>
                      <a:pt x="188" y="8967"/>
                      <a:pt x="214" y="8957"/>
                      <a:pt x="236" y="8935"/>
                    </a:cubicBezTo>
                    <a:cubicBezTo>
                      <a:pt x="2536" y="6992"/>
                      <a:pt x="4577" y="4772"/>
                      <a:pt x="6282" y="2295"/>
                    </a:cubicBezTo>
                    <a:cubicBezTo>
                      <a:pt x="6757" y="1600"/>
                      <a:pt x="7214" y="887"/>
                      <a:pt x="7630" y="154"/>
                    </a:cubicBezTo>
                    <a:cubicBezTo>
                      <a:pt x="7671" y="73"/>
                      <a:pt x="760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30"/>
              <p:cNvSpPr/>
              <p:nvPr/>
            </p:nvSpPr>
            <p:spPr>
              <a:xfrm>
                <a:off x="5841638" y="3353504"/>
                <a:ext cx="128522" cy="16902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221" extrusionOk="0">
                    <a:moveTo>
                      <a:pt x="6428" y="0"/>
                    </a:moveTo>
                    <a:cubicBezTo>
                      <a:pt x="6396" y="0"/>
                      <a:pt x="6364" y="14"/>
                      <a:pt x="6340" y="50"/>
                    </a:cubicBezTo>
                    <a:cubicBezTo>
                      <a:pt x="4932" y="2053"/>
                      <a:pt x="3208" y="3777"/>
                      <a:pt x="1503" y="5542"/>
                    </a:cubicBezTo>
                    <a:cubicBezTo>
                      <a:pt x="1027" y="6036"/>
                      <a:pt x="531" y="6533"/>
                      <a:pt x="76" y="7048"/>
                    </a:cubicBezTo>
                    <a:cubicBezTo>
                      <a:pt x="0" y="7123"/>
                      <a:pt x="73" y="7221"/>
                      <a:pt x="147" y="7221"/>
                    </a:cubicBezTo>
                    <a:cubicBezTo>
                      <a:pt x="171" y="7221"/>
                      <a:pt x="195" y="7210"/>
                      <a:pt x="214" y="7186"/>
                    </a:cubicBezTo>
                    <a:cubicBezTo>
                      <a:pt x="1900" y="5383"/>
                      <a:pt x="3684" y="3678"/>
                      <a:pt x="5269" y="1775"/>
                    </a:cubicBezTo>
                    <a:cubicBezTo>
                      <a:pt x="5706" y="1260"/>
                      <a:pt x="6121" y="724"/>
                      <a:pt x="6518" y="150"/>
                    </a:cubicBezTo>
                    <a:cubicBezTo>
                      <a:pt x="6573" y="80"/>
                      <a:pt x="6502" y="0"/>
                      <a:pt x="6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30"/>
              <p:cNvSpPr/>
              <p:nvPr/>
            </p:nvSpPr>
            <p:spPr>
              <a:xfrm>
                <a:off x="5843965" y="3224896"/>
                <a:ext cx="141014" cy="199291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8514" extrusionOk="0">
                    <a:moveTo>
                      <a:pt x="7070" y="1"/>
                    </a:moveTo>
                    <a:cubicBezTo>
                      <a:pt x="7035" y="1"/>
                      <a:pt x="7000" y="17"/>
                      <a:pt x="6974" y="55"/>
                    </a:cubicBezTo>
                    <a:cubicBezTo>
                      <a:pt x="5566" y="2434"/>
                      <a:pt x="3684" y="4495"/>
                      <a:pt x="1781" y="6517"/>
                    </a:cubicBezTo>
                    <a:cubicBezTo>
                      <a:pt x="1205" y="7112"/>
                      <a:pt x="650" y="7725"/>
                      <a:pt x="76" y="8341"/>
                    </a:cubicBezTo>
                    <a:cubicBezTo>
                      <a:pt x="0" y="8415"/>
                      <a:pt x="73" y="8513"/>
                      <a:pt x="147" y="8513"/>
                    </a:cubicBezTo>
                    <a:cubicBezTo>
                      <a:pt x="171" y="8513"/>
                      <a:pt x="195" y="8503"/>
                      <a:pt x="214" y="8479"/>
                    </a:cubicBezTo>
                    <a:cubicBezTo>
                      <a:pt x="2177" y="6417"/>
                      <a:pt x="4178" y="4376"/>
                      <a:pt x="5864" y="2096"/>
                    </a:cubicBezTo>
                    <a:cubicBezTo>
                      <a:pt x="6340" y="1461"/>
                      <a:pt x="6776" y="827"/>
                      <a:pt x="7172" y="153"/>
                    </a:cubicBezTo>
                    <a:cubicBezTo>
                      <a:pt x="7212" y="72"/>
                      <a:pt x="7143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30"/>
              <p:cNvSpPr/>
              <p:nvPr/>
            </p:nvSpPr>
            <p:spPr>
              <a:xfrm>
                <a:off x="5706250" y="3179070"/>
                <a:ext cx="141464" cy="285642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12203" extrusionOk="0">
                    <a:moveTo>
                      <a:pt x="154" y="0"/>
                    </a:moveTo>
                    <a:cubicBezTo>
                      <a:pt x="78" y="0"/>
                      <a:pt x="1" y="84"/>
                      <a:pt x="42" y="168"/>
                    </a:cubicBezTo>
                    <a:cubicBezTo>
                      <a:pt x="975" y="1696"/>
                      <a:pt x="1747" y="3281"/>
                      <a:pt x="2561" y="4867"/>
                    </a:cubicBezTo>
                    <a:cubicBezTo>
                      <a:pt x="3393" y="6493"/>
                      <a:pt x="4265" y="8058"/>
                      <a:pt x="5257" y="9564"/>
                    </a:cubicBezTo>
                    <a:cubicBezTo>
                      <a:pt x="5831" y="10437"/>
                      <a:pt x="6425" y="11290"/>
                      <a:pt x="7001" y="12162"/>
                    </a:cubicBezTo>
                    <a:cubicBezTo>
                      <a:pt x="7024" y="12190"/>
                      <a:pt x="7055" y="12202"/>
                      <a:pt x="7085" y="12202"/>
                    </a:cubicBezTo>
                    <a:cubicBezTo>
                      <a:pt x="7161" y="12202"/>
                      <a:pt x="7235" y="12128"/>
                      <a:pt x="7179" y="12043"/>
                    </a:cubicBezTo>
                    <a:cubicBezTo>
                      <a:pt x="6168" y="10537"/>
                      <a:pt x="5117" y="9030"/>
                      <a:pt x="4186" y="7444"/>
                    </a:cubicBezTo>
                    <a:cubicBezTo>
                      <a:pt x="3293" y="5898"/>
                      <a:pt x="2521" y="4292"/>
                      <a:pt x="1688" y="2706"/>
                    </a:cubicBezTo>
                    <a:cubicBezTo>
                      <a:pt x="1232" y="1815"/>
                      <a:pt x="756" y="922"/>
                      <a:pt x="241" y="50"/>
                    </a:cubicBezTo>
                    <a:cubicBezTo>
                      <a:pt x="217" y="15"/>
                      <a:pt x="18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30"/>
              <p:cNvSpPr/>
              <p:nvPr/>
            </p:nvSpPr>
            <p:spPr>
              <a:xfrm>
                <a:off x="5748851" y="3051725"/>
                <a:ext cx="97379" cy="277824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1869" extrusionOk="0">
                    <a:moveTo>
                      <a:pt x="126" y="0"/>
                    </a:moveTo>
                    <a:cubicBezTo>
                      <a:pt x="63" y="0"/>
                      <a:pt x="1" y="55"/>
                      <a:pt x="25" y="138"/>
                    </a:cubicBezTo>
                    <a:cubicBezTo>
                      <a:pt x="1035" y="3251"/>
                      <a:pt x="2285" y="6264"/>
                      <a:pt x="3612" y="9257"/>
                    </a:cubicBezTo>
                    <a:cubicBezTo>
                      <a:pt x="3989" y="10110"/>
                      <a:pt x="4386" y="10962"/>
                      <a:pt x="4762" y="11815"/>
                    </a:cubicBezTo>
                    <a:cubicBezTo>
                      <a:pt x="4781" y="11853"/>
                      <a:pt x="4812" y="11868"/>
                      <a:pt x="4843" y="11868"/>
                    </a:cubicBezTo>
                    <a:cubicBezTo>
                      <a:pt x="4911" y="11868"/>
                      <a:pt x="4981" y="11796"/>
                      <a:pt x="4941" y="11715"/>
                    </a:cubicBezTo>
                    <a:cubicBezTo>
                      <a:pt x="3593" y="8722"/>
                      <a:pt x="2245" y="5728"/>
                      <a:pt x="1114" y="2636"/>
                    </a:cubicBezTo>
                    <a:cubicBezTo>
                      <a:pt x="797" y="1785"/>
                      <a:pt x="520" y="931"/>
                      <a:pt x="223" y="80"/>
                    </a:cubicBezTo>
                    <a:cubicBezTo>
                      <a:pt x="207" y="24"/>
                      <a:pt x="16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30"/>
              <p:cNvSpPr/>
              <p:nvPr/>
            </p:nvSpPr>
            <p:spPr>
              <a:xfrm>
                <a:off x="5843476" y="3059355"/>
                <a:ext cx="119333" cy="1996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8529" extrusionOk="0">
                    <a:moveTo>
                      <a:pt x="5948" y="1"/>
                    </a:moveTo>
                    <a:cubicBezTo>
                      <a:pt x="5917" y="1"/>
                      <a:pt x="5886" y="15"/>
                      <a:pt x="5868" y="50"/>
                    </a:cubicBezTo>
                    <a:cubicBezTo>
                      <a:pt x="4441" y="2251"/>
                      <a:pt x="3035" y="4451"/>
                      <a:pt x="1468" y="6552"/>
                    </a:cubicBezTo>
                    <a:cubicBezTo>
                      <a:pt x="1013" y="7167"/>
                      <a:pt x="537" y="7762"/>
                      <a:pt x="61" y="8336"/>
                    </a:cubicBezTo>
                    <a:cubicBezTo>
                      <a:pt x="1" y="8427"/>
                      <a:pt x="66" y="8529"/>
                      <a:pt x="145" y="8529"/>
                    </a:cubicBezTo>
                    <a:cubicBezTo>
                      <a:pt x="170" y="8529"/>
                      <a:pt x="196" y="8519"/>
                      <a:pt x="220" y="8495"/>
                    </a:cubicBezTo>
                    <a:cubicBezTo>
                      <a:pt x="1904" y="6454"/>
                      <a:pt x="3391" y="4253"/>
                      <a:pt x="4838" y="2033"/>
                    </a:cubicBezTo>
                    <a:cubicBezTo>
                      <a:pt x="5234" y="1419"/>
                      <a:pt x="5651" y="785"/>
                      <a:pt x="6048" y="150"/>
                    </a:cubicBezTo>
                    <a:cubicBezTo>
                      <a:pt x="6103" y="80"/>
                      <a:pt x="6022" y="1"/>
                      <a:pt x="5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30"/>
              <p:cNvSpPr/>
              <p:nvPr/>
            </p:nvSpPr>
            <p:spPr>
              <a:xfrm>
                <a:off x="5842349" y="2975202"/>
                <a:ext cx="56049" cy="9380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803" extrusionOk="0">
                    <a:moveTo>
                      <a:pt x="3275" y="0"/>
                    </a:moveTo>
                    <a:cubicBezTo>
                      <a:pt x="3245" y="0"/>
                      <a:pt x="3214" y="12"/>
                      <a:pt x="3191" y="41"/>
                    </a:cubicBezTo>
                    <a:cubicBezTo>
                      <a:pt x="2339" y="1190"/>
                      <a:pt x="1784" y="2538"/>
                      <a:pt x="912" y="3688"/>
                    </a:cubicBezTo>
                    <a:cubicBezTo>
                      <a:pt x="674" y="4026"/>
                      <a:pt x="397" y="4343"/>
                      <a:pt x="80" y="4620"/>
                    </a:cubicBezTo>
                    <a:cubicBezTo>
                      <a:pt x="0" y="4699"/>
                      <a:pt x="84" y="4802"/>
                      <a:pt x="172" y="4802"/>
                    </a:cubicBezTo>
                    <a:cubicBezTo>
                      <a:pt x="194" y="4802"/>
                      <a:pt x="218" y="4795"/>
                      <a:pt x="238" y="4779"/>
                    </a:cubicBezTo>
                    <a:cubicBezTo>
                      <a:pt x="1309" y="3767"/>
                      <a:pt x="1943" y="2440"/>
                      <a:pt x="2676" y="1211"/>
                    </a:cubicBezTo>
                    <a:cubicBezTo>
                      <a:pt x="2894" y="834"/>
                      <a:pt x="3112" y="497"/>
                      <a:pt x="3370" y="160"/>
                    </a:cubicBezTo>
                    <a:cubicBezTo>
                      <a:pt x="3427" y="75"/>
                      <a:pt x="3352" y="0"/>
                      <a:pt x="3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30"/>
              <p:cNvSpPr/>
              <p:nvPr/>
            </p:nvSpPr>
            <p:spPr>
              <a:xfrm>
                <a:off x="5797825" y="2921315"/>
                <a:ext cx="47956" cy="7989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413" extrusionOk="0">
                    <a:moveTo>
                      <a:pt x="160" y="1"/>
                    </a:moveTo>
                    <a:cubicBezTo>
                      <a:pt x="85" y="1"/>
                      <a:pt x="1" y="75"/>
                      <a:pt x="57" y="160"/>
                    </a:cubicBezTo>
                    <a:cubicBezTo>
                      <a:pt x="771" y="1230"/>
                      <a:pt x="1503" y="2301"/>
                      <a:pt x="2217" y="3371"/>
                    </a:cubicBezTo>
                    <a:cubicBezTo>
                      <a:pt x="2240" y="3400"/>
                      <a:pt x="2271" y="3412"/>
                      <a:pt x="2302" y="3412"/>
                    </a:cubicBezTo>
                    <a:cubicBezTo>
                      <a:pt x="2378" y="3412"/>
                      <a:pt x="2453" y="3337"/>
                      <a:pt x="2396" y="3252"/>
                    </a:cubicBezTo>
                    <a:cubicBezTo>
                      <a:pt x="1683" y="2182"/>
                      <a:pt x="969" y="1112"/>
                      <a:pt x="235" y="41"/>
                    </a:cubicBezTo>
                    <a:cubicBezTo>
                      <a:pt x="218" y="13"/>
                      <a:pt x="190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30"/>
              <p:cNvSpPr/>
              <p:nvPr/>
            </p:nvSpPr>
            <p:spPr>
              <a:xfrm>
                <a:off x="5842342" y="2908700"/>
                <a:ext cx="4262" cy="97419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619" extrusionOk="0">
                    <a:moveTo>
                      <a:pt x="109" y="1"/>
                    </a:moveTo>
                    <a:cubicBezTo>
                      <a:pt x="55" y="1"/>
                      <a:pt x="0" y="35"/>
                      <a:pt x="0" y="104"/>
                    </a:cubicBezTo>
                    <a:lnTo>
                      <a:pt x="0" y="16300"/>
                    </a:lnTo>
                    <a:lnTo>
                      <a:pt x="0" y="32415"/>
                    </a:lnTo>
                    <a:lnTo>
                      <a:pt x="0" y="41515"/>
                    </a:lnTo>
                    <a:cubicBezTo>
                      <a:pt x="0" y="41584"/>
                      <a:pt x="55" y="41618"/>
                      <a:pt x="109" y="41618"/>
                    </a:cubicBezTo>
                    <a:cubicBezTo>
                      <a:pt x="163" y="41618"/>
                      <a:pt x="218" y="41584"/>
                      <a:pt x="218" y="41515"/>
                    </a:cubicBezTo>
                    <a:lnTo>
                      <a:pt x="218" y="25319"/>
                    </a:lnTo>
                    <a:lnTo>
                      <a:pt x="218" y="9204"/>
                    </a:lnTo>
                    <a:lnTo>
                      <a:pt x="218" y="104"/>
                    </a:lnTo>
                    <a:cubicBezTo>
                      <a:pt x="218" y="35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38" name="Google Shape;3038;p30"/>
          <p:cNvGrpSpPr/>
          <p:nvPr/>
        </p:nvGrpSpPr>
        <p:grpSpPr>
          <a:xfrm rot="9848423">
            <a:off x="307608" y="188258"/>
            <a:ext cx="1203382" cy="1087687"/>
            <a:chOff x="2401900" y="1895088"/>
            <a:chExt cx="1203300" cy="1087613"/>
          </a:xfrm>
        </p:grpSpPr>
        <p:sp>
          <p:nvSpPr>
            <p:cNvPr id="3039" name="Google Shape;3039;p30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40" name="Google Shape;3040;p30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3041" name="Google Shape;3041;p30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30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30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30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30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30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30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30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30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30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30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30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30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30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30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30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30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30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30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30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30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30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30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30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30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30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30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30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30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30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71" name="Google Shape;3071;p30"/>
          <p:cNvGrpSpPr/>
          <p:nvPr/>
        </p:nvGrpSpPr>
        <p:grpSpPr>
          <a:xfrm rot="-6979994">
            <a:off x="7465333" y="-148039"/>
            <a:ext cx="1409773" cy="1862010"/>
            <a:chOff x="4027650" y="2008513"/>
            <a:chExt cx="792200" cy="1046275"/>
          </a:xfrm>
        </p:grpSpPr>
        <p:sp>
          <p:nvSpPr>
            <p:cNvPr id="3072" name="Google Shape;3072;p30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73" name="Google Shape;3073;p30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3074" name="Google Shape;3074;p30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30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30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30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30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30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30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30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30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30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30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30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30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30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30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30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30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30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30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30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30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30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30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30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30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30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30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30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30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30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30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30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30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30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30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30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30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30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30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30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30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30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30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30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30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30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30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30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30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30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30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30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30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30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30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30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30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30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30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30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30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30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30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30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30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30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30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30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30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30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30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30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30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30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30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30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30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51" name="Google Shape;3151;p30"/>
          <p:cNvSpPr/>
          <p:nvPr/>
        </p:nvSpPr>
        <p:spPr>
          <a:xfrm>
            <a:off x="4583950" y="4652963"/>
            <a:ext cx="181500" cy="1815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2" name="Google Shape;3152;p30"/>
          <p:cNvSpPr/>
          <p:nvPr/>
        </p:nvSpPr>
        <p:spPr>
          <a:xfrm>
            <a:off x="4926104" y="4749500"/>
            <a:ext cx="222600" cy="2226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3" name="Google Shape;3153;p30"/>
          <p:cNvSpPr/>
          <p:nvPr/>
        </p:nvSpPr>
        <p:spPr>
          <a:xfrm>
            <a:off x="8562929" y="4237375"/>
            <a:ext cx="222600" cy="2226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4" name="Google Shape;3154;p30"/>
          <p:cNvSpPr/>
          <p:nvPr/>
        </p:nvSpPr>
        <p:spPr>
          <a:xfrm>
            <a:off x="383804" y="2248250"/>
            <a:ext cx="222600" cy="2226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5" name="Google Shape;3155;p30"/>
          <p:cNvSpPr/>
          <p:nvPr/>
        </p:nvSpPr>
        <p:spPr>
          <a:xfrm>
            <a:off x="8714729" y="2723275"/>
            <a:ext cx="222600" cy="2226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6" name="Google Shape;3156;p30"/>
          <p:cNvSpPr/>
          <p:nvPr/>
        </p:nvSpPr>
        <p:spPr>
          <a:xfrm>
            <a:off x="8583473" y="2343175"/>
            <a:ext cx="181500" cy="181500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9"/>
          <p:cNvGrpSpPr/>
          <p:nvPr/>
        </p:nvGrpSpPr>
        <p:grpSpPr>
          <a:xfrm>
            <a:off x="7379990" y="4131574"/>
            <a:ext cx="2840004" cy="1939013"/>
            <a:chOff x="2639775" y="3965525"/>
            <a:chExt cx="545075" cy="372150"/>
          </a:xfrm>
        </p:grpSpPr>
        <p:sp>
          <p:nvSpPr>
            <p:cNvPr id="1835" name="Google Shape;1835;p29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9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9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9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9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9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9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9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9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3" name="Google Shape;1873;p29"/>
          <p:cNvSpPr/>
          <p:nvPr/>
        </p:nvSpPr>
        <p:spPr>
          <a:xfrm rot="6129037">
            <a:off x="8251325" y="316895"/>
            <a:ext cx="1762863" cy="1504708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4" name="Google Shape;1874;p29"/>
          <p:cNvGrpSpPr/>
          <p:nvPr/>
        </p:nvGrpSpPr>
        <p:grpSpPr>
          <a:xfrm>
            <a:off x="7302282" y="-102679"/>
            <a:ext cx="3136543" cy="1107664"/>
            <a:chOff x="5426550" y="1885275"/>
            <a:chExt cx="1961075" cy="692550"/>
          </a:xfrm>
        </p:grpSpPr>
        <p:sp>
          <p:nvSpPr>
            <p:cNvPr id="1875" name="Google Shape;1875;p29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9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9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8" name="Google Shape;1878;p29"/>
          <p:cNvGrpSpPr/>
          <p:nvPr/>
        </p:nvGrpSpPr>
        <p:grpSpPr>
          <a:xfrm>
            <a:off x="-898448" y="2581756"/>
            <a:ext cx="2448251" cy="2639728"/>
            <a:chOff x="-690798" y="2654793"/>
            <a:chExt cx="2448251" cy="2639728"/>
          </a:xfrm>
        </p:grpSpPr>
        <p:sp>
          <p:nvSpPr>
            <p:cNvPr id="1879" name="Google Shape;1879;p29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9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9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9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9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9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9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9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9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9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9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9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9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9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9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9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9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9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9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9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9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9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9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9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9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9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9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9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9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9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9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9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9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9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9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9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584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230650"/>
            <a:ext cx="7717800" cy="3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66" r:id="rId5"/>
    <p:sldLayoutId id="2147483669" r:id="rId6"/>
    <p:sldLayoutId id="2147483675" r:id="rId7"/>
    <p:sldLayoutId id="2147483676" r:id="rId8"/>
    <p:sldLayoutId id="2147483683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171;p35"/>
          <p:cNvGrpSpPr/>
          <p:nvPr/>
        </p:nvGrpSpPr>
        <p:grpSpPr>
          <a:xfrm>
            <a:off x="718462" y="2660542"/>
            <a:ext cx="1910399" cy="2111929"/>
            <a:chOff x="5881121" y="1051049"/>
            <a:chExt cx="3262815" cy="3041339"/>
          </a:xfrm>
        </p:grpSpPr>
        <p:sp>
          <p:nvSpPr>
            <p:cNvPr id="6" name="Google Shape;3172;p35"/>
            <p:cNvSpPr/>
            <p:nvPr/>
          </p:nvSpPr>
          <p:spPr>
            <a:xfrm>
              <a:off x="5881121" y="1051049"/>
              <a:ext cx="3262815" cy="3041339"/>
            </a:xfrm>
            <a:custGeom>
              <a:avLst/>
              <a:gdLst/>
              <a:ahLst/>
              <a:cxnLst/>
              <a:rect l="l" t="t" r="r" b="b"/>
              <a:pathLst>
                <a:path w="76283" h="71105" extrusionOk="0">
                  <a:moveTo>
                    <a:pt x="58132" y="48076"/>
                  </a:moveTo>
                  <a:lnTo>
                    <a:pt x="58132" y="48076"/>
                  </a:lnTo>
                  <a:cubicBezTo>
                    <a:pt x="57955" y="48220"/>
                    <a:pt x="57761" y="48366"/>
                    <a:pt x="57583" y="48511"/>
                  </a:cubicBezTo>
                  <a:cubicBezTo>
                    <a:pt x="57550" y="48496"/>
                    <a:pt x="57535" y="48496"/>
                    <a:pt x="57503" y="48496"/>
                  </a:cubicBezTo>
                  <a:cubicBezTo>
                    <a:pt x="57454" y="48399"/>
                    <a:pt x="57406" y="48302"/>
                    <a:pt x="57357" y="48220"/>
                  </a:cubicBezTo>
                  <a:lnTo>
                    <a:pt x="58132" y="48076"/>
                  </a:lnTo>
                  <a:close/>
                  <a:moveTo>
                    <a:pt x="50019" y="54799"/>
                  </a:moveTo>
                  <a:cubicBezTo>
                    <a:pt x="50036" y="54799"/>
                    <a:pt x="50052" y="54814"/>
                    <a:pt x="50068" y="54814"/>
                  </a:cubicBezTo>
                  <a:cubicBezTo>
                    <a:pt x="50084" y="54863"/>
                    <a:pt x="50101" y="54896"/>
                    <a:pt x="50116" y="54943"/>
                  </a:cubicBezTo>
                  <a:cubicBezTo>
                    <a:pt x="50375" y="55525"/>
                    <a:pt x="50666" y="56092"/>
                    <a:pt x="50989" y="56641"/>
                  </a:cubicBezTo>
                  <a:cubicBezTo>
                    <a:pt x="50730" y="56527"/>
                    <a:pt x="50472" y="56430"/>
                    <a:pt x="50213" y="56333"/>
                  </a:cubicBezTo>
                  <a:cubicBezTo>
                    <a:pt x="50192" y="56325"/>
                    <a:pt x="50172" y="56321"/>
                    <a:pt x="50154" y="56321"/>
                  </a:cubicBezTo>
                  <a:cubicBezTo>
                    <a:pt x="50002" y="56321"/>
                    <a:pt x="49945" y="56585"/>
                    <a:pt x="50133" y="56657"/>
                  </a:cubicBezTo>
                  <a:cubicBezTo>
                    <a:pt x="50504" y="56803"/>
                    <a:pt x="50892" y="56948"/>
                    <a:pt x="51280" y="57094"/>
                  </a:cubicBezTo>
                  <a:cubicBezTo>
                    <a:pt x="51782" y="57885"/>
                    <a:pt x="52363" y="58613"/>
                    <a:pt x="53010" y="59227"/>
                  </a:cubicBezTo>
                  <a:cubicBezTo>
                    <a:pt x="52605" y="59081"/>
                    <a:pt x="52202" y="58919"/>
                    <a:pt x="51814" y="58758"/>
                  </a:cubicBezTo>
                  <a:cubicBezTo>
                    <a:pt x="51794" y="58752"/>
                    <a:pt x="51775" y="58749"/>
                    <a:pt x="51758" y="58749"/>
                  </a:cubicBezTo>
                  <a:cubicBezTo>
                    <a:pt x="51590" y="58749"/>
                    <a:pt x="51541" y="59008"/>
                    <a:pt x="51717" y="59081"/>
                  </a:cubicBezTo>
                  <a:cubicBezTo>
                    <a:pt x="52299" y="59307"/>
                    <a:pt x="52864" y="59533"/>
                    <a:pt x="53445" y="59760"/>
                  </a:cubicBezTo>
                  <a:cubicBezTo>
                    <a:pt x="53459" y="59764"/>
                    <a:pt x="53472" y="59766"/>
                    <a:pt x="53485" y="59766"/>
                  </a:cubicBezTo>
                  <a:cubicBezTo>
                    <a:pt x="53519" y="59766"/>
                    <a:pt x="53551" y="59751"/>
                    <a:pt x="53575" y="59727"/>
                  </a:cubicBezTo>
                  <a:cubicBezTo>
                    <a:pt x="53995" y="60083"/>
                    <a:pt x="54447" y="60374"/>
                    <a:pt x="54932" y="60632"/>
                  </a:cubicBezTo>
                  <a:cubicBezTo>
                    <a:pt x="54303" y="60762"/>
                    <a:pt x="53592" y="61020"/>
                    <a:pt x="52799" y="61440"/>
                  </a:cubicBezTo>
                  <a:lnTo>
                    <a:pt x="50327" y="57044"/>
                  </a:lnTo>
                  <a:cubicBezTo>
                    <a:pt x="49567" y="57465"/>
                    <a:pt x="48808" y="57885"/>
                    <a:pt x="48048" y="58290"/>
                  </a:cubicBezTo>
                  <a:cubicBezTo>
                    <a:pt x="47709" y="57675"/>
                    <a:pt x="47369" y="57061"/>
                    <a:pt x="47030" y="56430"/>
                  </a:cubicBezTo>
                  <a:cubicBezTo>
                    <a:pt x="48097" y="56027"/>
                    <a:pt x="49099" y="55477"/>
                    <a:pt x="50019" y="54799"/>
                  </a:cubicBezTo>
                  <a:close/>
                  <a:moveTo>
                    <a:pt x="37145" y="0"/>
                  </a:moveTo>
                  <a:cubicBezTo>
                    <a:pt x="36970" y="0"/>
                    <a:pt x="36794" y="29"/>
                    <a:pt x="36622" y="92"/>
                  </a:cubicBezTo>
                  <a:cubicBezTo>
                    <a:pt x="35862" y="367"/>
                    <a:pt x="35409" y="1158"/>
                    <a:pt x="35474" y="1919"/>
                  </a:cubicBezTo>
                  <a:cubicBezTo>
                    <a:pt x="35315" y="1844"/>
                    <a:pt x="35135" y="1804"/>
                    <a:pt x="34957" y="1804"/>
                  </a:cubicBezTo>
                  <a:cubicBezTo>
                    <a:pt x="34864" y="1804"/>
                    <a:pt x="34771" y="1815"/>
                    <a:pt x="34683" y="1837"/>
                  </a:cubicBezTo>
                  <a:cubicBezTo>
                    <a:pt x="34133" y="1967"/>
                    <a:pt x="33793" y="2468"/>
                    <a:pt x="33713" y="2985"/>
                  </a:cubicBezTo>
                  <a:cubicBezTo>
                    <a:pt x="33599" y="3615"/>
                    <a:pt x="33842" y="4214"/>
                    <a:pt x="34181" y="4746"/>
                  </a:cubicBezTo>
                  <a:cubicBezTo>
                    <a:pt x="34553" y="5313"/>
                    <a:pt x="35022" y="5845"/>
                    <a:pt x="35506" y="6330"/>
                  </a:cubicBezTo>
                  <a:cubicBezTo>
                    <a:pt x="35636" y="6476"/>
                    <a:pt x="35782" y="6606"/>
                    <a:pt x="35911" y="6735"/>
                  </a:cubicBezTo>
                  <a:cubicBezTo>
                    <a:pt x="35442" y="7074"/>
                    <a:pt x="34957" y="7381"/>
                    <a:pt x="34440" y="7655"/>
                  </a:cubicBezTo>
                  <a:cubicBezTo>
                    <a:pt x="34504" y="7511"/>
                    <a:pt x="34553" y="7349"/>
                    <a:pt x="34537" y="7187"/>
                  </a:cubicBezTo>
                  <a:cubicBezTo>
                    <a:pt x="34504" y="6977"/>
                    <a:pt x="34407" y="6799"/>
                    <a:pt x="34278" y="6670"/>
                  </a:cubicBezTo>
                  <a:lnTo>
                    <a:pt x="34278" y="6670"/>
                  </a:lnTo>
                  <a:cubicBezTo>
                    <a:pt x="34295" y="6767"/>
                    <a:pt x="34295" y="6864"/>
                    <a:pt x="34295" y="6961"/>
                  </a:cubicBezTo>
                  <a:cubicBezTo>
                    <a:pt x="34278" y="7300"/>
                    <a:pt x="34069" y="7672"/>
                    <a:pt x="33810" y="7866"/>
                  </a:cubicBezTo>
                  <a:cubicBezTo>
                    <a:pt x="33729" y="7946"/>
                    <a:pt x="33648" y="8011"/>
                    <a:pt x="33551" y="8043"/>
                  </a:cubicBezTo>
                  <a:cubicBezTo>
                    <a:pt x="32985" y="8286"/>
                    <a:pt x="32403" y="8513"/>
                    <a:pt x="31903" y="8868"/>
                  </a:cubicBezTo>
                  <a:cubicBezTo>
                    <a:pt x="31515" y="9142"/>
                    <a:pt x="31175" y="9530"/>
                    <a:pt x="30981" y="9967"/>
                  </a:cubicBezTo>
                  <a:cubicBezTo>
                    <a:pt x="31030" y="10129"/>
                    <a:pt x="31046" y="10306"/>
                    <a:pt x="31030" y="10467"/>
                  </a:cubicBezTo>
                  <a:cubicBezTo>
                    <a:pt x="31030" y="10661"/>
                    <a:pt x="30966" y="10855"/>
                    <a:pt x="30852" y="11034"/>
                  </a:cubicBezTo>
                  <a:cubicBezTo>
                    <a:pt x="30884" y="11243"/>
                    <a:pt x="30933" y="11454"/>
                    <a:pt x="30869" y="11648"/>
                  </a:cubicBezTo>
                  <a:cubicBezTo>
                    <a:pt x="30755" y="12003"/>
                    <a:pt x="30384" y="12197"/>
                    <a:pt x="30093" y="12407"/>
                  </a:cubicBezTo>
                  <a:cubicBezTo>
                    <a:pt x="29462" y="12844"/>
                    <a:pt x="29042" y="13570"/>
                    <a:pt x="28962" y="14346"/>
                  </a:cubicBezTo>
                  <a:cubicBezTo>
                    <a:pt x="28913" y="14880"/>
                    <a:pt x="29042" y="15430"/>
                    <a:pt x="29300" y="15898"/>
                  </a:cubicBezTo>
                  <a:cubicBezTo>
                    <a:pt x="29171" y="16059"/>
                    <a:pt x="29106" y="16270"/>
                    <a:pt x="29123" y="16479"/>
                  </a:cubicBezTo>
                  <a:cubicBezTo>
                    <a:pt x="29139" y="16593"/>
                    <a:pt x="29171" y="16690"/>
                    <a:pt x="29220" y="16787"/>
                  </a:cubicBezTo>
                  <a:cubicBezTo>
                    <a:pt x="28444" y="17401"/>
                    <a:pt x="27911" y="18322"/>
                    <a:pt x="27733" y="19292"/>
                  </a:cubicBezTo>
                  <a:cubicBezTo>
                    <a:pt x="27313" y="19341"/>
                    <a:pt x="26893" y="19421"/>
                    <a:pt x="26521" y="19615"/>
                  </a:cubicBezTo>
                  <a:cubicBezTo>
                    <a:pt x="26020" y="19890"/>
                    <a:pt x="25745" y="20375"/>
                    <a:pt x="25826" y="20940"/>
                  </a:cubicBezTo>
                  <a:cubicBezTo>
                    <a:pt x="25907" y="21522"/>
                    <a:pt x="26294" y="22007"/>
                    <a:pt x="26779" y="22330"/>
                  </a:cubicBezTo>
                  <a:cubicBezTo>
                    <a:pt x="26893" y="22411"/>
                    <a:pt x="27022" y="22476"/>
                    <a:pt x="27152" y="22541"/>
                  </a:cubicBezTo>
                  <a:cubicBezTo>
                    <a:pt x="26003" y="25045"/>
                    <a:pt x="25503" y="27825"/>
                    <a:pt x="25148" y="30557"/>
                  </a:cubicBezTo>
                  <a:cubicBezTo>
                    <a:pt x="25131" y="30783"/>
                    <a:pt x="25098" y="31009"/>
                    <a:pt x="25066" y="31251"/>
                  </a:cubicBezTo>
                  <a:cubicBezTo>
                    <a:pt x="24937" y="31316"/>
                    <a:pt x="24808" y="31413"/>
                    <a:pt x="24695" y="31542"/>
                  </a:cubicBezTo>
                  <a:cubicBezTo>
                    <a:pt x="24129" y="32156"/>
                    <a:pt x="23790" y="32932"/>
                    <a:pt x="23434" y="33675"/>
                  </a:cubicBezTo>
                  <a:cubicBezTo>
                    <a:pt x="23434" y="33675"/>
                    <a:pt x="23418" y="33692"/>
                    <a:pt x="23418" y="33707"/>
                  </a:cubicBezTo>
                  <a:cubicBezTo>
                    <a:pt x="22594" y="32237"/>
                    <a:pt x="21834" y="30718"/>
                    <a:pt x="21123" y="29167"/>
                  </a:cubicBezTo>
                  <a:cubicBezTo>
                    <a:pt x="19750" y="26144"/>
                    <a:pt x="18860" y="22750"/>
                    <a:pt x="17164" y="19890"/>
                  </a:cubicBezTo>
                  <a:cubicBezTo>
                    <a:pt x="16550" y="18871"/>
                    <a:pt x="15580" y="17805"/>
                    <a:pt x="14400" y="17531"/>
                  </a:cubicBezTo>
                  <a:cubicBezTo>
                    <a:pt x="14287" y="17628"/>
                    <a:pt x="14141" y="17692"/>
                    <a:pt x="13996" y="17725"/>
                  </a:cubicBezTo>
                  <a:cubicBezTo>
                    <a:pt x="13871" y="17786"/>
                    <a:pt x="13746" y="17811"/>
                    <a:pt x="13614" y="17811"/>
                  </a:cubicBezTo>
                  <a:cubicBezTo>
                    <a:pt x="13575" y="17811"/>
                    <a:pt x="13535" y="17809"/>
                    <a:pt x="13495" y="17805"/>
                  </a:cubicBezTo>
                  <a:lnTo>
                    <a:pt x="13447" y="17805"/>
                  </a:lnTo>
                  <a:cubicBezTo>
                    <a:pt x="13204" y="17822"/>
                    <a:pt x="12962" y="17869"/>
                    <a:pt x="12719" y="17934"/>
                  </a:cubicBezTo>
                  <a:cubicBezTo>
                    <a:pt x="12477" y="18015"/>
                    <a:pt x="12251" y="18128"/>
                    <a:pt x="12040" y="18242"/>
                  </a:cubicBezTo>
                  <a:cubicBezTo>
                    <a:pt x="12025" y="18257"/>
                    <a:pt x="11992" y="18274"/>
                    <a:pt x="11975" y="18290"/>
                  </a:cubicBezTo>
                  <a:cubicBezTo>
                    <a:pt x="11943" y="18322"/>
                    <a:pt x="11928" y="18339"/>
                    <a:pt x="11911" y="18371"/>
                  </a:cubicBezTo>
                  <a:cubicBezTo>
                    <a:pt x="11895" y="18387"/>
                    <a:pt x="11878" y="18387"/>
                    <a:pt x="11878" y="18403"/>
                  </a:cubicBezTo>
                  <a:cubicBezTo>
                    <a:pt x="11863" y="18403"/>
                    <a:pt x="11863" y="18387"/>
                    <a:pt x="11863" y="18371"/>
                  </a:cubicBezTo>
                  <a:cubicBezTo>
                    <a:pt x="11766" y="18451"/>
                    <a:pt x="11669" y="18516"/>
                    <a:pt x="11588" y="18597"/>
                  </a:cubicBezTo>
                  <a:cubicBezTo>
                    <a:pt x="11604" y="18645"/>
                    <a:pt x="11620" y="18694"/>
                    <a:pt x="11620" y="18727"/>
                  </a:cubicBezTo>
                  <a:cubicBezTo>
                    <a:pt x="11023" y="19615"/>
                    <a:pt x="10829" y="20746"/>
                    <a:pt x="10909" y="21830"/>
                  </a:cubicBezTo>
                  <a:cubicBezTo>
                    <a:pt x="11038" y="23672"/>
                    <a:pt x="11540" y="25482"/>
                    <a:pt x="12218" y="27211"/>
                  </a:cubicBezTo>
                  <a:cubicBezTo>
                    <a:pt x="11540" y="26322"/>
                    <a:pt x="10812" y="25450"/>
                    <a:pt x="10036" y="24674"/>
                  </a:cubicBezTo>
                  <a:cubicBezTo>
                    <a:pt x="9210" y="23846"/>
                    <a:pt x="8017" y="23058"/>
                    <a:pt x="6823" y="23058"/>
                  </a:cubicBezTo>
                  <a:cubicBezTo>
                    <a:pt x="6687" y="23058"/>
                    <a:pt x="6551" y="23069"/>
                    <a:pt x="6416" y="23090"/>
                  </a:cubicBezTo>
                  <a:cubicBezTo>
                    <a:pt x="6384" y="23025"/>
                    <a:pt x="6336" y="22961"/>
                    <a:pt x="6303" y="22896"/>
                  </a:cubicBezTo>
                  <a:cubicBezTo>
                    <a:pt x="6206" y="23073"/>
                    <a:pt x="6093" y="23252"/>
                    <a:pt x="5931" y="23381"/>
                  </a:cubicBezTo>
                  <a:cubicBezTo>
                    <a:pt x="5737" y="23558"/>
                    <a:pt x="5543" y="23737"/>
                    <a:pt x="5349" y="23930"/>
                  </a:cubicBezTo>
                  <a:cubicBezTo>
                    <a:pt x="4994" y="24334"/>
                    <a:pt x="4670" y="24771"/>
                    <a:pt x="4396" y="25256"/>
                  </a:cubicBezTo>
                  <a:cubicBezTo>
                    <a:pt x="4315" y="25417"/>
                    <a:pt x="4250" y="25594"/>
                    <a:pt x="4186" y="25773"/>
                  </a:cubicBezTo>
                  <a:cubicBezTo>
                    <a:pt x="4089" y="26549"/>
                    <a:pt x="4202" y="27357"/>
                    <a:pt x="4444" y="28100"/>
                  </a:cubicBezTo>
                  <a:cubicBezTo>
                    <a:pt x="4832" y="29231"/>
                    <a:pt x="5349" y="30298"/>
                    <a:pt x="5963" y="31332"/>
                  </a:cubicBezTo>
                  <a:lnTo>
                    <a:pt x="5819" y="31235"/>
                  </a:lnTo>
                  <a:cubicBezTo>
                    <a:pt x="5009" y="30683"/>
                    <a:pt x="3947" y="30206"/>
                    <a:pt x="2932" y="30206"/>
                  </a:cubicBezTo>
                  <a:cubicBezTo>
                    <a:pt x="2609" y="30206"/>
                    <a:pt x="2291" y="30254"/>
                    <a:pt x="1988" y="30363"/>
                  </a:cubicBezTo>
                  <a:cubicBezTo>
                    <a:pt x="1908" y="30266"/>
                    <a:pt x="1811" y="30184"/>
                    <a:pt x="1729" y="30087"/>
                  </a:cubicBezTo>
                  <a:cubicBezTo>
                    <a:pt x="1699" y="30050"/>
                    <a:pt x="1663" y="30034"/>
                    <a:pt x="1626" y="30034"/>
                  </a:cubicBezTo>
                  <a:cubicBezTo>
                    <a:pt x="1508" y="30034"/>
                    <a:pt x="1392" y="30203"/>
                    <a:pt x="1503" y="30314"/>
                  </a:cubicBezTo>
                  <a:cubicBezTo>
                    <a:pt x="1552" y="30378"/>
                    <a:pt x="1617" y="30443"/>
                    <a:pt x="1664" y="30508"/>
                  </a:cubicBezTo>
                  <a:cubicBezTo>
                    <a:pt x="1520" y="30589"/>
                    <a:pt x="1374" y="30669"/>
                    <a:pt x="1244" y="30783"/>
                  </a:cubicBezTo>
                  <a:cubicBezTo>
                    <a:pt x="841" y="31122"/>
                    <a:pt x="565" y="31591"/>
                    <a:pt x="421" y="32091"/>
                  </a:cubicBezTo>
                  <a:cubicBezTo>
                    <a:pt x="421" y="32108"/>
                    <a:pt x="421" y="32124"/>
                    <a:pt x="404" y="32140"/>
                  </a:cubicBezTo>
                  <a:cubicBezTo>
                    <a:pt x="339" y="32059"/>
                    <a:pt x="275" y="31979"/>
                    <a:pt x="194" y="31914"/>
                  </a:cubicBezTo>
                  <a:cubicBezTo>
                    <a:pt x="130" y="31994"/>
                    <a:pt x="65" y="32091"/>
                    <a:pt x="0" y="32173"/>
                  </a:cubicBezTo>
                  <a:cubicBezTo>
                    <a:pt x="97" y="32302"/>
                    <a:pt x="210" y="32415"/>
                    <a:pt x="324" y="32544"/>
                  </a:cubicBezTo>
                  <a:cubicBezTo>
                    <a:pt x="162" y="33595"/>
                    <a:pt x="453" y="34709"/>
                    <a:pt x="986" y="35647"/>
                  </a:cubicBezTo>
                  <a:cubicBezTo>
                    <a:pt x="2845" y="38961"/>
                    <a:pt x="5996" y="41433"/>
                    <a:pt x="8969" y="43695"/>
                  </a:cubicBezTo>
                  <a:cubicBezTo>
                    <a:pt x="11119" y="45344"/>
                    <a:pt x="13462" y="46459"/>
                    <a:pt x="15936" y="47526"/>
                  </a:cubicBezTo>
                  <a:lnTo>
                    <a:pt x="17487" y="48156"/>
                  </a:lnTo>
                  <a:cubicBezTo>
                    <a:pt x="17179" y="49578"/>
                    <a:pt x="17035" y="51032"/>
                    <a:pt x="17147" y="52504"/>
                  </a:cubicBezTo>
                  <a:cubicBezTo>
                    <a:pt x="17179" y="52989"/>
                    <a:pt x="17244" y="53473"/>
                    <a:pt x="17390" y="53941"/>
                  </a:cubicBezTo>
                  <a:cubicBezTo>
                    <a:pt x="17487" y="54297"/>
                    <a:pt x="17649" y="54685"/>
                    <a:pt x="17923" y="54943"/>
                  </a:cubicBezTo>
                  <a:cubicBezTo>
                    <a:pt x="17972" y="54976"/>
                    <a:pt x="18004" y="55008"/>
                    <a:pt x="18052" y="55040"/>
                  </a:cubicBezTo>
                  <a:cubicBezTo>
                    <a:pt x="18037" y="55202"/>
                    <a:pt x="18004" y="55381"/>
                    <a:pt x="17987" y="55558"/>
                  </a:cubicBezTo>
                  <a:lnTo>
                    <a:pt x="18198" y="55558"/>
                  </a:lnTo>
                  <a:cubicBezTo>
                    <a:pt x="18246" y="55558"/>
                    <a:pt x="18278" y="55558"/>
                    <a:pt x="18327" y="55574"/>
                  </a:cubicBezTo>
                  <a:cubicBezTo>
                    <a:pt x="18343" y="55445"/>
                    <a:pt x="18360" y="55299"/>
                    <a:pt x="18375" y="55170"/>
                  </a:cubicBezTo>
                  <a:cubicBezTo>
                    <a:pt x="18435" y="55183"/>
                    <a:pt x="18495" y="55189"/>
                    <a:pt x="18554" y="55189"/>
                  </a:cubicBezTo>
                  <a:cubicBezTo>
                    <a:pt x="19159" y="55189"/>
                    <a:pt x="19755" y="54554"/>
                    <a:pt x="20138" y="54038"/>
                  </a:cubicBezTo>
                  <a:lnTo>
                    <a:pt x="20138" y="54038"/>
                  </a:lnTo>
                  <a:cubicBezTo>
                    <a:pt x="19959" y="54717"/>
                    <a:pt x="19798" y="55381"/>
                    <a:pt x="19653" y="56059"/>
                  </a:cubicBezTo>
                  <a:cubicBezTo>
                    <a:pt x="19750" y="56107"/>
                    <a:pt x="19862" y="56172"/>
                    <a:pt x="19944" y="56236"/>
                  </a:cubicBezTo>
                  <a:cubicBezTo>
                    <a:pt x="19976" y="56107"/>
                    <a:pt x="20008" y="55962"/>
                    <a:pt x="20041" y="55833"/>
                  </a:cubicBezTo>
                  <a:cubicBezTo>
                    <a:pt x="20073" y="56042"/>
                    <a:pt x="20121" y="56253"/>
                    <a:pt x="20218" y="56463"/>
                  </a:cubicBezTo>
                  <a:cubicBezTo>
                    <a:pt x="20471" y="56969"/>
                    <a:pt x="20880" y="57155"/>
                    <a:pt x="21333" y="57155"/>
                  </a:cubicBezTo>
                  <a:cubicBezTo>
                    <a:pt x="21718" y="57155"/>
                    <a:pt x="22134" y="57020"/>
                    <a:pt x="22513" y="56835"/>
                  </a:cubicBezTo>
                  <a:lnTo>
                    <a:pt x="22513" y="56835"/>
                  </a:lnTo>
                  <a:cubicBezTo>
                    <a:pt x="22480" y="56915"/>
                    <a:pt x="22465" y="56980"/>
                    <a:pt x="22448" y="57061"/>
                  </a:cubicBezTo>
                  <a:cubicBezTo>
                    <a:pt x="22562" y="57061"/>
                    <a:pt x="22674" y="57077"/>
                    <a:pt x="22771" y="57126"/>
                  </a:cubicBezTo>
                  <a:cubicBezTo>
                    <a:pt x="22820" y="56948"/>
                    <a:pt x="22868" y="56770"/>
                    <a:pt x="22933" y="56609"/>
                  </a:cubicBezTo>
                  <a:cubicBezTo>
                    <a:pt x="23047" y="56527"/>
                    <a:pt x="23159" y="56447"/>
                    <a:pt x="23256" y="56383"/>
                  </a:cubicBezTo>
                  <a:cubicBezTo>
                    <a:pt x="23547" y="56156"/>
                    <a:pt x="23822" y="55898"/>
                    <a:pt x="24081" y="55607"/>
                  </a:cubicBezTo>
                  <a:lnTo>
                    <a:pt x="24081" y="55607"/>
                  </a:lnTo>
                  <a:cubicBezTo>
                    <a:pt x="23902" y="56269"/>
                    <a:pt x="23822" y="56932"/>
                    <a:pt x="23935" y="57594"/>
                  </a:cubicBezTo>
                  <a:cubicBezTo>
                    <a:pt x="24032" y="58143"/>
                    <a:pt x="24323" y="58693"/>
                    <a:pt x="24743" y="59065"/>
                  </a:cubicBezTo>
                  <a:cubicBezTo>
                    <a:pt x="24743" y="59081"/>
                    <a:pt x="24727" y="59113"/>
                    <a:pt x="24727" y="59130"/>
                  </a:cubicBezTo>
                  <a:cubicBezTo>
                    <a:pt x="24824" y="59210"/>
                    <a:pt x="24921" y="59292"/>
                    <a:pt x="25001" y="59356"/>
                  </a:cubicBezTo>
                  <a:cubicBezTo>
                    <a:pt x="25018" y="59339"/>
                    <a:pt x="25018" y="59307"/>
                    <a:pt x="25034" y="59275"/>
                  </a:cubicBezTo>
                  <a:cubicBezTo>
                    <a:pt x="25083" y="59324"/>
                    <a:pt x="25148" y="59356"/>
                    <a:pt x="25212" y="59372"/>
                  </a:cubicBezTo>
                  <a:cubicBezTo>
                    <a:pt x="25471" y="59499"/>
                    <a:pt x="25726" y="59556"/>
                    <a:pt x="25974" y="59556"/>
                  </a:cubicBezTo>
                  <a:cubicBezTo>
                    <a:pt x="26825" y="59556"/>
                    <a:pt x="27585" y="58893"/>
                    <a:pt x="28072" y="58193"/>
                  </a:cubicBezTo>
                  <a:cubicBezTo>
                    <a:pt x="28816" y="57174"/>
                    <a:pt x="29253" y="55946"/>
                    <a:pt x="29656" y="54766"/>
                  </a:cubicBezTo>
                  <a:cubicBezTo>
                    <a:pt x="29705" y="54620"/>
                    <a:pt x="29770" y="54459"/>
                    <a:pt x="29818" y="54314"/>
                  </a:cubicBezTo>
                  <a:cubicBezTo>
                    <a:pt x="30141" y="54556"/>
                    <a:pt x="30481" y="54799"/>
                    <a:pt x="30836" y="55008"/>
                  </a:cubicBezTo>
                  <a:cubicBezTo>
                    <a:pt x="31854" y="55622"/>
                    <a:pt x="32937" y="56107"/>
                    <a:pt x="34052" y="56479"/>
                  </a:cubicBezTo>
                  <a:lnTo>
                    <a:pt x="34052" y="59906"/>
                  </a:lnTo>
                  <a:lnTo>
                    <a:pt x="30917" y="59906"/>
                  </a:lnTo>
                  <a:lnTo>
                    <a:pt x="30917" y="71057"/>
                  </a:lnTo>
                  <a:lnTo>
                    <a:pt x="44509" y="71057"/>
                  </a:lnTo>
                  <a:cubicBezTo>
                    <a:pt x="44509" y="71057"/>
                    <a:pt x="46771" y="64980"/>
                    <a:pt x="39887" y="64948"/>
                  </a:cubicBezTo>
                  <a:lnTo>
                    <a:pt x="39822" y="59906"/>
                  </a:lnTo>
                  <a:lnTo>
                    <a:pt x="37219" y="59906"/>
                  </a:lnTo>
                  <a:lnTo>
                    <a:pt x="37219" y="57206"/>
                  </a:lnTo>
                  <a:cubicBezTo>
                    <a:pt x="38419" y="57384"/>
                    <a:pt x="39652" y="57483"/>
                    <a:pt x="40884" y="57483"/>
                  </a:cubicBezTo>
                  <a:cubicBezTo>
                    <a:pt x="41895" y="57483"/>
                    <a:pt x="42905" y="57416"/>
                    <a:pt x="43895" y="57271"/>
                  </a:cubicBezTo>
                  <a:cubicBezTo>
                    <a:pt x="44347" y="58111"/>
                    <a:pt x="44800" y="58952"/>
                    <a:pt x="45268" y="59809"/>
                  </a:cubicBezTo>
                  <a:cubicBezTo>
                    <a:pt x="44347" y="60294"/>
                    <a:pt x="43425" y="60794"/>
                    <a:pt x="42520" y="61296"/>
                  </a:cubicBezTo>
                  <a:lnTo>
                    <a:pt x="47838" y="71105"/>
                  </a:lnTo>
                  <a:lnTo>
                    <a:pt x="59781" y="64608"/>
                  </a:lnTo>
                  <a:cubicBezTo>
                    <a:pt x="59781" y="64608"/>
                    <a:pt x="59248" y="60908"/>
                    <a:pt x="56339" y="60552"/>
                  </a:cubicBezTo>
                  <a:cubicBezTo>
                    <a:pt x="56565" y="60115"/>
                    <a:pt x="56387" y="59436"/>
                    <a:pt x="56177" y="58919"/>
                  </a:cubicBezTo>
                  <a:lnTo>
                    <a:pt x="56177" y="58919"/>
                  </a:lnTo>
                  <a:cubicBezTo>
                    <a:pt x="56362" y="59241"/>
                    <a:pt x="56699" y="59415"/>
                    <a:pt x="57033" y="59415"/>
                  </a:cubicBezTo>
                  <a:cubicBezTo>
                    <a:pt x="57254" y="59415"/>
                    <a:pt x="57474" y="59339"/>
                    <a:pt x="57647" y="59178"/>
                  </a:cubicBezTo>
                  <a:cubicBezTo>
                    <a:pt x="58052" y="58790"/>
                    <a:pt x="58100" y="57982"/>
                    <a:pt x="57744" y="57529"/>
                  </a:cubicBezTo>
                  <a:lnTo>
                    <a:pt x="57744" y="57529"/>
                  </a:lnTo>
                  <a:cubicBezTo>
                    <a:pt x="57997" y="57821"/>
                    <a:pt x="58362" y="57990"/>
                    <a:pt x="58721" y="57990"/>
                  </a:cubicBezTo>
                  <a:cubicBezTo>
                    <a:pt x="58959" y="57990"/>
                    <a:pt x="59194" y="57917"/>
                    <a:pt x="59393" y="57756"/>
                  </a:cubicBezTo>
                  <a:cubicBezTo>
                    <a:pt x="59895" y="57335"/>
                    <a:pt x="59959" y="56350"/>
                    <a:pt x="59458" y="55930"/>
                  </a:cubicBezTo>
                  <a:lnTo>
                    <a:pt x="59458" y="55930"/>
                  </a:lnTo>
                  <a:cubicBezTo>
                    <a:pt x="59729" y="56071"/>
                    <a:pt x="60044" y="56205"/>
                    <a:pt x="60341" y="56205"/>
                  </a:cubicBezTo>
                  <a:cubicBezTo>
                    <a:pt x="60521" y="56205"/>
                    <a:pt x="60695" y="56155"/>
                    <a:pt x="60847" y="56027"/>
                  </a:cubicBezTo>
                  <a:cubicBezTo>
                    <a:pt x="61171" y="55752"/>
                    <a:pt x="61235" y="55202"/>
                    <a:pt x="61155" y="54734"/>
                  </a:cubicBezTo>
                  <a:cubicBezTo>
                    <a:pt x="61106" y="54378"/>
                    <a:pt x="61009" y="54038"/>
                    <a:pt x="60864" y="53715"/>
                  </a:cubicBezTo>
                  <a:lnTo>
                    <a:pt x="60864" y="53715"/>
                  </a:lnTo>
                  <a:cubicBezTo>
                    <a:pt x="61074" y="53764"/>
                    <a:pt x="61268" y="53797"/>
                    <a:pt x="61462" y="53845"/>
                  </a:cubicBezTo>
                  <a:cubicBezTo>
                    <a:pt x="61472" y="53846"/>
                    <a:pt x="61482" y="53847"/>
                    <a:pt x="61492" y="53847"/>
                  </a:cubicBezTo>
                  <a:cubicBezTo>
                    <a:pt x="61680" y="53847"/>
                    <a:pt x="61742" y="53568"/>
                    <a:pt x="61543" y="53521"/>
                  </a:cubicBezTo>
                  <a:cubicBezTo>
                    <a:pt x="61268" y="53457"/>
                    <a:pt x="60977" y="53409"/>
                    <a:pt x="60703" y="53344"/>
                  </a:cubicBezTo>
                  <a:cubicBezTo>
                    <a:pt x="60330" y="52649"/>
                    <a:pt x="59830" y="52034"/>
                    <a:pt x="59377" y="51405"/>
                  </a:cubicBezTo>
                  <a:cubicBezTo>
                    <a:pt x="59345" y="51372"/>
                    <a:pt x="59313" y="51340"/>
                    <a:pt x="59296" y="51291"/>
                  </a:cubicBezTo>
                  <a:lnTo>
                    <a:pt x="59296" y="51291"/>
                  </a:lnTo>
                  <a:cubicBezTo>
                    <a:pt x="59490" y="51340"/>
                    <a:pt x="59684" y="51372"/>
                    <a:pt x="59878" y="51405"/>
                  </a:cubicBezTo>
                  <a:cubicBezTo>
                    <a:pt x="59891" y="51408"/>
                    <a:pt x="59904" y="51410"/>
                    <a:pt x="59916" y="51410"/>
                  </a:cubicBezTo>
                  <a:cubicBezTo>
                    <a:pt x="60084" y="51410"/>
                    <a:pt x="60154" y="51127"/>
                    <a:pt x="59959" y="51097"/>
                  </a:cubicBezTo>
                  <a:cubicBezTo>
                    <a:pt x="59636" y="51032"/>
                    <a:pt x="59328" y="50968"/>
                    <a:pt x="59005" y="50903"/>
                  </a:cubicBezTo>
                  <a:cubicBezTo>
                    <a:pt x="58552" y="50241"/>
                    <a:pt x="58117" y="49578"/>
                    <a:pt x="57712" y="48867"/>
                  </a:cubicBezTo>
                  <a:lnTo>
                    <a:pt x="57712" y="48867"/>
                  </a:lnTo>
                  <a:cubicBezTo>
                    <a:pt x="57906" y="48899"/>
                    <a:pt x="58084" y="48948"/>
                    <a:pt x="58278" y="48981"/>
                  </a:cubicBezTo>
                  <a:cubicBezTo>
                    <a:pt x="58293" y="48984"/>
                    <a:pt x="58307" y="48985"/>
                    <a:pt x="58320" y="48985"/>
                  </a:cubicBezTo>
                  <a:cubicBezTo>
                    <a:pt x="58500" y="48985"/>
                    <a:pt x="58570" y="48702"/>
                    <a:pt x="58375" y="48657"/>
                  </a:cubicBezTo>
                  <a:cubicBezTo>
                    <a:pt x="58246" y="48641"/>
                    <a:pt x="58132" y="48608"/>
                    <a:pt x="58003" y="48593"/>
                  </a:cubicBezTo>
                  <a:cubicBezTo>
                    <a:pt x="58311" y="48366"/>
                    <a:pt x="58602" y="48140"/>
                    <a:pt x="58893" y="47914"/>
                  </a:cubicBezTo>
                  <a:cubicBezTo>
                    <a:pt x="60750" y="47461"/>
                    <a:pt x="62577" y="46718"/>
                    <a:pt x="64290" y="45893"/>
                  </a:cubicBezTo>
                  <a:cubicBezTo>
                    <a:pt x="65308" y="45393"/>
                    <a:pt x="66310" y="44859"/>
                    <a:pt x="67264" y="44245"/>
                  </a:cubicBezTo>
                  <a:cubicBezTo>
                    <a:pt x="67548" y="44322"/>
                    <a:pt x="67844" y="44355"/>
                    <a:pt x="68142" y="44355"/>
                  </a:cubicBezTo>
                  <a:cubicBezTo>
                    <a:pt x="68778" y="44355"/>
                    <a:pt x="69428" y="44206"/>
                    <a:pt x="70012" y="44018"/>
                  </a:cubicBezTo>
                  <a:cubicBezTo>
                    <a:pt x="71046" y="43680"/>
                    <a:pt x="72016" y="43130"/>
                    <a:pt x="72839" y="42419"/>
                  </a:cubicBezTo>
                  <a:cubicBezTo>
                    <a:pt x="73793" y="41611"/>
                    <a:pt x="74585" y="40592"/>
                    <a:pt x="75134" y="39478"/>
                  </a:cubicBezTo>
                  <a:cubicBezTo>
                    <a:pt x="75345" y="39073"/>
                    <a:pt x="75506" y="38637"/>
                    <a:pt x="75651" y="38200"/>
                  </a:cubicBezTo>
                  <a:cubicBezTo>
                    <a:pt x="75636" y="37748"/>
                    <a:pt x="75668" y="37312"/>
                    <a:pt x="75733" y="36875"/>
                  </a:cubicBezTo>
                  <a:cubicBezTo>
                    <a:pt x="75813" y="36390"/>
                    <a:pt x="75927" y="35890"/>
                    <a:pt x="76039" y="35421"/>
                  </a:cubicBezTo>
                  <a:lnTo>
                    <a:pt x="76039" y="35194"/>
                  </a:lnTo>
                  <a:cubicBezTo>
                    <a:pt x="76071" y="35179"/>
                    <a:pt x="76088" y="35162"/>
                    <a:pt x="76121" y="35130"/>
                  </a:cubicBezTo>
                  <a:cubicBezTo>
                    <a:pt x="76168" y="34985"/>
                    <a:pt x="76201" y="34823"/>
                    <a:pt x="76250" y="34662"/>
                  </a:cubicBezTo>
                  <a:cubicBezTo>
                    <a:pt x="76265" y="34645"/>
                    <a:pt x="76265" y="34613"/>
                    <a:pt x="76282" y="34580"/>
                  </a:cubicBezTo>
                  <a:lnTo>
                    <a:pt x="76282" y="34580"/>
                  </a:lnTo>
                  <a:cubicBezTo>
                    <a:pt x="76185" y="34662"/>
                    <a:pt x="76104" y="34726"/>
                    <a:pt x="76007" y="34806"/>
                  </a:cubicBezTo>
                  <a:lnTo>
                    <a:pt x="76007" y="34694"/>
                  </a:lnTo>
                  <a:cubicBezTo>
                    <a:pt x="75974" y="34500"/>
                    <a:pt x="75959" y="34322"/>
                    <a:pt x="75927" y="34128"/>
                  </a:cubicBezTo>
                  <a:cubicBezTo>
                    <a:pt x="76007" y="34095"/>
                    <a:pt x="76088" y="34080"/>
                    <a:pt x="76168" y="34048"/>
                  </a:cubicBezTo>
                  <a:cubicBezTo>
                    <a:pt x="76121" y="33951"/>
                    <a:pt x="76088" y="33837"/>
                    <a:pt x="76039" y="33740"/>
                  </a:cubicBezTo>
                  <a:cubicBezTo>
                    <a:pt x="75974" y="33757"/>
                    <a:pt x="75910" y="33789"/>
                    <a:pt x="75845" y="33804"/>
                  </a:cubicBezTo>
                  <a:cubicBezTo>
                    <a:pt x="75748" y="33336"/>
                    <a:pt x="75587" y="32884"/>
                    <a:pt x="75377" y="32464"/>
                  </a:cubicBezTo>
                  <a:cubicBezTo>
                    <a:pt x="74989" y="31865"/>
                    <a:pt x="74537" y="31300"/>
                    <a:pt x="74035" y="30766"/>
                  </a:cubicBezTo>
                  <a:cubicBezTo>
                    <a:pt x="74020" y="30766"/>
                    <a:pt x="74020" y="30751"/>
                    <a:pt x="74003" y="30734"/>
                  </a:cubicBezTo>
                  <a:cubicBezTo>
                    <a:pt x="73858" y="30637"/>
                    <a:pt x="73729" y="30540"/>
                    <a:pt x="73583" y="30460"/>
                  </a:cubicBezTo>
                  <a:cubicBezTo>
                    <a:pt x="73632" y="30443"/>
                    <a:pt x="73664" y="30443"/>
                    <a:pt x="73712" y="30427"/>
                  </a:cubicBezTo>
                  <a:cubicBezTo>
                    <a:pt x="73615" y="30346"/>
                    <a:pt x="73518" y="30249"/>
                    <a:pt x="73421" y="30152"/>
                  </a:cubicBezTo>
                  <a:cubicBezTo>
                    <a:pt x="73324" y="30169"/>
                    <a:pt x="73227" y="30201"/>
                    <a:pt x="73130" y="30217"/>
                  </a:cubicBezTo>
                  <a:cubicBezTo>
                    <a:pt x="72662" y="30007"/>
                    <a:pt x="72177" y="29861"/>
                    <a:pt x="71676" y="29764"/>
                  </a:cubicBezTo>
                  <a:cubicBezTo>
                    <a:pt x="71725" y="29296"/>
                    <a:pt x="71772" y="28811"/>
                    <a:pt x="71822" y="28326"/>
                  </a:cubicBezTo>
                  <a:cubicBezTo>
                    <a:pt x="71837" y="28213"/>
                    <a:pt x="71837" y="28100"/>
                    <a:pt x="71854" y="27986"/>
                  </a:cubicBezTo>
                  <a:lnTo>
                    <a:pt x="72210" y="27986"/>
                  </a:lnTo>
                  <a:cubicBezTo>
                    <a:pt x="72968" y="27986"/>
                    <a:pt x="73583" y="27372"/>
                    <a:pt x="73583" y="26613"/>
                  </a:cubicBezTo>
                  <a:cubicBezTo>
                    <a:pt x="73583" y="25853"/>
                    <a:pt x="72968" y="25239"/>
                    <a:pt x="72210" y="25239"/>
                  </a:cubicBezTo>
                  <a:lnTo>
                    <a:pt x="71579" y="25239"/>
                  </a:lnTo>
                  <a:cubicBezTo>
                    <a:pt x="71579" y="24383"/>
                    <a:pt x="70884" y="23704"/>
                    <a:pt x="70044" y="23704"/>
                  </a:cubicBezTo>
                  <a:lnTo>
                    <a:pt x="60653" y="23704"/>
                  </a:lnTo>
                  <a:cubicBezTo>
                    <a:pt x="59798" y="23704"/>
                    <a:pt x="59102" y="24383"/>
                    <a:pt x="59102" y="25239"/>
                  </a:cubicBezTo>
                  <a:cubicBezTo>
                    <a:pt x="58359" y="25239"/>
                    <a:pt x="57744" y="25853"/>
                    <a:pt x="57744" y="26613"/>
                  </a:cubicBezTo>
                  <a:cubicBezTo>
                    <a:pt x="57744" y="27372"/>
                    <a:pt x="58359" y="27986"/>
                    <a:pt x="59119" y="27986"/>
                  </a:cubicBezTo>
                  <a:lnTo>
                    <a:pt x="59264" y="27986"/>
                  </a:lnTo>
                  <a:lnTo>
                    <a:pt x="59458" y="29926"/>
                  </a:lnTo>
                  <a:cubicBezTo>
                    <a:pt x="59507" y="30475"/>
                    <a:pt x="59571" y="31009"/>
                    <a:pt x="59619" y="31559"/>
                  </a:cubicBezTo>
                  <a:cubicBezTo>
                    <a:pt x="58084" y="30912"/>
                    <a:pt x="56630" y="30055"/>
                    <a:pt x="55337" y="29021"/>
                  </a:cubicBezTo>
                  <a:cubicBezTo>
                    <a:pt x="54803" y="27033"/>
                    <a:pt x="54076" y="25094"/>
                    <a:pt x="53171" y="23235"/>
                  </a:cubicBezTo>
                  <a:cubicBezTo>
                    <a:pt x="52734" y="22347"/>
                    <a:pt x="52234" y="21457"/>
                    <a:pt x="51685" y="20617"/>
                  </a:cubicBezTo>
                  <a:cubicBezTo>
                    <a:pt x="51749" y="20569"/>
                    <a:pt x="51814" y="20537"/>
                    <a:pt x="51862" y="20487"/>
                  </a:cubicBezTo>
                  <a:cubicBezTo>
                    <a:pt x="52476" y="20052"/>
                    <a:pt x="53219" y="19453"/>
                    <a:pt x="53398" y="18677"/>
                  </a:cubicBezTo>
                  <a:cubicBezTo>
                    <a:pt x="53542" y="18063"/>
                    <a:pt x="53187" y="17337"/>
                    <a:pt x="52622" y="17061"/>
                  </a:cubicBezTo>
                  <a:cubicBezTo>
                    <a:pt x="52276" y="16895"/>
                    <a:pt x="51901" y="16835"/>
                    <a:pt x="51516" y="16835"/>
                  </a:cubicBezTo>
                  <a:cubicBezTo>
                    <a:pt x="51342" y="16835"/>
                    <a:pt x="51165" y="16847"/>
                    <a:pt x="50989" y="16867"/>
                  </a:cubicBezTo>
                  <a:cubicBezTo>
                    <a:pt x="50846" y="16710"/>
                    <a:pt x="50640" y="16603"/>
                    <a:pt x="50403" y="16603"/>
                  </a:cubicBezTo>
                  <a:cubicBezTo>
                    <a:pt x="50373" y="16603"/>
                    <a:pt x="50342" y="16605"/>
                    <a:pt x="50310" y="16609"/>
                  </a:cubicBezTo>
                  <a:lnTo>
                    <a:pt x="50295" y="16609"/>
                  </a:lnTo>
                  <a:cubicBezTo>
                    <a:pt x="50184" y="13711"/>
                    <a:pt x="48388" y="12981"/>
                    <a:pt x="47715" y="12981"/>
                  </a:cubicBezTo>
                  <a:cubicBezTo>
                    <a:pt x="47600" y="12981"/>
                    <a:pt x="47518" y="13002"/>
                    <a:pt x="47483" y="13038"/>
                  </a:cubicBezTo>
                  <a:cubicBezTo>
                    <a:pt x="47903" y="12051"/>
                    <a:pt x="47644" y="10855"/>
                    <a:pt x="47030" y="9967"/>
                  </a:cubicBezTo>
                  <a:cubicBezTo>
                    <a:pt x="46416" y="9078"/>
                    <a:pt x="45511" y="8431"/>
                    <a:pt x="44574" y="7882"/>
                  </a:cubicBezTo>
                  <a:cubicBezTo>
                    <a:pt x="44153" y="7623"/>
                    <a:pt x="43716" y="7397"/>
                    <a:pt x="43296" y="7138"/>
                  </a:cubicBezTo>
                  <a:cubicBezTo>
                    <a:pt x="43652" y="7041"/>
                    <a:pt x="43895" y="6686"/>
                    <a:pt x="43862" y="6298"/>
                  </a:cubicBezTo>
                  <a:cubicBezTo>
                    <a:pt x="43832" y="5890"/>
                    <a:pt x="43476" y="5566"/>
                    <a:pt x="43074" y="5566"/>
                  </a:cubicBezTo>
                  <a:cubicBezTo>
                    <a:pt x="43046" y="5566"/>
                    <a:pt x="43018" y="5568"/>
                    <a:pt x="42990" y="5571"/>
                  </a:cubicBezTo>
                  <a:cubicBezTo>
                    <a:pt x="42957" y="5571"/>
                    <a:pt x="42925" y="5571"/>
                    <a:pt x="42893" y="5587"/>
                  </a:cubicBezTo>
                  <a:cubicBezTo>
                    <a:pt x="43151" y="5054"/>
                    <a:pt x="43361" y="4520"/>
                    <a:pt x="43539" y="3971"/>
                  </a:cubicBezTo>
                  <a:cubicBezTo>
                    <a:pt x="43733" y="3309"/>
                    <a:pt x="43830" y="2565"/>
                    <a:pt x="43522" y="1934"/>
                  </a:cubicBezTo>
                  <a:cubicBezTo>
                    <a:pt x="43281" y="1402"/>
                    <a:pt x="42779" y="981"/>
                    <a:pt x="42182" y="981"/>
                  </a:cubicBezTo>
                  <a:cubicBezTo>
                    <a:pt x="41712" y="997"/>
                    <a:pt x="41292" y="1240"/>
                    <a:pt x="40986" y="1595"/>
                  </a:cubicBezTo>
                  <a:cubicBezTo>
                    <a:pt x="40986" y="1305"/>
                    <a:pt x="40953" y="1029"/>
                    <a:pt x="40840" y="771"/>
                  </a:cubicBezTo>
                  <a:cubicBezTo>
                    <a:pt x="40678" y="432"/>
                    <a:pt x="40339" y="141"/>
                    <a:pt x="39951" y="109"/>
                  </a:cubicBezTo>
                  <a:cubicBezTo>
                    <a:pt x="39924" y="106"/>
                    <a:pt x="39897" y="105"/>
                    <a:pt x="39871" y="105"/>
                  </a:cubicBezTo>
                  <a:cubicBezTo>
                    <a:pt x="39336" y="105"/>
                    <a:pt x="39003" y="568"/>
                    <a:pt x="38788" y="1046"/>
                  </a:cubicBezTo>
                  <a:cubicBezTo>
                    <a:pt x="38491" y="441"/>
                    <a:pt x="37827" y="0"/>
                    <a:pt x="37145" y="0"/>
                  </a:cubicBezTo>
                  <a:close/>
                </a:path>
              </a:pathLst>
            </a:custGeom>
            <a:solidFill>
              <a:srgbClr val="353535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3173;p35"/>
            <p:cNvGrpSpPr/>
            <p:nvPr/>
          </p:nvGrpSpPr>
          <p:grpSpPr>
            <a:xfrm>
              <a:off x="5881199" y="1053809"/>
              <a:ext cx="3262732" cy="3038501"/>
              <a:chOff x="6304100" y="2631625"/>
              <a:chExt cx="1908700" cy="1777525"/>
            </a:xfrm>
          </p:grpSpPr>
          <p:sp>
            <p:nvSpPr>
              <p:cNvPr id="8" name="Google Shape;3174;p35"/>
              <p:cNvSpPr/>
              <p:nvPr/>
            </p:nvSpPr>
            <p:spPr>
              <a:xfrm>
                <a:off x="6402300" y="3208325"/>
                <a:ext cx="622650" cy="634375"/>
              </a:xfrm>
              <a:custGeom>
                <a:avLst/>
                <a:gdLst/>
                <a:ahLst/>
                <a:cxnLst/>
                <a:rect l="l" t="t" r="r" b="b"/>
                <a:pathLst>
                  <a:path w="24906" h="25375" extrusionOk="0">
                    <a:moveTo>
                      <a:pt x="2833" y="0"/>
                    </a:moveTo>
                    <a:cubicBezTo>
                      <a:pt x="2423" y="0"/>
                      <a:pt x="2013" y="93"/>
                      <a:pt x="1616" y="308"/>
                    </a:cubicBezTo>
                    <a:cubicBezTo>
                      <a:pt x="1164" y="566"/>
                      <a:pt x="808" y="971"/>
                      <a:pt x="566" y="1439"/>
                    </a:cubicBezTo>
                    <a:cubicBezTo>
                      <a:pt x="0" y="2538"/>
                      <a:pt x="65" y="3863"/>
                      <a:pt x="453" y="5043"/>
                    </a:cubicBezTo>
                    <a:cubicBezTo>
                      <a:pt x="1665" y="8647"/>
                      <a:pt x="4299" y="11653"/>
                      <a:pt x="6788" y="14449"/>
                    </a:cubicBezTo>
                    <a:cubicBezTo>
                      <a:pt x="8598" y="16453"/>
                      <a:pt x="10699" y="17988"/>
                      <a:pt x="12929" y="19492"/>
                    </a:cubicBezTo>
                    <a:cubicBezTo>
                      <a:pt x="16614" y="21996"/>
                      <a:pt x="20671" y="23985"/>
                      <a:pt x="24905" y="25374"/>
                    </a:cubicBezTo>
                    <a:lnTo>
                      <a:pt x="24873" y="20785"/>
                    </a:lnTo>
                    <a:cubicBezTo>
                      <a:pt x="23046" y="19798"/>
                      <a:pt x="21350" y="18635"/>
                      <a:pt x="19734" y="17326"/>
                    </a:cubicBezTo>
                    <a:cubicBezTo>
                      <a:pt x="16937" y="15064"/>
                      <a:pt x="14448" y="12413"/>
                      <a:pt x="12186" y="9601"/>
                    </a:cubicBezTo>
                    <a:cubicBezTo>
                      <a:pt x="10085" y="7015"/>
                      <a:pt x="8404" y="3960"/>
                      <a:pt x="6029" y="1600"/>
                    </a:cubicBezTo>
                    <a:cubicBezTo>
                      <a:pt x="5211" y="782"/>
                      <a:pt x="4026" y="0"/>
                      <a:pt x="28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175;p35"/>
              <p:cNvSpPr/>
              <p:nvPr/>
            </p:nvSpPr>
            <p:spPr>
              <a:xfrm>
                <a:off x="6489978" y="3244329"/>
                <a:ext cx="529181" cy="525707"/>
              </a:xfrm>
              <a:custGeom>
                <a:avLst/>
                <a:gdLst/>
                <a:ahLst/>
                <a:cxnLst/>
                <a:rect l="l" t="t" r="r" b="b"/>
                <a:pathLst>
                  <a:path w="22697" h="22548" extrusionOk="0">
                    <a:moveTo>
                      <a:pt x="232" y="1"/>
                    </a:moveTo>
                    <a:cubicBezTo>
                      <a:pt x="116" y="1"/>
                      <a:pt x="1" y="124"/>
                      <a:pt x="79" y="246"/>
                    </a:cubicBezTo>
                    <a:cubicBezTo>
                      <a:pt x="1178" y="2106"/>
                      <a:pt x="2422" y="3899"/>
                      <a:pt x="3667" y="5661"/>
                    </a:cubicBezTo>
                    <a:cubicBezTo>
                      <a:pt x="4911" y="7390"/>
                      <a:pt x="6204" y="9070"/>
                      <a:pt x="7594" y="10687"/>
                    </a:cubicBezTo>
                    <a:cubicBezTo>
                      <a:pt x="10229" y="13806"/>
                      <a:pt x="13186" y="16666"/>
                      <a:pt x="16515" y="19058"/>
                    </a:cubicBezTo>
                    <a:cubicBezTo>
                      <a:pt x="18357" y="20383"/>
                      <a:pt x="20313" y="21547"/>
                      <a:pt x="22365" y="22534"/>
                    </a:cubicBezTo>
                    <a:cubicBezTo>
                      <a:pt x="22389" y="22544"/>
                      <a:pt x="22413" y="22548"/>
                      <a:pt x="22436" y="22548"/>
                    </a:cubicBezTo>
                    <a:cubicBezTo>
                      <a:pt x="22594" y="22548"/>
                      <a:pt x="22697" y="22327"/>
                      <a:pt x="22527" y="22243"/>
                    </a:cubicBezTo>
                    <a:cubicBezTo>
                      <a:pt x="18907" y="20530"/>
                      <a:pt x="15610" y="18185"/>
                      <a:pt x="12653" y="15487"/>
                    </a:cubicBezTo>
                    <a:cubicBezTo>
                      <a:pt x="9565" y="12658"/>
                      <a:pt x="6850" y="9443"/>
                      <a:pt x="4378" y="6064"/>
                    </a:cubicBezTo>
                    <a:cubicBezTo>
                      <a:pt x="2972" y="4142"/>
                      <a:pt x="1582" y="2153"/>
                      <a:pt x="370" y="85"/>
                    </a:cubicBezTo>
                    <a:cubicBezTo>
                      <a:pt x="335" y="25"/>
                      <a:pt x="283" y="1"/>
                      <a:pt x="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176;p35"/>
              <p:cNvSpPr/>
              <p:nvPr/>
            </p:nvSpPr>
            <p:spPr>
              <a:xfrm>
                <a:off x="6439130" y="3266571"/>
                <a:ext cx="529181" cy="525707"/>
              </a:xfrm>
              <a:custGeom>
                <a:avLst/>
                <a:gdLst/>
                <a:ahLst/>
                <a:cxnLst/>
                <a:rect l="l" t="t" r="r" b="b"/>
                <a:pathLst>
                  <a:path w="22697" h="22548" extrusionOk="0">
                    <a:moveTo>
                      <a:pt x="231" y="1"/>
                    </a:moveTo>
                    <a:cubicBezTo>
                      <a:pt x="115" y="1"/>
                      <a:pt x="0" y="123"/>
                      <a:pt x="78" y="247"/>
                    </a:cubicBezTo>
                    <a:cubicBezTo>
                      <a:pt x="1177" y="2104"/>
                      <a:pt x="2422" y="3899"/>
                      <a:pt x="3666" y="5660"/>
                    </a:cubicBezTo>
                    <a:cubicBezTo>
                      <a:pt x="4911" y="7390"/>
                      <a:pt x="6204" y="9071"/>
                      <a:pt x="7594" y="10687"/>
                    </a:cubicBezTo>
                    <a:cubicBezTo>
                      <a:pt x="10227" y="13805"/>
                      <a:pt x="13185" y="16666"/>
                      <a:pt x="16515" y="19058"/>
                    </a:cubicBezTo>
                    <a:cubicBezTo>
                      <a:pt x="18357" y="20384"/>
                      <a:pt x="20312" y="21563"/>
                      <a:pt x="22365" y="22532"/>
                    </a:cubicBezTo>
                    <a:cubicBezTo>
                      <a:pt x="22389" y="22543"/>
                      <a:pt x="22413" y="22547"/>
                      <a:pt x="22436" y="22547"/>
                    </a:cubicBezTo>
                    <a:cubicBezTo>
                      <a:pt x="22594" y="22547"/>
                      <a:pt x="22696" y="22326"/>
                      <a:pt x="22527" y="22241"/>
                    </a:cubicBezTo>
                    <a:cubicBezTo>
                      <a:pt x="18907" y="20528"/>
                      <a:pt x="15610" y="18186"/>
                      <a:pt x="12651" y="15486"/>
                    </a:cubicBezTo>
                    <a:cubicBezTo>
                      <a:pt x="9565" y="12658"/>
                      <a:pt x="6850" y="9458"/>
                      <a:pt x="4377" y="6065"/>
                    </a:cubicBezTo>
                    <a:cubicBezTo>
                      <a:pt x="2971" y="4141"/>
                      <a:pt x="1582" y="2154"/>
                      <a:pt x="369" y="85"/>
                    </a:cubicBezTo>
                    <a:cubicBezTo>
                      <a:pt x="334" y="25"/>
                      <a:pt x="282" y="1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177;p35"/>
              <p:cNvSpPr/>
              <p:nvPr/>
            </p:nvSpPr>
            <p:spPr>
              <a:xfrm>
                <a:off x="6572800" y="3068175"/>
                <a:ext cx="495375" cy="753525"/>
              </a:xfrm>
              <a:custGeom>
                <a:avLst/>
                <a:gdLst/>
                <a:ahLst/>
                <a:cxnLst/>
                <a:rect l="l" t="t" r="r" b="b"/>
                <a:pathLst>
                  <a:path w="19815" h="30141" extrusionOk="0">
                    <a:moveTo>
                      <a:pt x="3019" y="0"/>
                    </a:moveTo>
                    <a:cubicBezTo>
                      <a:pt x="2815" y="0"/>
                      <a:pt x="2606" y="25"/>
                      <a:pt x="2392" y="80"/>
                    </a:cubicBezTo>
                    <a:cubicBezTo>
                      <a:pt x="1875" y="209"/>
                      <a:pt x="1439" y="516"/>
                      <a:pt x="1099" y="904"/>
                    </a:cubicBezTo>
                    <a:cubicBezTo>
                      <a:pt x="276" y="1825"/>
                      <a:pt x="0" y="3134"/>
                      <a:pt x="82" y="4362"/>
                    </a:cubicBezTo>
                    <a:cubicBezTo>
                      <a:pt x="373" y="8161"/>
                      <a:pt x="2166" y="11732"/>
                      <a:pt x="3896" y="15061"/>
                    </a:cubicBezTo>
                    <a:cubicBezTo>
                      <a:pt x="5124" y="17453"/>
                      <a:pt x="6788" y="19457"/>
                      <a:pt x="8566" y="21478"/>
                    </a:cubicBezTo>
                    <a:cubicBezTo>
                      <a:pt x="11524" y="24822"/>
                      <a:pt x="14950" y="27748"/>
                      <a:pt x="18715" y="30140"/>
                    </a:cubicBezTo>
                    <a:lnTo>
                      <a:pt x="19814" y="25695"/>
                    </a:lnTo>
                    <a:cubicBezTo>
                      <a:pt x="18295" y="24290"/>
                      <a:pt x="16937" y="22738"/>
                      <a:pt x="15709" y="21073"/>
                    </a:cubicBezTo>
                    <a:cubicBezTo>
                      <a:pt x="13543" y="18181"/>
                      <a:pt x="11815" y="14996"/>
                      <a:pt x="10311" y="11716"/>
                    </a:cubicBezTo>
                    <a:cubicBezTo>
                      <a:pt x="8921" y="8693"/>
                      <a:pt x="8049" y="5299"/>
                      <a:pt x="6352" y="2423"/>
                    </a:cubicBezTo>
                    <a:cubicBezTo>
                      <a:pt x="5645" y="1249"/>
                      <a:pt x="4454" y="0"/>
                      <a:pt x="30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178;p35"/>
              <p:cNvSpPr/>
              <p:nvPr/>
            </p:nvSpPr>
            <p:spPr>
              <a:xfrm>
                <a:off x="6670103" y="3111485"/>
                <a:ext cx="383462" cy="638178"/>
              </a:xfrm>
              <a:custGeom>
                <a:avLst/>
                <a:gdLst/>
                <a:ahLst/>
                <a:cxnLst/>
                <a:rect l="l" t="t" r="r" b="b"/>
                <a:pathLst>
                  <a:path w="16447" h="27372" extrusionOk="0">
                    <a:moveTo>
                      <a:pt x="200" y="0"/>
                    </a:moveTo>
                    <a:cubicBezTo>
                      <a:pt x="101" y="0"/>
                      <a:pt x="0" y="80"/>
                      <a:pt x="29" y="208"/>
                    </a:cubicBezTo>
                    <a:cubicBezTo>
                      <a:pt x="643" y="2309"/>
                      <a:pt x="1419" y="4393"/>
                      <a:pt x="2212" y="6429"/>
                    </a:cubicBezTo>
                    <a:cubicBezTo>
                      <a:pt x="2987" y="8433"/>
                      <a:pt x="3843" y="10405"/>
                      <a:pt x="4781" y="12329"/>
                    </a:cubicBezTo>
                    <a:cubicBezTo>
                      <a:pt x="6575" y="15981"/>
                      <a:pt x="8724" y="19472"/>
                      <a:pt x="11342" y="22591"/>
                    </a:cubicBezTo>
                    <a:cubicBezTo>
                      <a:pt x="12781" y="24304"/>
                      <a:pt x="14365" y="25904"/>
                      <a:pt x="16078" y="27326"/>
                    </a:cubicBezTo>
                    <a:cubicBezTo>
                      <a:pt x="16113" y="27358"/>
                      <a:pt x="16152" y="27371"/>
                      <a:pt x="16190" y="27371"/>
                    </a:cubicBezTo>
                    <a:cubicBezTo>
                      <a:pt x="16326" y="27371"/>
                      <a:pt x="16446" y="27201"/>
                      <a:pt x="16320" y="27100"/>
                    </a:cubicBezTo>
                    <a:cubicBezTo>
                      <a:pt x="13266" y="24562"/>
                      <a:pt x="10663" y="21508"/>
                      <a:pt x="8498" y="18195"/>
                    </a:cubicBezTo>
                    <a:cubicBezTo>
                      <a:pt x="6187" y="14688"/>
                      <a:pt x="4345" y="10890"/>
                      <a:pt x="2794" y="6995"/>
                    </a:cubicBezTo>
                    <a:cubicBezTo>
                      <a:pt x="1889" y="4733"/>
                      <a:pt x="1031" y="2454"/>
                      <a:pt x="353" y="111"/>
                    </a:cubicBezTo>
                    <a:cubicBezTo>
                      <a:pt x="327" y="34"/>
                      <a:pt x="264" y="0"/>
                      <a:pt x="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179;p35"/>
              <p:cNvSpPr/>
              <p:nvPr/>
            </p:nvSpPr>
            <p:spPr>
              <a:xfrm>
                <a:off x="6615245" y="3120345"/>
                <a:ext cx="383345" cy="638201"/>
              </a:xfrm>
              <a:custGeom>
                <a:avLst/>
                <a:gdLst/>
                <a:ahLst/>
                <a:cxnLst/>
                <a:rect l="l" t="t" r="r" b="b"/>
                <a:pathLst>
                  <a:path w="16442" h="27373" extrusionOk="0">
                    <a:moveTo>
                      <a:pt x="207" y="1"/>
                    </a:moveTo>
                    <a:cubicBezTo>
                      <a:pt x="105" y="1"/>
                      <a:pt x="0" y="87"/>
                      <a:pt x="40" y="216"/>
                    </a:cubicBezTo>
                    <a:cubicBezTo>
                      <a:pt x="654" y="2317"/>
                      <a:pt x="1413" y="4385"/>
                      <a:pt x="2221" y="6437"/>
                    </a:cubicBezTo>
                    <a:cubicBezTo>
                      <a:pt x="2996" y="8441"/>
                      <a:pt x="3837" y="10413"/>
                      <a:pt x="4791" y="12337"/>
                    </a:cubicBezTo>
                    <a:cubicBezTo>
                      <a:pt x="6584" y="15989"/>
                      <a:pt x="8734" y="19480"/>
                      <a:pt x="11353" y="22598"/>
                    </a:cubicBezTo>
                    <a:cubicBezTo>
                      <a:pt x="12790" y="24312"/>
                      <a:pt x="14359" y="25895"/>
                      <a:pt x="16087" y="27334"/>
                    </a:cubicBezTo>
                    <a:cubicBezTo>
                      <a:pt x="16121" y="27361"/>
                      <a:pt x="16157" y="27373"/>
                      <a:pt x="16193" y="27373"/>
                    </a:cubicBezTo>
                    <a:cubicBezTo>
                      <a:pt x="16326" y="27373"/>
                      <a:pt x="16441" y="27207"/>
                      <a:pt x="16313" y="27091"/>
                    </a:cubicBezTo>
                    <a:cubicBezTo>
                      <a:pt x="13260" y="24555"/>
                      <a:pt x="10674" y="21516"/>
                      <a:pt x="8491" y="18203"/>
                    </a:cubicBezTo>
                    <a:cubicBezTo>
                      <a:pt x="6181" y="14696"/>
                      <a:pt x="4338" y="10898"/>
                      <a:pt x="2787" y="6987"/>
                    </a:cubicBezTo>
                    <a:cubicBezTo>
                      <a:pt x="1897" y="4741"/>
                      <a:pt x="1025" y="2446"/>
                      <a:pt x="363" y="119"/>
                    </a:cubicBezTo>
                    <a:cubicBezTo>
                      <a:pt x="338" y="36"/>
                      <a:pt x="273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180;p35"/>
              <p:cNvSpPr/>
              <p:nvPr/>
            </p:nvSpPr>
            <p:spPr>
              <a:xfrm>
                <a:off x="6304100" y="3386725"/>
                <a:ext cx="718425" cy="521425"/>
              </a:xfrm>
              <a:custGeom>
                <a:avLst/>
                <a:gdLst/>
                <a:ahLst/>
                <a:cxnLst/>
                <a:rect l="l" t="t" r="r" b="b"/>
                <a:pathLst>
                  <a:path w="28737" h="20857" extrusionOk="0">
                    <a:moveTo>
                      <a:pt x="2871" y="1"/>
                    </a:moveTo>
                    <a:cubicBezTo>
                      <a:pt x="2270" y="1"/>
                      <a:pt x="1686" y="169"/>
                      <a:pt x="1181" y="590"/>
                    </a:cubicBezTo>
                    <a:cubicBezTo>
                      <a:pt x="777" y="913"/>
                      <a:pt x="502" y="1398"/>
                      <a:pt x="357" y="1883"/>
                    </a:cubicBezTo>
                    <a:cubicBezTo>
                      <a:pt x="0" y="3079"/>
                      <a:pt x="308" y="4372"/>
                      <a:pt x="922" y="5454"/>
                    </a:cubicBezTo>
                    <a:cubicBezTo>
                      <a:pt x="2781" y="8768"/>
                      <a:pt x="5932" y="11224"/>
                      <a:pt x="8906" y="13503"/>
                    </a:cubicBezTo>
                    <a:cubicBezTo>
                      <a:pt x="11039" y="15135"/>
                      <a:pt x="13399" y="16250"/>
                      <a:pt x="15872" y="17317"/>
                    </a:cubicBezTo>
                    <a:cubicBezTo>
                      <a:pt x="19977" y="19079"/>
                      <a:pt x="24308" y="20275"/>
                      <a:pt x="28736" y="20857"/>
                    </a:cubicBezTo>
                    <a:lnTo>
                      <a:pt x="27847" y="16364"/>
                    </a:lnTo>
                    <a:cubicBezTo>
                      <a:pt x="25875" y="15733"/>
                      <a:pt x="23985" y="14892"/>
                      <a:pt x="22158" y="13923"/>
                    </a:cubicBezTo>
                    <a:cubicBezTo>
                      <a:pt x="18975" y="12210"/>
                      <a:pt x="16049" y="10076"/>
                      <a:pt x="13302" y="7749"/>
                    </a:cubicBezTo>
                    <a:cubicBezTo>
                      <a:pt x="10748" y="5600"/>
                      <a:pt x="8518" y="2901"/>
                      <a:pt x="5755" y="1026"/>
                    </a:cubicBezTo>
                    <a:cubicBezTo>
                      <a:pt x="4944" y="478"/>
                      <a:pt x="3884" y="1"/>
                      <a:pt x="28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181;p35"/>
              <p:cNvSpPr/>
              <p:nvPr/>
            </p:nvSpPr>
            <p:spPr>
              <a:xfrm>
                <a:off x="6385577" y="3415152"/>
                <a:ext cx="616845" cy="419857"/>
              </a:xfrm>
              <a:custGeom>
                <a:avLst/>
                <a:gdLst/>
                <a:ahLst/>
                <a:cxnLst/>
                <a:rect l="l" t="t" r="r" b="b"/>
                <a:pathLst>
                  <a:path w="26457" h="18008" extrusionOk="0">
                    <a:moveTo>
                      <a:pt x="239" y="0"/>
                    </a:moveTo>
                    <a:cubicBezTo>
                      <a:pt x="120" y="0"/>
                      <a:pt x="0" y="164"/>
                      <a:pt x="112" y="289"/>
                    </a:cubicBezTo>
                    <a:cubicBezTo>
                      <a:pt x="1519" y="1890"/>
                      <a:pt x="3054" y="3392"/>
                      <a:pt x="4605" y="4879"/>
                    </a:cubicBezTo>
                    <a:cubicBezTo>
                      <a:pt x="6124" y="6333"/>
                      <a:pt x="7708" y="7740"/>
                      <a:pt x="9341" y="9065"/>
                    </a:cubicBezTo>
                    <a:cubicBezTo>
                      <a:pt x="12541" y="11634"/>
                      <a:pt x="15983" y="13914"/>
                      <a:pt x="19717" y="15659"/>
                    </a:cubicBezTo>
                    <a:cubicBezTo>
                      <a:pt x="21801" y="16629"/>
                      <a:pt x="23951" y="17420"/>
                      <a:pt x="26164" y="18002"/>
                    </a:cubicBezTo>
                    <a:cubicBezTo>
                      <a:pt x="26180" y="18005"/>
                      <a:pt x="26195" y="18007"/>
                      <a:pt x="26209" y="18007"/>
                    </a:cubicBezTo>
                    <a:cubicBezTo>
                      <a:pt x="26388" y="18007"/>
                      <a:pt x="26457" y="17738"/>
                      <a:pt x="26261" y="17679"/>
                    </a:cubicBezTo>
                    <a:cubicBezTo>
                      <a:pt x="22335" y="16661"/>
                      <a:pt x="18601" y="14948"/>
                      <a:pt x="15159" y="12815"/>
                    </a:cubicBezTo>
                    <a:cubicBezTo>
                      <a:pt x="11619" y="10617"/>
                      <a:pt x="8387" y="7982"/>
                      <a:pt x="5349" y="5137"/>
                    </a:cubicBezTo>
                    <a:cubicBezTo>
                      <a:pt x="3620" y="3506"/>
                      <a:pt x="1907" y="1840"/>
                      <a:pt x="339" y="47"/>
                    </a:cubicBezTo>
                    <a:cubicBezTo>
                      <a:pt x="309" y="14"/>
                      <a:pt x="274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182;p35"/>
              <p:cNvSpPr/>
              <p:nvPr/>
            </p:nvSpPr>
            <p:spPr>
              <a:xfrm>
                <a:off x="6339625" y="3446603"/>
                <a:ext cx="616752" cy="419763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8004" extrusionOk="0">
                    <a:moveTo>
                      <a:pt x="238" y="0"/>
                    </a:moveTo>
                    <a:cubicBezTo>
                      <a:pt x="113" y="0"/>
                      <a:pt x="1" y="160"/>
                      <a:pt x="112" y="282"/>
                    </a:cubicBezTo>
                    <a:cubicBezTo>
                      <a:pt x="1518" y="1881"/>
                      <a:pt x="3053" y="3400"/>
                      <a:pt x="4604" y="4872"/>
                    </a:cubicBezTo>
                    <a:cubicBezTo>
                      <a:pt x="6124" y="6326"/>
                      <a:pt x="7707" y="7732"/>
                      <a:pt x="9356" y="9057"/>
                    </a:cubicBezTo>
                    <a:cubicBezTo>
                      <a:pt x="12540" y="11643"/>
                      <a:pt x="15999" y="13922"/>
                      <a:pt x="19716" y="15651"/>
                    </a:cubicBezTo>
                    <a:cubicBezTo>
                      <a:pt x="21800" y="16620"/>
                      <a:pt x="23950" y="17413"/>
                      <a:pt x="26181" y="17995"/>
                    </a:cubicBezTo>
                    <a:cubicBezTo>
                      <a:pt x="26199" y="18001"/>
                      <a:pt x="26217" y="18003"/>
                      <a:pt x="26234" y="18003"/>
                    </a:cubicBezTo>
                    <a:cubicBezTo>
                      <a:pt x="26402" y="18003"/>
                      <a:pt x="26452" y="17732"/>
                      <a:pt x="26261" y="17687"/>
                    </a:cubicBezTo>
                    <a:cubicBezTo>
                      <a:pt x="22334" y="16653"/>
                      <a:pt x="18617" y="14940"/>
                      <a:pt x="15158" y="12806"/>
                    </a:cubicBezTo>
                    <a:cubicBezTo>
                      <a:pt x="11635" y="10608"/>
                      <a:pt x="8386" y="7975"/>
                      <a:pt x="5365" y="5130"/>
                    </a:cubicBezTo>
                    <a:cubicBezTo>
                      <a:pt x="3635" y="3514"/>
                      <a:pt x="1922" y="1833"/>
                      <a:pt x="353" y="56"/>
                    </a:cubicBezTo>
                    <a:cubicBezTo>
                      <a:pt x="318" y="16"/>
                      <a:pt x="277" y="0"/>
                      <a:pt x="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183;p35"/>
              <p:cNvSpPr/>
              <p:nvPr/>
            </p:nvSpPr>
            <p:spPr>
              <a:xfrm>
                <a:off x="7616425" y="3288350"/>
                <a:ext cx="461025" cy="552725"/>
              </a:xfrm>
              <a:custGeom>
                <a:avLst/>
                <a:gdLst/>
                <a:ahLst/>
                <a:cxnLst/>
                <a:rect l="l" t="t" r="r" b="b"/>
                <a:pathLst>
                  <a:path w="18441" h="22109" extrusionOk="0">
                    <a:moveTo>
                      <a:pt x="1" y="0"/>
                    </a:moveTo>
                    <a:cubicBezTo>
                      <a:pt x="1" y="0"/>
                      <a:pt x="1762" y="9147"/>
                      <a:pt x="906" y="13349"/>
                    </a:cubicBezTo>
                    <a:cubicBezTo>
                      <a:pt x="65" y="17535"/>
                      <a:pt x="518" y="21930"/>
                      <a:pt x="518" y="21930"/>
                    </a:cubicBezTo>
                    <a:cubicBezTo>
                      <a:pt x="1223" y="22053"/>
                      <a:pt x="1931" y="22109"/>
                      <a:pt x="2638" y="22109"/>
                    </a:cubicBezTo>
                    <a:cubicBezTo>
                      <a:pt x="5769" y="22109"/>
                      <a:pt x="8886" y="21004"/>
                      <a:pt x="11734" y="19620"/>
                    </a:cubicBezTo>
                    <a:cubicBezTo>
                      <a:pt x="14190" y="18424"/>
                      <a:pt x="16582" y="16953"/>
                      <a:pt x="18440" y="14933"/>
                    </a:cubicBezTo>
                    <a:lnTo>
                      <a:pt x="16404" y="6562"/>
                    </a:lnTo>
                    <a:cubicBezTo>
                      <a:pt x="15638" y="6667"/>
                      <a:pt x="14866" y="6718"/>
                      <a:pt x="14095" y="6718"/>
                    </a:cubicBezTo>
                    <a:cubicBezTo>
                      <a:pt x="8715" y="6718"/>
                      <a:pt x="3350" y="421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184;p35"/>
              <p:cNvSpPr/>
              <p:nvPr/>
            </p:nvSpPr>
            <p:spPr>
              <a:xfrm>
                <a:off x="7591200" y="3395325"/>
                <a:ext cx="534700" cy="92225"/>
              </a:xfrm>
              <a:custGeom>
                <a:avLst/>
                <a:gdLst/>
                <a:ahLst/>
                <a:cxnLst/>
                <a:rect l="l" t="t" r="r" b="b"/>
                <a:pathLst>
                  <a:path w="21388" h="3689" extrusionOk="0">
                    <a:moveTo>
                      <a:pt x="252" y="0"/>
                    </a:moveTo>
                    <a:cubicBezTo>
                      <a:pt x="98" y="0"/>
                      <a:pt x="0" y="227"/>
                      <a:pt x="153" y="311"/>
                    </a:cubicBezTo>
                    <a:cubicBezTo>
                      <a:pt x="2594" y="1652"/>
                      <a:pt x="5260" y="2541"/>
                      <a:pt x="7975" y="3058"/>
                    </a:cubicBezTo>
                    <a:cubicBezTo>
                      <a:pt x="10015" y="3459"/>
                      <a:pt x="12098" y="3688"/>
                      <a:pt x="14174" y="3688"/>
                    </a:cubicBezTo>
                    <a:cubicBezTo>
                      <a:pt x="14943" y="3688"/>
                      <a:pt x="15711" y="3657"/>
                      <a:pt x="16476" y="3591"/>
                    </a:cubicBezTo>
                    <a:cubicBezTo>
                      <a:pt x="18076" y="3446"/>
                      <a:pt x="19675" y="3155"/>
                      <a:pt x="21211" y="2670"/>
                    </a:cubicBezTo>
                    <a:cubicBezTo>
                      <a:pt x="21387" y="2612"/>
                      <a:pt x="21337" y="2354"/>
                      <a:pt x="21170" y="2354"/>
                    </a:cubicBezTo>
                    <a:cubicBezTo>
                      <a:pt x="21153" y="2354"/>
                      <a:pt x="21134" y="2357"/>
                      <a:pt x="21114" y="2363"/>
                    </a:cubicBezTo>
                    <a:cubicBezTo>
                      <a:pt x="18869" y="3049"/>
                      <a:pt x="16536" y="3354"/>
                      <a:pt x="14196" y="3354"/>
                    </a:cubicBezTo>
                    <a:cubicBezTo>
                      <a:pt x="13723" y="3354"/>
                      <a:pt x="13249" y="3341"/>
                      <a:pt x="12775" y="3317"/>
                    </a:cubicBezTo>
                    <a:cubicBezTo>
                      <a:pt x="9995" y="3188"/>
                      <a:pt x="7216" y="2703"/>
                      <a:pt x="4581" y="1846"/>
                    </a:cubicBezTo>
                    <a:cubicBezTo>
                      <a:pt x="3111" y="1378"/>
                      <a:pt x="1672" y="779"/>
                      <a:pt x="331" y="20"/>
                    </a:cubicBezTo>
                    <a:cubicBezTo>
                      <a:pt x="304" y="6"/>
                      <a:pt x="277" y="0"/>
                      <a:pt x="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185;p35"/>
              <p:cNvSpPr/>
              <p:nvPr/>
            </p:nvSpPr>
            <p:spPr>
              <a:xfrm>
                <a:off x="7631375" y="3484050"/>
                <a:ext cx="4933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19732" h="2692" extrusionOk="0">
                    <a:moveTo>
                      <a:pt x="19514" y="1"/>
                    </a:moveTo>
                    <a:cubicBezTo>
                      <a:pt x="19497" y="1"/>
                      <a:pt x="19478" y="4"/>
                      <a:pt x="19458" y="10"/>
                    </a:cubicBezTo>
                    <a:cubicBezTo>
                      <a:pt x="14692" y="1577"/>
                      <a:pt x="9673" y="2370"/>
                      <a:pt x="4636" y="2370"/>
                    </a:cubicBezTo>
                    <a:cubicBezTo>
                      <a:pt x="4583" y="2370"/>
                      <a:pt x="4530" y="2369"/>
                      <a:pt x="4477" y="2369"/>
                    </a:cubicBezTo>
                    <a:cubicBezTo>
                      <a:pt x="3055" y="2354"/>
                      <a:pt x="1633" y="2272"/>
                      <a:pt x="211" y="2143"/>
                    </a:cubicBezTo>
                    <a:cubicBezTo>
                      <a:pt x="206" y="2143"/>
                      <a:pt x="201" y="2142"/>
                      <a:pt x="196" y="2142"/>
                    </a:cubicBezTo>
                    <a:cubicBezTo>
                      <a:pt x="0" y="2142"/>
                      <a:pt x="5" y="2451"/>
                      <a:pt x="211" y="2466"/>
                    </a:cubicBezTo>
                    <a:cubicBezTo>
                      <a:pt x="1733" y="2617"/>
                      <a:pt x="3261" y="2691"/>
                      <a:pt x="4791" y="2691"/>
                    </a:cubicBezTo>
                    <a:cubicBezTo>
                      <a:pt x="8361" y="2691"/>
                      <a:pt x="11933" y="2284"/>
                      <a:pt x="15418" y="1481"/>
                    </a:cubicBezTo>
                    <a:cubicBezTo>
                      <a:pt x="16808" y="1158"/>
                      <a:pt x="18198" y="770"/>
                      <a:pt x="19555" y="333"/>
                    </a:cubicBezTo>
                    <a:cubicBezTo>
                      <a:pt x="19731" y="260"/>
                      <a:pt x="19682" y="1"/>
                      <a:pt x="19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186;p35"/>
              <p:cNvSpPr/>
              <p:nvPr/>
            </p:nvSpPr>
            <p:spPr>
              <a:xfrm>
                <a:off x="7633400" y="3531750"/>
                <a:ext cx="483625" cy="108250"/>
              </a:xfrm>
              <a:custGeom>
                <a:avLst/>
                <a:gdLst/>
                <a:ahLst/>
                <a:cxnLst/>
                <a:rect l="l" t="t" r="r" b="b"/>
                <a:pathLst>
                  <a:path w="19345" h="4330" extrusionOk="0">
                    <a:moveTo>
                      <a:pt x="19136" y="0"/>
                    </a:moveTo>
                    <a:cubicBezTo>
                      <a:pt x="19120" y="0"/>
                      <a:pt x="19104" y="3"/>
                      <a:pt x="19086" y="9"/>
                    </a:cubicBezTo>
                    <a:cubicBezTo>
                      <a:pt x="14335" y="1739"/>
                      <a:pt x="9503" y="3484"/>
                      <a:pt x="4429" y="3904"/>
                    </a:cubicBezTo>
                    <a:cubicBezTo>
                      <a:pt x="3701" y="3962"/>
                      <a:pt x="2974" y="3995"/>
                      <a:pt x="2246" y="3995"/>
                    </a:cubicBezTo>
                    <a:cubicBezTo>
                      <a:pt x="1568" y="3995"/>
                      <a:pt x="889" y="3967"/>
                      <a:pt x="210" y="3904"/>
                    </a:cubicBezTo>
                    <a:cubicBezTo>
                      <a:pt x="205" y="3904"/>
                      <a:pt x="199" y="3904"/>
                      <a:pt x="194" y="3904"/>
                    </a:cubicBezTo>
                    <a:cubicBezTo>
                      <a:pt x="1" y="3904"/>
                      <a:pt x="6" y="4212"/>
                      <a:pt x="210" y="4243"/>
                    </a:cubicBezTo>
                    <a:cubicBezTo>
                      <a:pt x="894" y="4302"/>
                      <a:pt x="1577" y="4330"/>
                      <a:pt x="2258" y="4330"/>
                    </a:cubicBezTo>
                    <a:cubicBezTo>
                      <a:pt x="6634" y="4330"/>
                      <a:pt x="10954" y="3185"/>
                      <a:pt x="15078" y="1786"/>
                    </a:cubicBezTo>
                    <a:cubicBezTo>
                      <a:pt x="16453" y="1318"/>
                      <a:pt x="17810" y="834"/>
                      <a:pt x="19168" y="332"/>
                    </a:cubicBezTo>
                    <a:cubicBezTo>
                      <a:pt x="19344" y="273"/>
                      <a:pt x="19293" y="0"/>
                      <a:pt x="19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187;p35"/>
              <p:cNvSpPr/>
              <p:nvPr/>
            </p:nvSpPr>
            <p:spPr>
              <a:xfrm>
                <a:off x="7599850" y="3578650"/>
                <a:ext cx="531275" cy="164100"/>
              </a:xfrm>
              <a:custGeom>
                <a:avLst/>
                <a:gdLst/>
                <a:ahLst/>
                <a:cxnLst/>
                <a:rect l="l" t="t" r="r" b="b"/>
                <a:pathLst>
                  <a:path w="21251" h="6564" extrusionOk="0">
                    <a:moveTo>
                      <a:pt x="21020" y="1"/>
                    </a:moveTo>
                    <a:cubicBezTo>
                      <a:pt x="20983" y="1"/>
                      <a:pt x="20945" y="17"/>
                      <a:pt x="20913" y="57"/>
                    </a:cubicBezTo>
                    <a:cubicBezTo>
                      <a:pt x="20073" y="994"/>
                      <a:pt x="18974" y="1640"/>
                      <a:pt x="17827" y="2125"/>
                    </a:cubicBezTo>
                    <a:cubicBezTo>
                      <a:pt x="16567" y="2658"/>
                      <a:pt x="15257" y="3078"/>
                      <a:pt x="13981" y="3547"/>
                    </a:cubicBezTo>
                    <a:cubicBezTo>
                      <a:pt x="11136" y="4565"/>
                      <a:pt x="8275" y="5567"/>
                      <a:pt x="5269" y="6019"/>
                    </a:cubicBezTo>
                    <a:cubicBezTo>
                      <a:pt x="4310" y="6160"/>
                      <a:pt x="3334" y="6240"/>
                      <a:pt x="2358" y="6240"/>
                    </a:cubicBezTo>
                    <a:cubicBezTo>
                      <a:pt x="1641" y="6240"/>
                      <a:pt x="923" y="6197"/>
                      <a:pt x="211" y="6101"/>
                    </a:cubicBezTo>
                    <a:cubicBezTo>
                      <a:pt x="202" y="6099"/>
                      <a:pt x="192" y="6099"/>
                      <a:pt x="184" y="6099"/>
                    </a:cubicBezTo>
                    <a:cubicBezTo>
                      <a:pt x="1" y="6099"/>
                      <a:pt x="10" y="6408"/>
                      <a:pt x="211" y="6424"/>
                    </a:cubicBezTo>
                    <a:cubicBezTo>
                      <a:pt x="932" y="6520"/>
                      <a:pt x="1655" y="6564"/>
                      <a:pt x="2376" y="6564"/>
                    </a:cubicBezTo>
                    <a:cubicBezTo>
                      <a:pt x="4692" y="6564"/>
                      <a:pt x="6998" y="6111"/>
                      <a:pt x="9229" y="5470"/>
                    </a:cubicBezTo>
                    <a:cubicBezTo>
                      <a:pt x="10716" y="5050"/>
                      <a:pt x="12186" y="4533"/>
                      <a:pt x="13657" y="4015"/>
                    </a:cubicBezTo>
                    <a:cubicBezTo>
                      <a:pt x="14966" y="3531"/>
                      <a:pt x="16323" y="3095"/>
                      <a:pt x="17616" y="2578"/>
                    </a:cubicBezTo>
                    <a:cubicBezTo>
                      <a:pt x="18926" y="2044"/>
                      <a:pt x="20202" y="1365"/>
                      <a:pt x="21140" y="283"/>
                    </a:cubicBezTo>
                    <a:cubicBezTo>
                      <a:pt x="21250" y="160"/>
                      <a:pt x="21138" y="1"/>
                      <a:pt x="210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188;p35"/>
              <p:cNvSpPr/>
              <p:nvPr/>
            </p:nvSpPr>
            <p:spPr>
              <a:xfrm>
                <a:off x="7370350" y="3976825"/>
                <a:ext cx="182650" cy="26060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0424" extrusionOk="0">
                    <a:moveTo>
                      <a:pt x="2894" y="0"/>
                    </a:moveTo>
                    <a:lnTo>
                      <a:pt x="1" y="1308"/>
                    </a:lnTo>
                    <a:cubicBezTo>
                      <a:pt x="1649" y="4347"/>
                      <a:pt x="3298" y="7385"/>
                      <a:pt x="4963" y="10423"/>
                    </a:cubicBezTo>
                    <a:lnTo>
                      <a:pt x="7306" y="8145"/>
                    </a:lnTo>
                    <a:lnTo>
                      <a:pt x="28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189;p35"/>
              <p:cNvSpPr/>
              <p:nvPr/>
            </p:nvSpPr>
            <p:spPr>
              <a:xfrm>
                <a:off x="7365125" y="4058000"/>
                <a:ext cx="431525" cy="351150"/>
              </a:xfrm>
              <a:custGeom>
                <a:avLst/>
                <a:gdLst/>
                <a:ahLst/>
                <a:cxnLst/>
                <a:rect l="l" t="t" r="r" b="b"/>
                <a:pathLst>
                  <a:path w="17261" h="14046" extrusionOk="0">
                    <a:moveTo>
                      <a:pt x="7822" y="1"/>
                    </a:moveTo>
                    <a:cubicBezTo>
                      <a:pt x="5220" y="1408"/>
                      <a:pt x="2618" y="2830"/>
                      <a:pt x="0" y="4252"/>
                    </a:cubicBezTo>
                    <a:lnTo>
                      <a:pt x="5334" y="14046"/>
                    </a:lnTo>
                    <a:lnTo>
                      <a:pt x="17261" y="7564"/>
                    </a:lnTo>
                    <a:cubicBezTo>
                      <a:pt x="17261" y="7564"/>
                      <a:pt x="16685" y="3472"/>
                      <a:pt x="13376" y="3472"/>
                    </a:cubicBezTo>
                    <a:cubicBezTo>
                      <a:pt x="12537" y="3472"/>
                      <a:pt x="11521" y="3736"/>
                      <a:pt x="10294" y="4397"/>
                    </a:cubicBezTo>
                    <a:lnTo>
                      <a:pt x="78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190;p35"/>
              <p:cNvSpPr/>
              <p:nvPr/>
            </p:nvSpPr>
            <p:spPr>
              <a:xfrm>
                <a:off x="7478500" y="4211475"/>
                <a:ext cx="289250" cy="158950"/>
              </a:xfrm>
              <a:custGeom>
                <a:avLst/>
                <a:gdLst/>
                <a:ahLst/>
                <a:cxnLst/>
                <a:rect l="l" t="t" r="r" b="b"/>
                <a:pathLst>
                  <a:path w="11570" h="6358" extrusionOk="0">
                    <a:moveTo>
                      <a:pt x="11317" y="0"/>
                    </a:moveTo>
                    <a:cubicBezTo>
                      <a:pt x="11292" y="0"/>
                      <a:pt x="11266" y="6"/>
                      <a:pt x="11239" y="20"/>
                    </a:cubicBezTo>
                    <a:cubicBezTo>
                      <a:pt x="8378" y="1587"/>
                      <a:pt x="5501" y="3138"/>
                      <a:pt x="2624" y="4707"/>
                    </a:cubicBezTo>
                    <a:cubicBezTo>
                      <a:pt x="1816" y="5159"/>
                      <a:pt x="993" y="5595"/>
                      <a:pt x="168" y="6047"/>
                    </a:cubicBezTo>
                    <a:cubicBezTo>
                      <a:pt x="1" y="6131"/>
                      <a:pt x="110" y="6358"/>
                      <a:pt x="256" y="6358"/>
                    </a:cubicBezTo>
                    <a:cubicBezTo>
                      <a:pt x="280" y="6358"/>
                      <a:pt x="305" y="6352"/>
                      <a:pt x="329" y="6338"/>
                    </a:cubicBezTo>
                    <a:cubicBezTo>
                      <a:pt x="3206" y="4771"/>
                      <a:pt x="6083" y="3203"/>
                      <a:pt x="8944" y="1652"/>
                    </a:cubicBezTo>
                    <a:cubicBezTo>
                      <a:pt x="9768" y="1199"/>
                      <a:pt x="10592" y="763"/>
                      <a:pt x="11416" y="311"/>
                    </a:cubicBezTo>
                    <a:cubicBezTo>
                      <a:pt x="11569" y="227"/>
                      <a:pt x="11471" y="0"/>
                      <a:pt x="11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191;p35"/>
              <p:cNvSpPr/>
              <p:nvPr/>
            </p:nvSpPr>
            <p:spPr>
              <a:xfrm>
                <a:off x="7573675" y="4178100"/>
                <a:ext cx="458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3364" extrusionOk="0">
                    <a:moveTo>
                      <a:pt x="1600" y="1"/>
                    </a:moveTo>
                    <a:cubicBezTo>
                      <a:pt x="1546" y="1"/>
                      <a:pt x="1492" y="23"/>
                      <a:pt x="1452" y="78"/>
                    </a:cubicBezTo>
                    <a:cubicBezTo>
                      <a:pt x="773" y="999"/>
                      <a:pt x="289" y="2049"/>
                      <a:pt x="30" y="3165"/>
                    </a:cubicBezTo>
                    <a:cubicBezTo>
                      <a:pt x="0" y="3282"/>
                      <a:pt x="106" y="3364"/>
                      <a:pt x="206" y="3364"/>
                    </a:cubicBezTo>
                    <a:cubicBezTo>
                      <a:pt x="271" y="3364"/>
                      <a:pt x="334" y="3329"/>
                      <a:pt x="353" y="3245"/>
                    </a:cubicBezTo>
                    <a:cubicBezTo>
                      <a:pt x="612" y="2163"/>
                      <a:pt x="1080" y="1144"/>
                      <a:pt x="1743" y="239"/>
                    </a:cubicBezTo>
                    <a:cubicBezTo>
                      <a:pt x="1833" y="116"/>
                      <a:pt x="1720" y="1"/>
                      <a:pt x="16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192;p35"/>
              <p:cNvSpPr/>
              <p:nvPr/>
            </p:nvSpPr>
            <p:spPr>
              <a:xfrm>
                <a:off x="7411525" y="4136625"/>
                <a:ext cx="119725" cy="208575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8343" extrusionOk="0">
                    <a:moveTo>
                      <a:pt x="225" y="1"/>
                    </a:moveTo>
                    <a:cubicBezTo>
                      <a:pt x="115" y="1"/>
                      <a:pt x="1" y="118"/>
                      <a:pt x="67" y="250"/>
                    </a:cubicBezTo>
                    <a:cubicBezTo>
                      <a:pt x="1521" y="2917"/>
                      <a:pt x="2976" y="5583"/>
                      <a:pt x="4430" y="8266"/>
                    </a:cubicBezTo>
                    <a:cubicBezTo>
                      <a:pt x="4460" y="8320"/>
                      <a:pt x="4507" y="8343"/>
                      <a:pt x="4556" y="8343"/>
                    </a:cubicBezTo>
                    <a:cubicBezTo>
                      <a:pt x="4669" y="8343"/>
                      <a:pt x="4789" y="8224"/>
                      <a:pt x="4721" y="8089"/>
                    </a:cubicBezTo>
                    <a:lnTo>
                      <a:pt x="358" y="88"/>
                    </a:lnTo>
                    <a:cubicBezTo>
                      <a:pt x="327" y="26"/>
                      <a:pt x="276" y="1"/>
                      <a:pt x="2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193;p35"/>
              <p:cNvSpPr/>
              <p:nvPr/>
            </p:nvSpPr>
            <p:spPr>
              <a:xfrm>
                <a:off x="7466525" y="4308750"/>
                <a:ext cx="27500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718" extrusionOk="0">
                    <a:moveTo>
                      <a:pt x="908" y="0"/>
                    </a:moveTo>
                    <a:cubicBezTo>
                      <a:pt x="880" y="0"/>
                      <a:pt x="852" y="7"/>
                      <a:pt x="825" y="23"/>
                    </a:cubicBezTo>
                    <a:cubicBezTo>
                      <a:pt x="582" y="152"/>
                      <a:pt x="340" y="282"/>
                      <a:pt x="114" y="411"/>
                    </a:cubicBezTo>
                    <a:cubicBezTo>
                      <a:pt x="33" y="443"/>
                      <a:pt x="0" y="557"/>
                      <a:pt x="49" y="637"/>
                    </a:cubicBezTo>
                    <a:cubicBezTo>
                      <a:pt x="82" y="693"/>
                      <a:pt x="137" y="718"/>
                      <a:pt x="195" y="718"/>
                    </a:cubicBezTo>
                    <a:cubicBezTo>
                      <a:pt x="222" y="718"/>
                      <a:pt x="250" y="712"/>
                      <a:pt x="276" y="702"/>
                    </a:cubicBezTo>
                    <a:cubicBezTo>
                      <a:pt x="517" y="573"/>
                      <a:pt x="744" y="443"/>
                      <a:pt x="987" y="299"/>
                    </a:cubicBezTo>
                    <a:cubicBezTo>
                      <a:pt x="1067" y="266"/>
                      <a:pt x="1099" y="152"/>
                      <a:pt x="1051" y="72"/>
                    </a:cubicBezTo>
                    <a:cubicBezTo>
                      <a:pt x="1018" y="29"/>
                      <a:pt x="964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194;p35"/>
              <p:cNvSpPr/>
              <p:nvPr/>
            </p:nvSpPr>
            <p:spPr>
              <a:xfrm>
                <a:off x="7443075" y="4267550"/>
                <a:ext cx="29550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767" extrusionOk="0">
                    <a:moveTo>
                      <a:pt x="986" y="0"/>
                    </a:moveTo>
                    <a:cubicBezTo>
                      <a:pt x="959" y="0"/>
                      <a:pt x="932" y="7"/>
                      <a:pt x="906" y="23"/>
                    </a:cubicBezTo>
                    <a:cubicBezTo>
                      <a:pt x="632" y="169"/>
                      <a:pt x="373" y="314"/>
                      <a:pt x="98" y="460"/>
                    </a:cubicBezTo>
                    <a:cubicBezTo>
                      <a:pt x="18" y="492"/>
                      <a:pt x="1" y="605"/>
                      <a:pt x="33" y="686"/>
                    </a:cubicBezTo>
                    <a:cubicBezTo>
                      <a:pt x="77" y="741"/>
                      <a:pt x="130" y="766"/>
                      <a:pt x="184" y="766"/>
                    </a:cubicBezTo>
                    <a:cubicBezTo>
                      <a:pt x="209" y="766"/>
                      <a:pt x="234" y="761"/>
                      <a:pt x="259" y="751"/>
                    </a:cubicBezTo>
                    <a:cubicBezTo>
                      <a:pt x="535" y="605"/>
                      <a:pt x="809" y="460"/>
                      <a:pt x="1067" y="314"/>
                    </a:cubicBezTo>
                    <a:cubicBezTo>
                      <a:pt x="1149" y="266"/>
                      <a:pt x="1181" y="152"/>
                      <a:pt x="1132" y="87"/>
                    </a:cubicBezTo>
                    <a:cubicBezTo>
                      <a:pt x="1100" y="33"/>
                      <a:pt x="1044" y="0"/>
                      <a:pt x="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195;p35"/>
              <p:cNvSpPr/>
              <p:nvPr/>
            </p:nvSpPr>
            <p:spPr>
              <a:xfrm>
                <a:off x="7422875" y="4234000"/>
                <a:ext cx="30750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779" extrusionOk="0">
                    <a:moveTo>
                      <a:pt x="1035" y="1"/>
                    </a:moveTo>
                    <a:cubicBezTo>
                      <a:pt x="1008" y="1"/>
                      <a:pt x="981" y="8"/>
                      <a:pt x="955" y="24"/>
                    </a:cubicBezTo>
                    <a:cubicBezTo>
                      <a:pt x="680" y="201"/>
                      <a:pt x="405" y="347"/>
                      <a:pt x="115" y="477"/>
                    </a:cubicBezTo>
                    <a:cubicBezTo>
                      <a:pt x="33" y="509"/>
                      <a:pt x="1" y="621"/>
                      <a:pt x="50" y="703"/>
                    </a:cubicBezTo>
                    <a:cubicBezTo>
                      <a:pt x="80" y="753"/>
                      <a:pt x="129" y="778"/>
                      <a:pt x="181" y="778"/>
                    </a:cubicBezTo>
                    <a:cubicBezTo>
                      <a:pt x="213" y="778"/>
                      <a:pt x="246" y="769"/>
                      <a:pt x="276" y="751"/>
                    </a:cubicBezTo>
                    <a:cubicBezTo>
                      <a:pt x="567" y="621"/>
                      <a:pt x="841" y="477"/>
                      <a:pt x="1117" y="315"/>
                    </a:cubicBezTo>
                    <a:cubicBezTo>
                      <a:pt x="1197" y="266"/>
                      <a:pt x="1229" y="169"/>
                      <a:pt x="1181" y="89"/>
                    </a:cubicBezTo>
                    <a:cubicBezTo>
                      <a:pt x="1148" y="33"/>
                      <a:pt x="1093" y="1"/>
                      <a:pt x="10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96;p35"/>
              <p:cNvSpPr/>
              <p:nvPr/>
            </p:nvSpPr>
            <p:spPr>
              <a:xfrm>
                <a:off x="7404725" y="4198850"/>
                <a:ext cx="2667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709" extrusionOk="0">
                    <a:moveTo>
                      <a:pt x="872" y="1"/>
                    </a:moveTo>
                    <a:cubicBezTo>
                      <a:pt x="845" y="1"/>
                      <a:pt x="817" y="8"/>
                      <a:pt x="791" y="23"/>
                    </a:cubicBezTo>
                    <a:cubicBezTo>
                      <a:pt x="565" y="153"/>
                      <a:pt x="339" y="282"/>
                      <a:pt x="113" y="396"/>
                    </a:cubicBezTo>
                    <a:cubicBezTo>
                      <a:pt x="32" y="443"/>
                      <a:pt x="0" y="557"/>
                      <a:pt x="48" y="622"/>
                    </a:cubicBezTo>
                    <a:cubicBezTo>
                      <a:pt x="81" y="677"/>
                      <a:pt x="137" y="709"/>
                      <a:pt x="195" y="709"/>
                    </a:cubicBezTo>
                    <a:cubicBezTo>
                      <a:pt x="221" y="709"/>
                      <a:pt x="249" y="702"/>
                      <a:pt x="274" y="687"/>
                    </a:cubicBezTo>
                    <a:cubicBezTo>
                      <a:pt x="501" y="557"/>
                      <a:pt x="727" y="443"/>
                      <a:pt x="970" y="314"/>
                    </a:cubicBezTo>
                    <a:cubicBezTo>
                      <a:pt x="1034" y="266"/>
                      <a:pt x="1067" y="153"/>
                      <a:pt x="1018" y="88"/>
                    </a:cubicBezTo>
                    <a:cubicBezTo>
                      <a:pt x="985" y="33"/>
                      <a:pt x="930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197;p35"/>
              <p:cNvSpPr/>
              <p:nvPr/>
            </p:nvSpPr>
            <p:spPr>
              <a:xfrm>
                <a:off x="7386125" y="4160875"/>
                <a:ext cx="303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783" extrusionOk="0">
                    <a:moveTo>
                      <a:pt x="1018" y="1"/>
                    </a:moveTo>
                    <a:cubicBezTo>
                      <a:pt x="991" y="1"/>
                      <a:pt x="964" y="8"/>
                      <a:pt x="938" y="23"/>
                    </a:cubicBezTo>
                    <a:cubicBezTo>
                      <a:pt x="663" y="169"/>
                      <a:pt x="389" y="314"/>
                      <a:pt x="98" y="476"/>
                    </a:cubicBezTo>
                    <a:cubicBezTo>
                      <a:pt x="33" y="508"/>
                      <a:pt x="1" y="622"/>
                      <a:pt x="49" y="702"/>
                    </a:cubicBezTo>
                    <a:cubicBezTo>
                      <a:pt x="82" y="757"/>
                      <a:pt x="138" y="782"/>
                      <a:pt x="195" y="782"/>
                    </a:cubicBezTo>
                    <a:cubicBezTo>
                      <a:pt x="222" y="782"/>
                      <a:pt x="249" y="777"/>
                      <a:pt x="275" y="767"/>
                    </a:cubicBezTo>
                    <a:cubicBezTo>
                      <a:pt x="550" y="605"/>
                      <a:pt x="824" y="460"/>
                      <a:pt x="1100" y="314"/>
                    </a:cubicBezTo>
                    <a:cubicBezTo>
                      <a:pt x="1180" y="266"/>
                      <a:pt x="1212" y="152"/>
                      <a:pt x="1164" y="88"/>
                    </a:cubicBezTo>
                    <a:cubicBezTo>
                      <a:pt x="1131" y="33"/>
                      <a:pt x="107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198;p35"/>
              <p:cNvSpPr/>
              <p:nvPr/>
            </p:nvSpPr>
            <p:spPr>
              <a:xfrm>
                <a:off x="7659650" y="4165600"/>
                <a:ext cx="67150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643" extrusionOk="0">
                    <a:moveTo>
                      <a:pt x="1711" y="0"/>
                    </a:moveTo>
                    <a:cubicBezTo>
                      <a:pt x="1155" y="0"/>
                      <a:pt x="604" y="116"/>
                      <a:pt x="97" y="336"/>
                    </a:cubicBezTo>
                    <a:cubicBezTo>
                      <a:pt x="17" y="368"/>
                      <a:pt x="0" y="497"/>
                      <a:pt x="33" y="562"/>
                    </a:cubicBezTo>
                    <a:cubicBezTo>
                      <a:pt x="66" y="617"/>
                      <a:pt x="122" y="642"/>
                      <a:pt x="180" y="642"/>
                    </a:cubicBezTo>
                    <a:cubicBezTo>
                      <a:pt x="207" y="642"/>
                      <a:pt x="234" y="637"/>
                      <a:pt x="259" y="627"/>
                    </a:cubicBezTo>
                    <a:cubicBezTo>
                      <a:pt x="706" y="430"/>
                      <a:pt x="1198" y="329"/>
                      <a:pt x="1688" y="329"/>
                    </a:cubicBezTo>
                    <a:cubicBezTo>
                      <a:pt x="1925" y="329"/>
                      <a:pt x="2161" y="353"/>
                      <a:pt x="2392" y="400"/>
                    </a:cubicBezTo>
                    <a:cubicBezTo>
                      <a:pt x="2407" y="404"/>
                      <a:pt x="2421" y="405"/>
                      <a:pt x="2434" y="405"/>
                    </a:cubicBezTo>
                    <a:cubicBezTo>
                      <a:pt x="2615" y="405"/>
                      <a:pt x="2685" y="122"/>
                      <a:pt x="2489" y="77"/>
                    </a:cubicBezTo>
                    <a:cubicBezTo>
                      <a:pt x="2232" y="26"/>
                      <a:pt x="1971" y="0"/>
                      <a:pt x="1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199;p35"/>
              <p:cNvSpPr/>
              <p:nvPr/>
            </p:nvSpPr>
            <p:spPr>
              <a:xfrm>
                <a:off x="7735600" y="4179225"/>
                <a:ext cx="972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56" extrusionOk="0">
                    <a:moveTo>
                      <a:pt x="227" y="33"/>
                    </a:moveTo>
                    <a:cubicBezTo>
                      <a:pt x="235" y="33"/>
                      <a:pt x="243" y="37"/>
                      <a:pt x="249" y="41"/>
                    </a:cubicBezTo>
                    <a:lnTo>
                      <a:pt x="249" y="41"/>
                    </a:lnTo>
                    <a:cubicBezTo>
                      <a:pt x="239" y="37"/>
                      <a:pt x="227" y="33"/>
                      <a:pt x="211" y="33"/>
                    </a:cubicBezTo>
                    <a:close/>
                    <a:moveTo>
                      <a:pt x="65" y="162"/>
                    </a:moveTo>
                    <a:cubicBezTo>
                      <a:pt x="65" y="184"/>
                      <a:pt x="65" y="199"/>
                      <a:pt x="71" y="217"/>
                    </a:cubicBezTo>
                    <a:lnTo>
                      <a:pt x="71" y="217"/>
                    </a:lnTo>
                    <a:cubicBezTo>
                      <a:pt x="68" y="213"/>
                      <a:pt x="65" y="211"/>
                      <a:pt x="65" y="211"/>
                    </a:cubicBezTo>
                    <a:lnTo>
                      <a:pt x="65" y="162"/>
                    </a:lnTo>
                    <a:close/>
                    <a:moveTo>
                      <a:pt x="195" y="0"/>
                    </a:moveTo>
                    <a:cubicBezTo>
                      <a:pt x="179" y="0"/>
                      <a:pt x="162" y="0"/>
                      <a:pt x="147" y="17"/>
                    </a:cubicBezTo>
                    <a:cubicBezTo>
                      <a:pt x="130" y="33"/>
                      <a:pt x="114" y="33"/>
                      <a:pt x="98" y="49"/>
                    </a:cubicBezTo>
                    <a:cubicBezTo>
                      <a:pt x="82" y="49"/>
                      <a:pt x="65" y="65"/>
                      <a:pt x="50" y="65"/>
                    </a:cubicBezTo>
                    <a:cubicBezTo>
                      <a:pt x="33" y="97"/>
                      <a:pt x="17" y="114"/>
                      <a:pt x="17" y="146"/>
                    </a:cubicBezTo>
                    <a:cubicBezTo>
                      <a:pt x="17" y="162"/>
                      <a:pt x="17" y="179"/>
                      <a:pt x="1" y="194"/>
                    </a:cubicBezTo>
                    <a:cubicBezTo>
                      <a:pt x="1" y="211"/>
                      <a:pt x="17" y="243"/>
                      <a:pt x="33" y="276"/>
                    </a:cubicBezTo>
                    <a:lnTo>
                      <a:pt x="50" y="291"/>
                    </a:lnTo>
                    <a:cubicBezTo>
                      <a:pt x="47" y="288"/>
                      <a:pt x="45" y="287"/>
                      <a:pt x="44" y="287"/>
                    </a:cubicBezTo>
                    <a:cubicBezTo>
                      <a:pt x="39" y="287"/>
                      <a:pt x="53" y="308"/>
                      <a:pt x="65" y="308"/>
                    </a:cubicBezTo>
                    <a:cubicBezTo>
                      <a:pt x="65" y="323"/>
                      <a:pt x="82" y="323"/>
                      <a:pt x="98" y="340"/>
                    </a:cubicBezTo>
                    <a:cubicBezTo>
                      <a:pt x="98" y="340"/>
                      <a:pt x="130" y="356"/>
                      <a:pt x="147" y="356"/>
                    </a:cubicBezTo>
                    <a:lnTo>
                      <a:pt x="244" y="356"/>
                    </a:lnTo>
                    <a:cubicBezTo>
                      <a:pt x="259" y="356"/>
                      <a:pt x="259" y="340"/>
                      <a:pt x="276" y="340"/>
                    </a:cubicBezTo>
                    <a:lnTo>
                      <a:pt x="292" y="340"/>
                    </a:lnTo>
                    <a:lnTo>
                      <a:pt x="324" y="308"/>
                    </a:lnTo>
                    <a:lnTo>
                      <a:pt x="341" y="308"/>
                    </a:lnTo>
                    <a:cubicBezTo>
                      <a:pt x="341" y="291"/>
                      <a:pt x="356" y="276"/>
                      <a:pt x="356" y="259"/>
                    </a:cubicBezTo>
                    <a:lnTo>
                      <a:pt x="373" y="259"/>
                    </a:lnTo>
                    <a:lnTo>
                      <a:pt x="389" y="226"/>
                    </a:lnTo>
                    <a:lnTo>
                      <a:pt x="389" y="211"/>
                    </a:lnTo>
                    <a:lnTo>
                      <a:pt x="389" y="194"/>
                    </a:lnTo>
                    <a:lnTo>
                      <a:pt x="389" y="179"/>
                    </a:lnTo>
                    <a:lnTo>
                      <a:pt x="389" y="162"/>
                    </a:lnTo>
                    <a:lnTo>
                      <a:pt x="389" y="146"/>
                    </a:lnTo>
                    <a:lnTo>
                      <a:pt x="389" y="114"/>
                    </a:lnTo>
                    <a:cubicBezTo>
                      <a:pt x="373" y="114"/>
                      <a:pt x="373" y="82"/>
                      <a:pt x="373" y="82"/>
                    </a:cubicBezTo>
                    <a:lnTo>
                      <a:pt x="324" y="33"/>
                    </a:lnTo>
                    <a:cubicBezTo>
                      <a:pt x="308" y="17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200;p35"/>
              <p:cNvSpPr/>
              <p:nvPr/>
            </p:nvSpPr>
            <p:spPr>
              <a:xfrm>
                <a:off x="7153800" y="3996200"/>
                <a:ext cx="79200" cy="25900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360" extrusionOk="0">
                    <a:moveTo>
                      <a:pt x="0" y="1"/>
                    </a:moveTo>
                    <a:lnTo>
                      <a:pt x="0" y="10360"/>
                    </a:lnTo>
                    <a:lnTo>
                      <a:pt x="3168" y="9487"/>
                    </a:lnTo>
                    <a:lnTo>
                      <a:pt x="3168" y="2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201;p35"/>
              <p:cNvSpPr/>
              <p:nvPr/>
            </p:nvSpPr>
            <p:spPr>
              <a:xfrm>
                <a:off x="7075400" y="4129550"/>
                <a:ext cx="396400" cy="278800"/>
              </a:xfrm>
              <a:custGeom>
                <a:avLst/>
                <a:gdLst/>
                <a:ahLst/>
                <a:cxnLst/>
                <a:rect l="l" t="t" r="r" b="b"/>
                <a:pathLst>
                  <a:path w="15856" h="11152" extrusionOk="0">
                    <a:moveTo>
                      <a:pt x="1" y="0"/>
                    </a:moveTo>
                    <a:lnTo>
                      <a:pt x="1" y="11151"/>
                    </a:lnTo>
                    <a:lnTo>
                      <a:pt x="13593" y="11151"/>
                    </a:lnTo>
                    <a:cubicBezTo>
                      <a:pt x="13593" y="11151"/>
                      <a:pt x="15856" y="5058"/>
                      <a:pt x="8971" y="5026"/>
                    </a:cubicBezTo>
                    <a:lnTo>
                      <a:pt x="890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202;p35"/>
              <p:cNvSpPr/>
              <p:nvPr/>
            </p:nvSpPr>
            <p:spPr>
              <a:xfrm>
                <a:off x="7078650" y="4359850"/>
                <a:ext cx="3256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3027" h="324" extrusionOk="0">
                    <a:moveTo>
                      <a:pt x="211" y="0"/>
                    </a:moveTo>
                    <a:cubicBezTo>
                      <a:pt x="0" y="0"/>
                      <a:pt x="0" y="323"/>
                      <a:pt x="211" y="323"/>
                    </a:cubicBezTo>
                    <a:lnTo>
                      <a:pt x="12817" y="323"/>
                    </a:lnTo>
                    <a:cubicBezTo>
                      <a:pt x="13026" y="323"/>
                      <a:pt x="13026" y="0"/>
                      <a:pt x="12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203;p35"/>
              <p:cNvSpPr/>
              <p:nvPr/>
            </p:nvSpPr>
            <p:spPr>
              <a:xfrm>
                <a:off x="7212025" y="4259675"/>
                <a:ext cx="793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2331" extrusionOk="0">
                    <a:moveTo>
                      <a:pt x="2913" y="0"/>
                    </a:moveTo>
                    <a:cubicBezTo>
                      <a:pt x="2891" y="0"/>
                      <a:pt x="2867" y="4"/>
                      <a:pt x="2843" y="15"/>
                    </a:cubicBezTo>
                    <a:cubicBezTo>
                      <a:pt x="1809" y="499"/>
                      <a:pt x="871" y="1195"/>
                      <a:pt x="112" y="2051"/>
                    </a:cubicBezTo>
                    <a:cubicBezTo>
                      <a:pt x="0" y="2163"/>
                      <a:pt x="117" y="2331"/>
                      <a:pt x="242" y="2331"/>
                    </a:cubicBezTo>
                    <a:cubicBezTo>
                      <a:pt x="281" y="2331"/>
                      <a:pt x="320" y="2315"/>
                      <a:pt x="354" y="2277"/>
                    </a:cubicBezTo>
                    <a:cubicBezTo>
                      <a:pt x="1097" y="1454"/>
                      <a:pt x="2003" y="775"/>
                      <a:pt x="3005" y="305"/>
                    </a:cubicBezTo>
                    <a:cubicBezTo>
                      <a:pt x="3174" y="221"/>
                      <a:pt x="3072" y="0"/>
                      <a:pt x="29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204;p35"/>
              <p:cNvSpPr/>
              <p:nvPr/>
            </p:nvSpPr>
            <p:spPr>
              <a:xfrm>
                <a:off x="7127925" y="4129625"/>
                <a:ext cx="8125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9431" extrusionOk="0">
                    <a:moveTo>
                      <a:pt x="163" y="1"/>
                    </a:moveTo>
                    <a:cubicBezTo>
                      <a:pt x="82" y="1"/>
                      <a:pt x="1" y="53"/>
                      <a:pt x="1" y="159"/>
                    </a:cubicBezTo>
                    <a:lnTo>
                      <a:pt x="1" y="9274"/>
                    </a:lnTo>
                    <a:cubicBezTo>
                      <a:pt x="1" y="9378"/>
                      <a:pt x="82" y="9431"/>
                      <a:pt x="163" y="9431"/>
                    </a:cubicBezTo>
                    <a:cubicBezTo>
                      <a:pt x="243" y="9431"/>
                      <a:pt x="324" y="9378"/>
                      <a:pt x="324" y="9274"/>
                    </a:cubicBezTo>
                    <a:lnTo>
                      <a:pt x="324" y="159"/>
                    </a:lnTo>
                    <a:cubicBezTo>
                      <a:pt x="324" y="53"/>
                      <a:pt x="243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205;p35"/>
              <p:cNvSpPr/>
              <p:nvPr/>
            </p:nvSpPr>
            <p:spPr>
              <a:xfrm>
                <a:off x="7088750" y="4314975"/>
                <a:ext cx="287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341" extrusionOk="0">
                    <a:moveTo>
                      <a:pt x="163" y="0"/>
                    </a:moveTo>
                    <a:cubicBezTo>
                      <a:pt x="81" y="0"/>
                      <a:pt x="1" y="82"/>
                      <a:pt x="1" y="162"/>
                    </a:cubicBezTo>
                    <a:cubicBezTo>
                      <a:pt x="1" y="259"/>
                      <a:pt x="81" y="340"/>
                      <a:pt x="163" y="340"/>
                    </a:cubicBezTo>
                    <a:lnTo>
                      <a:pt x="986" y="340"/>
                    </a:lnTo>
                    <a:cubicBezTo>
                      <a:pt x="1068" y="340"/>
                      <a:pt x="1148" y="259"/>
                      <a:pt x="1148" y="162"/>
                    </a:cubicBezTo>
                    <a:cubicBezTo>
                      <a:pt x="1148" y="82"/>
                      <a:pt x="1083" y="0"/>
                      <a:pt x="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206;p35"/>
              <p:cNvSpPr/>
              <p:nvPr/>
            </p:nvSpPr>
            <p:spPr>
              <a:xfrm>
                <a:off x="7087150" y="4268525"/>
                <a:ext cx="311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340" extrusionOk="0">
                    <a:moveTo>
                      <a:pt x="162" y="1"/>
                    </a:moveTo>
                    <a:cubicBezTo>
                      <a:pt x="80" y="1"/>
                      <a:pt x="0" y="81"/>
                      <a:pt x="0" y="162"/>
                    </a:cubicBezTo>
                    <a:cubicBezTo>
                      <a:pt x="0" y="259"/>
                      <a:pt x="80" y="339"/>
                      <a:pt x="162" y="339"/>
                    </a:cubicBezTo>
                    <a:lnTo>
                      <a:pt x="1082" y="339"/>
                    </a:lnTo>
                    <a:cubicBezTo>
                      <a:pt x="1164" y="339"/>
                      <a:pt x="1244" y="259"/>
                      <a:pt x="1244" y="162"/>
                    </a:cubicBezTo>
                    <a:cubicBezTo>
                      <a:pt x="1244" y="81"/>
                      <a:pt x="1179" y="1"/>
                      <a:pt x="1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207;p35"/>
              <p:cNvSpPr/>
              <p:nvPr/>
            </p:nvSpPr>
            <p:spPr>
              <a:xfrm>
                <a:off x="7085525" y="4230075"/>
                <a:ext cx="31925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49" extrusionOk="0">
                    <a:moveTo>
                      <a:pt x="145" y="1"/>
                    </a:moveTo>
                    <a:cubicBezTo>
                      <a:pt x="70" y="1"/>
                      <a:pt x="1" y="90"/>
                      <a:pt x="1" y="164"/>
                    </a:cubicBezTo>
                    <a:cubicBezTo>
                      <a:pt x="1" y="261"/>
                      <a:pt x="81" y="326"/>
                      <a:pt x="162" y="326"/>
                    </a:cubicBezTo>
                    <a:cubicBezTo>
                      <a:pt x="392" y="338"/>
                      <a:pt x="613" y="349"/>
                      <a:pt x="837" y="349"/>
                    </a:cubicBezTo>
                    <a:cubicBezTo>
                      <a:pt x="929" y="349"/>
                      <a:pt x="1021" y="347"/>
                      <a:pt x="1115" y="343"/>
                    </a:cubicBezTo>
                    <a:cubicBezTo>
                      <a:pt x="1197" y="343"/>
                      <a:pt x="1277" y="261"/>
                      <a:pt x="1277" y="181"/>
                    </a:cubicBezTo>
                    <a:cubicBezTo>
                      <a:pt x="1277" y="84"/>
                      <a:pt x="1212" y="3"/>
                      <a:pt x="1115" y="3"/>
                    </a:cubicBezTo>
                    <a:cubicBezTo>
                      <a:pt x="954" y="11"/>
                      <a:pt x="796" y="15"/>
                      <a:pt x="639" y="15"/>
                    </a:cubicBezTo>
                    <a:cubicBezTo>
                      <a:pt x="481" y="15"/>
                      <a:pt x="324" y="11"/>
                      <a:pt x="162" y="3"/>
                    </a:cubicBezTo>
                    <a:cubicBezTo>
                      <a:pt x="156" y="1"/>
                      <a:pt x="151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208;p35"/>
              <p:cNvSpPr/>
              <p:nvPr/>
            </p:nvSpPr>
            <p:spPr>
              <a:xfrm>
                <a:off x="7087150" y="4188925"/>
                <a:ext cx="278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24" extrusionOk="0">
                    <a:moveTo>
                      <a:pt x="162" y="0"/>
                    </a:moveTo>
                    <a:cubicBezTo>
                      <a:pt x="80" y="0"/>
                      <a:pt x="0" y="65"/>
                      <a:pt x="0" y="162"/>
                    </a:cubicBezTo>
                    <a:cubicBezTo>
                      <a:pt x="0" y="259"/>
                      <a:pt x="80" y="323"/>
                      <a:pt x="162" y="323"/>
                    </a:cubicBezTo>
                    <a:lnTo>
                      <a:pt x="953" y="323"/>
                    </a:lnTo>
                    <a:cubicBezTo>
                      <a:pt x="1035" y="323"/>
                      <a:pt x="1115" y="259"/>
                      <a:pt x="1115" y="162"/>
                    </a:cubicBezTo>
                    <a:cubicBezTo>
                      <a:pt x="1115" y="65"/>
                      <a:pt x="1050" y="0"/>
                      <a:pt x="9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209;p35"/>
              <p:cNvSpPr/>
              <p:nvPr/>
            </p:nvSpPr>
            <p:spPr>
              <a:xfrm>
                <a:off x="7087950" y="4148125"/>
                <a:ext cx="319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24" extrusionOk="0">
                    <a:moveTo>
                      <a:pt x="162" y="0"/>
                    </a:moveTo>
                    <a:cubicBezTo>
                      <a:pt x="81" y="0"/>
                      <a:pt x="1" y="81"/>
                      <a:pt x="1" y="162"/>
                    </a:cubicBezTo>
                    <a:cubicBezTo>
                      <a:pt x="1" y="259"/>
                      <a:pt x="81" y="324"/>
                      <a:pt x="162" y="324"/>
                    </a:cubicBezTo>
                    <a:lnTo>
                      <a:pt x="1115" y="324"/>
                    </a:lnTo>
                    <a:cubicBezTo>
                      <a:pt x="1197" y="324"/>
                      <a:pt x="1277" y="259"/>
                      <a:pt x="1277" y="162"/>
                    </a:cubicBezTo>
                    <a:cubicBezTo>
                      <a:pt x="1277" y="81"/>
                      <a:pt x="1212" y="0"/>
                      <a:pt x="1115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210;p35"/>
              <p:cNvSpPr/>
              <p:nvPr/>
            </p:nvSpPr>
            <p:spPr>
              <a:xfrm>
                <a:off x="7326325" y="4279825"/>
                <a:ext cx="64150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1187" extrusionOk="0">
                    <a:moveTo>
                      <a:pt x="195" y="0"/>
                    </a:moveTo>
                    <a:cubicBezTo>
                      <a:pt x="1" y="0"/>
                      <a:pt x="6" y="308"/>
                      <a:pt x="210" y="324"/>
                    </a:cubicBezTo>
                    <a:cubicBezTo>
                      <a:pt x="938" y="389"/>
                      <a:pt x="1632" y="680"/>
                      <a:pt x="2199" y="1148"/>
                    </a:cubicBezTo>
                    <a:cubicBezTo>
                      <a:pt x="2232" y="1175"/>
                      <a:pt x="2270" y="1186"/>
                      <a:pt x="2306" y="1186"/>
                    </a:cubicBezTo>
                    <a:cubicBezTo>
                      <a:pt x="2443" y="1186"/>
                      <a:pt x="2565" y="1021"/>
                      <a:pt x="2425" y="906"/>
                    </a:cubicBezTo>
                    <a:cubicBezTo>
                      <a:pt x="1794" y="389"/>
                      <a:pt x="1035" y="66"/>
                      <a:pt x="210" y="1"/>
                    </a:cubicBezTo>
                    <a:cubicBezTo>
                      <a:pt x="205" y="1"/>
                      <a:pt x="200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211;p35"/>
              <p:cNvSpPr/>
              <p:nvPr/>
            </p:nvSpPr>
            <p:spPr>
              <a:xfrm>
                <a:off x="7390975" y="4321450"/>
                <a:ext cx="972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56" extrusionOk="0">
                    <a:moveTo>
                      <a:pt x="202" y="23"/>
                    </a:moveTo>
                    <a:lnTo>
                      <a:pt x="202" y="23"/>
                    </a:lnTo>
                    <a:cubicBezTo>
                      <a:pt x="203" y="23"/>
                      <a:pt x="203" y="24"/>
                      <a:pt x="203" y="24"/>
                    </a:cubicBezTo>
                    <a:lnTo>
                      <a:pt x="203" y="24"/>
                    </a:lnTo>
                    <a:cubicBezTo>
                      <a:pt x="200" y="27"/>
                      <a:pt x="198" y="28"/>
                      <a:pt x="197" y="28"/>
                    </a:cubicBezTo>
                    <a:cubicBezTo>
                      <a:pt x="196" y="28"/>
                      <a:pt x="196" y="28"/>
                      <a:pt x="195" y="27"/>
                    </a:cubicBezTo>
                    <a:lnTo>
                      <a:pt x="195" y="27"/>
                    </a:lnTo>
                    <a:cubicBezTo>
                      <a:pt x="198" y="26"/>
                      <a:pt x="200" y="25"/>
                      <a:pt x="202" y="23"/>
                    </a:cubicBezTo>
                    <a:close/>
                    <a:moveTo>
                      <a:pt x="102" y="64"/>
                    </a:moveTo>
                    <a:lnTo>
                      <a:pt x="102" y="64"/>
                    </a:lnTo>
                    <a:cubicBezTo>
                      <a:pt x="102" y="64"/>
                      <a:pt x="102" y="65"/>
                      <a:pt x="101" y="65"/>
                    </a:cubicBezTo>
                    <a:lnTo>
                      <a:pt x="98" y="65"/>
                    </a:lnTo>
                    <a:cubicBezTo>
                      <a:pt x="99" y="65"/>
                      <a:pt x="100" y="65"/>
                      <a:pt x="102" y="64"/>
                    </a:cubicBezTo>
                    <a:close/>
                    <a:moveTo>
                      <a:pt x="69" y="118"/>
                    </a:moveTo>
                    <a:cubicBezTo>
                      <a:pt x="65" y="137"/>
                      <a:pt x="65" y="152"/>
                      <a:pt x="65" y="162"/>
                    </a:cubicBezTo>
                    <a:lnTo>
                      <a:pt x="65" y="129"/>
                    </a:lnTo>
                    <a:cubicBezTo>
                      <a:pt x="65" y="125"/>
                      <a:pt x="67" y="121"/>
                      <a:pt x="69" y="118"/>
                    </a:cubicBezTo>
                    <a:close/>
                    <a:moveTo>
                      <a:pt x="322" y="95"/>
                    </a:moveTo>
                    <a:lnTo>
                      <a:pt x="324" y="97"/>
                    </a:lnTo>
                    <a:cubicBezTo>
                      <a:pt x="324" y="114"/>
                      <a:pt x="324" y="114"/>
                      <a:pt x="339" y="129"/>
                    </a:cubicBezTo>
                    <a:lnTo>
                      <a:pt x="339" y="162"/>
                    </a:lnTo>
                    <a:cubicBezTo>
                      <a:pt x="339" y="146"/>
                      <a:pt x="339" y="129"/>
                      <a:pt x="324" y="114"/>
                    </a:cubicBezTo>
                    <a:cubicBezTo>
                      <a:pt x="324" y="107"/>
                      <a:pt x="323" y="101"/>
                      <a:pt x="322" y="95"/>
                    </a:cubicBezTo>
                    <a:close/>
                    <a:moveTo>
                      <a:pt x="178" y="0"/>
                    </a:moveTo>
                    <a:cubicBezTo>
                      <a:pt x="162" y="0"/>
                      <a:pt x="145" y="0"/>
                      <a:pt x="130" y="17"/>
                    </a:cubicBezTo>
                    <a:cubicBezTo>
                      <a:pt x="98" y="17"/>
                      <a:pt x="81" y="32"/>
                      <a:pt x="48" y="49"/>
                    </a:cubicBezTo>
                    <a:cubicBezTo>
                      <a:pt x="48" y="65"/>
                      <a:pt x="33" y="81"/>
                      <a:pt x="33" y="81"/>
                    </a:cubicBezTo>
                    <a:cubicBezTo>
                      <a:pt x="16" y="114"/>
                      <a:pt x="1" y="146"/>
                      <a:pt x="1" y="162"/>
                    </a:cubicBezTo>
                    <a:cubicBezTo>
                      <a:pt x="1" y="178"/>
                      <a:pt x="16" y="194"/>
                      <a:pt x="16" y="194"/>
                    </a:cubicBezTo>
                    <a:lnTo>
                      <a:pt x="16" y="211"/>
                    </a:lnTo>
                    <a:lnTo>
                      <a:pt x="16" y="226"/>
                    </a:lnTo>
                    <a:lnTo>
                      <a:pt x="33" y="259"/>
                    </a:lnTo>
                    <a:cubicBezTo>
                      <a:pt x="33" y="275"/>
                      <a:pt x="48" y="291"/>
                      <a:pt x="65" y="291"/>
                    </a:cubicBezTo>
                    <a:lnTo>
                      <a:pt x="65" y="308"/>
                    </a:lnTo>
                    <a:cubicBezTo>
                      <a:pt x="65" y="308"/>
                      <a:pt x="81" y="323"/>
                      <a:pt x="98" y="323"/>
                    </a:cubicBezTo>
                    <a:cubicBezTo>
                      <a:pt x="113" y="340"/>
                      <a:pt x="130" y="340"/>
                      <a:pt x="145" y="356"/>
                    </a:cubicBezTo>
                    <a:lnTo>
                      <a:pt x="259" y="356"/>
                    </a:lnTo>
                    <a:cubicBezTo>
                      <a:pt x="275" y="340"/>
                      <a:pt x="292" y="340"/>
                      <a:pt x="292" y="323"/>
                    </a:cubicBezTo>
                    <a:lnTo>
                      <a:pt x="307" y="323"/>
                    </a:lnTo>
                    <a:cubicBezTo>
                      <a:pt x="307" y="323"/>
                      <a:pt x="324" y="308"/>
                      <a:pt x="339" y="308"/>
                    </a:cubicBezTo>
                    <a:lnTo>
                      <a:pt x="339" y="291"/>
                    </a:lnTo>
                    <a:cubicBezTo>
                      <a:pt x="339" y="291"/>
                      <a:pt x="372" y="275"/>
                      <a:pt x="372" y="259"/>
                    </a:cubicBezTo>
                    <a:cubicBezTo>
                      <a:pt x="372" y="243"/>
                      <a:pt x="389" y="226"/>
                      <a:pt x="389" y="211"/>
                    </a:cubicBezTo>
                    <a:lnTo>
                      <a:pt x="389" y="178"/>
                    </a:lnTo>
                    <a:lnTo>
                      <a:pt x="389" y="162"/>
                    </a:lnTo>
                    <a:cubicBezTo>
                      <a:pt x="389" y="146"/>
                      <a:pt x="389" y="129"/>
                      <a:pt x="372" y="114"/>
                    </a:cubicBezTo>
                    <a:cubicBezTo>
                      <a:pt x="372" y="81"/>
                      <a:pt x="356" y="65"/>
                      <a:pt x="339" y="49"/>
                    </a:cubicBezTo>
                    <a:cubicBezTo>
                      <a:pt x="324" y="32"/>
                      <a:pt x="307" y="32"/>
                      <a:pt x="292" y="17"/>
                    </a:cubicBezTo>
                    <a:cubicBezTo>
                      <a:pt x="275" y="0"/>
                      <a:pt x="242" y="0"/>
                      <a:pt x="227" y="0"/>
                    </a:cubicBezTo>
                    <a:cubicBezTo>
                      <a:pt x="219" y="0"/>
                      <a:pt x="211" y="0"/>
                      <a:pt x="203" y="2"/>
                    </a:cubicBezTo>
                    <a:lnTo>
                      <a:pt x="203" y="2"/>
                    </a:lnTo>
                    <a:cubicBezTo>
                      <a:pt x="194" y="0"/>
                      <a:pt x="186" y="0"/>
                      <a:pt x="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212;p35"/>
              <p:cNvSpPr/>
              <p:nvPr/>
            </p:nvSpPr>
            <p:spPr>
              <a:xfrm>
                <a:off x="6917450" y="3055025"/>
                <a:ext cx="818175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32727" h="40363" extrusionOk="0">
                    <a:moveTo>
                      <a:pt x="20501" y="1"/>
                    </a:moveTo>
                    <a:cubicBezTo>
                      <a:pt x="13935" y="1"/>
                      <a:pt x="3685" y="3903"/>
                      <a:pt x="3685" y="3903"/>
                    </a:cubicBezTo>
                    <a:cubicBezTo>
                      <a:pt x="1858" y="6730"/>
                      <a:pt x="1164" y="10124"/>
                      <a:pt x="744" y="13470"/>
                    </a:cubicBezTo>
                    <a:cubicBezTo>
                      <a:pt x="145" y="18108"/>
                      <a:pt x="1" y="22795"/>
                      <a:pt x="291" y="27466"/>
                    </a:cubicBezTo>
                    <a:cubicBezTo>
                      <a:pt x="291" y="27466"/>
                      <a:pt x="178" y="40363"/>
                      <a:pt x="16453" y="40363"/>
                    </a:cubicBezTo>
                    <a:cubicBezTo>
                      <a:pt x="32727" y="40363"/>
                      <a:pt x="31871" y="21987"/>
                      <a:pt x="31483" y="17171"/>
                    </a:cubicBezTo>
                    <a:cubicBezTo>
                      <a:pt x="31078" y="12355"/>
                      <a:pt x="28929" y="5664"/>
                      <a:pt x="25180" y="1414"/>
                    </a:cubicBezTo>
                    <a:cubicBezTo>
                      <a:pt x="24280" y="390"/>
                      <a:pt x="22574" y="1"/>
                      <a:pt x="20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213;p35"/>
              <p:cNvSpPr/>
              <p:nvPr/>
            </p:nvSpPr>
            <p:spPr>
              <a:xfrm>
                <a:off x="6915025" y="3050800"/>
                <a:ext cx="797975" cy="1018050"/>
              </a:xfrm>
              <a:custGeom>
                <a:avLst/>
                <a:gdLst/>
                <a:ahLst/>
                <a:cxnLst/>
                <a:rect l="l" t="t" r="r" b="b"/>
                <a:pathLst>
                  <a:path w="31919" h="40722" extrusionOk="0">
                    <a:moveTo>
                      <a:pt x="20544" y="324"/>
                    </a:moveTo>
                    <a:cubicBezTo>
                      <a:pt x="21090" y="324"/>
                      <a:pt x="21635" y="353"/>
                      <a:pt x="22174" y="419"/>
                    </a:cubicBezTo>
                    <a:cubicBezTo>
                      <a:pt x="22868" y="500"/>
                      <a:pt x="23579" y="661"/>
                      <a:pt x="24210" y="984"/>
                    </a:cubicBezTo>
                    <a:cubicBezTo>
                      <a:pt x="25018" y="1389"/>
                      <a:pt x="25551" y="2133"/>
                      <a:pt x="26085" y="2844"/>
                    </a:cubicBezTo>
                    <a:cubicBezTo>
                      <a:pt x="27911" y="5283"/>
                      <a:pt x="29188" y="8095"/>
                      <a:pt x="30109" y="10989"/>
                    </a:cubicBezTo>
                    <a:cubicBezTo>
                      <a:pt x="30820" y="13235"/>
                      <a:pt x="31289" y="15546"/>
                      <a:pt x="31451" y="17906"/>
                    </a:cubicBezTo>
                    <a:cubicBezTo>
                      <a:pt x="31531" y="19085"/>
                      <a:pt x="31580" y="20281"/>
                      <a:pt x="31563" y="21461"/>
                    </a:cubicBezTo>
                    <a:cubicBezTo>
                      <a:pt x="31548" y="23013"/>
                      <a:pt x="31451" y="24580"/>
                      <a:pt x="31224" y="26116"/>
                    </a:cubicBezTo>
                    <a:cubicBezTo>
                      <a:pt x="30981" y="27829"/>
                      <a:pt x="30593" y="29525"/>
                      <a:pt x="29996" y="31141"/>
                    </a:cubicBezTo>
                    <a:cubicBezTo>
                      <a:pt x="29397" y="32774"/>
                      <a:pt x="28574" y="34358"/>
                      <a:pt x="27458" y="35699"/>
                    </a:cubicBezTo>
                    <a:cubicBezTo>
                      <a:pt x="26294" y="37121"/>
                      <a:pt x="24840" y="38269"/>
                      <a:pt x="23176" y="39045"/>
                    </a:cubicBezTo>
                    <a:cubicBezTo>
                      <a:pt x="21155" y="39982"/>
                      <a:pt x="18925" y="40353"/>
                      <a:pt x="16711" y="40370"/>
                    </a:cubicBezTo>
                    <a:cubicBezTo>
                      <a:pt x="16650" y="40371"/>
                      <a:pt x="16589" y="40371"/>
                      <a:pt x="16527" y="40371"/>
                    </a:cubicBezTo>
                    <a:cubicBezTo>
                      <a:pt x="14016" y="40371"/>
                      <a:pt x="11465" y="40059"/>
                      <a:pt x="9099" y="39207"/>
                    </a:cubicBezTo>
                    <a:cubicBezTo>
                      <a:pt x="7353" y="38560"/>
                      <a:pt x="5722" y="37606"/>
                      <a:pt x="4380" y="36313"/>
                    </a:cubicBezTo>
                    <a:cubicBezTo>
                      <a:pt x="3313" y="35279"/>
                      <a:pt x="2440" y="34067"/>
                      <a:pt x="1811" y="32725"/>
                    </a:cubicBezTo>
                    <a:cubicBezTo>
                      <a:pt x="1326" y="31708"/>
                      <a:pt x="986" y="30641"/>
                      <a:pt x="776" y="29525"/>
                    </a:cubicBezTo>
                    <a:cubicBezTo>
                      <a:pt x="663" y="28928"/>
                      <a:pt x="582" y="28379"/>
                      <a:pt x="566" y="27748"/>
                    </a:cubicBezTo>
                    <a:cubicBezTo>
                      <a:pt x="533" y="26907"/>
                      <a:pt x="469" y="26067"/>
                      <a:pt x="453" y="25226"/>
                    </a:cubicBezTo>
                    <a:cubicBezTo>
                      <a:pt x="388" y="23319"/>
                      <a:pt x="404" y="21397"/>
                      <a:pt x="501" y="19490"/>
                    </a:cubicBezTo>
                    <a:cubicBezTo>
                      <a:pt x="582" y="17550"/>
                      <a:pt x="759" y="15627"/>
                      <a:pt x="986" y="13720"/>
                    </a:cubicBezTo>
                    <a:cubicBezTo>
                      <a:pt x="1212" y="12023"/>
                      <a:pt x="1487" y="10326"/>
                      <a:pt x="1955" y="8662"/>
                    </a:cubicBezTo>
                    <a:cubicBezTo>
                      <a:pt x="2386" y="7100"/>
                      <a:pt x="3005" y="5584"/>
                      <a:pt x="3890" y="4210"/>
                    </a:cubicBezTo>
                    <a:lnTo>
                      <a:pt x="3890" y="4210"/>
                    </a:lnTo>
                    <a:cubicBezTo>
                      <a:pt x="4518" y="3961"/>
                      <a:pt x="5176" y="3742"/>
                      <a:pt x="5819" y="3522"/>
                    </a:cubicBezTo>
                    <a:cubicBezTo>
                      <a:pt x="7402" y="2988"/>
                      <a:pt x="9002" y="2488"/>
                      <a:pt x="10618" y="2036"/>
                    </a:cubicBezTo>
                    <a:cubicBezTo>
                      <a:pt x="12606" y="1486"/>
                      <a:pt x="14610" y="1017"/>
                      <a:pt x="16647" y="693"/>
                    </a:cubicBezTo>
                    <a:cubicBezTo>
                      <a:pt x="17923" y="488"/>
                      <a:pt x="19239" y="324"/>
                      <a:pt x="20544" y="324"/>
                    </a:cubicBezTo>
                    <a:close/>
                    <a:moveTo>
                      <a:pt x="20764" y="0"/>
                    </a:moveTo>
                    <a:cubicBezTo>
                      <a:pt x="20398" y="0"/>
                      <a:pt x="20037" y="13"/>
                      <a:pt x="19685" y="32"/>
                    </a:cubicBezTo>
                    <a:cubicBezTo>
                      <a:pt x="17632" y="128"/>
                      <a:pt x="15612" y="500"/>
                      <a:pt x="13624" y="937"/>
                    </a:cubicBezTo>
                    <a:cubicBezTo>
                      <a:pt x="11685" y="1372"/>
                      <a:pt x="9778" y="1906"/>
                      <a:pt x="7903" y="2488"/>
                    </a:cubicBezTo>
                    <a:cubicBezTo>
                      <a:pt x="6675" y="2876"/>
                      <a:pt x="5446" y="3279"/>
                      <a:pt x="4250" y="3716"/>
                    </a:cubicBezTo>
                    <a:cubicBezTo>
                      <a:pt x="4073" y="3781"/>
                      <a:pt x="3912" y="3846"/>
                      <a:pt x="3733" y="3910"/>
                    </a:cubicBezTo>
                    <a:cubicBezTo>
                      <a:pt x="3717" y="3916"/>
                      <a:pt x="3702" y="3923"/>
                      <a:pt x="3690" y="3932"/>
                    </a:cubicBezTo>
                    <a:lnTo>
                      <a:pt x="3690" y="3932"/>
                    </a:lnTo>
                    <a:cubicBezTo>
                      <a:pt x="3670" y="3945"/>
                      <a:pt x="3651" y="3965"/>
                      <a:pt x="3636" y="3990"/>
                    </a:cubicBezTo>
                    <a:cubicBezTo>
                      <a:pt x="1746" y="6916"/>
                      <a:pt x="1083" y="10390"/>
                      <a:pt x="647" y="13801"/>
                    </a:cubicBezTo>
                    <a:cubicBezTo>
                      <a:pt x="178" y="17647"/>
                      <a:pt x="1" y="21558"/>
                      <a:pt x="130" y="25437"/>
                    </a:cubicBezTo>
                    <a:cubicBezTo>
                      <a:pt x="162" y="26439"/>
                      <a:pt x="178" y="27474"/>
                      <a:pt x="275" y="28476"/>
                    </a:cubicBezTo>
                    <a:cubicBezTo>
                      <a:pt x="372" y="29413"/>
                      <a:pt x="582" y="30333"/>
                      <a:pt x="856" y="31223"/>
                    </a:cubicBezTo>
                    <a:cubicBezTo>
                      <a:pt x="1277" y="32499"/>
                      <a:pt x="1875" y="33744"/>
                      <a:pt x="2667" y="34843"/>
                    </a:cubicBezTo>
                    <a:cubicBezTo>
                      <a:pt x="3653" y="36216"/>
                      <a:pt x="4897" y="37364"/>
                      <a:pt x="6336" y="38252"/>
                    </a:cubicBezTo>
                    <a:cubicBezTo>
                      <a:pt x="8226" y="39416"/>
                      <a:pt x="10392" y="40079"/>
                      <a:pt x="12590" y="40418"/>
                    </a:cubicBezTo>
                    <a:cubicBezTo>
                      <a:pt x="13844" y="40609"/>
                      <a:pt x="15130" y="40721"/>
                      <a:pt x="16417" y="40721"/>
                    </a:cubicBezTo>
                    <a:cubicBezTo>
                      <a:pt x="17748" y="40721"/>
                      <a:pt x="19081" y="40601"/>
                      <a:pt x="20379" y="40321"/>
                    </a:cubicBezTo>
                    <a:cubicBezTo>
                      <a:pt x="22336" y="39901"/>
                      <a:pt x="24193" y="39077"/>
                      <a:pt x="25777" y="37832"/>
                    </a:cubicBezTo>
                    <a:cubicBezTo>
                      <a:pt x="27184" y="36718"/>
                      <a:pt x="28331" y="35296"/>
                      <a:pt x="29188" y="33712"/>
                    </a:cubicBezTo>
                    <a:cubicBezTo>
                      <a:pt x="30044" y="32160"/>
                      <a:pt x="30643" y="30480"/>
                      <a:pt x="31063" y="28750"/>
                    </a:cubicBezTo>
                    <a:cubicBezTo>
                      <a:pt x="31451" y="27101"/>
                      <a:pt x="31692" y="25420"/>
                      <a:pt x="31806" y="23724"/>
                    </a:cubicBezTo>
                    <a:cubicBezTo>
                      <a:pt x="31903" y="22317"/>
                      <a:pt x="31919" y="20880"/>
                      <a:pt x="31871" y="19457"/>
                    </a:cubicBezTo>
                    <a:cubicBezTo>
                      <a:pt x="31806" y="17971"/>
                      <a:pt x="31692" y="16499"/>
                      <a:pt x="31434" y="15029"/>
                    </a:cubicBezTo>
                    <a:cubicBezTo>
                      <a:pt x="30917" y="12071"/>
                      <a:pt x="29979" y="9179"/>
                      <a:pt x="28671" y="6479"/>
                    </a:cubicBezTo>
                    <a:cubicBezTo>
                      <a:pt x="27992" y="5106"/>
                      <a:pt x="27200" y="3764"/>
                      <a:pt x="26279" y="2553"/>
                    </a:cubicBezTo>
                    <a:cubicBezTo>
                      <a:pt x="25745" y="1842"/>
                      <a:pt x="25212" y="1114"/>
                      <a:pt x="24404" y="710"/>
                    </a:cubicBezTo>
                    <a:cubicBezTo>
                      <a:pt x="23304" y="147"/>
                      <a:pt x="22011" y="0"/>
                      <a:pt x="20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214;p35"/>
              <p:cNvSpPr/>
              <p:nvPr/>
            </p:nvSpPr>
            <p:spPr>
              <a:xfrm>
                <a:off x="7087525" y="3291150"/>
                <a:ext cx="2157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8631" h="8631" extrusionOk="0">
                    <a:moveTo>
                      <a:pt x="4317" y="1"/>
                    </a:moveTo>
                    <a:cubicBezTo>
                      <a:pt x="1940" y="1"/>
                      <a:pt x="1" y="1940"/>
                      <a:pt x="1" y="4316"/>
                    </a:cubicBezTo>
                    <a:cubicBezTo>
                      <a:pt x="1" y="6708"/>
                      <a:pt x="1940" y="8631"/>
                      <a:pt x="4317" y="8631"/>
                    </a:cubicBezTo>
                    <a:cubicBezTo>
                      <a:pt x="6708" y="8631"/>
                      <a:pt x="8631" y="6708"/>
                      <a:pt x="8631" y="4316"/>
                    </a:cubicBezTo>
                    <a:cubicBezTo>
                      <a:pt x="8631" y="1940"/>
                      <a:pt x="6708" y="1"/>
                      <a:pt x="43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215;p35"/>
              <p:cNvSpPr/>
              <p:nvPr/>
            </p:nvSpPr>
            <p:spPr>
              <a:xfrm>
                <a:off x="7130775" y="3334400"/>
                <a:ext cx="1293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5173" extrusionOk="0">
                    <a:moveTo>
                      <a:pt x="2587" y="0"/>
                    </a:moveTo>
                    <a:cubicBezTo>
                      <a:pt x="1164" y="0"/>
                      <a:pt x="1" y="1164"/>
                      <a:pt x="1" y="2586"/>
                    </a:cubicBezTo>
                    <a:cubicBezTo>
                      <a:pt x="1" y="4024"/>
                      <a:pt x="1164" y="5172"/>
                      <a:pt x="2587" y="5172"/>
                    </a:cubicBezTo>
                    <a:cubicBezTo>
                      <a:pt x="4024" y="5172"/>
                      <a:pt x="5172" y="4024"/>
                      <a:pt x="5172" y="2586"/>
                    </a:cubicBezTo>
                    <a:cubicBezTo>
                      <a:pt x="5172" y="1164"/>
                      <a:pt x="4024" y="0"/>
                      <a:pt x="2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216;p35"/>
              <p:cNvSpPr/>
              <p:nvPr/>
            </p:nvSpPr>
            <p:spPr>
              <a:xfrm>
                <a:off x="7163100" y="3325500"/>
                <a:ext cx="64675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587" extrusionOk="0">
                    <a:moveTo>
                      <a:pt x="1294" y="1"/>
                    </a:moveTo>
                    <a:cubicBezTo>
                      <a:pt x="582" y="1"/>
                      <a:pt x="1" y="583"/>
                      <a:pt x="1" y="1294"/>
                    </a:cubicBezTo>
                    <a:cubicBezTo>
                      <a:pt x="1" y="2005"/>
                      <a:pt x="582" y="2587"/>
                      <a:pt x="1294" y="2587"/>
                    </a:cubicBezTo>
                    <a:cubicBezTo>
                      <a:pt x="2020" y="2587"/>
                      <a:pt x="2586" y="2005"/>
                      <a:pt x="2586" y="1294"/>
                    </a:cubicBezTo>
                    <a:cubicBezTo>
                      <a:pt x="2586" y="583"/>
                      <a:pt x="2020" y="1"/>
                      <a:pt x="12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217;p35"/>
              <p:cNvSpPr/>
              <p:nvPr/>
            </p:nvSpPr>
            <p:spPr>
              <a:xfrm>
                <a:off x="7083500" y="3287100"/>
                <a:ext cx="202025" cy="116000"/>
              </a:xfrm>
              <a:custGeom>
                <a:avLst/>
                <a:gdLst/>
                <a:ahLst/>
                <a:cxnLst/>
                <a:rect l="l" t="t" r="r" b="b"/>
                <a:pathLst>
                  <a:path w="8081" h="4640" extrusionOk="0">
                    <a:moveTo>
                      <a:pt x="4478" y="1"/>
                    </a:moveTo>
                    <a:cubicBezTo>
                      <a:pt x="2021" y="1"/>
                      <a:pt x="0" y="2005"/>
                      <a:pt x="0" y="4478"/>
                    </a:cubicBezTo>
                    <a:cubicBezTo>
                      <a:pt x="0" y="4575"/>
                      <a:pt x="82" y="4640"/>
                      <a:pt x="162" y="4640"/>
                    </a:cubicBezTo>
                    <a:cubicBezTo>
                      <a:pt x="259" y="4640"/>
                      <a:pt x="340" y="4575"/>
                      <a:pt x="340" y="4478"/>
                    </a:cubicBezTo>
                    <a:cubicBezTo>
                      <a:pt x="340" y="2199"/>
                      <a:pt x="2198" y="324"/>
                      <a:pt x="4478" y="324"/>
                    </a:cubicBezTo>
                    <a:cubicBezTo>
                      <a:pt x="5770" y="324"/>
                      <a:pt x="6966" y="923"/>
                      <a:pt x="7758" y="1940"/>
                    </a:cubicBezTo>
                    <a:cubicBezTo>
                      <a:pt x="7794" y="1977"/>
                      <a:pt x="7841" y="1998"/>
                      <a:pt x="7889" y="1998"/>
                    </a:cubicBezTo>
                    <a:cubicBezTo>
                      <a:pt x="7927" y="1998"/>
                      <a:pt x="7965" y="1985"/>
                      <a:pt x="8001" y="1957"/>
                    </a:cubicBezTo>
                    <a:cubicBezTo>
                      <a:pt x="8065" y="1908"/>
                      <a:pt x="8081" y="1811"/>
                      <a:pt x="8016" y="1731"/>
                    </a:cubicBezTo>
                    <a:cubicBezTo>
                      <a:pt x="7160" y="632"/>
                      <a:pt x="5883" y="1"/>
                      <a:pt x="44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218;p35"/>
              <p:cNvSpPr/>
              <p:nvPr/>
            </p:nvSpPr>
            <p:spPr>
              <a:xfrm>
                <a:off x="7429775" y="3273375"/>
                <a:ext cx="200425" cy="200425"/>
              </a:xfrm>
              <a:custGeom>
                <a:avLst/>
                <a:gdLst/>
                <a:ahLst/>
                <a:cxnLst/>
                <a:rect l="l" t="t" r="r" b="b"/>
                <a:pathLst>
                  <a:path w="8017" h="8017" extrusionOk="0">
                    <a:moveTo>
                      <a:pt x="4008" y="0"/>
                    </a:moveTo>
                    <a:cubicBezTo>
                      <a:pt x="1793" y="0"/>
                      <a:pt x="0" y="1795"/>
                      <a:pt x="0" y="4008"/>
                    </a:cubicBezTo>
                    <a:cubicBezTo>
                      <a:pt x="0" y="6223"/>
                      <a:pt x="1793" y="8017"/>
                      <a:pt x="4008" y="8017"/>
                    </a:cubicBezTo>
                    <a:cubicBezTo>
                      <a:pt x="6222" y="8017"/>
                      <a:pt x="8016" y="6223"/>
                      <a:pt x="8016" y="4008"/>
                    </a:cubicBezTo>
                    <a:cubicBezTo>
                      <a:pt x="8016" y="1795"/>
                      <a:pt x="6222" y="0"/>
                      <a:pt x="40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219;p35"/>
              <p:cNvSpPr/>
              <p:nvPr/>
            </p:nvSpPr>
            <p:spPr>
              <a:xfrm>
                <a:off x="7470175" y="3313775"/>
                <a:ext cx="120000" cy="119625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4785" extrusionOk="0">
                    <a:moveTo>
                      <a:pt x="2392" y="1"/>
                    </a:moveTo>
                    <a:cubicBezTo>
                      <a:pt x="1067" y="1"/>
                      <a:pt x="0" y="1067"/>
                      <a:pt x="0" y="2392"/>
                    </a:cubicBezTo>
                    <a:cubicBezTo>
                      <a:pt x="0" y="3718"/>
                      <a:pt x="1067" y="4784"/>
                      <a:pt x="2392" y="4784"/>
                    </a:cubicBezTo>
                    <a:cubicBezTo>
                      <a:pt x="3717" y="4784"/>
                      <a:pt x="4800" y="3718"/>
                      <a:pt x="4800" y="2392"/>
                    </a:cubicBezTo>
                    <a:cubicBezTo>
                      <a:pt x="4800" y="1067"/>
                      <a:pt x="3717" y="1"/>
                      <a:pt x="23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220;p35"/>
              <p:cNvSpPr/>
              <p:nvPr/>
            </p:nvSpPr>
            <p:spPr>
              <a:xfrm>
                <a:off x="7500075" y="3305300"/>
                <a:ext cx="598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2393" extrusionOk="0">
                    <a:moveTo>
                      <a:pt x="1196" y="1"/>
                    </a:moveTo>
                    <a:cubicBezTo>
                      <a:pt x="533" y="1"/>
                      <a:pt x="0" y="534"/>
                      <a:pt x="0" y="1197"/>
                    </a:cubicBezTo>
                    <a:cubicBezTo>
                      <a:pt x="0" y="1859"/>
                      <a:pt x="533" y="2393"/>
                      <a:pt x="1196" y="2393"/>
                    </a:cubicBezTo>
                    <a:cubicBezTo>
                      <a:pt x="1858" y="2393"/>
                      <a:pt x="2392" y="1859"/>
                      <a:pt x="2392" y="1197"/>
                    </a:cubicBezTo>
                    <a:cubicBezTo>
                      <a:pt x="2392" y="534"/>
                      <a:pt x="1858" y="1"/>
                      <a:pt x="11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221;p35"/>
              <p:cNvSpPr/>
              <p:nvPr/>
            </p:nvSpPr>
            <p:spPr>
              <a:xfrm>
                <a:off x="7446325" y="3269325"/>
                <a:ext cx="187900" cy="108325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4333" extrusionOk="0">
                    <a:moveTo>
                      <a:pt x="3346" y="1"/>
                    </a:moveTo>
                    <a:cubicBezTo>
                      <a:pt x="2053" y="1"/>
                      <a:pt x="857" y="583"/>
                      <a:pt x="49" y="1617"/>
                    </a:cubicBezTo>
                    <a:cubicBezTo>
                      <a:pt x="0" y="1682"/>
                      <a:pt x="17" y="1795"/>
                      <a:pt x="82" y="1843"/>
                    </a:cubicBezTo>
                    <a:cubicBezTo>
                      <a:pt x="115" y="1870"/>
                      <a:pt x="152" y="1883"/>
                      <a:pt x="188" y="1883"/>
                    </a:cubicBezTo>
                    <a:cubicBezTo>
                      <a:pt x="237" y="1883"/>
                      <a:pt x="286" y="1858"/>
                      <a:pt x="323" y="1811"/>
                    </a:cubicBezTo>
                    <a:cubicBezTo>
                      <a:pt x="1051" y="874"/>
                      <a:pt x="2150" y="341"/>
                      <a:pt x="3346" y="341"/>
                    </a:cubicBezTo>
                    <a:cubicBezTo>
                      <a:pt x="5463" y="341"/>
                      <a:pt x="7193" y="2054"/>
                      <a:pt x="7193" y="4170"/>
                    </a:cubicBezTo>
                    <a:cubicBezTo>
                      <a:pt x="7193" y="4267"/>
                      <a:pt x="7257" y="4332"/>
                      <a:pt x="7354" y="4332"/>
                    </a:cubicBezTo>
                    <a:cubicBezTo>
                      <a:pt x="7451" y="4332"/>
                      <a:pt x="7516" y="4267"/>
                      <a:pt x="7516" y="4170"/>
                    </a:cubicBezTo>
                    <a:cubicBezTo>
                      <a:pt x="7516" y="1876"/>
                      <a:pt x="5641" y="1"/>
                      <a:pt x="3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222;p35"/>
              <p:cNvSpPr/>
              <p:nvPr/>
            </p:nvSpPr>
            <p:spPr>
              <a:xfrm>
                <a:off x="7040675" y="3461275"/>
                <a:ext cx="194750" cy="158400"/>
              </a:xfrm>
              <a:custGeom>
                <a:avLst/>
                <a:gdLst/>
                <a:ahLst/>
                <a:cxnLst/>
                <a:rect l="l" t="t" r="r" b="b"/>
                <a:pathLst>
                  <a:path w="7790" h="6336" extrusionOk="0">
                    <a:moveTo>
                      <a:pt x="3896" y="0"/>
                    </a:moveTo>
                    <a:cubicBezTo>
                      <a:pt x="1746" y="0"/>
                      <a:pt x="0" y="1422"/>
                      <a:pt x="0" y="3168"/>
                    </a:cubicBezTo>
                    <a:cubicBezTo>
                      <a:pt x="0" y="4913"/>
                      <a:pt x="1746" y="6335"/>
                      <a:pt x="3896" y="6335"/>
                    </a:cubicBezTo>
                    <a:cubicBezTo>
                      <a:pt x="6061" y="6335"/>
                      <a:pt x="7790" y="4913"/>
                      <a:pt x="7790" y="3168"/>
                    </a:cubicBezTo>
                    <a:cubicBezTo>
                      <a:pt x="7790" y="1422"/>
                      <a:pt x="6061" y="0"/>
                      <a:pt x="3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223;p35"/>
              <p:cNvSpPr/>
              <p:nvPr/>
            </p:nvSpPr>
            <p:spPr>
              <a:xfrm>
                <a:off x="7524700" y="3453175"/>
                <a:ext cx="152750" cy="124475"/>
              </a:xfrm>
              <a:custGeom>
                <a:avLst/>
                <a:gdLst/>
                <a:ahLst/>
                <a:cxnLst/>
                <a:rect l="l" t="t" r="r" b="b"/>
                <a:pathLst>
                  <a:path w="6110" h="4979" extrusionOk="0">
                    <a:moveTo>
                      <a:pt x="3056" y="1"/>
                    </a:moveTo>
                    <a:cubicBezTo>
                      <a:pt x="1358" y="1"/>
                      <a:pt x="0" y="1115"/>
                      <a:pt x="0" y="2490"/>
                    </a:cubicBezTo>
                    <a:cubicBezTo>
                      <a:pt x="0" y="3863"/>
                      <a:pt x="1358" y="4979"/>
                      <a:pt x="3056" y="4979"/>
                    </a:cubicBezTo>
                    <a:cubicBezTo>
                      <a:pt x="4736" y="4979"/>
                      <a:pt x="6109" y="3863"/>
                      <a:pt x="6109" y="2490"/>
                    </a:cubicBezTo>
                    <a:cubicBezTo>
                      <a:pt x="6109" y="1115"/>
                      <a:pt x="4736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224;p35"/>
              <p:cNvSpPr/>
              <p:nvPr/>
            </p:nvSpPr>
            <p:spPr>
              <a:xfrm>
                <a:off x="7306125" y="3420175"/>
                <a:ext cx="193550" cy="181125"/>
              </a:xfrm>
              <a:custGeom>
                <a:avLst/>
                <a:gdLst/>
                <a:ahLst/>
                <a:cxnLst/>
                <a:rect l="l" t="t" r="r" b="b"/>
                <a:pathLst>
                  <a:path w="7742" h="7245" extrusionOk="0">
                    <a:moveTo>
                      <a:pt x="4535" y="1"/>
                    </a:moveTo>
                    <a:cubicBezTo>
                      <a:pt x="2859" y="1"/>
                      <a:pt x="1175" y="684"/>
                      <a:pt x="1" y="1886"/>
                    </a:cubicBezTo>
                    <a:cubicBezTo>
                      <a:pt x="1" y="1886"/>
                      <a:pt x="518" y="5167"/>
                      <a:pt x="3216" y="6993"/>
                    </a:cubicBezTo>
                    <a:cubicBezTo>
                      <a:pt x="3481" y="7171"/>
                      <a:pt x="3800" y="7245"/>
                      <a:pt x="4123" y="7245"/>
                    </a:cubicBezTo>
                    <a:cubicBezTo>
                      <a:pt x="4945" y="7245"/>
                      <a:pt x="5787" y="6767"/>
                      <a:pt x="5787" y="6314"/>
                    </a:cubicBezTo>
                    <a:cubicBezTo>
                      <a:pt x="5787" y="6314"/>
                      <a:pt x="6336" y="6476"/>
                      <a:pt x="6562" y="6508"/>
                    </a:cubicBezTo>
                    <a:cubicBezTo>
                      <a:pt x="6605" y="6515"/>
                      <a:pt x="6647" y="6518"/>
                      <a:pt x="6688" y="6518"/>
                    </a:cubicBezTo>
                    <a:cubicBezTo>
                      <a:pt x="6936" y="6518"/>
                      <a:pt x="7137" y="6392"/>
                      <a:pt x="7289" y="6169"/>
                    </a:cubicBezTo>
                    <a:cubicBezTo>
                      <a:pt x="7580" y="5749"/>
                      <a:pt x="7741" y="5991"/>
                      <a:pt x="7564" y="4650"/>
                    </a:cubicBezTo>
                    <a:cubicBezTo>
                      <a:pt x="7095" y="819"/>
                      <a:pt x="6384" y="351"/>
                      <a:pt x="6384" y="351"/>
                    </a:cubicBezTo>
                    <a:cubicBezTo>
                      <a:pt x="6077" y="190"/>
                      <a:pt x="5722" y="108"/>
                      <a:pt x="5382" y="60"/>
                    </a:cubicBezTo>
                    <a:cubicBezTo>
                      <a:pt x="5101" y="21"/>
                      <a:pt x="4818" y="1"/>
                      <a:pt x="45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225;p35"/>
              <p:cNvSpPr/>
              <p:nvPr/>
            </p:nvSpPr>
            <p:spPr>
              <a:xfrm>
                <a:off x="7303275" y="3416000"/>
                <a:ext cx="198425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7937" h="6854" extrusionOk="0">
                    <a:moveTo>
                      <a:pt x="4826" y="343"/>
                    </a:moveTo>
                    <a:cubicBezTo>
                      <a:pt x="5648" y="343"/>
                      <a:pt x="6422" y="480"/>
                      <a:pt x="6692" y="1100"/>
                    </a:cubicBezTo>
                    <a:cubicBezTo>
                      <a:pt x="7161" y="2150"/>
                      <a:pt x="7420" y="3363"/>
                      <a:pt x="7500" y="4849"/>
                    </a:cubicBezTo>
                    <a:lnTo>
                      <a:pt x="7517" y="4930"/>
                    </a:lnTo>
                    <a:cubicBezTo>
                      <a:pt x="7549" y="5705"/>
                      <a:pt x="7549" y="6320"/>
                      <a:pt x="6935" y="6481"/>
                    </a:cubicBezTo>
                    <a:cubicBezTo>
                      <a:pt x="6846" y="6506"/>
                      <a:pt x="6753" y="6518"/>
                      <a:pt x="6658" y="6518"/>
                    </a:cubicBezTo>
                    <a:cubicBezTo>
                      <a:pt x="6268" y="6518"/>
                      <a:pt x="5843" y="6331"/>
                      <a:pt x="5545" y="6175"/>
                    </a:cubicBezTo>
                    <a:cubicBezTo>
                      <a:pt x="3783" y="5285"/>
                      <a:pt x="2037" y="3912"/>
                      <a:pt x="389" y="2102"/>
                    </a:cubicBezTo>
                    <a:cubicBezTo>
                      <a:pt x="357" y="2085"/>
                      <a:pt x="373" y="2037"/>
                      <a:pt x="389" y="2021"/>
                    </a:cubicBezTo>
                    <a:cubicBezTo>
                      <a:pt x="535" y="1876"/>
                      <a:pt x="697" y="1746"/>
                      <a:pt x="841" y="1633"/>
                    </a:cubicBezTo>
                    <a:cubicBezTo>
                      <a:pt x="1828" y="874"/>
                      <a:pt x="3056" y="421"/>
                      <a:pt x="4332" y="357"/>
                    </a:cubicBezTo>
                    <a:cubicBezTo>
                      <a:pt x="4496" y="348"/>
                      <a:pt x="4662" y="343"/>
                      <a:pt x="4826" y="343"/>
                    </a:cubicBezTo>
                    <a:close/>
                    <a:moveTo>
                      <a:pt x="4857" y="1"/>
                    </a:moveTo>
                    <a:cubicBezTo>
                      <a:pt x="4654" y="1"/>
                      <a:pt x="4469" y="10"/>
                      <a:pt x="4317" y="17"/>
                    </a:cubicBezTo>
                    <a:cubicBezTo>
                      <a:pt x="2975" y="98"/>
                      <a:pt x="1666" y="583"/>
                      <a:pt x="647" y="1374"/>
                    </a:cubicBezTo>
                    <a:cubicBezTo>
                      <a:pt x="486" y="1488"/>
                      <a:pt x="324" y="1633"/>
                      <a:pt x="163" y="1779"/>
                    </a:cubicBezTo>
                    <a:cubicBezTo>
                      <a:pt x="1" y="1924"/>
                      <a:pt x="1" y="2167"/>
                      <a:pt x="147" y="2328"/>
                    </a:cubicBezTo>
                    <a:cubicBezTo>
                      <a:pt x="1828" y="4171"/>
                      <a:pt x="3589" y="5561"/>
                      <a:pt x="5383" y="6466"/>
                    </a:cubicBezTo>
                    <a:cubicBezTo>
                      <a:pt x="5739" y="6643"/>
                      <a:pt x="6207" y="6853"/>
                      <a:pt x="6659" y="6853"/>
                    </a:cubicBezTo>
                    <a:cubicBezTo>
                      <a:pt x="6789" y="6853"/>
                      <a:pt x="6918" y="6837"/>
                      <a:pt x="7032" y="6804"/>
                    </a:cubicBezTo>
                    <a:cubicBezTo>
                      <a:pt x="7937" y="6546"/>
                      <a:pt x="7872" y="5561"/>
                      <a:pt x="7840" y="4897"/>
                    </a:cubicBezTo>
                    <a:lnTo>
                      <a:pt x="7840" y="4833"/>
                    </a:lnTo>
                    <a:cubicBezTo>
                      <a:pt x="7743" y="3314"/>
                      <a:pt x="7468" y="2053"/>
                      <a:pt x="7000" y="971"/>
                    </a:cubicBezTo>
                    <a:cubicBezTo>
                      <a:pt x="6628" y="127"/>
                      <a:pt x="5621" y="1"/>
                      <a:pt x="48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226;p35"/>
              <p:cNvSpPr/>
              <p:nvPr/>
            </p:nvSpPr>
            <p:spPr>
              <a:xfrm>
                <a:off x="7404725" y="3511775"/>
                <a:ext cx="2022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54" extrusionOk="0">
                    <a:moveTo>
                      <a:pt x="186" y="0"/>
                    </a:moveTo>
                    <a:cubicBezTo>
                      <a:pt x="141" y="0"/>
                      <a:pt x="97" y="16"/>
                      <a:pt x="65" y="49"/>
                    </a:cubicBezTo>
                    <a:cubicBezTo>
                      <a:pt x="0" y="113"/>
                      <a:pt x="0" y="210"/>
                      <a:pt x="65" y="275"/>
                    </a:cubicBezTo>
                    <a:cubicBezTo>
                      <a:pt x="210" y="420"/>
                      <a:pt x="371" y="549"/>
                      <a:pt x="550" y="631"/>
                    </a:cubicBezTo>
                    <a:cubicBezTo>
                      <a:pt x="583" y="642"/>
                      <a:pt x="609" y="653"/>
                      <a:pt x="639" y="653"/>
                    </a:cubicBezTo>
                    <a:cubicBezTo>
                      <a:pt x="651" y="653"/>
                      <a:pt x="664" y="651"/>
                      <a:pt x="679" y="646"/>
                    </a:cubicBezTo>
                    <a:cubicBezTo>
                      <a:pt x="711" y="631"/>
                      <a:pt x="759" y="614"/>
                      <a:pt x="776" y="566"/>
                    </a:cubicBezTo>
                    <a:cubicBezTo>
                      <a:pt x="791" y="534"/>
                      <a:pt x="808" y="485"/>
                      <a:pt x="791" y="437"/>
                    </a:cubicBezTo>
                    <a:cubicBezTo>
                      <a:pt x="776" y="404"/>
                      <a:pt x="759" y="355"/>
                      <a:pt x="711" y="340"/>
                    </a:cubicBezTo>
                    <a:cubicBezTo>
                      <a:pt x="614" y="291"/>
                      <a:pt x="533" y="243"/>
                      <a:pt x="436" y="178"/>
                    </a:cubicBezTo>
                    <a:cubicBezTo>
                      <a:pt x="453" y="178"/>
                      <a:pt x="468" y="194"/>
                      <a:pt x="468" y="194"/>
                    </a:cubicBezTo>
                    <a:cubicBezTo>
                      <a:pt x="420" y="146"/>
                      <a:pt x="356" y="97"/>
                      <a:pt x="307" y="49"/>
                    </a:cubicBezTo>
                    <a:cubicBezTo>
                      <a:pt x="274" y="16"/>
                      <a:pt x="230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227;p35"/>
              <p:cNvSpPr/>
              <p:nvPr/>
            </p:nvSpPr>
            <p:spPr>
              <a:xfrm>
                <a:off x="7461675" y="3494225"/>
                <a:ext cx="8900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923" extrusionOk="0">
                    <a:moveTo>
                      <a:pt x="162" y="0"/>
                    </a:moveTo>
                    <a:cubicBezTo>
                      <a:pt x="150" y="0"/>
                      <a:pt x="139" y="2"/>
                      <a:pt x="130" y="7"/>
                    </a:cubicBezTo>
                    <a:cubicBezTo>
                      <a:pt x="33" y="40"/>
                      <a:pt x="0" y="120"/>
                      <a:pt x="17" y="217"/>
                    </a:cubicBezTo>
                    <a:lnTo>
                      <a:pt x="17" y="234"/>
                    </a:lnTo>
                    <a:cubicBezTo>
                      <a:pt x="33" y="410"/>
                      <a:pt x="33" y="571"/>
                      <a:pt x="17" y="749"/>
                    </a:cubicBezTo>
                    <a:lnTo>
                      <a:pt x="17" y="749"/>
                    </a:lnTo>
                    <a:cubicBezTo>
                      <a:pt x="17" y="739"/>
                      <a:pt x="17" y="729"/>
                      <a:pt x="17" y="718"/>
                    </a:cubicBezTo>
                    <a:lnTo>
                      <a:pt x="17" y="751"/>
                    </a:lnTo>
                    <a:cubicBezTo>
                      <a:pt x="17" y="750"/>
                      <a:pt x="17" y="749"/>
                      <a:pt x="17" y="749"/>
                    </a:cubicBezTo>
                    <a:lnTo>
                      <a:pt x="17" y="749"/>
                    </a:lnTo>
                    <a:cubicBezTo>
                      <a:pt x="18" y="782"/>
                      <a:pt x="21" y="810"/>
                      <a:pt x="33" y="848"/>
                    </a:cubicBezTo>
                    <a:cubicBezTo>
                      <a:pt x="49" y="880"/>
                      <a:pt x="97" y="912"/>
                      <a:pt x="130" y="912"/>
                    </a:cubicBezTo>
                    <a:cubicBezTo>
                      <a:pt x="150" y="919"/>
                      <a:pt x="170" y="923"/>
                      <a:pt x="188" y="923"/>
                    </a:cubicBezTo>
                    <a:cubicBezTo>
                      <a:pt x="215" y="923"/>
                      <a:pt x="240" y="915"/>
                      <a:pt x="259" y="896"/>
                    </a:cubicBezTo>
                    <a:cubicBezTo>
                      <a:pt x="291" y="880"/>
                      <a:pt x="323" y="848"/>
                      <a:pt x="340" y="799"/>
                    </a:cubicBezTo>
                    <a:cubicBezTo>
                      <a:pt x="356" y="686"/>
                      <a:pt x="356" y="572"/>
                      <a:pt x="356" y="460"/>
                    </a:cubicBezTo>
                    <a:cubicBezTo>
                      <a:pt x="356" y="346"/>
                      <a:pt x="340" y="234"/>
                      <a:pt x="323" y="120"/>
                    </a:cubicBezTo>
                    <a:cubicBezTo>
                      <a:pt x="323" y="88"/>
                      <a:pt x="291" y="40"/>
                      <a:pt x="259" y="23"/>
                    </a:cubicBezTo>
                    <a:cubicBezTo>
                      <a:pt x="225" y="12"/>
                      <a:pt x="191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228;p35"/>
              <p:cNvSpPr/>
              <p:nvPr/>
            </p:nvSpPr>
            <p:spPr>
              <a:xfrm>
                <a:off x="6990175" y="3258750"/>
                <a:ext cx="797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1321" extrusionOk="0">
                    <a:moveTo>
                      <a:pt x="346" y="1"/>
                    </a:moveTo>
                    <a:cubicBezTo>
                      <a:pt x="296" y="1"/>
                      <a:pt x="245" y="25"/>
                      <a:pt x="210" y="85"/>
                    </a:cubicBezTo>
                    <a:cubicBezTo>
                      <a:pt x="1" y="456"/>
                      <a:pt x="162" y="990"/>
                      <a:pt x="566" y="1152"/>
                    </a:cubicBezTo>
                    <a:cubicBezTo>
                      <a:pt x="652" y="1187"/>
                      <a:pt x="741" y="1203"/>
                      <a:pt x="829" y="1203"/>
                    </a:cubicBezTo>
                    <a:cubicBezTo>
                      <a:pt x="1069" y="1203"/>
                      <a:pt x="1301" y="1083"/>
                      <a:pt x="1445" y="895"/>
                    </a:cubicBezTo>
                    <a:lnTo>
                      <a:pt x="1445" y="895"/>
                    </a:lnTo>
                    <a:cubicBezTo>
                      <a:pt x="1608" y="1134"/>
                      <a:pt x="1819" y="1320"/>
                      <a:pt x="2113" y="1320"/>
                    </a:cubicBezTo>
                    <a:cubicBezTo>
                      <a:pt x="2146" y="1320"/>
                      <a:pt x="2179" y="1318"/>
                      <a:pt x="2214" y="1313"/>
                    </a:cubicBezTo>
                    <a:cubicBezTo>
                      <a:pt x="2716" y="1232"/>
                      <a:pt x="2957" y="779"/>
                      <a:pt x="3136" y="376"/>
                    </a:cubicBezTo>
                    <a:cubicBezTo>
                      <a:pt x="3190" y="244"/>
                      <a:pt x="3081" y="127"/>
                      <a:pt x="2975" y="127"/>
                    </a:cubicBezTo>
                    <a:cubicBezTo>
                      <a:pt x="2925" y="127"/>
                      <a:pt x="2876" y="153"/>
                      <a:pt x="2845" y="214"/>
                    </a:cubicBezTo>
                    <a:cubicBezTo>
                      <a:pt x="2716" y="505"/>
                      <a:pt x="2570" y="893"/>
                      <a:pt x="2214" y="973"/>
                    </a:cubicBezTo>
                    <a:cubicBezTo>
                      <a:pt x="2180" y="981"/>
                      <a:pt x="2148" y="985"/>
                      <a:pt x="2118" y="985"/>
                    </a:cubicBezTo>
                    <a:cubicBezTo>
                      <a:pt x="1840" y="985"/>
                      <a:pt x="1684" y="674"/>
                      <a:pt x="1568" y="441"/>
                    </a:cubicBezTo>
                    <a:cubicBezTo>
                      <a:pt x="1539" y="391"/>
                      <a:pt x="1483" y="366"/>
                      <a:pt x="1427" y="366"/>
                    </a:cubicBezTo>
                    <a:cubicBezTo>
                      <a:pt x="1354" y="366"/>
                      <a:pt x="1279" y="407"/>
                      <a:pt x="1261" y="488"/>
                    </a:cubicBezTo>
                    <a:cubicBezTo>
                      <a:pt x="1235" y="687"/>
                      <a:pt x="1046" y="874"/>
                      <a:pt x="837" y="874"/>
                    </a:cubicBezTo>
                    <a:cubicBezTo>
                      <a:pt x="790" y="874"/>
                      <a:pt x="742" y="865"/>
                      <a:pt x="695" y="844"/>
                    </a:cubicBezTo>
                    <a:cubicBezTo>
                      <a:pt x="469" y="764"/>
                      <a:pt x="388" y="456"/>
                      <a:pt x="501" y="247"/>
                    </a:cubicBezTo>
                    <a:cubicBezTo>
                      <a:pt x="568" y="123"/>
                      <a:pt x="458" y="1"/>
                      <a:pt x="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229;p35"/>
              <p:cNvSpPr/>
              <p:nvPr/>
            </p:nvSpPr>
            <p:spPr>
              <a:xfrm>
                <a:off x="7295025" y="3899100"/>
                <a:ext cx="126275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1736" extrusionOk="0">
                    <a:moveTo>
                      <a:pt x="4840" y="1"/>
                    </a:moveTo>
                    <a:cubicBezTo>
                      <a:pt x="4740" y="1"/>
                      <a:pt x="4633" y="83"/>
                      <a:pt x="4662" y="200"/>
                    </a:cubicBezTo>
                    <a:cubicBezTo>
                      <a:pt x="4707" y="418"/>
                      <a:pt x="4711" y="964"/>
                      <a:pt x="4428" y="964"/>
                    </a:cubicBezTo>
                    <a:cubicBezTo>
                      <a:pt x="4396" y="964"/>
                      <a:pt x="4362" y="958"/>
                      <a:pt x="4324" y="943"/>
                    </a:cubicBezTo>
                    <a:cubicBezTo>
                      <a:pt x="4080" y="862"/>
                      <a:pt x="3919" y="571"/>
                      <a:pt x="3709" y="426"/>
                    </a:cubicBezTo>
                    <a:cubicBezTo>
                      <a:pt x="3682" y="403"/>
                      <a:pt x="3652" y="393"/>
                      <a:pt x="3624" y="393"/>
                    </a:cubicBezTo>
                    <a:cubicBezTo>
                      <a:pt x="3554" y="393"/>
                      <a:pt x="3489" y="454"/>
                      <a:pt x="3466" y="523"/>
                    </a:cubicBezTo>
                    <a:cubicBezTo>
                      <a:pt x="3337" y="879"/>
                      <a:pt x="3128" y="1396"/>
                      <a:pt x="2675" y="1411"/>
                    </a:cubicBezTo>
                    <a:cubicBezTo>
                      <a:pt x="2303" y="1411"/>
                      <a:pt x="2126" y="959"/>
                      <a:pt x="2012" y="668"/>
                    </a:cubicBezTo>
                    <a:cubicBezTo>
                      <a:pt x="1982" y="585"/>
                      <a:pt x="1913" y="544"/>
                      <a:pt x="1846" y="544"/>
                    </a:cubicBezTo>
                    <a:cubicBezTo>
                      <a:pt x="1770" y="544"/>
                      <a:pt x="1697" y="597"/>
                      <a:pt x="1689" y="700"/>
                    </a:cubicBezTo>
                    <a:cubicBezTo>
                      <a:pt x="1673" y="1040"/>
                      <a:pt x="1365" y="1364"/>
                      <a:pt x="1027" y="1364"/>
                    </a:cubicBezTo>
                    <a:cubicBezTo>
                      <a:pt x="671" y="1364"/>
                      <a:pt x="363" y="1056"/>
                      <a:pt x="348" y="717"/>
                    </a:cubicBezTo>
                    <a:cubicBezTo>
                      <a:pt x="339" y="612"/>
                      <a:pt x="251" y="559"/>
                      <a:pt x="166" y="559"/>
                    </a:cubicBezTo>
                    <a:cubicBezTo>
                      <a:pt x="81" y="559"/>
                      <a:pt x="0" y="612"/>
                      <a:pt x="8" y="717"/>
                    </a:cubicBezTo>
                    <a:cubicBezTo>
                      <a:pt x="40" y="1226"/>
                      <a:pt x="463" y="1687"/>
                      <a:pt x="1000" y="1687"/>
                    </a:cubicBezTo>
                    <a:cubicBezTo>
                      <a:pt x="1009" y="1687"/>
                      <a:pt x="1018" y="1687"/>
                      <a:pt x="1027" y="1687"/>
                    </a:cubicBezTo>
                    <a:cubicBezTo>
                      <a:pt x="1390" y="1687"/>
                      <a:pt x="1702" y="1476"/>
                      <a:pt x="1873" y="1172"/>
                    </a:cubicBezTo>
                    <a:lnTo>
                      <a:pt x="1873" y="1172"/>
                    </a:lnTo>
                    <a:cubicBezTo>
                      <a:pt x="2040" y="1478"/>
                      <a:pt x="2282" y="1735"/>
                      <a:pt x="2651" y="1735"/>
                    </a:cubicBezTo>
                    <a:cubicBezTo>
                      <a:pt x="2659" y="1735"/>
                      <a:pt x="2667" y="1735"/>
                      <a:pt x="2675" y="1735"/>
                    </a:cubicBezTo>
                    <a:cubicBezTo>
                      <a:pt x="3212" y="1735"/>
                      <a:pt x="3503" y="1277"/>
                      <a:pt x="3697" y="831"/>
                    </a:cubicBezTo>
                    <a:lnTo>
                      <a:pt x="3697" y="831"/>
                    </a:lnTo>
                    <a:cubicBezTo>
                      <a:pt x="3913" y="1041"/>
                      <a:pt x="4120" y="1304"/>
                      <a:pt x="4417" y="1304"/>
                    </a:cubicBezTo>
                    <a:cubicBezTo>
                      <a:pt x="4478" y="1304"/>
                      <a:pt x="4544" y="1292"/>
                      <a:pt x="4614" y="1267"/>
                    </a:cubicBezTo>
                    <a:cubicBezTo>
                      <a:pt x="5035" y="1121"/>
                      <a:pt x="5050" y="491"/>
                      <a:pt x="4985" y="119"/>
                    </a:cubicBezTo>
                    <a:cubicBezTo>
                      <a:pt x="4967" y="36"/>
                      <a:pt x="4905" y="1"/>
                      <a:pt x="4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230;p35"/>
              <p:cNvSpPr/>
              <p:nvPr/>
            </p:nvSpPr>
            <p:spPr>
              <a:xfrm>
                <a:off x="7132600" y="3901075"/>
                <a:ext cx="4545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951" extrusionOk="0">
                    <a:moveTo>
                      <a:pt x="1644" y="1"/>
                    </a:moveTo>
                    <a:cubicBezTo>
                      <a:pt x="1583" y="1"/>
                      <a:pt x="1517" y="33"/>
                      <a:pt x="1495" y="89"/>
                    </a:cubicBezTo>
                    <a:cubicBezTo>
                      <a:pt x="1382" y="347"/>
                      <a:pt x="1172" y="574"/>
                      <a:pt x="881" y="621"/>
                    </a:cubicBezTo>
                    <a:cubicBezTo>
                      <a:pt x="863" y="624"/>
                      <a:pt x="844" y="626"/>
                      <a:pt x="825" y="626"/>
                    </a:cubicBezTo>
                    <a:cubicBezTo>
                      <a:pt x="738" y="626"/>
                      <a:pt x="640" y="597"/>
                      <a:pt x="574" y="557"/>
                    </a:cubicBezTo>
                    <a:cubicBezTo>
                      <a:pt x="460" y="492"/>
                      <a:pt x="380" y="412"/>
                      <a:pt x="348" y="298"/>
                    </a:cubicBezTo>
                    <a:cubicBezTo>
                      <a:pt x="329" y="216"/>
                      <a:pt x="268" y="181"/>
                      <a:pt x="205" y="181"/>
                    </a:cubicBezTo>
                    <a:cubicBezTo>
                      <a:pt x="106" y="181"/>
                      <a:pt x="1" y="267"/>
                      <a:pt x="40" y="395"/>
                    </a:cubicBezTo>
                    <a:cubicBezTo>
                      <a:pt x="129" y="720"/>
                      <a:pt x="460" y="951"/>
                      <a:pt x="801" y="951"/>
                    </a:cubicBezTo>
                    <a:cubicBezTo>
                      <a:pt x="833" y="951"/>
                      <a:pt x="865" y="949"/>
                      <a:pt x="897" y="945"/>
                    </a:cubicBezTo>
                    <a:cubicBezTo>
                      <a:pt x="1301" y="912"/>
                      <a:pt x="1624" y="606"/>
                      <a:pt x="1786" y="250"/>
                    </a:cubicBezTo>
                    <a:cubicBezTo>
                      <a:pt x="1818" y="169"/>
                      <a:pt x="1802" y="72"/>
                      <a:pt x="1721" y="24"/>
                    </a:cubicBezTo>
                    <a:cubicBezTo>
                      <a:pt x="1700" y="8"/>
                      <a:pt x="1673" y="1"/>
                      <a:pt x="1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231;p35"/>
              <p:cNvSpPr/>
              <p:nvPr/>
            </p:nvSpPr>
            <p:spPr>
              <a:xfrm>
                <a:off x="7498450" y="3201650"/>
                <a:ext cx="76375" cy="39575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1583" extrusionOk="0">
                    <a:moveTo>
                      <a:pt x="2642" y="0"/>
                    </a:moveTo>
                    <a:cubicBezTo>
                      <a:pt x="2523" y="0"/>
                      <a:pt x="2409" y="126"/>
                      <a:pt x="2489" y="251"/>
                    </a:cubicBezTo>
                    <a:cubicBezTo>
                      <a:pt x="2667" y="494"/>
                      <a:pt x="2586" y="833"/>
                      <a:pt x="2279" y="930"/>
                    </a:cubicBezTo>
                    <a:cubicBezTo>
                      <a:pt x="2237" y="943"/>
                      <a:pt x="2196" y="949"/>
                      <a:pt x="2157" y="949"/>
                    </a:cubicBezTo>
                    <a:cubicBezTo>
                      <a:pt x="1907" y="949"/>
                      <a:pt x="1703" y="708"/>
                      <a:pt x="1535" y="527"/>
                    </a:cubicBezTo>
                    <a:cubicBezTo>
                      <a:pt x="1508" y="495"/>
                      <a:pt x="1469" y="481"/>
                      <a:pt x="1429" y="481"/>
                    </a:cubicBezTo>
                    <a:cubicBezTo>
                      <a:pt x="1327" y="481"/>
                      <a:pt x="1215" y="572"/>
                      <a:pt x="1261" y="688"/>
                    </a:cubicBezTo>
                    <a:cubicBezTo>
                      <a:pt x="1358" y="915"/>
                      <a:pt x="1212" y="1189"/>
                      <a:pt x="970" y="1238"/>
                    </a:cubicBezTo>
                    <a:cubicBezTo>
                      <a:pt x="936" y="1246"/>
                      <a:pt x="902" y="1250"/>
                      <a:pt x="869" y="1250"/>
                    </a:cubicBezTo>
                    <a:cubicBezTo>
                      <a:pt x="633" y="1250"/>
                      <a:pt x="422" y="1062"/>
                      <a:pt x="324" y="850"/>
                    </a:cubicBezTo>
                    <a:cubicBezTo>
                      <a:pt x="302" y="795"/>
                      <a:pt x="243" y="762"/>
                      <a:pt x="182" y="762"/>
                    </a:cubicBezTo>
                    <a:cubicBezTo>
                      <a:pt x="153" y="762"/>
                      <a:pt x="123" y="769"/>
                      <a:pt x="98" y="785"/>
                    </a:cubicBezTo>
                    <a:cubicBezTo>
                      <a:pt x="16" y="833"/>
                      <a:pt x="1" y="930"/>
                      <a:pt x="48" y="1012"/>
                    </a:cubicBezTo>
                    <a:cubicBezTo>
                      <a:pt x="181" y="1330"/>
                      <a:pt x="509" y="1583"/>
                      <a:pt x="864" y="1583"/>
                    </a:cubicBezTo>
                    <a:cubicBezTo>
                      <a:pt x="942" y="1583"/>
                      <a:pt x="1021" y="1570"/>
                      <a:pt x="1100" y="1544"/>
                    </a:cubicBezTo>
                    <a:cubicBezTo>
                      <a:pt x="1327" y="1475"/>
                      <a:pt x="1518" y="1279"/>
                      <a:pt x="1595" y="1052"/>
                    </a:cubicBezTo>
                    <a:lnTo>
                      <a:pt x="1595" y="1052"/>
                    </a:lnTo>
                    <a:cubicBezTo>
                      <a:pt x="1762" y="1186"/>
                      <a:pt x="1952" y="1281"/>
                      <a:pt x="2158" y="1281"/>
                    </a:cubicBezTo>
                    <a:cubicBezTo>
                      <a:pt x="2259" y="1281"/>
                      <a:pt x="2364" y="1258"/>
                      <a:pt x="2473" y="1205"/>
                    </a:cubicBezTo>
                    <a:cubicBezTo>
                      <a:pt x="2910" y="1012"/>
                      <a:pt x="3054" y="462"/>
                      <a:pt x="2780" y="74"/>
                    </a:cubicBezTo>
                    <a:cubicBezTo>
                      <a:pt x="2742" y="22"/>
                      <a:pt x="2692" y="0"/>
                      <a:pt x="2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232;p35"/>
              <p:cNvSpPr/>
              <p:nvPr/>
            </p:nvSpPr>
            <p:spPr>
              <a:xfrm>
                <a:off x="7348950" y="3287275"/>
                <a:ext cx="38025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771" extrusionOk="0">
                    <a:moveTo>
                      <a:pt x="1322" y="1"/>
                    </a:moveTo>
                    <a:cubicBezTo>
                      <a:pt x="1257" y="1"/>
                      <a:pt x="1193" y="47"/>
                      <a:pt x="1180" y="123"/>
                    </a:cubicBezTo>
                    <a:cubicBezTo>
                      <a:pt x="1164" y="140"/>
                      <a:pt x="1164" y="156"/>
                      <a:pt x="1164" y="172"/>
                    </a:cubicBezTo>
                    <a:cubicBezTo>
                      <a:pt x="1148" y="205"/>
                      <a:pt x="1132" y="220"/>
                      <a:pt x="1115" y="253"/>
                    </a:cubicBezTo>
                    <a:cubicBezTo>
                      <a:pt x="1115" y="253"/>
                      <a:pt x="1105" y="274"/>
                      <a:pt x="1101" y="274"/>
                    </a:cubicBezTo>
                    <a:cubicBezTo>
                      <a:pt x="1100" y="274"/>
                      <a:pt x="1100" y="272"/>
                      <a:pt x="1100" y="269"/>
                    </a:cubicBezTo>
                    <a:lnTo>
                      <a:pt x="1083" y="285"/>
                    </a:lnTo>
                    <a:cubicBezTo>
                      <a:pt x="1068" y="317"/>
                      <a:pt x="1035" y="334"/>
                      <a:pt x="1018" y="350"/>
                    </a:cubicBezTo>
                    <a:lnTo>
                      <a:pt x="1003" y="350"/>
                    </a:lnTo>
                    <a:cubicBezTo>
                      <a:pt x="1003" y="366"/>
                      <a:pt x="986" y="382"/>
                      <a:pt x="971" y="382"/>
                    </a:cubicBezTo>
                    <a:cubicBezTo>
                      <a:pt x="954" y="399"/>
                      <a:pt x="938" y="399"/>
                      <a:pt x="938" y="399"/>
                    </a:cubicBezTo>
                    <a:cubicBezTo>
                      <a:pt x="921" y="414"/>
                      <a:pt x="906" y="414"/>
                      <a:pt x="921" y="414"/>
                    </a:cubicBezTo>
                    <a:cubicBezTo>
                      <a:pt x="889" y="414"/>
                      <a:pt x="874" y="431"/>
                      <a:pt x="841" y="431"/>
                    </a:cubicBezTo>
                    <a:cubicBezTo>
                      <a:pt x="824" y="431"/>
                      <a:pt x="809" y="446"/>
                      <a:pt x="792" y="446"/>
                    </a:cubicBezTo>
                    <a:lnTo>
                      <a:pt x="712" y="446"/>
                    </a:lnTo>
                    <a:cubicBezTo>
                      <a:pt x="727" y="446"/>
                      <a:pt x="695" y="431"/>
                      <a:pt x="680" y="431"/>
                    </a:cubicBezTo>
                    <a:lnTo>
                      <a:pt x="647" y="431"/>
                    </a:lnTo>
                    <a:cubicBezTo>
                      <a:pt x="631" y="431"/>
                      <a:pt x="615" y="414"/>
                      <a:pt x="598" y="414"/>
                    </a:cubicBezTo>
                    <a:cubicBezTo>
                      <a:pt x="591" y="411"/>
                      <a:pt x="589" y="410"/>
                      <a:pt x="589" y="410"/>
                    </a:cubicBezTo>
                    <a:lnTo>
                      <a:pt x="589" y="410"/>
                    </a:lnTo>
                    <a:cubicBezTo>
                      <a:pt x="589" y="410"/>
                      <a:pt x="598" y="414"/>
                      <a:pt x="600" y="414"/>
                    </a:cubicBezTo>
                    <a:cubicBezTo>
                      <a:pt x="603" y="414"/>
                      <a:pt x="600" y="411"/>
                      <a:pt x="583" y="399"/>
                    </a:cubicBezTo>
                    <a:cubicBezTo>
                      <a:pt x="550" y="399"/>
                      <a:pt x="534" y="382"/>
                      <a:pt x="518" y="366"/>
                    </a:cubicBezTo>
                    <a:cubicBezTo>
                      <a:pt x="486" y="350"/>
                      <a:pt x="437" y="317"/>
                      <a:pt x="404" y="269"/>
                    </a:cubicBezTo>
                    <a:lnTo>
                      <a:pt x="389" y="253"/>
                    </a:lnTo>
                    <a:cubicBezTo>
                      <a:pt x="389" y="237"/>
                      <a:pt x="372" y="220"/>
                      <a:pt x="372" y="220"/>
                    </a:cubicBezTo>
                    <a:cubicBezTo>
                      <a:pt x="356" y="205"/>
                      <a:pt x="356" y="188"/>
                      <a:pt x="356" y="172"/>
                    </a:cubicBezTo>
                    <a:cubicBezTo>
                      <a:pt x="352" y="163"/>
                      <a:pt x="350" y="161"/>
                      <a:pt x="349" y="161"/>
                    </a:cubicBezTo>
                    <a:cubicBezTo>
                      <a:pt x="347" y="161"/>
                      <a:pt x="349" y="167"/>
                      <a:pt x="347" y="167"/>
                    </a:cubicBezTo>
                    <a:cubicBezTo>
                      <a:pt x="346" y="167"/>
                      <a:pt x="344" y="165"/>
                      <a:pt x="340" y="156"/>
                    </a:cubicBezTo>
                    <a:cubicBezTo>
                      <a:pt x="313" y="90"/>
                      <a:pt x="254" y="35"/>
                      <a:pt x="189" y="35"/>
                    </a:cubicBezTo>
                    <a:cubicBezTo>
                      <a:pt x="175" y="35"/>
                      <a:pt x="160" y="37"/>
                      <a:pt x="146" y="43"/>
                    </a:cubicBezTo>
                    <a:cubicBezTo>
                      <a:pt x="49" y="59"/>
                      <a:pt x="1" y="156"/>
                      <a:pt x="16" y="237"/>
                    </a:cubicBezTo>
                    <a:cubicBezTo>
                      <a:pt x="126" y="549"/>
                      <a:pt x="415" y="771"/>
                      <a:pt x="741" y="771"/>
                    </a:cubicBezTo>
                    <a:cubicBezTo>
                      <a:pt x="753" y="771"/>
                      <a:pt x="765" y="770"/>
                      <a:pt x="777" y="770"/>
                    </a:cubicBezTo>
                    <a:cubicBezTo>
                      <a:pt x="1115" y="754"/>
                      <a:pt x="1406" y="528"/>
                      <a:pt x="1503" y="205"/>
                    </a:cubicBezTo>
                    <a:cubicBezTo>
                      <a:pt x="1520" y="123"/>
                      <a:pt x="1471" y="26"/>
                      <a:pt x="1374" y="11"/>
                    </a:cubicBezTo>
                    <a:cubicBezTo>
                      <a:pt x="1357" y="4"/>
                      <a:pt x="1340" y="1"/>
                      <a:pt x="1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233;p35"/>
              <p:cNvSpPr/>
              <p:nvPr/>
            </p:nvSpPr>
            <p:spPr>
              <a:xfrm>
                <a:off x="7256425" y="3575300"/>
                <a:ext cx="654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010" extrusionOk="0">
                    <a:moveTo>
                      <a:pt x="162" y="0"/>
                    </a:moveTo>
                    <a:cubicBezTo>
                      <a:pt x="81" y="0"/>
                      <a:pt x="0" y="53"/>
                      <a:pt x="0" y="158"/>
                    </a:cubicBezTo>
                    <a:cubicBezTo>
                      <a:pt x="0" y="529"/>
                      <a:pt x="259" y="869"/>
                      <a:pt x="614" y="950"/>
                    </a:cubicBezTo>
                    <a:cubicBezTo>
                      <a:pt x="666" y="959"/>
                      <a:pt x="719" y="964"/>
                      <a:pt x="770" y="964"/>
                    </a:cubicBezTo>
                    <a:cubicBezTo>
                      <a:pt x="987" y="964"/>
                      <a:pt x="1198" y="883"/>
                      <a:pt x="1351" y="737"/>
                    </a:cubicBezTo>
                    <a:lnTo>
                      <a:pt x="1351" y="737"/>
                    </a:lnTo>
                    <a:cubicBezTo>
                      <a:pt x="1498" y="900"/>
                      <a:pt x="1707" y="1010"/>
                      <a:pt x="1931" y="1010"/>
                    </a:cubicBezTo>
                    <a:cubicBezTo>
                      <a:pt x="1971" y="1010"/>
                      <a:pt x="2012" y="1006"/>
                      <a:pt x="2053" y="999"/>
                    </a:cubicBezTo>
                    <a:cubicBezTo>
                      <a:pt x="2377" y="934"/>
                      <a:pt x="2618" y="594"/>
                      <a:pt x="2538" y="271"/>
                    </a:cubicBezTo>
                    <a:cubicBezTo>
                      <a:pt x="2512" y="185"/>
                      <a:pt x="2443" y="148"/>
                      <a:pt x="2374" y="148"/>
                    </a:cubicBezTo>
                    <a:cubicBezTo>
                      <a:pt x="2275" y="148"/>
                      <a:pt x="2177" y="227"/>
                      <a:pt x="2215" y="352"/>
                    </a:cubicBezTo>
                    <a:cubicBezTo>
                      <a:pt x="2263" y="514"/>
                      <a:pt x="2101" y="675"/>
                      <a:pt x="1940" y="675"/>
                    </a:cubicBezTo>
                    <a:cubicBezTo>
                      <a:pt x="1931" y="676"/>
                      <a:pt x="1922" y="676"/>
                      <a:pt x="1914" y="676"/>
                    </a:cubicBezTo>
                    <a:cubicBezTo>
                      <a:pt x="1731" y="676"/>
                      <a:pt x="1580" y="522"/>
                      <a:pt x="1504" y="368"/>
                    </a:cubicBezTo>
                    <a:cubicBezTo>
                      <a:pt x="1472" y="311"/>
                      <a:pt x="1411" y="283"/>
                      <a:pt x="1352" y="283"/>
                    </a:cubicBezTo>
                    <a:cubicBezTo>
                      <a:pt x="1294" y="283"/>
                      <a:pt x="1237" y="311"/>
                      <a:pt x="1213" y="368"/>
                    </a:cubicBezTo>
                    <a:cubicBezTo>
                      <a:pt x="1127" y="526"/>
                      <a:pt x="952" y="632"/>
                      <a:pt x="779" y="632"/>
                    </a:cubicBezTo>
                    <a:cubicBezTo>
                      <a:pt x="756" y="632"/>
                      <a:pt x="734" y="630"/>
                      <a:pt x="711" y="626"/>
                    </a:cubicBezTo>
                    <a:cubicBezTo>
                      <a:pt x="485" y="594"/>
                      <a:pt x="340" y="385"/>
                      <a:pt x="324" y="158"/>
                    </a:cubicBezTo>
                    <a:cubicBezTo>
                      <a:pt x="324" y="53"/>
                      <a:pt x="243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234;p35"/>
              <p:cNvSpPr/>
              <p:nvPr/>
            </p:nvSpPr>
            <p:spPr>
              <a:xfrm>
                <a:off x="7026550" y="3431075"/>
                <a:ext cx="41625" cy="193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773" extrusionOk="0">
                    <a:moveTo>
                      <a:pt x="184" y="1"/>
                    </a:moveTo>
                    <a:cubicBezTo>
                      <a:pt x="152" y="1"/>
                      <a:pt x="121" y="10"/>
                      <a:pt x="97" y="28"/>
                    </a:cubicBezTo>
                    <a:cubicBezTo>
                      <a:pt x="0" y="77"/>
                      <a:pt x="0" y="174"/>
                      <a:pt x="32" y="254"/>
                    </a:cubicBezTo>
                    <a:cubicBezTo>
                      <a:pt x="162" y="562"/>
                      <a:pt x="485" y="756"/>
                      <a:pt x="808" y="771"/>
                    </a:cubicBezTo>
                    <a:cubicBezTo>
                      <a:pt x="821" y="772"/>
                      <a:pt x="833" y="772"/>
                      <a:pt x="846" y="772"/>
                    </a:cubicBezTo>
                    <a:cubicBezTo>
                      <a:pt x="1171" y="772"/>
                      <a:pt x="1476" y="566"/>
                      <a:pt x="1616" y="286"/>
                    </a:cubicBezTo>
                    <a:cubicBezTo>
                      <a:pt x="1664" y="206"/>
                      <a:pt x="1649" y="109"/>
                      <a:pt x="1567" y="60"/>
                    </a:cubicBezTo>
                    <a:cubicBezTo>
                      <a:pt x="1542" y="50"/>
                      <a:pt x="1513" y="45"/>
                      <a:pt x="1485" y="45"/>
                    </a:cubicBezTo>
                    <a:cubicBezTo>
                      <a:pt x="1423" y="45"/>
                      <a:pt x="1363" y="70"/>
                      <a:pt x="1341" y="125"/>
                    </a:cubicBezTo>
                    <a:cubicBezTo>
                      <a:pt x="1276" y="222"/>
                      <a:pt x="1212" y="303"/>
                      <a:pt x="1115" y="351"/>
                    </a:cubicBezTo>
                    <a:cubicBezTo>
                      <a:pt x="1034" y="405"/>
                      <a:pt x="953" y="436"/>
                      <a:pt x="863" y="436"/>
                    </a:cubicBezTo>
                    <a:cubicBezTo>
                      <a:pt x="845" y="436"/>
                      <a:pt x="827" y="435"/>
                      <a:pt x="808" y="432"/>
                    </a:cubicBezTo>
                    <a:cubicBezTo>
                      <a:pt x="597" y="432"/>
                      <a:pt x="403" y="286"/>
                      <a:pt x="323" y="77"/>
                    </a:cubicBezTo>
                    <a:cubicBezTo>
                      <a:pt x="293" y="26"/>
                      <a:pt x="237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235;p35"/>
              <p:cNvSpPr/>
              <p:nvPr/>
            </p:nvSpPr>
            <p:spPr>
              <a:xfrm>
                <a:off x="7195625" y="3982550"/>
                <a:ext cx="10827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4331" h="1449" extrusionOk="0">
                    <a:moveTo>
                      <a:pt x="166" y="1"/>
                    </a:moveTo>
                    <a:cubicBezTo>
                      <a:pt x="81" y="1"/>
                      <a:pt x="0" y="54"/>
                      <a:pt x="8" y="159"/>
                    </a:cubicBezTo>
                    <a:cubicBezTo>
                      <a:pt x="57" y="611"/>
                      <a:pt x="364" y="1079"/>
                      <a:pt x="865" y="1129"/>
                    </a:cubicBezTo>
                    <a:cubicBezTo>
                      <a:pt x="891" y="1131"/>
                      <a:pt x="916" y="1133"/>
                      <a:pt x="942" y="1133"/>
                    </a:cubicBezTo>
                    <a:cubicBezTo>
                      <a:pt x="1201" y="1133"/>
                      <a:pt x="1461" y="993"/>
                      <a:pt x="1606" y="779"/>
                    </a:cubicBezTo>
                    <a:lnTo>
                      <a:pt x="1606" y="779"/>
                    </a:lnTo>
                    <a:cubicBezTo>
                      <a:pt x="1810" y="1100"/>
                      <a:pt x="2088" y="1364"/>
                      <a:pt x="2481" y="1435"/>
                    </a:cubicBezTo>
                    <a:cubicBezTo>
                      <a:pt x="2534" y="1444"/>
                      <a:pt x="2586" y="1448"/>
                      <a:pt x="2636" y="1448"/>
                    </a:cubicBezTo>
                    <a:cubicBezTo>
                      <a:pt x="2937" y="1448"/>
                      <a:pt x="3204" y="1299"/>
                      <a:pt x="3352" y="1061"/>
                    </a:cubicBezTo>
                    <a:lnTo>
                      <a:pt x="3352" y="1061"/>
                    </a:lnTo>
                    <a:cubicBezTo>
                      <a:pt x="3453" y="1135"/>
                      <a:pt x="3571" y="1171"/>
                      <a:pt x="3691" y="1171"/>
                    </a:cubicBezTo>
                    <a:cubicBezTo>
                      <a:pt x="3937" y="1171"/>
                      <a:pt x="4187" y="1019"/>
                      <a:pt x="4291" y="741"/>
                    </a:cubicBezTo>
                    <a:cubicBezTo>
                      <a:pt x="4330" y="624"/>
                      <a:pt x="4229" y="548"/>
                      <a:pt x="4128" y="548"/>
                    </a:cubicBezTo>
                    <a:cubicBezTo>
                      <a:pt x="4061" y="548"/>
                      <a:pt x="3994" y="582"/>
                      <a:pt x="3968" y="659"/>
                    </a:cubicBezTo>
                    <a:cubicBezTo>
                      <a:pt x="3923" y="780"/>
                      <a:pt x="3828" y="834"/>
                      <a:pt x="3730" y="834"/>
                    </a:cubicBezTo>
                    <a:cubicBezTo>
                      <a:pt x="3618" y="834"/>
                      <a:pt x="3503" y="764"/>
                      <a:pt x="3451" y="644"/>
                    </a:cubicBezTo>
                    <a:cubicBezTo>
                      <a:pt x="3423" y="588"/>
                      <a:pt x="3379" y="564"/>
                      <a:pt x="3332" y="564"/>
                    </a:cubicBezTo>
                    <a:cubicBezTo>
                      <a:pt x="3245" y="564"/>
                      <a:pt x="3149" y="645"/>
                      <a:pt x="3128" y="741"/>
                    </a:cubicBezTo>
                    <a:cubicBezTo>
                      <a:pt x="3095" y="999"/>
                      <a:pt x="2876" y="1107"/>
                      <a:pt x="2648" y="1107"/>
                    </a:cubicBezTo>
                    <a:cubicBezTo>
                      <a:pt x="2533" y="1107"/>
                      <a:pt x="2417" y="1080"/>
                      <a:pt x="2320" y="1032"/>
                    </a:cubicBezTo>
                    <a:cubicBezTo>
                      <a:pt x="2012" y="886"/>
                      <a:pt x="1835" y="562"/>
                      <a:pt x="1689" y="256"/>
                    </a:cubicBezTo>
                    <a:cubicBezTo>
                      <a:pt x="1664" y="199"/>
                      <a:pt x="1610" y="174"/>
                      <a:pt x="1554" y="174"/>
                    </a:cubicBezTo>
                    <a:cubicBezTo>
                      <a:pt x="1465" y="174"/>
                      <a:pt x="1372" y="237"/>
                      <a:pt x="1382" y="336"/>
                    </a:cubicBezTo>
                    <a:cubicBezTo>
                      <a:pt x="1412" y="601"/>
                      <a:pt x="1187" y="812"/>
                      <a:pt x="927" y="812"/>
                    </a:cubicBezTo>
                    <a:cubicBezTo>
                      <a:pt x="901" y="812"/>
                      <a:pt x="875" y="810"/>
                      <a:pt x="848" y="805"/>
                    </a:cubicBezTo>
                    <a:cubicBezTo>
                      <a:pt x="558" y="741"/>
                      <a:pt x="380" y="433"/>
                      <a:pt x="348" y="159"/>
                    </a:cubicBezTo>
                    <a:cubicBezTo>
                      <a:pt x="340" y="54"/>
                      <a:pt x="251" y="1"/>
                      <a:pt x="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236;p35"/>
              <p:cNvSpPr/>
              <p:nvPr/>
            </p:nvSpPr>
            <p:spPr>
              <a:xfrm>
                <a:off x="7444375" y="3962350"/>
                <a:ext cx="5045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049" extrusionOk="0">
                    <a:moveTo>
                      <a:pt x="227" y="1"/>
                    </a:moveTo>
                    <a:cubicBezTo>
                      <a:pt x="116" y="1"/>
                      <a:pt x="0" y="116"/>
                      <a:pt x="78" y="239"/>
                    </a:cubicBezTo>
                    <a:cubicBezTo>
                      <a:pt x="297" y="614"/>
                      <a:pt x="591" y="1049"/>
                      <a:pt x="1062" y="1049"/>
                    </a:cubicBezTo>
                    <a:cubicBezTo>
                      <a:pt x="1079" y="1049"/>
                      <a:pt x="1095" y="1048"/>
                      <a:pt x="1112" y="1047"/>
                    </a:cubicBezTo>
                    <a:cubicBezTo>
                      <a:pt x="1549" y="1047"/>
                      <a:pt x="1808" y="644"/>
                      <a:pt x="1985" y="288"/>
                    </a:cubicBezTo>
                    <a:cubicBezTo>
                      <a:pt x="2017" y="207"/>
                      <a:pt x="2002" y="110"/>
                      <a:pt x="1921" y="62"/>
                    </a:cubicBezTo>
                    <a:cubicBezTo>
                      <a:pt x="1895" y="46"/>
                      <a:pt x="1865" y="39"/>
                      <a:pt x="1836" y="39"/>
                    </a:cubicBezTo>
                    <a:cubicBezTo>
                      <a:pt x="1776" y="39"/>
                      <a:pt x="1716" y="71"/>
                      <a:pt x="1694" y="127"/>
                    </a:cubicBezTo>
                    <a:cubicBezTo>
                      <a:pt x="1582" y="353"/>
                      <a:pt x="1420" y="708"/>
                      <a:pt x="1112" y="724"/>
                    </a:cubicBezTo>
                    <a:cubicBezTo>
                      <a:pt x="1105" y="724"/>
                      <a:pt x="1097" y="724"/>
                      <a:pt x="1089" y="724"/>
                    </a:cubicBezTo>
                    <a:cubicBezTo>
                      <a:pt x="732" y="724"/>
                      <a:pt x="512" y="347"/>
                      <a:pt x="354" y="77"/>
                    </a:cubicBezTo>
                    <a:cubicBezTo>
                      <a:pt x="324" y="23"/>
                      <a:pt x="276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237;p35"/>
              <p:cNvSpPr/>
              <p:nvPr/>
            </p:nvSpPr>
            <p:spPr>
              <a:xfrm>
                <a:off x="7499650" y="3711775"/>
                <a:ext cx="333750" cy="442325"/>
              </a:xfrm>
              <a:custGeom>
                <a:avLst/>
                <a:gdLst/>
                <a:ahLst/>
                <a:cxnLst/>
                <a:rect l="l" t="t" r="r" b="b"/>
                <a:pathLst>
                  <a:path w="13350" h="17693" extrusionOk="0">
                    <a:moveTo>
                      <a:pt x="7419" y="0"/>
                    </a:moveTo>
                    <a:lnTo>
                      <a:pt x="0" y="3927"/>
                    </a:lnTo>
                    <a:cubicBezTo>
                      <a:pt x="567" y="6594"/>
                      <a:pt x="1149" y="9292"/>
                      <a:pt x="2231" y="11749"/>
                    </a:cubicBezTo>
                    <a:cubicBezTo>
                      <a:pt x="3314" y="14190"/>
                      <a:pt x="4978" y="16403"/>
                      <a:pt x="7193" y="17502"/>
                    </a:cubicBezTo>
                    <a:cubicBezTo>
                      <a:pt x="7406" y="17604"/>
                      <a:pt x="7645" y="17693"/>
                      <a:pt x="7869" y="17693"/>
                    </a:cubicBezTo>
                    <a:cubicBezTo>
                      <a:pt x="8001" y="17693"/>
                      <a:pt x="8129" y="17662"/>
                      <a:pt x="8243" y="17584"/>
                    </a:cubicBezTo>
                    <a:cubicBezTo>
                      <a:pt x="8744" y="17211"/>
                      <a:pt x="8550" y="16339"/>
                      <a:pt x="8275" y="15725"/>
                    </a:cubicBezTo>
                    <a:lnTo>
                      <a:pt x="8275" y="15725"/>
                    </a:lnTo>
                    <a:cubicBezTo>
                      <a:pt x="8459" y="16043"/>
                      <a:pt x="8797" y="16217"/>
                      <a:pt x="9129" y="16217"/>
                    </a:cubicBezTo>
                    <a:cubicBezTo>
                      <a:pt x="9354" y="16217"/>
                      <a:pt x="9577" y="16137"/>
                      <a:pt x="9746" y="15968"/>
                    </a:cubicBezTo>
                    <a:cubicBezTo>
                      <a:pt x="10161" y="15583"/>
                      <a:pt x="10210" y="14804"/>
                      <a:pt x="9867" y="14339"/>
                    </a:cubicBezTo>
                    <a:lnTo>
                      <a:pt x="9867" y="14339"/>
                    </a:lnTo>
                    <a:cubicBezTo>
                      <a:pt x="10117" y="14626"/>
                      <a:pt x="10479" y="14788"/>
                      <a:pt x="10832" y="14788"/>
                    </a:cubicBezTo>
                    <a:cubicBezTo>
                      <a:pt x="11068" y="14788"/>
                      <a:pt x="11300" y="14716"/>
                      <a:pt x="11492" y="14561"/>
                    </a:cubicBezTo>
                    <a:cubicBezTo>
                      <a:pt x="12009" y="14141"/>
                      <a:pt x="12074" y="13139"/>
                      <a:pt x="11572" y="12719"/>
                    </a:cubicBezTo>
                    <a:lnTo>
                      <a:pt x="11572" y="12719"/>
                    </a:lnTo>
                    <a:cubicBezTo>
                      <a:pt x="11848" y="12861"/>
                      <a:pt x="12169" y="12998"/>
                      <a:pt x="12465" y="12998"/>
                    </a:cubicBezTo>
                    <a:cubicBezTo>
                      <a:pt x="12638" y="12998"/>
                      <a:pt x="12803" y="12951"/>
                      <a:pt x="12946" y="12832"/>
                    </a:cubicBezTo>
                    <a:cubicBezTo>
                      <a:pt x="13285" y="12557"/>
                      <a:pt x="13350" y="12007"/>
                      <a:pt x="13270" y="11539"/>
                    </a:cubicBezTo>
                    <a:cubicBezTo>
                      <a:pt x="13076" y="10230"/>
                      <a:pt x="12235" y="9212"/>
                      <a:pt x="11492" y="8210"/>
                    </a:cubicBezTo>
                    <a:cubicBezTo>
                      <a:pt x="9697" y="5801"/>
                      <a:pt x="8307" y="2989"/>
                      <a:pt x="7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238;p35"/>
              <p:cNvSpPr/>
              <p:nvPr/>
            </p:nvSpPr>
            <p:spPr>
              <a:xfrm>
                <a:off x="7431925" y="3717725"/>
                <a:ext cx="254850" cy="165175"/>
              </a:xfrm>
              <a:custGeom>
                <a:avLst/>
                <a:gdLst/>
                <a:ahLst/>
                <a:cxnLst/>
                <a:rect l="l" t="t" r="r" b="b"/>
                <a:pathLst>
                  <a:path w="10194" h="6607" extrusionOk="0">
                    <a:moveTo>
                      <a:pt x="8176" y="0"/>
                    </a:moveTo>
                    <a:cubicBezTo>
                      <a:pt x="8096" y="0"/>
                      <a:pt x="8025" y="36"/>
                      <a:pt x="8010" y="118"/>
                    </a:cubicBezTo>
                    <a:cubicBezTo>
                      <a:pt x="7853" y="749"/>
                      <a:pt x="7759" y="1393"/>
                      <a:pt x="7740" y="2039"/>
                    </a:cubicBezTo>
                    <a:lnTo>
                      <a:pt x="7740" y="2039"/>
                    </a:lnTo>
                    <a:cubicBezTo>
                      <a:pt x="7159" y="1805"/>
                      <a:pt x="6567" y="1560"/>
                      <a:pt x="5974" y="1329"/>
                    </a:cubicBezTo>
                    <a:cubicBezTo>
                      <a:pt x="5961" y="1325"/>
                      <a:pt x="5947" y="1323"/>
                      <a:pt x="5934" y="1323"/>
                    </a:cubicBezTo>
                    <a:cubicBezTo>
                      <a:pt x="5845" y="1323"/>
                      <a:pt x="5750" y="1407"/>
                      <a:pt x="5765" y="1491"/>
                    </a:cubicBezTo>
                    <a:cubicBezTo>
                      <a:pt x="5849" y="2066"/>
                      <a:pt x="5920" y="2640"/>
                      <a:pt x="6001" y="3214"/>
                    </a:cubicBezTo>
                    <a:lnTo>
                      <a:pt x="6001" y="3214"/>
                    </a:lnTo>
                    <a:cubicBezTo>
                      <a:pt x="5412" y="2968"/>
                      <a:pt x="4812" y="2737"/>
                      <a:pt x="4213" y="2542"/>
                    </a:cubicBezTo>
                    <a:cubicBezTo>
                      <a:pt x="4198" y="2537"/>
                      <a:pt x="4183" y="2535"/>
                      <a:pt x="4168" y="2535"/>
                    </a:cubicBezTo>
                    <a:cubicBezTo>
                      <a:pt x="4084" y="2535"/>
                      <a:pt x="4002" y="2607"/>
                      <a:pt x="4002" y="2704"/>
                    </a:cubicBezTo>
                    <a:cubicBezTo>
                      <a:pt x="4031" y="3288"/>
                      <a:pt x="4047" y="3873"/>
                      <a:pt x="4073" y="4469"/>
                    </a:cubicBezTo>
                    <a:lnTo>
                      <a:pt x="4073" y="4469"/>
                    </a:lnTo>
                    <a:cubicBezTo>
                      <a:pt x="3449" y="4252"/>
                      <a:pt x="2813" y="4034"/>
                      <a:pt x="2177" y="3803"/>
                    </a:cubicBezTo>
                    <a:cubicBezTo>
                      <a:pt x="2164" y="3798"/>
                      <a:pt x="2150" y="3796"/>
                      <a:pt x="2137" y="3796"/>
                    </a:cubicBezTo>
                    <a:cubicBezTo>
                      <a:pt x="2051" y="3796"/>
                      <a:pt x="1966" y="3880"/>
                      <a:pt x="1966" y="3964"/>
                    </a:cubicBezTo>
                    <a:cubicBezTo>
                      <a:pt x="2041" y="4727"/>
                      <a:pt x="1992" y="5477"/>
                      <a:pt x="1830" y="6213"/>
                    </a:cubicBezTo>
                    <a:lnTo>
                      <a:pt x="1830" y="6213"/>
                    </a:lnTo>
                    <a:cubicBezTo>
                      <a:pt x="1312" y="6008"/>
                      <a:pt x="782" y="5803"/>
                      <a:pt x="253" y="5613"/>
                    </a:cubicBezTo>
                    <a:cubicBezTo>
                      <a:pt x="231" y="5604"/>
                      <a:pt x="211" y="5600"/>
                      <a:pt x="193" y="5600"/>
                    </a:cubicBezTo>
                    <a:cubicBezTo>
                      <a:pt x="45" y="5600"/>
                      <a:pt x="0" y="5862"/>
                      <a:pt x="173" y="5919"/>
                    </a:cubicBezTo>
                    <a:cubicBezTo>
                      <a:pt x="755" y="6145"/>
                      <a:pt x="1320" y="6372"/>
                      <a:pt x="1901" y="6598"/>
                    </a:cubicBezTo>
                    <a:cubicBezTo>
                      <a:pt x="1916" y="6604"/>
                      <a:pt x="1931" y="6606"/>
                      <a:pt x="1946" y="6606"/>
                    </a:cubicBezTo>
                    <a:cubicBezTo>
                      <a:pt x="2016" y="6606"/>
                      <a:pt x="2086" y="6551"/>
                      <a:pt x="2112" y="6485"/>
                    </a:cubicBezTo>
                    <a:cubicBezTo>
                      <a:pt x="2288" y="5739"/>
                      <a:pt x="2357" y="4967"/>
                      <a:pt x="2321" y="4204"/>
                    </a:cubicBezTo>
                    <a:lnTo>
                      <a:pt x="2321" y="4204"/>
                    </a:lnTo>
                    <a:cubicBezTo>
                      <a:pt x="2944" y="4420"/>
                      <a:pt x="3579" y="4637"/>
                      <a:pt x="4213" y="4852"/>
                    </a:cubicBezTo>
                    <a:cubicBezTo>
                      <a:pt x="4231" y="4861"/>
                      <a:pt x="4250" y="4866"/>
                      <a:pt x="4268" y="4866"/>
                    </a:cubicBezTo>
                    <a:cubicBezTo>
                      <a:pt x="4348" y="4866"/>
                      <a:pt x="4423" y="4787"/>
                      <a:pt x="4423" y="4708"/>
                    </a:cubicBezTo>
                    <a:cubicBezTo>
                      <a:pt x="4394" y="4104"/>
                      <a:pt x="4365" y="3512"/>
                      <a:pt x="4336" y="2923"/>
                    </a:cubicBezTo>
                    <a:lnTo>
                      <a:pt x="4336" y="2923"/>
                    </a:lnTo>
                    <a:cubicBezTo>
                      <a:pt x="4938" y="3131"/>
                      <a:pt x="5529" y="3365"/>
                      <a:pt x="6120" y="3624"/>
                    </a:cubicBezTo>
                    <a:cubicBezTo>
                      <a:pt x="6144" y="3636"/>
                      <a:pt x="6173" y="3643"/>
                      <a:pt x="6201" y="3643"/>
                    </a:cubicBezTo>
                    <a:cubicBezTo>
                      <a:pt x="6287" y="3643"/>
                      <a:pt x="6374" y="3588"/>
                      <a:pt x="6362" y="3479"/>
                    </a:cubicBezTo>
                    <a:cubicBezTo>
                      <a:pt x="6292" y="2902"/>
                      <a:pt x="6210" y="2326"/>
                      <a:pt x="6136" y="1750"/>
                    </a:cubicBezTo>
                    <a:lnTo>
                      <a:pt x="6136" y="1750"/>
                    </a:lnTo>
                    <a:cubicBezTo>
                      <a:pt x="6705" y="1979"/>
                      <a:pt x="7285" y="2219"/>
                      <a:pt x="7866" y="2445"/>
                    </a:cubicBezTo>
                    <a:cubicBezTo>
                      <a:pt x="7881" y="2453"/>
                      <a:pt x="7898" y="2456"/>
                      <a:pt x="7914" y="2456"/>
                    </a:cubicBezTo>
                    <a:cubicBezTo>
                      <a:pt x="7996" y="2456"/>
                      <a:pt x="8075" y="2364"/>
                      <a:pt x="8075" y="2283"/>
                    </a:cubicBezTo>
                    <a:cubicBezTo>
                      <a:pt x="8075" y="1638"/>
                      <a:pt x="8145" y="993"/>
                      <a:pt x="8297" y="361"/>
                    </a:cubicBezTo>
                    <a:lnTo>
                      <a:pt x="8297" y="361"/>
                    </a:lnTo>
                    <a:cubicBezTo>
                      <a:pt x="8837" y="466"/>
                      <a:pt x="9378" y="581"/>
                      <a:pt x="9917" y="683"/>
                    </a:cubicBezTo>
                    <a:cubicBezTo>
                      <a:pt x="9932" y="686"/>
                      <a:pt x="9946" y="688"/>
                      <a:pt x="9960" y="688"/>
                    </a:cubicBezTo>
                    <a:cubicBezTo>
                      <a:pt x="10138" y="688"/>
                      <a:pt x="10194" y="405"/>
                      <a:pt x="9999" y="360"/>
                    </a:cubicBezTo>
                    <a:cubicBezTo>
                      <a:pt x="9400" y="247"/>
                      <a:pt x="8818" y="118"/>
                      <a:pt x="8221" y="4"/>
                    </a:cubicBezTo>
                    <a:cubicBezTo>
                      <a:pt x="8206" y="2"/>
                      <a:pt x="8191" y="0"/>
                      <a:pt x="8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239;p35"/>
              <p:cNvSpPr/>
              <p:nvPr/>
            </p:nvSpPr>
            <p:spPr>
              <a:xfrm>
                <a:off x="7501925" y="3789913"/>
                <a:ext cx="220102" cy="142409"/>
              </a:xfrm>
              <a:custGeom>
                <a:avLst/>
                <a:gdLst/>
                <a:ahLst/>
                <a:cxnLst/>
                <a:rect l="l" t="t" r="r" b="b"/>
                <a:pathLst>
                  <a:path w="10210" h="6606" extrusionOk="0">
                    <a:moveTo>
                      <a:pt x="8189" y="0"/>
                    </a:moveTo>
                    <a:cubicBezTo>
                      <a:pt x="8115" y="0"/>
                      <a:pt x="8037" y="46"/>
                      <a:pt x="8009" y="117"/>
                    </a:cubicBezTo>
                    <a:cubicBezTo>
                      <a:pt x="7852" y="749"/>
                      <a:pt x="7770" y="1393"/>
                      <a:pt x="7754" y="2051"/>
                    </a:cubicBezTo>
                    <a:lnTo>
                      <a:pt x="7754" y="2051"/>
                    </a:lnTo>
                    <a:cubicBezTo>
                      <a:pt x="7160" y="1808"/>
                      <a:pt x="6569" y="1575"/>
                      <a:pt x="5990" y="1328"/>
                    </a:cubicBezTo>
                    <a:cubicBezTo>
                      <a:pt x="5977" y="1324"/>
                      <a:pt x="5963" y="1322"/>
                      <a:pt x="5949" y="1322"/>
                    </a:cubicBezTo>
                    <a:cubicBezTo>
                      <a:pt x="5861" y="1322"/>
                      <a:pt x="5765" y="1406"/>
                      <a:pt x="5779" y="1490"/>
                    </a:cubicBezTo>
                    <a:cubicBezTo>
                      <a:pt x="5850" y="2069"/>
                      <a:pt x="5933" y="2646"/>
                      <a:pt x="6006" y="3225"/>
                    </a:cubicBezTo>
                    <a:lnTo>
                      <a:pt x="6006" y="3225"/>
                    </a:lnTo>
                    <a:cubicBezTo>
                      <a:pt x="5427" y="2967"/>
                      <a:pt x="4826" y="2736"/>
                      <a:pt x="4212" y="2541"/>
                    </a:cubicBezTo>
                    <a:cubicBezTo>
                      <a:pt x="4197" y="2536"/>
                      <a:pt x="4182" y="2534"/>
                      <a:pt x="4167" y="2534"/>
                    </a:cubicBezTo>
                    <a:cubicBezTo>
                      <a:pt x="4083" y="2534"/>
                      <a:pt x="4001" y="2606"/>
                      <a:pt x="4001" y="2703"/>
                    </a:cubicBezTo>
                    <a:cubicBezTo>
                      <a:pt x="4030" y="3286"/>
                      <a:pt x="4058" y="3882"/>
                      <a:pt x="4087" y="4469"/>
                    </a:cubicBezTo>
                    <a:lnTo>
                      <a:pt x="4087" y="4469"/>
                    </a:lnTo>
                    <a:cubicBezTo>
                      <a:pt x="3450" y="4252"/>
                      <a:pt x="2814" y="4035"/>
                      <a:pt x="2191" y="3817"/>
                    </a:cubicBezTo>
                    <a:cubicBezTo>
                      <a:pt x="2177" y="3812"/>
                      <a:pt x="2161" y="3810"/>
                      <a:pt x="2146" y="3810"/>
                    </a:cubicBezTo>
                    <a:cubicBezTo>
                      <a:pt x="2059" y="3810"/>
                      <a:pt x="1967" y="3883"/>
                      <a:pt x="1982" y="3979"/>
                    </a:cubicBezTo>
                    <a:cubicBezTo>
                      <a:pt x="2041" y="4726"/>
                      <a:pt x="1991" y="5474"/>
                      <a:pt x="1829" y="6209"/>
                    </a:cubicBezTo>
                    <a:lnTo>
                      <a:pt x="1829" y="6209"/>
                    </a:lnTo>
                    <a:cubicBezTo>
                      <a:pt x="1306" y="6007"/>
                      <a:pt x="794" y="5816"/>
                      <a:pt x="269" y="5612"/>
                    </a:cubicBezTo>
                    <a:cubicBezTo>
                      <a:pt x="247" y="5603"/>
                      <a:pt x="227" y="5599"/>
                      <a:pt x="208" y="5599"/>
                    </a:cubicBezTo>
                    <a:cubicBezTo>
                      <a:pt x="57" y="5599"/>
                      <a:pt x="1" y="5863"/>
                      <a:pt x="187" y="5935"/>
                    </a:cubicBezTo>
                    <a:cubicBezTo>
                      <a:pt x="753" y="6144"/>
                      <a:pt x="1335" y="6371"/>
                      <a:pt x="1917" y="6597"/>
                    </a:cubicBezTo>
                    <a:cubicBezTo>
                      <a:pt x="1931" y="6603"/>
                      <a:pt x="1946" y="6606"/>
                      <a:pt x="1961" y="6606"/>
                    </a:cubicBezTo>
                    <a:cubicBezTo>
                      <a:pt x="2030" y="6606"/>
                      <a:pt x="2097" y="6550"/>
                      <a:pt x="2111" y="6485"/>
                    </a:cubicBezTo>
                    <a:cubicBezTo>
                      <a:pt x="2300" y="5738"/>
                      <a:pt x="2371" y="4979"/>
                      <a:pt x="2324" y="4219"/>
                    </a:cubicBezTo>
                    <a:lnTo>
                      <a:pt x="2324" y="4219"/>
                    </a:lnTo>
                    <a:cubicBezTo>
                      <a:pt x="2958" y="4436"/>
                      <a:pt x="3591" y="4651"/>
                      <a:pt x="4212" y="4868"/>
                    </a:cubicBezTo>
                    <a:cubicBezTo>
                      <a:pt x="4225" y="4873"/>
                      <a:pt x="4238" y="4875"/>
                      <a:pt x="4252" y="4875"/>
                    </a:cubicBezTo>
                    <a:cubicBezTo>
                      <a:pt x="4341" y="4875"/>
                      <a:pt x="4436" y="4791"/>
                      <a:pt x="4421" y="4707"/>
                    </a:cubicBezTo>
                    <a:cubicBezTo>
                      <a:pt x="4393" y="4122"/>
                      <a:pt x="4377" y="3526"/>
                      <a:pt x="4352" y="2939"/>
                    </a:cubicBezTo>
                    <a:lnTo>
                      <a:pt x="4352" y="2939"/>
                    </a:lnTo>
                    <a:cubicBezTo>
                      <a:pt x="4954" y="3144"/>
                      <a:pt x="5543" y="3364"/>
                      <a:pt x="6119" y="3623"/>
                    </a:cubicBezTo>
                    <a:cubicBezTo>
                      <a:pt x="6143" y="3636"/>
                      <a:pt x="6173" y="3642"/>
                      <a:pt x="6203" y="3642"/>
                    </a:cubicBezTo>
                    <a:cubicBezTo>
                      <a:pt x="6293" y="3642"/>
                      <a:pt x="6389" y="3587"/>
                      <a:pt x="6378" y="3479"/>
                    </a:cubicBezTo>
                    <a:cubicBezTo>
                      <a:pt x="6293" y="2903"/>
                      <a:pt x="6221" y="2329"/>
                      <a:pt x="6140" y="1754"/>
                    </a:cubicBezTo>
                    <a:lnTo>
                      <a:pt x="6140" y="1754"/>
                    </a:lnTo>
                    <a:cubicBezTo>
                      <a:pt x="6720" y="1991"/>
                      <a:pt x="7300" y="2218"/>
                      <a:pt x="7880" y="2444"/>
                    </a:cubicBezTo>
                    <a:cubicBezTo>
                      <a:pt x="7898" y="2453"/>
                      <a:pt x="7916" y="2457"/>
                      <a:pt x="7934" y="2457"/>
                    </a:cubicBezTo>
                    <a:cubicBezTo>
                      <a:pt x="8014" y="2457"/>
                      <a:pt x="8091" y="2377"/>
                      <a:pt x="8091" y="2298"/>
                    </a:cubicBezTo>
                    <a:cubicBezTo>
                      <a:pt x="8075" y="1637"/>
                      <a:pt x="8144" y="990"/>
                      <a:pt x="8297" y="357"/>
                    </a:cubicBezTo>
                    <a:lnTo>
                      <a:pt x="8297" y="357"/>
                    </a:lnTo>
                    <a:cubicBezTo>
                      <a:pt x="8842" y="463"/>
                      <a:pt x="9386" y="579"/>
                      <a:pt x="9916" y="682"/>
                    </a:cubicBezTo>
                    <a:cubicBezTo>
                      <a:pt x="9931" y="685"/>
                      <a:pt x="9945" y="687"/>
                      <a:pt x="9959" y="687"/>
                    </a:cubicBezTo>
                    <a:cubicBezTo>
                      <a:pt x="10139" y="687"/>
                      <a:pt x="10209" y="406"/>
                      <a:pt x="10013" y="376"/>
                    </a:cubicBezTo>
                    <a:cubicBezTo>
                      <a:pt x="9416" y="246"/>
                      <a:pt x="8817" y="132"/>
                      <a:pt x="8220" y="3"/>
                    </a:cubicBezTo>
                    <a:cubicBezTo>
                      <a:pt x="8210" y="1"/>
                      <a:pt x="8199" y="0"/>
                      <a:pt x="8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240;p35"/>
              <p:cNvSpPr/>
              <p:nvPr/>
            </p:nvSpPr>
            <p:spPr>
              <a:xfrm>
                <a:off x="7536371" y="3842490"/>
                <a:ext cx="219887" cy="14208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6591" extrusionOk="0">
                    <a:moveTo>
                      <a:pt x="8173" y="1"/>
                    </a:moveTo>
                    <a:cubicBezTo>
                      <a:pt x="8094" y="1"/>
                      <a:pt x="8025" y="37"/>
                      <a:pt x="8012" y="118"/>
                    </a:cubicBezTo>
                    <a:cubicBezTo>
                      <a:pt x="7853" y="749"/>
                      <a:pt x="7759" y="1393"/>
                      <a:pt x="7740" y="2039"/>
                    </a:cubicBezTo>
                    <a:lnTo>
                      <a:pt x="7740" y="2039"/>
                    </a:lnTo>
                    <a:cubicBezTo>
                      <a:pt x="7159" y="1805"/>
                      <a:pt x="6567" y="1561"/>
                      <a:pt x="5975" y="1330"/>
                    </a:cubicBezTo>
                    <a:cubicBezTo>
                      <a:pt x="5958" y="1321"/>
                      <a:pt x="5939" y="1317"/>
                      <a:pt x="5920" y="1317"/>
                    </a:cubicBezTo>
                    <a:cubicBezTo>
                      <a:pt x="5836" y="1317"/>
                      <a:pt x="5752" y="1399"/>
                      <a:pt x="5765" y="1492"/>
                    </a:cubicBezTo>
                    <a:cubicBezTo>
                      <a:pt x="5849" y="2064"/>
                      <a:pt x="5921" y="2638"/>
                      <a:pt x="6002" y="3210"/>
                    </a:cubicBezTo>
                    <a:lnTo>
                      <a:pt x="6002" y="3210"/>
                    </a:lnTo>
                    <a:cubicBezTo>
                      <a:pt x="5412" y="2956"/>
                      <a:pt x="4813" y="2735"/>
                      <a:pt x="4213" y="2526"/>
                    </a:cubicBezTo>
                    <a:cubicBezTo>
                      <a:pt x="4200" y="2522"/>
                      <a:pt x="4187" y="2520"/>
                      <a:pt x="4174" y="2520"/>
                    </a:cubicBezTo>
                    <a:cubicBezTo>
                      <a:pt x="4088" y="2520"/>
                      <a:pt x="4004" y="2604"/>
                      <a:pt x="4004" y="2688"/>
                    </a:cubicBezTo>
                    <a:cubicBezTo>
                      <a:pt x="4032" y="3285"/>
                      <a:pt x="4048" y="3870"/>
                      <a:pt x="4073" y="4453"/>
                    </a:cubicBezTo>
                    <a:lnTo>
                      <a:pt x="4073" y="4453"/>
                    </a:lnTo>
                    <a:cubicBezTo>
                      <a:pt x="3448" y="4236"/>
                      <a:pt x="2813" y="4020"/>
                      <a:pt x="2177" y="3802"/>
                    </a:cubicBezTo>
                    <a:cubicBezTo>
                      <a:pt x="2164" y="3798"/>
                      <a:pt x="2151" y="3796"/>
                      <a:pt x="2137" y="3796"/>
                    </a:cubicBezTo>
                    <a:cubicBezTo>
                      <a:pt x="2052" y="3796"/>
                      <a:pt x="1967" y="3880"/>
                      <a:pt x="1967" y="3964"/>
                    </a:cubicBezTo>
                    <a:cubicBezTo>
                      <a:pt x="2042" y="4713"/>
                      <a:pt x="1992" y="5477"/>
                      <a:pt x="1829" y="6214"/>
                    </a:cubicBezTo>
                    <a:lnTo>
                      <a:pt x="1829" y="6214"/>
                    </a:lnTo>
                    <a:cubicBezTo>
                      <a:pt x="1313" y="6009"/>
                      <a:pt x="784" y="5803"/>
                      <a:pt x="254" y="5597"/>
                    </a:cubicBezTo>
                    <a:cubicBezTo>
                      <a:pt x="233" y="5588"/>
                      <a:pt x="213" y="5584"/>
                      <a:pt x="194" y="5584"/>
                    </a:cubicBezTo>
                    <a:cubicBezTo>
                      <a:pt x="46" y="5584"/>
                      <a:pt x="0" y="5848"/>
                      <a:pt x="173" y="5920"/>
                    </a:cubicBezTo>
                    <a:cubicBezTo>
                      <a:pt x="755" y="6146"/>
                      <a:pt x="1321" y="6373"/>
                      <a:pt x="1903" y="6582"/>
                    </a:cubicBezTo>
                    <a:cubicBezTo>
                      <a:pt x="1917" y="6588"/>
                      <a:pt x="1932" y="6591"/>
                      <a:pt x="1947" y="6591"/>
                    </a:cubicBezTo>
                    <a:cubicBezTo>
                      <a:pt x="2016" y="6591"/>
                      <a:pt x="2086" y="6535"/>
                      <a:pt x="2112" y="6470"/>
                    </a:cubicBezTo>
                    <a:cubicBezTo>
                      <a:pt x="2288" y="5723"/>
                      <a:pt x="2357" y="4964"/>
                      <a:pt x="2321" y="4204"/>
                    </a:cubicBezTo>
                    <a:lnTo>
                      <a:pt x="2321" y="4204"/>
                    </a:lnTo>
                    <a:cubicBezTo>
                      <a:pt x="2944" y="4421"/>
                      <a:pt x="3579" y="4637"/>
                      <a:pt x="4213" y="4854"/>
                    </a:cubicBezTo>
                    <a:cubicBezTo>
                      <a:pt x="4228" y="4858"/>
                      <a:pt x="4243" y="4861"/>
                      <a:pt x="4258" y="4861"/>
                    </a:cubicBezTo>
                    <a:cubicBezTo>
                      <a:pt x="4342" y="4861"/>
                      <a:pt x="4424" y="4788"/>
                      <a:pt x="4424" y="4692"/>
                    </a:cubicBezTo>
                    <a:cubicBezTo>
                      <a:pt x="4395" y="4106"/>
                      <a:pt x="4367" y="3521"/>
                      <a:pt x="4338" y="2925"/>
                    </a:cubicBezTo>
                    <a:lnTo>
                      <a:pt x="4338" y="2925"/>
                    </a:lnTo>
                    <a:cubicBezTo>
                      <a:pt x="4940" y="3133"/>
                      <a:pt x="5531" y="3366"/>
                      <a:pt x="6120" y="3625"/>
                    </a:cubicBezTo>
                    <a:cubicBezTo>
                      <a:pt x="6140" y="3632"/>
                      <a:pt x="6161" y="3635"/>
                      <a:pt x="6184" y="3635"/>
                    </a:cubicBezTo>
                    <a:cubicBezTo>
                      <a:pt x="6274" y="3635"/>
                      <a:pt x="6376" y="3583"/>
                      <a:pt x="6363" y="3479"/>
                    </a:cubicBezTo>
                    <a:cubicBezTo>
                      <a:pt x="6292" y="2903"/>
                      <a:pt x="6210" y="2327"/>
                      <a:pt x="6137" y="1750"/>
                    </a:cubicBezTo>
                    <a:lnTo>
                      <a:pt x="6137" y="1750"/>
                    </a:lnTo>
                    <a:cubicBezTo>
                      <a:pt x="6706" y="1977"/>
                      <a:pt x="7286" y="2205"/>
                      <a:pt x="7866" y="2445"/>
                    </a:cubicBezTo>
                    <a:cubicBezTo>
                      <a:pt x="7879" y="2449"/>
                      <a:pt x="7892" y="2451"/>
                      <a:pt x="7905" y="2451"/>
                    </a:cubicBezTo>
                    <a:cubicBezTo>
                      <a:pt x="7991" y="2451"/>
                      <a:pt x="8076" y="2367"/>
                      <a:pt x="8076" y="2283"/>
                    </a:cubicBezTo>
                    <a:cubicBezTo>
                      <a:pt x="8076" y="1624"/>
                      <a:pt x="8145" y="980"/>
                      <a:pt x="8297" y="349"/>
                    </a:cubicBezTo>
                    <a:lnTo>
                      <a:pt x="8297" y="349"/>
                    </a:lnTo>
                    <a:cubicBezTo>
                      <a:pt x="8838" y="463"/>
                      <a:pt x="9378" y="567"/>
                      <a:pt x="9919" y="684"/>
                    </a:cubicBezTo>
                    <a:cubicBezTo>
                      <a:pt x="9929" y="685"/>
                      <a:pt x="9938" y="686"/>
                      <a:pt x="9948" y="686"/>
                    </a:cubicBezTo>
                    <a:cubicBezTo>
                      <a:pt x="10135" y="686"/>
                      <a:pt x="10200" y="392"/>
                      <a:pt x="9999" y="361"/>
                    </a:cubicBezTo>
                    <a:cubicBezTo>
                      <a:pt x="9402" y="231"/>
                      <a:pt x="8803" y="118"/>
                      <a:pt x="8221" y="5"/>
                    </a:cubicBezTo>
                    <a:cubicBezTo>
                      <a:pt x="8205" y="2"/>
                      <a:pt x="8189" y="1"/>
                      <a:pt x="8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241;p35"/>
              <p:cNvSpPr/>
              <p:nvPr/>
            </p:nvSpPr>
            <p:spPr>
              <a:xfrm>
                <a:off x="7570494" y="3894765"/>
                <a:ext cx="220145" cy="142430"/>
              </a:xfrm>
              <a:custGeom>
                <a:avLst/>
                <a:gdLst/>
                <a:ahLst/>
                <a:cxnLst/>
                <a:rect l="l" t="t" r="r" b="b"/>
                <a:pathLst>
                  <a:path w="10212" h="6607" extrusionOk="0">
                    <a:moveTo>
                      <a:pt x="8181" y="0"/>
                    </a:moveTo>
                    <a:cubicBezTo>
                      <a:pt x="8111" y="0"/>
                      <a:pt x="8040" y="36"/>
                      <a:pt x="8013" y="117"/>
                    </a:cubicBezTo>
                    <a:cubicBezTo>
                      <a:pt x="7854" y="748"/>
                      <a:pt x="7760" y="1393"/>
                      <a:pt x="7753" y="2038"/>
                    </a:cubicBezTo>
                    <a:lnTo>
                      <a:pt x="7753" y="2038"/>
                    </a:lnTo>
                    <a:cubicBezTo>
                      <a:pt x="7161" y="1807"/>
                      <a:pt x="6570" y="1575"/>
                      <a:pt x="5992" y="1330"/>
                    </a:cubicBezTo>
                    <a:cubicBezTo>
                      <a:pt x="5979" y="1325"/>
                      <a:pt x="5965" y="1323"/>
                      <a:pt x="5952" y="1323"/>
                    </a:cubicBezTo>
                    <a:cubicBezTo>
                      <a:pt x="5863" y="1323"/>
                      <a:pt x="5768" y="1407"/>
                      <a:pt x="5782" y="1491"/>
                    </a:cubicBezTo>
                    <a:cubicBezTo>
                      <a:pt x="5852" y="2065"/>
                      <a:pt x="5934" y="2640"/>
                      <a:pt x="6008" y="3215"/>
                    </a:cubicBezTo>
                    <a:lnTo>
                      <a:pt x="6008" y="3215"/>
                    </a:lnTo>
                    <a:cubicBezTo>
                      <a:pt x="5429" y="2968"/>
                      <a:pt x="4827" y="2736"/>
                      <a:pt x="4214" y="2541"/>
                    </a:cubicBezTo>
                    <a:cubicBezTo>
                      <a:pt x="4199" y="2536"/>
                      <a:pt x="4185" y="2534"/>
                      <a:pt x="4170" y="2534"/>
                    </a:cubicBezTo>
                    <a:cubicBezTo>
                      <a:pt x="4086" y="2534"/>
                      <a:pt x="4005" y="2607"/>
                      <a:pt x="4005" y="2703"/>
                    </a:cubicBezTo>
                    <a:cubicBezTo>
                      <a:pt x="4033" y="3289"/>
                      <a:pt x="4062" y="3874"/>
                      <a:pt x="4090" y="4470"/>
                    </a:cubicBezTo>
                    <a:lnTo>
                      <a:pt x="4090" y="4470"/>
                    </a:lnTo>
                    <a:cubicBezTo>
                      <a:pt x="3453" y="4253"/>
                      <a:pt x="2817" y="4033"/>
                      <a:pt x="2195" y="3802"/>
                    </a:cubicBezTo>
                    <a:cubicBezTo>
                      <a:pt x="2182" y="3797"/>
                      <a:pt x="2168" y="3795"/>
                      <a:pt x="2154" y="3795"/>
                    </a:cubicBezTo>
                    <a:cubicBezTo>
                      <a:pt x="2066" y="3795"/>
                      <a:pt x="1970" y="3879"/>
                      <a:pt x="1984" y="3963"/>
                    </a:cubicBezTo>
                    <a:cubicBezTo>
                      <a:pt x="2044" y="4726"/>
                      <a:pt x="1993" y="5475"/>
                      <a:pt x="1831" y="6209"/>
                    </a:cubicBezTo>
                    <a:lnTo>
                      <a:pt x="1831" y="6209"/>
                    </a:lnTo>
                    <a:cubicBezTo>
                      <a:pt x="1309" y="6005"/>
                      <a:pt x="796" y="5802"/>
                      <a:pt x="271" y="5612"/>
                    </a:cubicBezTo>
                    <a:cubicBezTo>
                      <a:pt x="250" y="5603"/>
                      <a:pt x="229" y="5599"/>
                      <a:pt x="211" y="5599"/>
                    </a:cubicBezTo>
                    <a:cubicBezTo>
                      <a:pt x="59" y="5599"/>
                      <a:pt x="1" y="5862"/>
                      <a:pt x="174" y="5919"/>
                    </a:cubicBezTo>
                    <a:cubicBezTo>
                      <a:pt x="756" y="6146"/>
                      <a:pt x="1337" y="6372"/>
                      <a:pt x="1904" y="6598"/>
                    </a:cubicBezTo>
                    <a:cubicBezTo>
                      <a:pt x="1921" y="6604"/>
                      <a:pt x="1939" y="6607"/>
                      <a:pt x="1956" y="6607"/>
                    </a:cubicBezTo>
                    <a:cubicBezTo>
                      <a:pt x="2033" y="6607"/>
                      <a:pt x="2100" y="6551"/>
                      <a:pt x="2113" y="6484"/>
                    </a:cubicBezTo>
                    <a:cubicBezTo>
                      <a:pt x="2304" y="5739"/>
                      <a:pt x="2375" y="4966"/>
                      <a:pt x="2326" y="4203"/>
                    </a:cubicBezTo>
                    <a:lnTo>
                      <a:pt x="2326" y="4203"/>
                    </a:lnTo>
                    <a:cubicBezTo>
                      <a:pt x="2961" y="4420"/>
                      <a:pt x="3594" y="4636"/>
                      <a:pt x="4214" y="4853"/>
                    </a:cubicBezTo>
                    <a:cubicBezTo>
                      <a:pt x="4232" y="4861"/>
                      <a:pt x="4250" y="4865"/>
                      <a:pt x="4268" y="4865"/>
                    </a:cubicBezTo>
                    <a:cubicBezTo>
                      <a:pt x="4349" y="4865"/>
                      <a:pt x="4425" y="4786"/>
                      <a:pt x="4425" y="4707"/>
                    </a:cubicBezTo>
                    <a:cubicBezTo>
                      <a:pt x="4396" y="4103"/>
                      <a:pt x="4380" y="3513"/>
                      <a:pt x="4354" y="2923"/>
                    </a:cubicBezTo>
                    <a:lnTo>
                      <a:pt x="4354" y="2923"/>
                    </a:lnTo>
                    <a:cubicBezTo>
                      <a:pt x="4956" y="3131"/>
                      <a:pt x="5545" y="3365"/>
                      <a:pt x="6121" y="3625"/>
                    </a:cubicBezTo>
                    <a:cubicBezTo>
                      <a:pt x="6145" y="3636"/>
                      <a:pt x="6174" y="3642"/>
                      <a:pt x="6204" y="3642"/>
                    </a:cubicBezTo>
                    <a:cubicBezTo>
                      <a:pt x="6295" y="3642"/>
                      <a:pt x="6392" y="3588"/>
                      <a:pt x="6380" y="3478"/>
                    </a:cubicBezTo>
                    <a:cubicBezTo>
                      <a:pt x="6295" y="2903"/>
                      <a:pt x="6224" y="2326"/>
                      <a:pt x="6143" y="1750"/>
                    </a:cubicBezTo>
                    <a:lnTo>
                      <a:pt x="6143" y="1750"/>
                    </a:lnTo>
                    <a:cubicBezTo>
                      <a:pt x="6723" y="1979"/>
                      <a:pt x="7301" y="2218"/>
                      <a:pt x="7867" y="2444"/>
                    </a:cubicBezTo>
                    <a:cubicBezTo>
                      <a:pt x="7885" y="2452"/>
                      <a:pt x="7904" y="2456"/>
                      <a:pt x="7922" y="2456"/>
                    </a:cubicBezTo>
                    <a:cubicBezTo>
                      <a:pt x="8014" y="2456"/>
                      <a:pt x="8090" y="2363"/>
                      <a:pt x="8077" y="2282"/>
                    </a:cubicBezTo>
                    <a:cubicBezTo>
                      <a:pt x="8077" y="1637"/>
                      <a:pt x="8147" y="991"/>
                      <a:pt x="8300" y="358"/>
                    </a:cubicBezTo>
                    <a:lnTo>
                      <a:pt x="8300" y="358"/>
                    </a:lnTo>
                    <a:cubicBezTo>
                      <a:pt x="8842" y="463"/>
                      <a:pt x="9374" y="579"/>
                      <a:pt x="9920" y="683"/>
                    </a:cubicBezTo>
                    <a:cubicBezTo>
                      <a:pt x="9934" y="686"/>
                      <a:pt x="9948" y="688"/>
                      <a:pt x="9961" y="688"/>
                    </a:cubicBezTo>
                    <a:cubicBezTo>
                      <a:pt x="10141" y="688"/>
                      <a:pt x="10212" y="404"/>
                      <a:pt x="10017" y="360"/>
                    </a:cubicBezTo>
                    <a:cubicBezTo>
                      <a:pt x="9418" y="246"/>
                      <a:pt x="8821" y="117"/>
                      <a:pt x="8222" y="4"/>
                    </a:cubicBezTo>
                    <a:cubicBezTo>
                      <a:pt x="8209" y="2"/>
                      <a:pt x="8195" y="0"/>
                      <a:pt x="8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242;p35"/>
              <p:cNvSpPr/>
              <p:nvPr/>
            </p:nvSpPr>
            <p:spPr>
              <a:xfrm>
                <a:off x="7605005" y="3947040"/>
                <a:ext cx="219779" cy="142409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6606" extrusionOk="0">
                    <a:moveTo>
                      <a:pt x="8183" y="0"/>
                    </a:moveTo>
                    <a:cubicBezTo>
                      <a:pt x="8101" y="0"/>
                      <a:pt x="8026" y="46"/>
                      <a:pt x="8011" y="116"/>
                    </a:cubicBezTo>
                    <a:cubicBezTo>
                      <a:pt x="7839" y="748"/>
                      <a:pt x="7756" y="1393"/>
                      <a:pt x="7740" y="2050"/>
                    </a:cubicBezTo>
                    <a:lnTo>
                      <a:pt x="7740" y="2050"/>
                    </a:lnTo>
                    <a:cubicBezTo>
                      <a:pt x="7159" y="1806"/>
                      <a:pt x="6567" y="1574"/>
                      <a:pt x="5975" y="1329"/>
                    </a:cubicBezTo>
                    <a:cubicBezTo>
                      <a:pt x="5962" y="1324"/>
                      <a:pt x="5948" y="1322"/>
                      <a:pt x="5934" y="1322"/>
                    </a:cubicBezTo>
                    <a:cubicBezTo>
                      <a:pt x="5846" y="1322"/>
                      <a:pt x="5751" y="1406"/>
                      <a:pt x="5765" y="1490"/>
                    </a:cubicBezTo>
                    <a:cubicBezTo>
                      <a:pt x="5850" y="2066"/>
                      <a:pt x="5921" y="2643"/>
                      <a:pt x="5992" y="3220"/>
                    </a:cubicBezTo>
                    <a:lnTo>
                      <a:pt x="5992" y="3220"/>
                    </a:lnTo>
                    <a:cubicBezTo>
                      <a:pt x="5406" y="2965"/>
                      <a:pt x="4809" y="2734"/>
                      <a:pt x="4214" y="2540"/>
                    </a:cubicBezTo>
                    <a:cubicBezTo>
                      <a:pt x="4199" y="2535"/>
                      <a:pt x="4184" y="2533"/>
                      <a:pt x="4169" y="2533"/>
                    </a:cubicBezTo>
                    <a:cubicBezTo>
                      <a:pt x="4085" y="2533"/>
                      <a:pt x="4003" y="2606"/>
                      <a:pt x="4003" y="2702"/>
                    </a:cubicBezTo>
                    <a:cubicBezTo>
                      <a:pt x="4031" y="3286"/>
                      <a:pt x="4048" y="3883"/>
                      <a:pt x="4073" y="4469"/>
                    </a:cubicBezTo>
                    <a:lnTo>
                      <a:pt x="4073" y="4469"/>
                    </a:lnTo>
                    <a:cubicBezTo>
                      <a:pt x="3439" y="4252"/>
                      <a:pt x="2815" y="4034"/>
                      <a:pt x="2177" y="3818"/>
                    </a:cubicBezTo>
                    <a:cubicBezTo>
                      <a:pt x="2163" y="3813"/>
                      <a:pt x="2148" y="3810"/>
                      <a:pt x="2132" y="3810"/>
                    </a:cubicBezTo>
                    <a:cubicBezTo>
                      <a:pt x="2048" y="3810"/>
                      <a:pt x="1967" y="3883"/>
                      <a:pt x="1967" y="3979"/>
                    </a:cubicBezTo>
                    <a:cubicBezTo>
                      <a:pt x="2042" y="4728"/>
                      <a:pt x="1992" y="5478"/>
                      <a:pt x="1830" y="6213"/>
                    </a:cubicBezTo>
                    <a:lnTo>
                      <a:pt x="1830" y="6213"/>
                    </a:lnTo>
                    <a:cubicBezTo>
                      <a:pt x="1312" y="6010"/>
                      <a:pt x="783" y="5817"/>
                      <a:pt x="253" y="5611"/>
                    </a:cubicBezTo>
                    <a:cubicBezTo>
                      <a:pt x="232" y="5602"/>
                      <a:pt x="213" y="5598"/>
                      <a:pt x="194" y="5598"/>
                    </a:cubicBezTo>
                    <a:cubicBezTo>
                      <a:pt x="45" y="5598"/>
                      <a:pt x="0" y="5863"/>
                      <a:pt x="173" y="5934"/>
                    </a:cubicBezTo>
                    <a:cubicBezTo>
                      <a:pt x="755" y="6145"/>
                      <a:pt x="1320" y="6371"/>
                      <a:pt x="1902" y="6597"/>
                    </a:cubicBezTo>
                    <a:cubicBezTo>
                      <a:pt x="1917" y="6603"/>
                      <a:pt x="1932" y="6606"/>
                      <a:pt x="1947" y="6606"/>
                    </a:cubicBezTo>
                    <a:cubicBezTo>
                      <a:pt x="2016" y="6606"/>
                      <a:pt x="2086" y="6550"/>
                      <a:pt x="2113" y="6484"/>
                    </a:cubicBezTo>
                    <a:cubicBezTo>
                      <a:pt x="2288" y="5738"/>
                      <a:pt x="2358" y="4979"/>
                      <a:pt x="2322" y="4219"/>
                    </a:cubicBezTo>
                    <a:lnTo>
                      <a:pt x="2322" y="4219"/>
                    </a:lnTo>
                    <a:cubicBezTo>
                      <a:pt x="2945" y="4435"/>
                      <a:pt x="3579" y="4652"/>
                      <a:pt x="4214" y="4868"/>
                    </a:cubicBezTo>
                    <a:cubicBezTo>
                      <a:pt x="4227" y="4872"/>
                      <a:pt x="4240" y="4874"/>
                      <a:pt x="4253" y="4874"/>
                    </a:cubicBezTo>
                    <a:cubicBezTo>
                      <a:pt x="4339" y="4874"/>
                      <a:pt x="4423" y="4790"/>
                      <a:pt x="4423" y="4706"/>
                    </a:cubicBezTo>
                    <a:cubicBezTo>
                      <a:pt x="4395" y="4122"/>
                      <a:pt x="4366" y="3526"/>
                      <a:pt x="4338" y="2938"/>
                    </a:cubicBezTo>
                    <a:lnTo>
                      <a:pt x="4338" y="2938"/>
                    </a:lnTo>
                    <a:cubicBezTo>
                      <a:pt x="4940" y="3143"/>
                      <a:pt x="5530" y="3364"/>
                      <a:pt x="6121" y="3624"/>
                    </a:cubicBezTo>
                    <a:cubicBezTo>
                      <a:pt x="6145" y="3636"/>
                      <a:pt x="6173" y="3642"/>
                      <a:pt x="6201" y="3642"/>
                    </a:cubicBezTo>
                    <a:cubicBezTo>
                      <a:pt x="6287" y="3642"/>
                      <a:pt x="6375" y="3587"/>
                      <a:pt x="6362" y="3478"/>
                    </a:cubicBezTo>
                    <a:cubicBezTo>
                      <a:pt x="6293" y="2903"/>
                      <a:pt x="6211" y="2328"/>
                      <a:pt x="6137" y="1754"/>
                    </a:cubicBezTo>
                    <a:lnTo>
                      <a:pt x="6137" y="1754"/>
                    </a:lnTo>
                    <a:cubicBezTo>
                      <a:pt x="6706" y="1991"/>
                      <a:pt x="7286" y="2217"/>
                      <a:pt x="7866" y="2443"/>
                    </a:cubicBezTo>
                    <a:cubicBezTo>
                      <a:pt x="7884" y="2452"/>
                      <a:pt x="7903" y="2456"/>
                      <a:pt x="7921" y="2456"/>
                    </a:cubicBezTo>
                    <a:cubicBezTo>
                      <a:pt x="8001" y="2456"/>
                      <a:pt x="8076" y="2377"/>
                      <a:pt x="8076" y="2298"/>
                    </a:cubicBezTo>
                    <a:cubicBezTo>
                      <a:pt x="8061" y="1639"/>
                      <a:pt x="8144" y="992"/>
                      <a:pt x="8297" y="360"/>
                    </a:cubicBezTo>
                    <a:lnTo>
                      <a:pt x="8297" y="360"/>
                    </a:lnTo>
                    <a:cubicBezTo>
                      <a:pt x="8837" y="464"/>
                      <a:pt x="9378" y="580"/>
                      <a:pt x="9918" y="682"/>
                    </a:cubicBezTo>
                    <a:cubicBezTo>
                      <a:pt x="9932" y="686"/>
                      <a:pt x="9946" y="687"/>
                      <a:pt x="9960" y="687"/>
                    </a:cubicBezTo>
                    <a:cubicBezTo>
                      <a:pt x="10138" y="687"/>
                      <a:pt x="10195" y="405"/>
                      <a:pt x="9999" y="375"/>
                    </a:cubicBezTo>
                    <a:cubicBezTo>
                      <a:pt x="9401" y="245"/>
                      <a:pt x="8803" y="133"/>
                      <a:pt x="8222" y="4"/>
                    </a:cubicBezTo>
                    <a:cubicBezTo>
                      <a:pt x="8209" y="1"/>
                      <a:pt x="8196" y="0"/>
                      <a:pt x="8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243;p35"/>
              <p:cNvSpPr/>
              <p:nvPr/>
            </p:nvSpPr>
            <p:spPr>
              <a:xfrm>
                <a:off x="6884700" y="3611300"/>
                <a:ext cx="894975" cy="236150"/>
              </a:xfrm>
              <a:custGeom>
                <a:avLst/>
                <a:gdLst/>
                <a:ahLst/>
                <a:cxnLst/>
                <a:rect l="l" t="t" r="r" b="b"/>
                <a:pathLst>
                  <a:path w="35799" h="9446" extrusionOk="0">
                    <a:moveTo>
                      <a:pt x="32820" y="0"/>
                    </a:moveTo>
                    <a:cubicBezTo>
                      <a:pt x="31867" y="0"/>
                      <a:pt x="30894" y="256"/>
                      <a:pt x="29964" y="496"/>
                    </a:cubicBezTo>
                    <a:cubicBezTo>
                      <a:pt x="24684" y="1804"/>
                      <a:pt x="19248" y="2461"/>
                      <a:pt x="13811" y="2461"/>
                    </a:cubicBezTo>
                    <a:cubicBezTo>
                      <a:pt x="10178" y="2461"/>
                      <a:pt x="6545" y="2167"/>
                      <a:pt x="2959" y="1578"/>
                    </a:cubicBezTo>
                    <a:cubicBezTo>
                      <a:pt x="2959" y="1578"/>
                      <a:pt x="2686" y="1492"/>
                      <a:pt x="2313" y="1492"/>
                    </a:cubicBezTo>
                    <a:cubicBezTo>
                      <a:pt x="1567" y="1492"/>
                      <a:pt x="421" y="1837"/>
                      <a:pt x="259" y="3905"/>
                    </a:cubicBezTo>
                    <a:cubicBezTo>
                      <a:pt x="1" y="7008"/>
                      <a:pt x="3265" y="7752"/>
                      <a:pt x="3265" y="7752"/>
                    </a:cubicBezTo>
                    <a:cubicBezTo>
                      <a:pt x="7752" y="8978"/>
                      <a:pt x="12010" y="9446"/>
                      <a:pt x="15857" y="9446"/>
                    </a:cubicBezTo>
                    <a:cubicBezTo>
                      <a:pt x="26103" y="9446"/>
                      <a:pt x="33433" y="6128"/>
                      <a:pt x="34409" y="4989"/>
                    </a:cubicBezTo>
                    <a:cubicBezTo>
                      <a:pt x="34926" y="4375"/>
                      <a:pt x="35411" y="3711"/>
                      <a:pt x="35605" y="2920"/>
                    </a:cubicBezTo>
                    <a:cubicBezTo>
                      <a:pt x="35799" y="2144"/>
                      <a:pt x="35653" y="1239"/>
                      <a:pt x="35055" y="690"/>
                    </a:cubicBezTo>
                    <a:cubicBezTo>
                      <a:pt x="34812" y="464"/>
                      <a:pt x="34489" y="302"/>
                      <a:pt x="34166" y="205"/>
                    </a:cubicBezTo>
                    <a:cubicBezTo>
                      <a:pt x="33727" y="59"/>
                      <a:pt x="33276" y="0"/>
                      <a:pt x="32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244;p35"/>
              <p:cNvSpPr/>
              <p:nvPr/>
            </p:nvSpPr>
            <p:spPr>
              <a:xfrm>
                <a:off x="6883900" y="3607025"/>
                <a:ext cx="899025" cy="244475"/>
              </a:xfrm>
              <a:custGeom>
                <a:avLst/>
                <a:gdLst/>
                <a:ahLst/>
                <a:cxnLst/>
                <a:rect l="l" t="t" r="r" b="b"/>
                <a:pathLst>
                  <a:path w="35961" h="9779" extrusionOk="0">
                    <a:moveTo>
                      <a:pt x="32867" y="340"/>
                    </a:moveTo>
                    <a:cubicBezTo>
                      <a:pt x="33014" y="340"/>
                      <a:pt x="33162" y="346"/>
                      <a:pt x="33310" y="359"/>
                    </a:cubicBezTo>
                    <a:cubicBezTo>
                      <a:pt x="34101" y="424"/>
                      <a:pt x="34958" y="715"/>
                      <a:pt x="35329" y="1475"/>
                    </a:cubicBezTo>
                    <a:cubicBezTo>
                      <a:pt x="35685" y="2154"/>
                      <a:pt x="35588" y="2962"/>
                      <a:pt x="35265" y="3641"/>
                    </a:cubicBezTo>
                    <a:cubicBezTo>
                      <a:pt x="35023" y="4173"/>
                      <a:pt x="34667" y="4723"/>
                      <a:pt x="34247" y="5128"/>
                    </a:cubicBezTo>
                    <a:cubicBezTo>
                      <a:pt x="34118" y="5257"/>
                      <a:pt x="34021" y="5321"/>
                      <a:pt x="33875" y="5418"/>
                    </a:cubicBezTo>
                    <a:cubicBezTo>
                      <a:pt x="32808" y="6145"/>
                      <a:pt x="31564" y="6647"/>
                      <a:pt x="30368" y="7082"/>
                    </a:cubicBezTo>
                    <a:cubicBezTo>
                      <a:pt x="28348" y="7810"/>
                      <a:pt x="26263" y="8327"/>
                      <a:pt x="24162" y="8715"/>
                    </a:cubicBezTo>
                    <a:cubicBezTo>
                      <a:pt x="21504" y="9200"/>
                      <a:pt x="18799" y="9443"/>
                      <a:pt x="16094" y="9443"/>
                    </a:cubicBezTo>
                    <a:cubicBezTo>
                      <a:pt x="16004" y="9443"/>
                      <a:pt x="15914" y="9443"/>
                      <a:pt x="15823" y="9442"/>
                    </a:cubicBezTo>
                    <a:cubicBezTo>
                      <a:pt x="12494" y="9442"/>
                      <a:pt x="9180" y="9086"/>
                      <a:pt x="5932" y="8392"/>
                    </a:cubicBezTo>
                    <a:cubicBezTo>
                      <a:pt x="5061" y="8198"/>
                      <a:pt x="4205" y="7988"/>
                      <a:pt x="3350" y="7762"/>
                    </a:cubicBezTo>
                    <a:lnTo>
                      <a:pt x="3350" y="7762"/>
                    </a:lnTo>
                    <a:cubicBezTo>
                      <a:pt x="3349" y="7762"/>
                      <a:pt x="3348" y="7762"/>
                      <a:pt x="3347" y="7761"/>
                    </a:cubicBezTo>
                    <a:lnTo>
                      <a:pt x="3347" y="7761"/>
                    </a:lnTo>
                    <a:cubicBezTo>
                      <a:pt x="3347" y="7761"/>
                      <a:pt x="3347" y="7761"/>
                      <a:pt x="3347" y="7761"/>
                    </a:cubicBezTo>
                    <a:cubicBezTo>
                      <a:pt x="3337" y="7758"/>
                      <a:pt x="3328" y="7756"/>
                      <a:pt x="3319" y="7755"/>
                    </a:cubicBezTo>
                    <a:lnTo>
                      <a:pt x="3319" y="7755"/>
                    </a:lnTo>
                    <a:cubicBezTo>
                      <a:pt x="2051" y="7456"/>
                      <a:pt x="839" y="6491"/>
                      <a:pt x="518" y="5208"/>
                    </a:cubicBezTo>
                    <a:cubicBezTo>
                      <a:pt x="373" y="4594"/>
                      <a:pt x="421" y="3947"/>
                      <a:pt x="567" y="3350"/>
                    </a:cubicBezTo>
                    <a:cubicBezTo>
                      <a:pt x="679" y="2913"/>
                      <a:pt x="890" y="2477"/>
                      <a:pt x="1261" y="2186"/>
                    </a:cubicBezTo>
                    <a:cubicBezTo>
                      <a:pt x="1568" y="1927"/>
                      <a:pt x="1977" y="1822"/>
                      <a:pt x="2371" y="1822"/>
                    </a:cubicBezTo>
                    <a:cubicBezTo>
                      <a:pt x="2517" y="1822"/>
                      <a:pt x="2661" y="1837"/>
                      <a:pt x="2797" y="1863"/>
                    </a:cubicBezTo>
                    <a:cubicBezTo>
                      <a:pt x="4041" y="2105"/>
                      <a:pt x="5301" y="2266"/>
                      <a:pt x="6562" y="2396"/>
                    </a:cubicBezTo>
                    <a:cubicBezTo>
                      <a:pt x="8357" y="2590"/>
                      <a:pt x="10150" y="2719"/>
                      <a:pt x="11960" y="2768"/>
                    </a:cubicBezTo>
                    <a:cubicBezTo>
                      <a:pt x="12591" y="2785"/>
                      <a:pt x="13222" y="2793"/>
                      <a:pt x="13852" y="2793"/>
                    </a:cubicBezTo>
                    <a:cubicBezTo>
                      <a:pt x="16836" y="2793"/>
                      <a:pt x="19810" y="2602"/>
                      <a:pt x="22773" y="2202"/>
                    </a:cubicBezTo>
                    <a:cubicBezTo>
                      <a:pt x="24550" y="1960"/>
                      <a:pt x="26328" y="1652"/>
                      <a:pt x="28073" y="1281"/>
                    </a:cubicBezTo>
                    <a:cubicBezTo>
                      <a:pt x="28962" y="1087"/>
                      <a:pt x="29834" y="861"/>
                      <a:pt x="30707" y="650"/>
                    </a:cubicBezTo>
                    <a:cubicBezTo>
                      <a:pt x="31419" y="489"/>
                      <a:pt x="32142" y="340"/>
                      <a:pt x="32867" y="340"/>
                    </a:cubicBezTo>
                    <a:close/>
                    <a:moveTo>
                      <a:pt x="32862" y="0"/>
                    </a:moveTo>
                    <a:cubicBezTo>
                      <a:pt x="32135" y="0"/>
                      <a:pt x="31402" y="151"/>
                      <a:pt x="30692" y="311"/>
                    </a:cubicBezTo>
                    <a:cubicBezTo>
                      <a:pt x="28882" y="747"/>
                      <a:pt x="27071" y="1167"/>
                      <a:pt x="25229" y="1491"/>
                    </a:cubicBezTo>
                    <a:cubicBezTo>
                      <a:pt x="21544" y="2137"/>
                      <a:pt x="17795" y="2460"/>
                      <a:pt x="14061" y="2460"/>
                    </a:cubicBezTo>
                    <a:cubicBezTo>
                      <a:pt x="13898" y="2462"/>
                      <a:pt x="13735" y="2462"/>
                      <a:pt x="13572" y="2462"/>
                    </a:cubicBezTo>
                    <a:cubicBezTo>
                      <a:pt x="11861" y="2462"/>
                      <a:pt x="10150" y="2383"/>
                      <a:pt x="8454" y="2251"/>
                    </a:cubicBezTo>
                    <a:cubicBezTo>
                      <a:pt x="7516" y="2169"/>
                      <a:pt x="6579" y="2072"/>
                      <a:pt x="5657" y="1960"/>
                    </a:cubicBezTo>
                    <a:cubicBezTo>
                      <a:pt x="5189" y="1911"/>
                      <a:pt x="4720" y="1846"/>
                      <a:pt x="4252" y="1766"/>
                    </a:cubicBezTo>
                    <a:cubicBezTo>
                      <a:pt x="3847" y="1717"/>
                      <a:pt x="3427" y="1669"/>
                      <a:pt x="3039" y="1588"/>
                    </a:cubicBezTo>
                    <a:cubicBezTo>
                      <a:pt x="2797" y="1534"/>
                      <a:pt x="2550" y="1500"/>
                      <a:pt x="2303" y="1500"/>
                    </a:cubicBezTo>
                    <a:cubicBezTo>
                      <a:pt x="2105" y="1500"/>
                      <a:pt x="1908" y="1521"/>
                      <a:pt x="1714" y="1572"/>
                    </a:cubicBezTo>
                    <a:cubicBezTo>
                      <a:pt x="776" y="1846"/>
                      <a:pt x="308" y="2751"/>
                      <a:pt x="162" y="3673"/>
                    </a:cubicBezTo>
                    <a:cubicBezTo>
                      <a:pt x="0" y="4788"/>
                      <a:pt x="211" y="5903"/>
                      <a:pt x="987" y="6759"/>
                    </a:cubicBezTo>
                    <a:cubicBezTo>
                      <a:pt x="1504" y="7309"/>
                      <a:pt x="2183" y="7713"/>
                      <a:pt x="2877" y="7955"/>
                    </a:cubicBezTo>
                    <a:cubicBezTo>
                      <a:pt x="3007" y="8004"/>
                      <a:pt x="3120" y="8052"/>
                      <a:pt x="3250" y="8069"/>
                    </a:cubicBezTo>
                    <a:cubicBezTo>
                      <a:pt x="6691" y="9006"/>
                      <a:pt x="10214" y="9571"/>
                      <a:pt x="13770" y="9733"/>
                    </a:cubicBezTo>
                    <a:cubicBezTo>
                      <a:pt x="14470" y="9763"/>
                      <a:pt x="15171" y="9778"/>
                      <a:pt x="15872" y="9778"/>
                    </a:cubicBezTo>
                    <a:cubicBezTo>
                      <a:pt x="18166" y="9778"/>
                      <a:pt x="20462" y="9615"/>
                      <a:pt x="22740" y="9280"/>
                    </a:cubicBezTo>
                    <a:cubicBezTo>
                      <a:pt x="25051" y="8942"/>
                      <a:pt x="27362" y="8424"/>
                      <a:pt x="29593" y="7697"/>
                    </a:cubicBezTo>
                    <a:cubicBezTo>
                      <a:pt x="30998" y="7229"/>
                      <a:pt x="32437" y="6695"/>
                      <a:pt x="33713" y="5919"/>
                    </a:cubicBezTo>
                    <a:cubicBezTo>
                      <a:pt x="34101" y="5693"/>
                      <a:pt x="34441" y="5434"/>
                      <a:pt x="34715" y="5095"/>
                    </a:cubicBezTo>
                    <a:cubicBezTo>
                      <a:pt x="35217" y="4464"/>
                      <a:pt x="35685" y="3770"/>
                      <a:pt x="35831" y="2962"/>
                    </a:cubicBezTo>
                    <a:cubicBezTo>
                      <a:pt x="35960" y="2283"/>
                      <a:pt x="35846" y="1540"/>
                      <a:pt x="35426" y="990"/>
                    </a:cubicBezTo>
                    <a:cubicBezTo>
                      <a:pt x="34926" y="344"/>
                      <a:pt x="34085" y="101"/>
                      <a:pt x="33310" y="21"/>
                    </a:cubicBezTo>
                    <a:cubicBezTo>
                      <a:pt x="33161" y="7"/>
                      <a:pt x="33012" y="0"/>
                      <a:pt x="32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245;p35"/>
              <p:cNvSpPr/>
              <p:nvPr/>
            </p:nvSpPr>
            <p:spPr>
              <a:xfrm>
                <a:off x="7147975" y="3678563"/>
                <a:ext cx="45397" cy="169033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400" extrusionOk="0">
                    <a:moveTo>
                      <a:pt x="1470" y="0"/>
                    </a:moveTo>
                    <a:cubicBezTo>
                      <a:pt x="1431" y="0"/>
                      <a:pt x="1392" y="16"/>
                      <a:pt x="1358" y="54"/>
                    </a:cubicBezTo>
                    <a:cubicBezTo>
                      <a:pt x="954" y="506"/>
                      <a:pt x="534" y="942"/>
                      <a:pt x="129" y="1394"/>
                    </a:cubicBezTo>
                    <a:cubicBezTo>
                      <a:pt x="65" y="1459"/>
                      <a:pt x="65" y="1556"/>
                      <a:pt x="129" y="1621"/>
                    </a:cubicBezTo>
                    <a:cubicBezTo>
                      <a:pt x="574" y="2094"/>
                      <a:pt x="1081" y="2503"/>
                      <a:pt x="1629" y="2848"/>
                    </a:cubicBezTo>
                    <a:lnTo>
                      <a:pt x="1629" y="2848"/>
                    </a:lnTo>
                    <a:cubicBezTo>
                      <a:pt x="1122" y="3228"/>
                      <a:pt x="626" y="3596"/>
                      <a:pt x="129" y="3965"/>
                    </a:cubicBezTo>
                    <a:cubicBezTo>
                      <a:pt x="32" y="4029"/>
                      <a:pt x="0" y="4207"/>
                      <a:pt x="129" y="4256"/>
                    </a:cubicBezTo>
                    <a:cubicBezTo>
                      <a:pt x="658" y="4492"/>
                      <a:pt x="1187" y="4716"/>
                      <a:pt x="1707" y="4950"/>
                    </a:cubicBezTo>
                    <a:lnTo>
                      <a:pt x="1707" y="4950"/>
                    </a:lnTo>
                    <a:cubicBezTo>
                      <a:pt x="1192" y="5320"/>
                      <a:pt x="684" y="5713"/>
                      <a:pt x="211" y="6130"/>
                    </a:cubicBezTo>
                    <a:cubicBezTo>
                      <a:pt x="129" y="6195"/>
                      <a:pt x="146" y="6340"/>
                      <a:pt x="243" y="6389"/>
                    </a:cubicBezTo>
                    <a:lnTo>
                      <a:pt x="1782" y="7244"/>
                    </a:lnTo>
                    <a:lnTo>
                      <a:pt x="1782" y="7244"/>
                    </a:lnTo>
                    <a:cubicBezTo>
                      <a:pt x="1271" y="7667"/>
                      <a:pt x="749" y="8101"/>
                      <a:pt x="226" y="8522"/>
                    </a:cubicBezTo>
                    <a:cubicBezTo>
                      <a:pt x="146" y="8587"/>
                      <a:pt x="179" y="8749"/>
                      <a:pt x="259" y="8781"/>
                    </a:cubicBezTo>
                    <a:cubicBezTo>
                      <a:pt x="947" y="9125"/>
                      <a:pt x="1567" y="9552"/>
                      <a:pt x="2103" y="10076"/>
                    </a:cubicBezTo>
                    <a:lnTo>
                      <a:pt x="2103" y="10076"/>
                    </a:lnTo>
                    <a:cubicBezTo>
                      <a:pt x="1664" y="10406"/>
                      <a:pt x="1234" y="10747"/>
                      <a:pt x="793" y="11076"/>
                    </a:cubicBezTo>
                    <a:cubicBezTo>
                      <a:pt x="659" y="11182"/>
                      <a:pt x="746" y="11399"/>
                      <a:pt x="880" y="11399"/>
                    </a:cubicBezTo>
                    <a:cubicBezTo>
                      <a:pt x="908" y="11399"/>
                      <a:pt x="939" y="11389"/>
                      <a:pt x="970" y="11367"/>
                    </a:cubicBezTo>
                    <a:cubicBezTo>
                      <a:pt x="1455" y="10979"/>
                      <a:pt x="1956" y="10606"/>
                      <a:pt x="2441" y="10235"/>
                    </a:cubicBezTo>
                    <a:cubicBezTo>
                      <a:pt x="2521" y="10171"/>
                      <a:pt x="2554" y="10057"/>
                      <a:pt x="2473" y="9977"/>
                    </a:cubicBezTo>
                    <a:cubicBezTo>
                      <a:pt x="1931" y="9434"/>
                      <a:pt x="1322" y="8972"/>
                      <a:pt x="647" y="8613"/>
                    </a:cubicBezTo>
                    <a:lnTo>
                      <a:pt x="647" y="8613"/>
                    </a:lnTo>
                    <a:cubicBezTo>
                      <a:pt x="1156" y="8181"/>
                      <a:pt x="1677" y="7761"/>
                      <a:pt x="2198" y="7326"/>
                    </a:cubicBezTo>
                    <a:cubicBezTo>
                      <a:pt x="2279" y="7262"/>
                      <a:pt x="2247" y="7116"/>
                      <a:pt x="2166" y="7068"/>
                    </a:cubicBezTo>
                    <a:cubicBezTo>
                      <a:pt x="1642" y="6784"/>
                      <a:pt x="1130" y="6501"/>
                      <a:pt x="620" y="6218"/>
                    </a:cubicBezTo>
                    <a:lnTo>
                      <a:pt x="620" y="6218"/>
                    </a:lnTo>
                    <a:cubicBezTo>
                      <a:pt x="1109" y="5808"/>
                      <a:pt x="1602" y="5422"/>
                      <a:pt x="2133" y="5064"/>
                    </a:cubicBezTo>
                    <a:cubicBezTo>
                      <a:pt x="2215" y="4999"/>
                      <a:pt x="2247" y="4838"/>
                      <a:pt x="2133" y="4773"/>
                    </a:cubicBezTo>
                    <a:cubicBezTo>
                      <a:pt x="1601" y="4549"/>
                      <a:pt x="1068" y="4312"/>
                      <a:pt x="536" y="4074"/>
                    </a:cubicBezTo>
                    <a:lnTo>
                      <a:pt x="536" y="4074"/>
                    </a:lnTo>
                    <a:cubicBezTo>
                      <a:pt x="1024" y="3710"/>
                      <a:pt x="1520" y="3338"/>
                      <a:pt x="2004" y="2978"/>
                    </a:cubicBezTo>
                    <a:cubicBezTo>
                      <a:pt x="2101" y="2914"/>
                      <a:pt x="2118" y="2769"/>
                      <a:pt x="2004" y="2687"/>
                    </a:cubicBezTo>
                    <a:cubicBezTo>
                      <a:pt x="1436" y="2358"/>
                      <a:pt x="923" y="1961"/>
                      <a:pt x="466" y="1506"/>
                    </a:cubicBezTo>
                    <a:lnTo>
                      <a:pt x="466" y="1506"/>
                    </a:lnTo>
                    <a:cubicBezTo>
                      <a:pt x="847" y="1106"/>
                      <a:pt x="1217" y="693"/>
                      <a:pt x="1601" y="280"/>
                    </a:cubicBezTo>
                    <a:cubicBezTo>
                      <a:pt x="1712" y="168"/>
                      <a:pt x="1596" y="0"/>
                      <a:pt x="1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246;p35"/>
              <p:cNvSpPr/>
              <p:nvPr/>
            </p:nvSpPr>
            <p:spPr>
              <a:xfrm>
                <a:off x="7218639" y="3674100"/>
                <a:ext cx="45717" cy="168930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11393" extrusionOk="0">
                    <a:moveTo>
                      <a:pt x="1480" y="1"/>
                    </a:moveTo>
                    <a:cubicBezTo>
                      <a:pt x="1444" y="1"/>
                      <a:pt x="1408" y="14"/>
                      <a:pt x="1375" y="47"/>
                    </a:cubicBezTo>
                    <a:cubicBezTo>
                      <a:pt x="955" y="500"/>
                      <a:pt x="550" y="952"/>
                      <a:pt x="130" y="1389"/>
                    </a:cubicBezTo>
                    <a:cubicBezTo>
                      <a:pt x="65" y="1469"/>
                      <a:pt x="65" y="1566"/>
                      <a:pt x="130" y="1631"/>
                    </a:cubicBezTo>
                    <a:cubicBezTo>
                      <a:pt x="588" y="2089"/>
                      <a:pt x="1085" y="2509"/>
                      <a:pt x="1629" y="2857"/>
                    </a:cubicBezTo>
                    <a:lnTo>
                      <a:pt x="1629" y="2857"/>
                    </a:lnTo>
                    <a:cubicBezTo>
                      <a:pt x="1135" y="3228"/>
                      <a:pt x="639" y="3608"/>
                      <a:pt x="130" y="3975"/>
                    </a:cubicBezTo>
                    <a:cubicBezTo>
                      <a:pt x="50" y="4040"/>
                      <a:pt x="1" y="4201"/>
                      <a:pt x="130" y="4266"/>
                    </a:cubicBezTo>
                    <a:cubicBezTo>
                      <a:pt x="659" y="4489"/>
                      <a:pt x="1189" y="4723"/>
                      <a:pt x="1718" y="4960"/>
                    </a:cubicBezTo>
                    <a:lnTo>
                      <a:pt x="1718" y="4960"/>
                    </a:lnTo>
                    <a:cubicBezTo>
                      <a:pt x="1197" y="5330"/>
                      <a:pt x="698" y="5723"/>
                      <a:pt x="212" y="6141"/>
                    </a:cubicBezTo>
                    <a:cubicBezTo>
                      <a:pt x="130" y="6205"/>
                      <a:pt x="162" y="6350"/>
                      <a:pt x="244" y="6399"/>
                    </a:cubicBezTo>
                    <a:cubicBezTo>
                      <a:pt x="756" y="6684"/>
                      <a:pt x="1280" y="6968"/>
                      <a:pt x="1796" y="7253"/>
                    </a:cubicBezTo>
                    <a:lnTo>
                      <a:pt x="1796" y="7253"/>
                    </a:lnTo>
                    <a:cubicBezTo>
                      <a:pt x="1276" y="7674"/>
                      <a:pt x="767" y="8097"/>
                      <a:pt x="244" y="8532"/>
                    </a:cubicBezTo>
                    <a:cubicBezTo>
                      <a:pt x="162" y="8597"/>
                      <a:pt x="179" y="8742"/>
                      <a:pt x="276" y="8791"/>
                    </a:cubicBezTo>
                    <a:cubicBezTo>
                      <a:pt x="947" y="9119"/>
                      <a:pt x="1565" y="9558"/>
                      <a:pt x="2113" y="10082"/>
                    </a:cubicBezTo>
                    <a:lnTo>
                      <a:pt x="2113" y="10082"/>
                    </a:lnTo>
                    <a:cubicBezTo>
                      <a:pt x="1681" y="10411"/>
                      <a:pt x="1238" y="10740"/>
                      <a:pt x="809" y="11069"/>
                    </a:cubicBezTo>
                    <a:cubicBezTo>
                      <a:pt x="676" y="11176"/>
                      <a:pt x="762" y="11392"/>
                      <a:pt x="887" y="11392"/>
                    </a:cubicBezTo>
                    <a:cubicBezTo>
                      <a:pt x="914" y="11392"/>
                      <a:pt x="942" y="11383"/>
                      <a:pt x="970" y="11360"/>
                    </a:cubicBezTo>
                    <a:cubicBezTo>
                      <a:pt x="1472" y="10989"/>
                      <a:pt x="1957" y="10617"/>
                      <a:pt x="2442" y="10229"/>
                    </a:cubicBezTo>
                    <a:cubicBezTo>
                      <a:pt x="2539" y="10164"/>
                      <a:pt x="2571" y="10052"/>
                      <a:pt x="2490" y="9970"/>
                    </a:cubicBezTo>
                    <a:cubicBezTo>
                      <a:pt x="1949" y="9430"/>
                      <a:pt x="1329" y="8968"/>
                      <a:pt x="654" y="8610"/>
                    </a:cubicBezTo>
                    <a:lnTo>
                      <a:pt x="654" y="8610"/>
                    </a:lnTo>
                    <a:cubicBezTo>
                      <a:pt x="1174" y="8188"/>
                      <a:pt x="1693" y="7755"/>
                      <a:pt x="2199" y="7336"/>
                    </a:cubicBezTo>
                    <a:cubicBezTo>
                      <a:pt x="2280" y="7272"/>
                      <a:pt x="2263" y="7126"/>
                      <a:pt x="2166" y="7078"/>
                    </a:cubicBezTo>
                    <a:lnTo>
                      <a:pt x="623" y="6220"/>
                    </a:lnTo>
                    <a:lnTo>
                      <a:pt x="623" y="6220"/>
                    </a:lnTo>
                    <a:cubicBezTo>
                      <a:pt x="1106" y="5809"/>
                      <a:pt x="1613" y="5435"/>
                      <a:pt x="2134" y="5074"/>
                    </a:cubicBezTo>
                    <a:cubicBezTo>
                      <a:pt x="2231" y="5009"/>
                      <a:pt x="2263" y="4831"/>
                      <a:pt x="2134" y="4783"/>
                    </a:cubicBezTo>
                    <a:cubicBezTo>
                      <a:pt x="1600" y="4544"/>
                      <a:pt x="1079" y="4317"/>
                      <a:pt x="548" y="4081"/>
                    </a:cubicBezTo>
                    <a:lnTo>
                      <a:pt x="548" y="4081"/>
                    </a:lnTo>
                    <a:cubicBezTo>
                      <a:pt x="1034" y="3710"/>
                      <a:pt x="1520" y="3349"/>
                      <a:pt x="2005" y="2988"/>
                    </a:cubicBezTo>
                    <a:cubicBezTo>
                      <a:pt x="2102" y="2908"/>
                      <a:pt x="2134" y="2762"/>
                      <a:pt x="2005" y="2698"/>
                    </a:cubicBezTo>
                    <a:cubicBezTo>
                      <a:pt x="1453" y="2369"/>
                      <a:pt x="942" y="1972"/>
                      <a:pt x="485" y="1506"/>
                    </a:cubicBezTo>
                    <a:lnTo>
                      <a:pt x="485" y="1506"/>
                    </a:lnTo>
                    <a:cubicBezTo>
                      <a:pt x="854" y="1098"/>
                      <a:pt x="1234" y="701"/>
                      <a:pt x="1601" y="290"/>
                    </a:cubicBezTo>
                    <a:cubicBezTo>
                      <a:pt x="1714" y="165"/>
                      <a:pt x="1603" y="1"/>
                      <a:pt x="1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247;p35"/>
              <p:cNvSpPr/>
              <p:nvPr/>
            </p:nvSpPr>
            <p:spPr>
              <a:xfrm>
                <a:off x="7289623" y="3669681"/>
                <a:ext cx="45397" cy="169033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400" extrusionOk="0">
                    <a:moveTo>
                      <a:pt x="1468" y="1"/>
                    </a:moveTo>
                    <a:cubicBezTo>
                      <a:pt x="1430" y="1"/>
                      <a:pt x="1391" y="17"/>
                      <a:pt x="1358" y="54"/>
                    </a:cubicBezTo>
                    <a:cubicBezTo>
                      <a:pt x="953" y="507"/>
                      <a:pt x="533" y="944"/>
                      <a:pt x="130" y="1396"/>
                    </a:cubicBezTo>
                    <a:cubicBezTo>
                      <a:pt x="65" y="1461"/>
                      <a:pt x="65" y="1558"/>
                      <a:pt x="130" y="1638"/>
                    </a:cubicBezTo>
                    <a:cubicBezTo>
                      <a:pt x="575" y="2098"/>
                      <a:pt x="1085" y="2507"/>
                      <a:pt x="1636" y="2854"/>
                    </a:cubicBezTo>
                    <a:lnTo>
                      <a:pt x="1636" y="2854"/>
                    </a:lnTo>
                    <a:cubicBezTo>
                      <a:pt x="1127" y="3225"/>
                      <a:pt x="628" y="3595"/>
                      <a:pt x="130" y="3965"/>
                    </a:cubicBezTo>
                    <a:cubicBezTo>
                      <a:pt x="33" y="4030"/>
                      <a:pt x="0" y="4208"/>
                      <a:pt x="130" y="4256"/>
                    </a:cubicBezTo>
                    <a:cubicBezTo>
                      <a:pt x="660" y="4494"/>
                      <a:pt x="1191" y="4731"/>
                      <a:pt x="1722" y="4958"/>
                    </a:cubicBezTo>
                    <a:lnTo>
                      <a:pt x="1722" y="4958"/>
                    </a:lnTo>
                    <a:cubicBezTo>
                      <a:pt x="1195" y="5318"/>
                      <a:pt x="684" y="5712"/>
                      <a:pt x="210" y="6131"/>
                    </a:cubicBezTo>
                    <a:cubicBezTo>
                      <a:pt x="130" y="6195"/>
                      <a:pt x="145" y="6342"/>
                      <a:pt x="242" y="6389"/>
                    </a:cubicBezTo>
                    <a:lnTo>
                      <a:pt x="1784" y="7246"/>
                    </a:lnTo>
                    <a:lnTo>
                      <a:pt x="1784" y="7246"/>
                    </a:lnTo>
                    <a:cubicBezTo>
                      <a:pt x="1273" y="7680"/>
                      <a:pt x="751" y="8102"/>
                      <a:pt x="242" y="8523"/>
                    </a:cubicBezTo>
                    <a:cubicBezTo>
                      <a:pt x="162" y="8587"/>
                      <a:pt x="177" y="8749"/>
                      <a:pt x="274" y="8798"/>
                    </a:cubicBezTo>
                    <a:cubicBezTo>
                      <a:pt x="947" y="9127"/>
                      <a:pt x="1564" y="9551"/>
                      <a:pt x="2113" y="10073"/>
                    </a:cubicBezTo>
                    <a:lnTo>
                      <a:pt x="2113" y="10073"/>
                    </a:lnTo>
                    <a:cubicBezTo>
                      <a:pt x="1671" y="10415"/>
                      <a:pt x="1239" y="10746"/>
                      <a:pt x="808" y="11076"/>
                    </a:cubicBezTo>
                    <a:cubicBezTo>
                      <a:pt x="661" y="11183"/>
                      <a:pt x="745" y="11399"/>
                      <a:pt x="880" y="11399"/>
                    </a:cubicBezTo>
                    <a:cubicBezTo>
                      <a:pt x="908" y="11399"/>
                      <a:pt x="939" y="11390"/>
                      <a:pt x="970" y="11367"/>
                    </a:cubicBezTo>
                    <a:cubicBezTo>
                      <a:pt x="1455" y="10979"/>
                      <a:pt x="1955" y="10608"/>
                      <a:pt x="2440" y="10236"/>
                    </a:cubicBezTo>
                    <a:cubicBezTo>
                      <a:pt x="2521" y="10171"/>
                      <a:pt x="2554" y="10059"/>
                      <a:pt x="2472" y="9977"/>
                    </a:cubicBezTo>
                    <a:cubicBezTo>
                      <a:pt x="1931" y="9436"/>
                      <a:pt x="1323" y="8974"/>
                      <a:pt x="649" y="8616"/>
                    </a:cubicBezTo>
                    <a:lnTo>
                      <a:pt x="649" y="8616"/>
                    </a:lnTo>
                    <a:cubicBezTo>
                      <a:pt x="1168" y="8184"/>
                      <a:pt x="1677" y="7763"/>
                      <a:pt x="2198" y="7344"/>
                    </a:cubicBezTo>
                    <a:cubicBezTo>
                      <a:pt x="2278" y="7262"/>
                      <a:pt x="2246" y="7117"/>
                      <a:pt x="2166" y="7068"/>
                    </a:cubicBezTo>
                    <a:cubicBezTo>
                      <a:pt x="1652" y="6798"/>
                      <a:pt x="1125" y="6514"/>
                      <a:pt x="608" y="6228"/>
                    </a:cubicBezTo>
                    <a:lnTo>
                      <a:pt x="608" y="6228"/>
                    </a:lnTo>
                    <a:cubicBezTo>
                      <a:pt x="1104" y="5814"/>
                      <a:pt x="1612" y="5427"/>
                      <a:pt x="2134" y="5064"/>
                    </a:cubicBezTo>
                    <a:cubicBezTo>
                      <a:pt x="2231" y="5000"/>
                      <a:pt x="2263" y="4838"/>
                      <a:pt x="2134" y="4790"/>
                    </a:cubicBezTo>
                    <a:lnTo>
                      <a:pt x="539" y="4076"/>
                    </a:lnTo>
                    <a:lnTo>
                      <a:pt x="539" y="4076"/>
                    </a:lnTo>
                    <a:cubicBezTo>
                      <a:pt x="1034" y="3716"/>
                      <a:pt x="1519" y="3354"/>
                      <a:pt x="2004" y="2980"/>
                    </a:cubicBezTo>
                    <a:cubicBezTo>
                      <a:pt x="2101" y="2915"/>
                      <a:pt x="2117" y="2769"/>
                      <a:pt x="2004" y="2705"/>
                    </a:cubicBezTo>
                    <a:cubicBezTo>
                      <a:pt x="1452" y="2362"/>
                      <a:pt x="942" y="1964"/>
                      <a:pt x="473" y="1511"/>
                    </a:cubicBezTo>
                    <a:lnTo>
                      <a:pt x="473" y="1511"/>
                    </a:lnTo>
                    <a:cubicBezTo>
                      <a:pt x="851" y="1101"/>
                      <a:pt x="1219" y="692"/>
                      <a:pt x="1600" y="297"/>
                    </a:cubicBezTo>
                    <a:cubicBezTo>
                      <a:pt x="1712" y="173"/>
                      <a:pt x="1594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248;p35"/>
              <p:cNvSpPr/>
              <p:nvPr/>
            </p:nvSpPr>
            <p:spPr>
              <a:xfrm>
                <a:off x="7360572" y="3665336"/>
                <a:ext cx="45397" cy="168856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388" extrusionOk="0">
                    <a:moveTo>
                      <a:pt x="1472" y="1"/>
                    </a:moveTo>
                    <a:cubicBezTo>
                      <a:pt x="1434" y="1"/>
                      <a:pt x="1394" y="17"/>
                      <a:pt x="1358" y="56"/>
                    </a:cubicBezTo>
                    <a:cubicBezTo>
                      <a:pt x="938" y="493"/>
                      <a:pt x="534" y="946"/>
                      <a:pt x="114" y="1398"/>
                    </a:cubicBezTo>
                    <a:cubicBezTo>
                      <a:pt x="65" y="1463"/>
                      <a:pt x="50" y="1560"/>
                      <a:pt x="114" y="1625"/>
                    </a:cubicBezTo>
                    <a:cubicBezTo>
                      <a:pt x="572" y="2096"/>
                      <a:pt x="1068" y="2505"/>
                      <a:pt x="1613" y="2851"/>
                    </a:cubicBezTo>
                    <a:lnTo>
                      <a:pt x="1613" y="2851"/>
                    </a:lnTo>
                    <a:cubicBezTo>
                      <a:pt x="1118" y="3221"/>
                      <a:pt x="623" y="3600"/>
                      <a:pt x="114" y="3967"/>
                    </a:cubicBezTo>
                    <a:cubicBezTo>
                      <a:pt x="33" y="4032"/>
                      <a:pt x="1" y="4194"/>
                      <a:pt x="114" y="4258"/>
                    </a:cubicBezTo>
                    <a:cubicBezTo>
                      <a:pt x="644" y="4481"/>
                      <a:pt x="1173" y="4716"/>
                      <a:pt x="1702" y="4953"/>
                    </a:cubicBezTo>
                    <a:lnTo>
                      <a:pt x="1702" y="4953"/>
                    </a:lnTo>
                    <a:cubicBezTo>
                      <a:pt x="1181" y="5322"/>
                      <a:pt x="682" y="5716"/>
                      <a:pt x="194" y="6133"/>
                    </a:cubicBezTo>
                    <a:cubicBezTo>
                      <a:pt x="114" y="6198"/>
                      <a:pt x="147" y="6344"/>
                      <a:pt x="227" y="6391"/>
                    </a:cubicBezTo>
                    <a:cubicBezTo>
                      <a:pt x="754" y="6676"/>
                      <a:pt x="1268" y="6961"/>
                      <a:pt x="1781" y="7245"/>
                    </a:cubicBezTo>
                    <a:lnTo>
                      <a:pt x="1781" y="7245"/>
                    </a:lnTo>
                    <a:cubicBezTo>
                      <a:pt x="1260" y="7670"/>
                      <a:pt x="750" y="8104"/>
                      <a:pt x="227" y="8525"/>
                    </a:cubicBezTo>
                    <a:cubicBezTo>
                      <a:pt x="147" y="8589"/>
                      <a:pt x="179" y="8736"/>
                      <a:pt x="259" y="8783"/>
                    </a:cubicBezTo>
                    <a:cubicBezTo>
                      <a:pt x="945" y="9127"/>
                      <a:pt x="1563" y="9552"/>
                      <a:pt x="2099" y="10073"/>
                    </a:cubicBezTo>
                    <a:lnTo>
                      <a:pt x="2099" y="10073"/>
                    </a:lnTo>
                    <a:cubicBezTo>
                      <a:pt x="1668" y="10403"/>
                      <a:pt x="1237" y="10734"/>
                      <a:pt x="793" y="11078"/>
                    </a:cubicBezTo>
                    <a:cubicBezTo>
                      <a:pt x="661" y="11184"/>
                      <a:pt x="745" y="11387"/>
                      <a:pt x="877" y="11387"/>
                    </a:cubicBezTo>
                    <a:cubicBezTo>
                      <a:pt x="906" y="11387"/>
                      <a:pt x="938" y="11377"/>
                      <a:pt x="970" y="11354"/>
                    </a:cubicBezTo>
                    <a:cubicBezTo>
                      <a:pt x="1455" y="10981"/>
                      <a:pt x="1940" y="10610"/>
                      <a:pt x="2442" y="10238"/>
                    </a:cubicBezTo>
                    <a:cubicBezTo>
                      <a:pt x="2522" y="10173"/>
                      <a:pt x="2554" y="10061"/>
                      <a:pt x="2474" y="9964"/>
                    </a:cubicBezTo>
                    <a:cubicBezTo>
                      <a:pt x="1934" y="9424"/>
                      <a:pt x="1317" y="8977"/>
                      <a:pt x="655" y="8610"/>
                    </a:cubicBezTo>
                    <a:lnTo>
                      <a:pt x="655" y="8610"/>
                    </a:lnTo>
                    <a:cubicBezTo>
                      <a:pt x="1162" y="8180"/>
                      <a:pt x="1678" y="7761"/>
                      <a:pt x="2183" y="7329"/>
                    </a:cubicBezTo>
                    <a:cubicBezTo>
                      <a:pt x="2263" y="7264"/>
                      <a:pt x="2248" y="7119"/>
                      <a:pt x="2151" y="7070"/>
                    </a:cubicBezTo>
                    <a:lnTo>
                      <a:pt x="610" y="6214"/>
                    </a:lnTo>
                    <a:lnTo>
                      <a:pt x="610" y="6214"/>
                    </a:lnTo>
                    <a:cubicBezTo>
                      <a:pt x="1092" y="5814"/>
                      <a:pt x="1600" y="5428"/>
                      <a:pt x="2134" y="5066"/>
                    </a:cubicBezTo>
                    <a:cubicBezTo>
                      <a:pt x="2215" y="5002"/>
                      <a:pt x="2248" y="4824"/>
                      <a:pt x="2134" y="4775"/>
                    </a:cubicBezTo>
                    <a:cubicBezTo>
                      <a:pt x="1600" y="4537"/>
                      <a:pt x="1066" y="4310"/>
                      <a:pt x="532" y="4074"/>
                    </a:cubicBezTo>
                    <a:lnTo>
                      <a:pt x="532" y="4074"/>
                    </a:lnTo>
                    <a:cubicBezTo>
                      <a:pt x="1018" y="3704"/>
                      <a:pt x="1505" y="3343"/>
                      <a:pt x="2005" y="2982"/>
                    </a:cubicBezTo>
                    <a:cubicBezTo>
                      <a:pt x="2101" y="2901"/>
                      <a:pt x="2118" y="2756"/>
                      <a:pt x="2005" y="2691"/>
                    </a:cubicBezTo>
                    <a:cubicBezTo>
                      <a:pt x="1435" y="2361"/>
                      <a:pt x="921" y="1962"/>
                      <a:pt x="463" y="1506"/>
                    </a:cubicBezTo>
                    <a:lnTo>
                      <a:pt x="463" y="1506"/>
                    </a:lnTo>
                    <a:cubicBezTo>
                      <a:pt x="834" y="1095"/>
                      <a:pt x="1218" y="695"/>
                      <a:pt x="1601" y="282"/>
                    </a:cubicBezTo>
                    <a:cubicBezTo>
                      <a:pt x="1699" y="160"/>
                      <a:pt x="1593" y="1"/>
                      <a:pt x="14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3249;p35"/>
              <p:cNvSpPr/>
              <p:nvPr/>
            </p:nvSpPr>
            <p:spPr>
              <a:xfrm>
                <a:off x="7431254" y="3660828"/>
                <a:ext cx="45397" cy="169033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400" extrusionOk="0">
                    <a:moveTo>
                      <a:pt x="1483" y="0"/>
                    </a:moveTo>
                    <a:cubicBezTo>
                      <a:pt x="1446" y="0"/>
                      <a:pt x="1408" y="16"/>
                      <a:pt x="1375" y="54"/>
                    </a:cubicBezTo>
                    <a:cubicBezTo>
                      <a:pt x="954" y="506"/>
                      <a:pt x="534" y="959"/>
                      <a:pt x="129" y="1395"/>
                    </a:cubicBezTo>
                    <a:cubicBezTo>
                      <a:pt x="65" y="1459"/>
                      <a:pt x="65" y="1573"/>
                      <a:pt x="129" y="1638"/>
                    </a:cubicBezTo>
                    <a:cubicBezTo>
                      <a:pt x="577" y="2099"/>
                      <a:pt x="1088" y="2508"/>
                      <a:pt x="1640" y="2855"/>
                    </a:cubicBezTo>
                    <a:lnTo>
                      <a:pt x="1640" y="2855"/>
                    </a:lnTo>
                    <a:cubicBezTo>
                      <a:pt x="1139" y="3225"/>
                      <a:pt x="628" y="3597"/>
                      <a:pt x="129" y="3980"/>
                    </a:cubicBezTo>
                    <a:cubicBezTo>
                      <a:pt x="49" y="4045"/>
                      <a:pt x="0" y="4207"/>
                      <a:pt x="129" y="4256"/>
                    </a:cubicBezTo>
                    <a:cubicBezTo>
                      <a:pt x="662" y="4493"/>
                      <a:pt x="1194" y="4732"/>
                      <a:pt x="1726" y="4959"/>
                    </a:cubicBezTo>
                    <a:lnTo>
                      <a:pt x="1726" y="4959"/>
                    </a:lnTo>
                    <a:cubicBezTo>
                      <a:pt x="1202" y="5331"/>
                      <a:pt x="700" y="5724"/>
                      <a:pt x="211" y="6130"/>
                    </a:cubicBezTo>
                    <a:cubicBezTo>
                      <a:pt x="129" y="6211"/>
                      <a:pt x="146" y="6340"/>
                      <a:pt x="243" y="6389"/>
                    </a:cubicBezTo>
                    <a:cubicBezTo>
                      <a:pt x="755" y="6673"/>
                      <a:pt x="1267" y="6958"/>
                      <a:pt x="1790" y="7242"/>
                    </a:cubicBezTo>
                    <a:lnTo>
                      <a:pt x="1790" y="7242"/>
                    </a:lnTo>
                    <a:cubicBezTo>
                      <a:pt x="1276" y="7677"/>
                      <a:pt x="753" y="8101"/>
                      <a:pt x="243" y="8538"/>
                    </a:cubicBezTo>
                    <a:cubicBezTo>
                      <a:pt x="162" y="8603"/>
                      <a:pt x="179" y="8749"/>
                      <a:pt x="276" y="8796"/>
                    </a:cubicBezTo>
                    <a:cubicBezTo>
                      <a:pt x="944" y="9123"/>
                      <a:pt x="1558" y="9559"/>
                      <a:pt x="2105" y="10080"/>
                    </a:cubicBezTo>
                    <a:lnTo>
                      <a:pt x="2105" y="10080"/>
                    </a:lnTo>
                    <a:cubicBezTo>
                      <a:pt x="1665" y="10419"/>
                      <a:pt x="1237" y="10747"/>
                      <a:pt x="808" y="11076"/>
                    </a:cubicBezTo>
                    <a:cubicBezTo>
                      <a:pt x="662" y="11183"/>
                      <a:pt x="757" y="11399"/>
                      <a:pt x="886" y="11399"/>
                    </a:cubicBezTo>
                    <a:cubicBezTo>
                      <a:pt x="913" y="11399"/>
                      <a:pt x="942" y="11389"/>
                      <a:pt x="970" y="11367"/>
                    </a:cubicBezTo>
                    <a:cubicBezTo>
                      <a:pt x="1455" y="10994"/>
                      <a:pt x="1956" y="10607"/>
                      <a:pt x="2441" y="10235"/>
                    </a:cubicBezTo>
                    <a:cubicBezTo>
                      <a:pt x="2521" y="10171"/>
                      <a:pt x="2554" y="10057"/>
                      <a:pt x="2474" y="9977"/>
                    </a:cubicBezTo>
                    <a:cubicBezTo>
                      <a:pt x="1932" y="9436"/>
                      <a:pt x="1325" y="8974"/>
                      <a:pt x="653" y="8616"/>
                    </a:cubicBezTo>
                    <a:lnTo>
                      <a:pt x="653" y="8616"/>
                    </a:lnTo>
                    <a:cubicBezTo>
                      <a:pt x="1170" y="8194"/>
                      <a:pt x="1678" y="7762"/>
                      <a:pt x="2198" y="7342"/>
                    </a:cubicBezTo>
                    <a:cubicBezTo>
                      <a:pt x="2280" y="7277"/>
                      <a:pt x="2247" y="7132"/>
                      <a:pt x="2166" y="7083"/>
                    </a:cubicBezTo>
                    <a:cubicBezTo>
                      <a:pt x="1652" y="6798"/>
                      <a:pt x="1126" y="6512"/>
                      <a:pt x="609" y="6227"/>
                    </a:cubicBezTo>
                    <a:lnTo>
                      <a:pt x="609" y="6227"/>
                    </a:lnTo>
                    <a:cubicBezTo>
                      <a:pt x="1105" y="5814"/>
                      <a:pt x="1612" y="5425"/>
                      <a:pt x="2134" y="5064"/>
                    </a:cubicBezTo>
                    <a:cubicBezTo>
                      <a:pt x="2230" y="5015"/>
                      <a:pt x="2263" y="4838"/>
                      <a:pt x="2134" y="4788"/>
                    </a:cubicBezTo>
                    <a:cubicBezTo>
                      <a:pt x="1599" y="4550"/>
                      <a:pt x="1065" y="4311"/>
                      <a:pt x="531" y="4082"/>
                    </a:cubicBezTo>
                    <a:lnTo>
                      <a:pt x="531" y="4082"/>
                    </a:lnTo>
                    <a:cubicBezTo>
                      <a:pt x="1029" y="3719"/>
                      <a:pt x="1517" y="3355"/>
                      <a:pt x="2004" y="2978"/>
                    </a:cubicBezTo>
                    <a:cubicBezTo>
                      <a:pt x="2101" y="2914"/>
                      <a:pt x="2118" y="2769"/>
                      <a:pt x="2004" y="2704"/>
                    </a:cubicBezTo>
                    <a:cubicBezTo>
                      <a:pt x="1453" y="2361"/>
                      <a:pt x="942" y="1976"/>
                      <a:pt x="472" y="1512"/>
                    </a:cubicBezTo>
                    <a:lnTo>
                      <a:pt x="472" y="1512"/>
                    </a:lnTo>
                    <a:cubicBezTo>
                      <a:pt x="854" y="1102"/>
                      <a:pt x="1234" y="692"/>
                      <a:pt x="1601" y="296"/>
                    </a:cubicBezTo>
                    <a:cubicBezTo>
                      <a:pt x="1712" y="172"/>
                      <a:pt x="1605" y="0"/>
                      <a:pt x="1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3250;p35"/>
              <p:cNvSpPr/>
              <p:nvPr/>
            </p:nvSpPr>
            <p:spPr>
              <a:xfrm>
                <a:off x="7502220" y="3656513"/>
                <a:ext cx="45415" cy="168900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11391" extrusionOk="0">
                    <a:moveTo>
                      <a:pt x="1470" y="0"/>
                    </a:moveTo>
                    <a:cubicBezTo>
                      <a:pt x="1432" y="0"/>
                      <a:pt x="1392" y="16"/>
                      <a:pt x="1358" y="54"/>
                    </a:cubicBezTo>
                    <a:cubicBezTo>
                      <a:pt x="954" y="490"/>
                      <a:pt x="533" y="942"/>
                      <a:pt x="113" y="1395"/>
                    </a:cubicBezTo>
                    <a:cubicBezTo>
                      <a:pt x="65" y="1459"/>
                      <a:pt x="65" y="1556"/>
                      <a:pt x="113" y="1621"/>
                    </a:cubicBezTo>
                    <a:cubicBezTo>
                      <a:pt x="572" y="2095"/>
                      <a:pt x="1069" y="2504"/>
                      <a:pt x="1616" y="2850"/>
                    </a:cubicBezTo>
                    <a:lnTo>
                      <a:pt x="1616" y="2850"/>
                    </a:lnTo>
                    <a:cubicBezTo>
                      <a:pt x="1121" y="3229"/>
                      <a:pt x="625" y="3597"/>
                      <a:pt x="130" y="3965"/>
                    </a:cubicBezTo>
                    <a:cubicBezTo>
                      <a:pt x="33" y="4030"/>
                      <a:pt x="1" y="4191"/>
                      <a:pt x="130" y="4256"/>
                    </a:cubicBezTo>
                    <a:cubicBezTo>
                      <a:pt x="660" y="4492"/>
                      <a:pt x="1178" y="4717"/>
                      <a:pt x="1704" y="4952"/>
                    </a:cubicBezTo>
                    <a:lnTo>
                      <a:pt x="1704" y="4952"/>
                    </a:lnTo>
                    <a:cubicBezTo>
                      <a:pt x="1191" y="5321"/>
                      <a:pt x="680" y="5714"/>
                      <a:pt x="195" y="6131"/>
                    </a:cubicBezTo>
                    <a:cubicBezTo>
                      <a:pt x="113" y="6195"/>
                      <a:pt x="146" y="6340"/>
                      <a:pt x="227" y="6389"/>
                    </a:cubicBezTo>
                    <a:cubicBezTo>
                      <a:pt x="753" y="6674"/>
                      <a:pt x="1267" y="6958"/>
                      <a:pt x="1779" y="7243"/>
                    </a:cubicBezTo>
                    <a:lnTo>
                      <a:pt x="1779" y="7243"/>
                    </a:lnTo>
                    <a:cubicBezTo>
                      <a:pt x="1259" y="7666"/>
                      <a:pt x="750" y="8101"/>
                      <a:pt x="227" y="8522"/>
                    </a:cubicBezTo>
                    <a:cubicBezTo>
                      <a:pt x="146" y="8587"/>
                      <a:pt x="178" y="8749"/>
                      <a:pt x="259" y="8781"/>
                    </a:cubicBezTo>
                    <a:cubicBezTo>
                      <a:pt x="945" y="9124"/>
                      <a:pt x="1562" y="9550"/>
                      <a:pt x="2098" y="10071"/>
                    </a:cubicBezTo>
                    <a:lnTo>
                      <a:pt x="2098" y="10071"/>
                    </a:lnTo>
                    <a:cubicBezTo>
                      <a:pt x="1668" y="10400"/>
                      <a:pt x="1237" y="10732"/>
                      <a:pt x="792" y="11076"/>
                    </a:cubicBezTo>
                    <a:cubicBezTo>
                      <a:pt x="661" y="11180"/>
                      <a:pt x="742" y="11390"/>
                      <a:pt x="871" y="11390"/>
                    </a:cubicBezTo>
                    <a:cubicBezTo>
                      <a:pt x="902" y="11390"/>
                      <a:pt x="936" y="11378"/>
                      <a:pt x="970" y="11350"/>
                    </a:cubicBezTo>
                    <a:cubicBezTo>
                      <a:pt x="1455" y="10979"/>
                      <a:pt x="1940" y="10607"/>
                      <a:pt x="2440" y="10236"/>
                    </a:cubicBezTo>
                    <a:cubicBezTo>
                      <a:pt x="2522" y="10171"/>
                      <a:pt x="2554" y="10057"/>
                      <a:pt x="2473" y="9977"/>
                    </a:cubicBezTo>
                    <a:cubicBezTo>
                      <a:pt x="1931" y="9420"/>
                      <a:pt x="1322" y="8969"/>
                      <a:pt x="647" y="8613"/>
                    </a:cubicBezTo>
                    <a:lnTo>
                      <a:pt x="647" y="8613"/>
                    </a:lnTo>
                    <a:cubicBezTo>
                      <a:pt x="1157" y="8181"/>
                      <a:pt x="1678" y="7761"/>
                      <a:pt x="2199" y="7327"/>
                    </a:cubicBezTo>
                    <a:cubicBezTo>
                      <a:pt x="2279" y="7262"/>
                      <a:pt x="2246" y="7116"/>
                      <a:pt x="2150" y="7068"/>
                    </a:cubicBezTo>
                    <a:lnTo>
                      <a:pt x="609" y="6212"/>
                    </a:lnTo>
                    <a:lnTo>
                      <a:pt x="609" y="6212"/>
                    </a:lnTo>
                    <a:cubicBezTo>
                      <a:pt x="1092" y="5811"/>
                      <a:pt x="1599" y="5424"/>
                      <a:pt x="2134" y="5064"/>
                    </a:cubicBezTo>
                    <a:cubicBezTo>
                      <a:pt x="2214" y="4999"/>
                      <a:pt x="2246" y="4838"/>
                      <a:pt x="2134" y="4773"/>
                    </a:cubicBezTo>
                    <a:cubicBezTo>
                      <a:pt x="1601" y="4549"/>
                      <a:pt x="1068" y="4312"/>
                      <a:pt x="535" y="4074"/>
                    </a:cubicBezTo>
                    <a:lnTo>
                      <a:pt x="535" y="4074"/>
                    </a:lnTo>
                    <a:cubicBezTo>
                      <a:pt x="1020" y="3710"/>
                      <a:pt x="1507" y="3338"/>
                      <a:pt x="2005" y="2978"/>
                    </a:cubicBezTo>
                    <a:cubicBezTo>
                      <a:pt x="2102" y="2914"/>
                      <a:pt x="2117" y="2769"/>
                      <a:pt x="2005" y="2688"/>
                    </a:cubicBezTo>
                    <a:cubicBezTo>
                      <a:pt x="1437" y="2359"/>
                      <a:pt x="924" y="1961"/>
                      <a:pt x="466" y="1506"/>
                    </a:cubicBezTo>
                    <a:lnTo>
                      <a:pt x="466" y="1506"/>
                    </a:lnTo>
                    <a:cubicBezTo>
                      <a:pt x="847" y="1106"/>
                      <a:pt x="1217" y="693"/>
                      <a:pt x="1600" y="280"/>
                    </a:cubicBezTo>
                    <a:cubicBezTo>
                      <a:pt x="1712" y="168"/>
                      <a:pt x="1596" y="0"/>
                      <a:pt x="1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3251;p35"/>
              <p:cNvSpPr/>
              <p:nvPr/>
            </p:nvSpPr>
            <p:spPr>
              <a:xfrm>
                <a:off x="7572902" y="3652050"/>
                <a:ext cx="45397" cy="16893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393" extrusionOk="0">
                    <a:moveTo>
                      <a:pt x="1479" y="1"/>
                    </a:moveTo>
                    <a:cubicBezTo>
                      <a:pt x="1443" y="1"/>
                      <a:pt x="1406" y="15"/>
                      <a:pt x="1373" y="47"/>
                    </a:cubicBezTo>
                    <a:cubicBezTo>
                      <a:pt x="953" y="500"/>
                      <a:pt x="550" y="952"/>
                      <a:pt x="130" y="1389"/>
                    </a:cubicBezTo>
                    <a:cubicBezTo>
                      <a:pt x="65" y="1454"/>
                      <a:pt x="65" y="1566"/>
                      <a:pt x="130" y="1631"/>
                    </a:cubicBezTo>
                    <a:cubicBezTo>
                      <a:pt x="588" y="2090"/>
                      <a:pt x="1085" y="2497"/>
                      <a:pt x="1631" y="2854"/>
                    </a:cubicBezTo>
                    <a:lnTo>
                      <a:pt x="1631" y="2854"/>
                    </a:lnTo>
                    <a:cubicBezTo>
                      <a:pt x="1132" y="3223"/>
                      <a:pt x="624" y="3592"/>
                      <a:pt x="130" y="3975"/>
                    </a:cubicBezTo>
                    <a:cubicBezTo>
                      <a:pt x="48" y="4040"/>
                      <a:pt x="0" y="4201"/>
                      <a:pt x="130" y="4249"/>
                    </a:cubicBezTo>
                    <a:lnTo>
                      <a:pt x="1718" y="4960"/>
                    </a:lnTo>
                    <a:lnTo>
                      <a:pt x="1718" y="4960"/>
                    </a:lnTo>
                    <a:cubicBezTo>
                      <a:pt x="1197" y="5329"/>
                      <a:pt x="697" y="5721"/>
                      <a:pt x="210" y="6124"/>
                    </a:cubicBezTo>
                    <a:cubicBezTo>
                      <a:pt x="130" y="6205"/>
                      <a:pt x="162" y="6350"/>
                      <a:pt x="242" y="6399"/>
                    </a:cubicBezTo>
                    <a:cubicBezTo>
                      <a:pt x="752" y="6683"/>
                      <a:pt x="1263" y="6966"/>
                      <a:pt x="1784" y="7250"/>
                    </a:cubicBezTo>
                    <a:lnTo>
                      <a:pt x="1784" y="7250"/>
                    </a:lnTo>
                    <a:cubicBezTo>
                      <a:pt x="1265" y="7680"/>
                      <a:pt x="748" y="8100"/>
                      <a:pt x="242" y="8533"/>
                    </a:cubicBezTo>
                    <a:cubicBezTo>
                      <a:pt x="162" y="8597"/>
                      <a:pt x="178" y="8742"/>
                      <a:pt x="275" y="8791"/>
                    </a:cubicBezTo>
                    <a:cubicBezTo>
                      <a:pt x="947" y="9120"/>
                      <a:pt x="1563" y="9558"/>
                      <a:pt x="2112" y="10082"/>
                    </a:cubicBezTo>
                    <a:lnTo>
                      <a:pt x="2112" y="10082"/>
                    </a:lnTo>
                    <a:cubicBezTo>
                      <a:pt x="1680" y="10411"/>
                      <a:pt x="1238" y="10741"/>
                      <a:pt x="808" y="11069"/>
                    </a:cubicBezTo>
                    <a:cubicBezTo>
                      <a:pt x="675" y="11176"/>
                      <a:pt x="762" y="11393"/>
                      <a:pt x="887" y="11393"/>
                    </a:cubicBezTo>
                    <a:cubicBezTo>
                      <a:pt x="914" y="11393"/>
                      <a:pt x="942" y="11383"/>
                      <a:pt x="970" y="11360"/>
                    </a:cubicBezTo>
                    <a:cubicBezTo>
                      <a:pt x="1470" y="10989"/>
                      <a:pt x="1955" y="10617"/>
                      <a:pt x="2440" y="10229"/>
                    </a:cubicBezTo>
                    <a:cubicBezTo>
                      <a:pt x="2522" y="10164"/>
                      <a:pt x="2554" y="10052"/>
                      <a:pt x="2472" y="9970"/>
                    </a:cubicBezTo>
                    <a:cubicBezTo>
                      <a:pt x="1946" y="9430"/>
                      <a:pt x="1328" y="8968"/>
                      <a:pt x="652" y="8610"/>
                    </a:cubicBezTo>
                    <a:lnTo>
                      <a:pt x="652" y="8610"/>
                    </a:lnTo>
                    <a:cubicBezTo>
                      <a:pt x="1173" y="8188"/>
                      <a:pt x="1692" y="7755"/>
                      <a:pt x="2198" y="7337"/>
                    </a:cubicBezTo>
                    <a:cubicBezTo>
                      <a:pt x="2279" y="7272"/>
                      <a:pt x="2246" y="7126"/>
                      <a:pt x="2166" y="7078"/>
                    </a:cubicBezTo>
                    <a:cubicBezTo>
                      <a:pt x="1651" y="6792"/>
                      <a:pt x="1136" y="6506"/>
                      <a:pt x="610" y="6220"/>
                    </a:cubicBezTo>
                    <a:lnTo>
                      <a:pt x="610" y="6220"/>
                    </a:lnTo>
                    <a:cubicBezTo>
                      <a:pt x="1105" y="5807"/>
                      <a:pt x="1613" y="5421"/>
                      <a:pt x="2134" y="5074"/>
                    </a:cubicBezTo>
                    <a:cubicBezTo>
                      <a:pt x="2231" y="5009"/>
                      <a:pt x="2263" y="4831"/>
                      <a:pt x="2134" y="4783"/>
                    </a:cubicBezTo>
                    <a:cubicBezTo>
                      <a:pt x="1599" y="4543"/>
                      <a:pt x="1064" y="4305"/>
                      <a:pt x="540" y="4076"/>
                    </a:cubicBezTo>
                    <a:lnTo>
                      <a:pt x="540" y="4076"/>
                    </a:lnTo>
                    <a:lnTo>
                      <a:pt x="2004" y="2989"/>
                    </a:lnTo>
                    <a:cubicBezTo>
                      <a:pt x="2101" y="2908"/>
                      <a:pt x="2117" y="2762"/>
                      <a:pt x="2004" y="2698"/>
                    </a:cubicBezTo>
                    <a:cubicBezTo>
                      <a:pt x="1451" y="2369"/>
                      <a:pt x="940" y="1972"/>
                      <a:pt x="484" y="1506"/>
                    </a:cubicBezTo>
                    <a:lnTo>
                      <a:pt x="484" y="1506"/>
                    </a:lnTo>
                    <a:cubicBezTo>
                      <a:pt x="853" y="1095"/>
                      <a:pt x="1233" y="686"/>
                      <a:pt x="1600" y="290"/>
                    </a:cubicBezTo>
                    <a:cubicBezTo>
                      <a:pt x="1713" y="165"/>
                      <a:pt x="1602" y="1"/>
                      <a:pt x="1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252;p35"/>
              <p:cNvSpPr/>
              <p:nvPr/>
            </p:nvSpPr>
            <p:spPr>
              <a:xfrm>
                <a:off x="6729825" y="3413750"/>
                <a:ext cx="367850" cy="702700"/>
              </a:xfrm>
              <a:custGeom>
                <a:avLst/>
                <a:gdLst/>
                <a:ahLst/>
                <a:cxnLst/>
                <a:rect l="l" t="t" r="r" b="b"/>
                <a:pathLst>
                  <a:path w="14714" h="28108" extrusionOk="0">
                    <a:moveTo>
                      <a:pt x="8443" y="0"/>
                    </a:moveTo>
                    <a:cubicBezTo>
                      <a:pt x="8181" y="0"/>
                      <a:pt x="7919" y="121"/>
                      <a:pt x="7667" y="414"/>
                    </a:cubicBezTo>
                    <a:cubicBezTo>
                      <a:pt x="7004" y="1206"/>
                      <a:pt x="6536" y="2418"/>
                      <a:pt x="6051" y="3339"/>
                    </a:cubicBezTo>
                    <a:cubicBezTo>
                      <a:pt x="5469" y="4422"/>
                      <a:pt x="4903" y="5504"/>
                      <a:pt x="4370" y="6620"/>
                    </a:cubicBezTo>
                    <a:cubicBezTo>
                      <a:pt x="3319" y="8786"/>
                      <a:pt x="2382" y="11016"/>
                      <a:pt x="1590" y="13279"/>
                    </a:cubicBezTo>
                    <a:cubicBezTo>
                      <a:pt x="1073" y="14798"/>
                      <a:pt x="604" y="16317"/>
                      <a:pt x="378" y="17901"/>
                    </a:cubicBezTo>
                    <a:cubicBezTo>
                      <a:pt x="330" y="18240"/>
                      <a:pt x="281" y="18595"/>
                      <a:pt x="233" y="18935"/>
                    </a:cubicBezTo>
                    <a:cubicBezTo>
                      <a:pt x="130" y="19816"/>
                      <a:pt x="1" y="23733"/>
                      <a:pt x="1441" y="23733"/>
                    </a:cubicBezTo>
                    <a:cubicBezTo>
                      <a:pt x="1587" y="23733"/>
                      <a:pt x="1749" y="23693"/>
                      <a:pt x="1929" y="23605"/>
                    </a:cubicBezTo>
                    <a:cubicBezTo>
                      <a:pt x="2673" y="23250"/>
                      <a:pt x="3254" y="22167"/>
                      <a:pt x="3659" y="21504"/>
                    </a:cubicBezTo>
                    <a:lnTo>
                      <a:pt x="3659" y="21504"/>
                    </a:lnTo>
                    <a:cubicBezTo>
                      <a:pt x="3304" y="22280"/>
                      <a:pt x="3110" y="23137"/>
                      <a:pt x="3077" y="23993"/>
                    </a:cubicBezTo>
                    <a:cubicBezTo>
                      <a:pt x="3060" y="24559"/>
                      <a:pt x="3157" y="25206"/>
                      <a:pt x="3627" y="25529"/>
                    </a:cubicBezTo>
                    <a:cubicBezTo>
                      <a:pt x="3821" y="25665"/>
                      <a:pt x="4047" y="25720"/>
                      <a:pt x="4281" y="25720"/>
                    </a:cubicBezTo>
                    <a:cubicBezTo>
                      <a:pt x="4632" y="25720"/>
                      <a:pt x="5004" y="25596"/>
                      <a:pt x="5323" y="25432"/>
                    </a:cubicBezTo>
                    <a:cubicBezTo>
                      <a:pt x="6180" y="24980"/>
                      <a:pt x="6907" y="24301"/>
                      <a:pt x="7392" y="23476"/>
                    </a:cubicBezTo>
                    <a:lnTo>
                      <a:pt x="7392" y="23476"/>
                    </a:lnTo>
                    <a:cubicBezTo>
                      <a:pt x="7101" y="24413"/>
                      <a:pt x="6810" y="25383"/>
                      <a:pt x="7004" y="26353"/>
                    </a:cubicBezTo>
                    <a:cubicBezTo>
                      <a:pt x="7187" y="27252"/>
                      <a:pt x="7959" y="28108"/>
                      <a:pt x="8859" y="28108"/>
                    </a:cubicBezTo>
                    <a:cubicBezTo>
                      <a:pt x="8914" y="28108"/>
                      <a:pt x="8969" y="28105"/>
                      <a:pt x="9025" y="28098"/>
                    </a:cubicBezTo>
                    <a:cubicBezTo>
                      <a:pt x="11255" y="27856"/>
                      <a:pt x="12337" y="23493"/>
                      <a:pt x="12951" y="21795"/>
                    </a:cubicBezTo>
                    <a:cubicBezTo>
                      <a:pt x="13970" y="18951"/>
                      <a:pt x="14714" y="15945"/>
                      <a:pt x="14567" y="12923"/>
                    </a:cubicBezTo>
                    <a:cubicBezTo>
                      <a:pt x="14567" y="12794"/>
                      <a:pt x="14567" y="12680"/>
                      <a:pt x="14552" y="12568"/>
                    </a:cubicBezTo>
                    <a:cubicBezTo>
                      <a:pt x="14326" y="8866"/>
                      <a:pt x="13016" y="5263"/>
                      <a:pt x="10835" y="2257"/>
                    </a:cubicBezTo>
                    <a:cubicBezTo>
                      <a:pt x="10353" y="1585"/>
                      <a:pt x="9395" y="0"/>
                      <a:pt x="84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3253;p35"/>
              <p:cNvSpPr/>
              <p:nvPr/>
            </p:nvSpPr>
            <p:spPr>
              <a:xfrm>
                <a:off x="6725525" y="3409925"/>
                <a:ext cx="375775" cy="710825"/>
              </a:xfrm>
              <a:custGeom>
                <a:avLst/>
                <a:gdLst/>
                <a:ahLst/>
                <a:cxnLst/>
                <a:rect l="l" t="t" r="r" b="b"/>
                <a:pathLst>
                  <a:path w="15031" h="28433" extrusionOk="0">
                    <a:moveTo>
                      <a:pt x="8631" y="318"/>
                    </a:moveTo>
                    <a:cubicBezTo>
                      <a:pt x="9093" y="318"/>
                      <a:pt x="9507" y="734"/>
                      <a:pt x="9779" y="1052"/>
                    </a:cubicBezTo>
                    <a:cubicBezTo>
                      <a:pt x="10150" y="1456"/>
                      <a:pt x="10457" y="1908"/>
                      <a:pt x="10764" y="2361"/>
                    </a:cubicBezTo>
                    <a:cubicBezTo>
                      <a:pt x="11718" y="3703"/>
                      <a:pt x="12541" y="5092"/>
                      <a:pt x="13156" y="6612"/>
                    </a:cubicBezTo>
                    <a:cubicBezTo>
                      <a:pt x="13787" y="8179"/>
                      <a:pt x="14239" y="9812"/>
                      <a:pt x="14448" y="11476"/>
                    </a:cubicBezTo>
                    <a:cubicBezTo>
                      <a:pt x="14498" y="11880"/>
                      <a:pt x="14530" y="12300"/>
                      <a:pt x="14562" y="12721"/>
                    </a:cubicBezTo>
                    <a:cubicBezTo>
                      <a:pt x="14675" y="14628"/>
                      <a:pt x="14465" y="16518"/>
                      <a:pt x="14028" y="18377"/>
                    </a:cubicBezTo>
                    <a:cubicBezTo>
                      <a:pt x="13673" y="19879"/>
                      <a:pt x="13140" y="21334"/>
                      <a:pt x="12671" y="22789"/>
                    </a:cubicBezTo>
                    <a:cubicBezTo>
                      <a:pt x="12300" y="23904"/>
                      <a:pt x="11927" y="25019"/>
                      <a:pt x="11395" y="26053"/>
                    </a:cubicBezTo>
                    <a:cubicBezTo>
                      <a:pt x="10942" y="26894"/>
                      <a:pt x="10263" y="27945"/>
                      <a:pt x="9229" y="28089"/>
                    </a:cubicBezTo>
                    <a:cubicBezTo>
                      <a:pt x="9169" y="28098"/>
                      <a:pt x="9110" y="28101"/>
                      <a:pt x="9051" y="28101"/>
                    </a:cubicBezTo>
                    <a:cubicBezTo>
                      <a:pt x="8289" y="28101"/>
                      <a:pt x="7659" y="27439"/>
                      <a:pt x="7419" y="26749"/>
                    </a:cubicBezTo>
                    <a:cubicBezTo>
                      <a:pt x="7079" y="25730"/>
                      <a:pt x="7434" y="24631"/>
                      <a:pt x="7725" y="23661"/>
                    </a:cubicBezTo>
                    <a:cubicBezTo>
                      <a:pt x="7758" y="23544"/>
                      <a:pt x="7655" y="23462"/>
                      <a:pt x="7554" y="23462"/>
                    </a:cubicBezTo>
                    <a:cubicBezTo>
                      <a:pt x="7503" y="23462"/>
                      <a:pt x="7452" y="23483"/>
                      <a:pt x="7419" y="23532"/>
                    </a:cubicBezTo>
                    <a:cubicBezTo>
                      <a:pt x="7063" y="24131"/>
                      <a:pt x="6594" y="24663"/>
                      <a:pt x="6029" y="25068"/>
                    </a:cubicBezTo>
                    <a:cubicBezTo>
                      <a:pt x="5597" y="25365"/>
                      <a:pt x="5029" y="25708"/>
                      <a:pt x="4476" y="25708"/>
                    </a:cubicBezTo>
                    <a:cubicBezTo>
                      <a:pt x="4368" y="25708"/>
                      <a:pt x="4260" y="25694"/>
                      <a:pt x="4154" y="25665"/>
                    </a:cubicBezTo>
                    <a:cubicBezTo>
                      <a:pt x="3476" y="25471"/>
                      <a:pt x="3394" y="24663"/>
                      <a:pt x="3426" y="24081"/>
                    </a:cubicBezTo>
                    <a:cubicBezTo>
                      <a:pt x="3459" y="23273"/>
                      <a:pt x="3653" y="22465"/>
                      <a:pt x="3976" y="21739"/>
                    </a:cubicBezTo>
                    <a:cubicBezTo>
                      <a:pt x="4042" y="21607"/>
                      <a:pt x="3943" y="21490"/>
                      <a:pt x="3838" y="21490"/>
                    </a:cubicBezTo>
                    <a:cubicBezTo>
                      <a:pt x="3788" y="21490"/>
                      <a:pt x="3738" y="21515"/>
                      <a:pt x="3702" y="21577"/>
                    </a:cubicBezTo>
                    <a:cubicBezTo>
                      <a:pt x="3702" y="21577"/>
                      <a:pt x="3702" y="21577"/>
                      <a:pt x="3702" y="21577"/>
                    </a:cubicBezTo>
                    <a:lnTo>
                      <a:pt x="3702" y="21577"/>
                    </a:lnTo>
                    <a:cubicBezTo>
                      <a:pt x="3329" y="22159"/>
                      <a:pt x="2991" y="22789"/>
                      <a:pt x="2489" y="23273"/>
                    </a:cubicBezTo>
                    <a:cubicBezTo>
                      <a:pt x="2280" y="23482"/>
                      <a:pt x="1945" y="23723"/>
                      <a:pt x="1620" y="23723"/>
                    </a:cubicBezTo>
                    <a:cubicBezTo>
                      <a:pt x="1542" y="23723"/>
                      <a:pt x="1465" y="23709"/>
                      <a:pt x="1390" y="23678"/>
                    </a:cubicBezTo>
                    <a:cubicBezTo>
                      <a:pt x="1099" y="23549"/>
                      <a:pt x="954" y="23209"/>
                      <a:pt x="857" y="22950"/>
                    </a:cubicBezTo>
                    <a:cubicBezTo>
                      <a:pt x="696" y="22530"/>
                      <a:pt x="631" y="22094"/>
                      <a:pt x="582" y="21657"/>
                    </a:cubicBezTo>
                    <a:cubicBezTo>
                      <a:pt x="308" y="19153"/>
                      <a:pt x="890" y="16632"/>
                      <a:pt x="1665" y="14255"/>
                    </a:cubicBezTo>
                    <a:cubicBezTo>
                      <a:pt x="2829" y="10684"/>
                      <a:pt x="4413" y="7241"/>
                      <a:pt x="6174" y="3929"/>
                    </a:cubicBezTo>
                    <a:cubicBezTo>
                      <a:pt x="6562" y="3218"/>
                      <a:pt x="6885" y="2474"/>
                      <a:pt x="7273" y="1763"/>
                    </a:cubicBezTo>
                    <a:cubicBezTo>
                      <a:pt x="7451" y="1423"/>
                      <a:pt x="7645" y="1084"/>
                      <a:pt x="7887" y="777"/>
                    </a:cubicBezTo>
                    <a:cubicBezTo>
                      <a:pt x="8049" y="567"/>
                      <a:pt x="8259" y="357"/>
                      <a:pt x="8533" y="324"/>
                    </a:cubicBezTo>
                    <a:cubicBezTo>
                      <a:pt x="8566" y="320"/>
                      <a:pt x="8599" y="318"/>
                      <a:pt x="8631" y="318"/>
                    </a:cubicBezTo>
                    <a:close/>
                    <a:moveTo>
                      <a:pt x="8639" y="0"/>
                    </a:moveTo>
                    <a:cubicBezTo>
                      <a:pt x="8313" y="0"/>
                      <a:pt x="8004" y="144"/>
                      <a:pt x="7758" y="421"/>
                    </a:cubicBezTo>
                    <a:cubicBezTo>
                      <a:pt x="7208" y="1020"/>
                      <a:pt x="6869" y="1811"/>
                      <a:pt x="6514" y="2539"/>
                    </a:cubicBezTo>
                    <a:cubicBezTo>
                      <a:pt x="6109" y="3363"/>
                      <a:pt x="5674" y="4155"/>
                      <a:pt x="5253" y="4963"/>
                    </a:cubicBezTo>
                    <a:cubicBezTo>
                      <a:pt x="4801" y="5868"/>
                      <a:pt x="4348" y="6773"/>
                      <a:pt x="3928" y="7694"/>
                    </a:cubicBezTo>
                    <a:cubicBezTo>
                      <a:pt x="3088" y="9488"/>
                      <a:pt x="2344" y="11314"/>
                      <a:pt x="1681" y="13173"/>
                    </a:cubicBezTo>
                    <a:cubicBezTo>
                      <a:pt x="760" y="15791"/>
                      <a:pt x="0" y="18571"/>
                      <a:pt x="226" y="21383"/>
                    </a:cubicBezTo>
                    <a:cubicBezTo>
                      <a:pt x="259" y="21868"/>
                      <a:pt x="323" y="22353"/>
                      <a:pt x="453" y="22821"/>
                    </a:cubicBezTo>
                    <a:cubicBezTo>
                      <a:pt x="567" y="23176"/>
                      <a:pt x="711" y="23564"/>
                      <a:pt x="1002" y="23807"/>
                    </a:cubicBezTo>
                    <a:cubicBezTo>
                      <a:pt x="1204" y="23988"/>
                      <a:pt x="1414" y="24062"/>
                      <a:pt x="1623" y="24062"/>
                    </a:cubicBezTo>
                    <a:cubicBezTo>
                      <a:pt x="2252" y="24062"/>
                      <a:pt x="2875" y="23388"/>
                      <a:pt x="3260" y="22864"/>
                    </a:cubicBezTo>
                    <a:lnTo>
                      <a:pt x="3260" y="22864"/>
                    </a:lnTo>
                    <a:cubicBezTo>
                      <a:pt x="3206" y="23100"/>
                      <a:pt x="3164" y="23340"/>
                      <a:pt x="3136" y="23581"/>
                    </a:cubicBezTo>
                    <a:cubicBezTo>
                      <a:pt x="3055" y="24163"/>
                      <a:pt x="3039" y="24793"/>
                      <a:pt x="3297" y="25327"/>
                    </a:cubicBezTo>
                    <a:cubicBezTo>
                      <a:pt x="3545" y="25842"/>
                      <a:pt x="3955" y="26031"/>
                      <a:pt x="4409" y="26031"/>
                    </a:cubicBezTo>
                    <a:cubicBezTo>
                      <a:pt x="5078" y="26031"/>
                      <a:pt x="5845" y="25621"/>
                      <a:pt x="6335" y="25245"/>
                    </a:cubicBezTo>
                    <a:cubicBezTo>
                      <a:pt x="6633" y="25017"/>
                      <a:pt x="6907" y="24762"/>
                      <a:pt x="7152" y="24480"/>
                    </a:cubicBezTo>
                    <a:lnTo>
                      <a:pt x="7152" y="24480"/>
                    </a:lnTo>
                    <a:cubicBezTo>
                      <a:pt x="6991" y="25133"/>
                      <a:pt x="6893" y="25800"/>
                      <a:pt x="7014" y="26473"/>
                    </a:cubicBezTo>
                    <a:cubicBezTo>
                      <a:pt x="7128" y="27201"/>
                      <a:pt x="7613" y="27928"/>
                      <a:pt x="8275" y="28251"/>
                    </a:cubicBezTo>
                    <a:cubicBezTo>
                      <a:pt x="8534" y="28377"/>
                      <a:pt x="8789" y="28433"/>
                      <a:pt x="9035" y="28433"/>
                    </a:cubicBezTo>
                    <a:cubicBezTo>
                      <a:pt x="9893" y="28433"/>
                      <a:pt x="10649" y="27758"/>
                      <a:pt x="11152" y="27055"/>
                    </a:cubicBezTo>
                    <a:cubicBezTo>
                      <a:pt x="11895" y="26038"/>
                      <a:pt x="12332" y="24825"/>
                      <a:pt x="12735" y="23629"/>
                    </a:cubicBezTo>
                    <a:cubicBezTo>
                      <a:pt x="13205" y="22256"/>
                      <a:pt x="13705" y="20866"/>
                      <a:pt x="14093" y="19459"/>
                    </a:cubicBezTo>
                    <a:cubicBezTo>
                      <a:pt x="14692" y="17261"/>
                      <a:pt x="15030" y="14999"/>
                      <a:pt x="14901" y="12721"/>
                    </a:cubicBezTo>
                    <a:cubicBezTo>
                      <a:pt x="14659" y="9165"/>
                      <a:pt x="13479" y="5707"/>
                      <a:pt x="11459" y="2765"/>
                    </a:cubicBezTo>
                    <a:cubicBezTo>
                      <a:pt x="11119" y="2264"/>
                      <a:pt x="10781" y="1763"/>
                      <a:pt x="10408" y="1294"/>
                    </a:cubicBezTo>
                    <a:cubicBezTo>
                      <a:pt x="10069" y="841"/>
                      <a:pt x="9665" y="357"/>
                      <a:pt x="9148" y="115"/>
                    </a:cubicBezTo>
                    <a:cubicBezTo>
                      <a:pt x="8978" y="38"/>
                      <a:pt x="8806" y="0"/>
                      <a:pt x="86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254;p35"/>
              <p:cNvSpPr/>
              <p:nvPr/>
            </p:nvSpPr>
            <p:spPr>
              <a:xfrm>
                <a:off x="6747325" y="3462525"/>
                <a:ext cx="238890" cy="524543"/>
              </a:xfrm>
              <a:custGeom>
                <a:avLst/>
                <a:gdLst/>
                <a:ahLst/>
                <a:cxnLst/>
                <a:rect l="l" t="t" r="r" b="b"/>
                <a:pathLst>
                  <a:path w="10364" h="27564" extrusionOk="0">
                    <a:moveTo>
                      <a:pt x="10131" y="0"/>
                    </a:moveTo>
                    <a:cubicBezTo>
                      <a:pt x="10082" y="0"/>
                      <a:pt x="10035" y="23"/>
                      <a:pt x="10005" y="77"/>
                    </a:cubicBezTo>
                    <a:cubicBezTo>
                      <a:pt x="8146" y="3568"/>
                      <a:pt x="6369" y="7107"/>
                      <a:pt x="4720" y="10712"/>
                    </a:cubicBezTo>
                    <a:cubicBezTo>
                      <a:pt x="3169" y="14105"/>
                      <a:pt x="1746" y="17596"/>
                      <a:pt x="874" y="21232"/>
                    </a:cubicBezTo>
                    <a:cubicBezTo>
                      <a:pt x="389" y="23253"/>
                      <a:pt x="82" y="25321"/>
                      <a:pt x="1" y="27406"/>
                    </a:cubicBezTo>
                    <a:cubicBezTo>
                      <a:pt x="1" y="27511"/>
                      <a:pt x="82" y="27564"/>
                      <a:pt x="165" y="27564"/>
                    </a:cubicBezTo>
                    <a:cubicBezTo>
                      <a:pt x="248" y="27564"/>
                      <a:pt x="333" y="27511"/>
                      <a:pt x="341" y="27406"/>
                    </a:cubicBezTo>
                    <a:cubicBezTo>
                      <a:pt x="470" y="23688"/>
                      <a:pt x="1375" y="20053"/>
                      <a:pt x="2636" y="16577"/>
                    </a:cubicBezTo>
                    <a:cubicBezTo>
                      <a:pt x="3929" y="13022"/>
                      <a:pt x="5560" y="9596"/>
                      <a:pt x="7226" y="6219"/>
                    </a:cubicBezTo>
                    <a:cubicBezTo>
                      <a:pt x="8228" y="4215"/>
                      <a:pt x="9245" y="2226"/>
                      <a:pt x="10296" y="254"/>
                    </a:cubicBezTo>
                    <a:cubicBezTo>
                      <a:pt x="10364" y="120"/>
                      <a:pt x="10244" y="0"/>
                      <a:pt x="10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255;p35"/>
              <p:cNvSpPr/>
              <p:nvPr/>
            </p:nvSpPr>
            <p:spPr>
              <a:xfrm>
                <a:off x="6780309" y="3527094"/>
                <a:ext cx="226858" cy="469204"/>
              </a:xfrm>
              <a:custGeom>
                <a:avLst/>
                <a:gdLst/>
                <a:ahLst/>
                <a:cxnLst/>
                <a:rect l="l" t="t" r="r" b="b"/>
                <a:pathLst>
                  <a:path w="9842" h="24656" extrusionOk="0">
                    <a:moveTo>
                      <a:pt x="9644" y="0"/>
                    </a:moveTo>
                    <a:cubicBezTo>
                      <a:pt x="9578" y="0"/>
                      <a:pt x="9511" y="34"/>
                      <a:pt x="9480" y="111"/>
                    </a:cubicBezTo>
                    <a:cubicBezTo>
                      <a:pt x="8219" y="3375"/>
                      <a:pt x="6651" y="6494"/>
                      <a:pt x="5148" y="9629"/>
                    </a:cubicBezTo>
                    <a:cubicBezTo>
                      <a:pt x="3677" y="12684"/>
                      <a:pt x="2255" y="15770"/>
                      <a:pt x="1253" y="19019"/>
                    </a:cubicBezTo>
                    <a:cubicBezTo>
                      <a:pt x="688" y="20797"/>
                      <a:pt x="251" y="22639"/>
                      <a:pt x="9" y="24497"/>
                    </a:cubicBezTo>
                    <a:cubicBezTo>
                      <a:pt x="1" y="24603"/>
                      <a:pt x="77" y="24655"/>
                      <a:pt x="160" y="24655"/>
                    </a:cubicBezTo>
                    <a:cubicBezTo>
                      <a:pt x="243" y="24655"/>
                      <a:pt x="332" y="24603"/>
                      <a:pt x="348" y="24497"/>
                    </a:cubicBezTo>
                    <a:cubicBezTo>
                      <a:pt x="785" y="21168"/>
                      <a:pt x="1835" y="17953"/>
                      <a:pt x="3127" y="14850"/>
                    </a:cubicBezTo>
                    <a:cubicBezTo>
                      <a:pt x="4453" y="11682"/>
                      <a:pt x="6021" y="8627"/>
                      <a:pt x="7476" y="5524"/>
                    </a:cubicBezTo>
                    <a:cubicBezTo>
                      <a:pt x="8299" y="3779"/>
                      <a:pt x="9092" y="2001"/>
                      <a:pt x="9803" y="208"/>
                    </a:cubicBezTo>
                    <a:cubicBezTo>
                      <a:pt x="9842" y="80"/>
                      <a:pt x="9745" y="0"/>
                      <a:pt x="9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256;p35"/>
              <p:cNvSpPr/>
              <p:nvPr/>
            </p:nvSpPr>
            <p:spPr>
              <a:xfrm>
                <a:off x="6848513" y="3577980"/>
                <a:ext cx="182856" cy="408422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21462" extrusionOk="0">
                    <a:moveTo>
                      <a:pt x="7729" y="1"/>
                    </a:moveTo>
                    <a:cubicBezTo>
                      <a:pt x="7662" y="1"/>
                      <a:pt x="7596" y="36"/>
                      <a:pt x="7570" y="119"/>
                    </a:cubicBezTo>
                    <a:cubicBezTo>
                      <a:pt x="6747" y="2931"/>
                      <a:pt x="5728" y="5662"/>
                      <a:pt x="4661" y="8394"/>
                    </a:cubicBezTo>
                    <a:cubicBezTo>
                      <a:pt x="3611" y="11109"/>
                      <a:pt x="2512" y="13807"/>
                      <a:pt x="1543" y="16555"/>
                    </a:cubicBezTo>
                    <a:cubicBezTo>
                      <a:pt x="993" y="18106"/>
                      <a:pt x="476" y="19675"/>
                      <a:pt x="39" y="21258"/>
                    </a:cubicBezTo>
                    <a:cubicBezTo>
                      <a:pt x="1" y="21383"/>
                      <a:pt x="99" y="21462"/>
                      <a:pt x="195" y="21462"/>
                    </a:cubicBezTo>
                    <a:cubicBezTo>
                      <a:pt x="261" y="21462"/>
                      <a:pt x="327" y="21424"/>
                      <a:pt x="347" y="21339"/>
                    </a:cubicBezTo>
                    <a:cubicBezTo>
                      <a:pt x="1138" y="18526"/>
                      <a:pt x="2140" y="15779"/>
                      <a:pt x="3191" y="13048"/>
                    </a:cubicBezTo>
                    <a:cubicBezTo>
                      <a:pt x="4241" y="10333"/>
                      <a:pt x="5340" y="7618"/>
                      <a:pt x="6342" y="4886"/>
                    </a:cubicBezTo>
                    <a:cubicBezTo>
                      <a:pt x="6908" y="3335"/>
                      <a:pt x="7426" y="1783"/>
                      <a:pt x="7894" y="199"/>
                    </a:cubicBezTo>
                    <a:cubicBezTo>
                      <a:pt x="7933" y="82"/>
                      <a:pt x="7830" y="1"/>
                      <a:pt x="77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3257;p35"/>
              <p:cNvSpPr/>
              <p:nvPr/>
            </p:nvSpPr>
            <p:spPr>
              <a:xfrm>
                <a:off x="6896917" y="3617886"/>
                <a:ext cx="164761" cy="420563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22100" extrusionOk="0">
                    <a:moveTo>
                      <a:pt x="6948" y="0"/>
                    </a:moveTo>
                    <a:cubicBezTo>
                      <a:pt x="6881" y="0"/>
                      <a:pt x="6816" y="37"/>
                      <a:pt x="6796" y="123"/>
                    </a:cubicBezTo>
                    <a:cubicBezTo>
                      <a:pt x="6246" y="3032"/>
                      <a:pt x="5390" y="5877"/>
                      <a:pt x="4436" y="8689"/>
                    </a:cubicBezTo>
                    <a:cubicBezTo>
                      <a:pt x="3483" y="11501"/>
                      <a:pt x="2449" y="14264"/>
                      <a:pt x="1511" y="17076"/>
                    </a:cubicBezTo>
                    <a:cubicBezTo>
                      <a:pt x="977" y="18677"/>
                      <a:pt x="477" y="20276"/>
                      <a:pt x="40" y="21892"/>
                    </a:cubicBezTo>
                    <a:cubicBezTo>
                      <a:pt x="1" y="22020"/>
                      <a:pt x="104" y="22099"/>
                      <a:pt x="206" y="22099"/>
                    </a:cubicBezTo>
                    <a:cubicBezTo>
                      <a:pt x="272" y="22099"/>
                      <a:pt x="338" y="22065"/>
                      <a:pt x="363" y="21989"/>
                    </a:cubicBezTo>
                    <a:cubicBezTo>
                      <a:pt x="1124" y="19112"/>
                      <a:pt x="2109" y="16300"/>
                      <a:pt x="3095" y="13505"/>
                    </a:cubicBezTo>
                    <a:cubicBezTo>
                      <a:pt x="4097" y="10708"/>
                      <a:pt x="5099" y="7929"/>
                      <a:pt x="5923" y="5084"/>
                    </a:cubicBezTo>
                    <a:cubicBezTo>
                      <a:pt x="6392" y="3485"/>
                      <a:pt x="6812" y="1852"/>
                      <a:pt x="7119" y="203"/>
                    </a:cubicBezTo>
                    <a:cubicBezTo>
                      <a:pt x="7148" y="79"/>
                      <a:pt x="7046" y="0"/>
                      <a:pt x="6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3258;p35"/>
              <p:cNvSpPr/>
              <p:nvPr/>
            </p:nvSpPr>
            <p:spPr>
              <a:xfrm>
                <a:off x="7784100" y="3290775"/>
                <a:ext cx="314350" cy="42747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7099" extrusionOk="0">
                    <a:moveTo>
                      <a:pt x="0" y="0"/>
                    </a:moveTo>
                    <a:lnTo>
                      <a:pt x="1568" y="15903"/>
                    </a:lnTo>
                    <a:cubicBezTo>
                      <a:pt x="1633" y="16582"/>
                      <a:pt x="2215" y="17099"/>
                      <a:pt x="2894" y="17099"/>
                    </a:cubicBezTo>
                    <a:lnTo>
                      <a:pt x="9697" y="17099"/>
                    </a:lnTo>
                    <a:cubicBezTo>
                      <a:pt x="10376" y="17099"/>
                      <a:pt x="10957" y="16582"/>
                      <a:pt x="11022" y="15903"/>
                    </a:cubicBezTo>
                    <a:lnTo>
                      <a:pt x="12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3259;p35"/>
              <p:cNvSpPr/>
              <p:nvPr/>
            </p:nvSpPr>
            <p:spPr>
              <a:xfrm>
                <a:off x="7780050" y="3286725"/>
                <a:ext cx="322875" cy="435750"/>
              </a:xfrm>
              <a:custGeom>
                <a:avLst/>
                <a:gdLst/>
                <a:ahLst/>
                <a:cxnLst/>
                <a:rect l="l" t="t" r="r" b="b"/>
                <a:pathLst>
                  <a:path w="12915" h="17430" extrusionOk="0">
                    <a:moveTo>
                      <a:pt x="12559" y="324"/>
                    </a:moveTo>
                    <a:lnTo>
                      <a:pt x="12559" y="324"/>
                    </a:lnTo>
                    <a:cubicBezTo>
                      <a:pt x="12516" y="800"/>
                      <a:pt x="12472" y="1266"/>
                      <a:pt x="12429" y="1746"/>
                    </a:cubicBezTo>
                    <a:cubicBezTo>
                      <a:pt x="12300" y="3006"/>
                      <a:pt x="12171" y="4283"/>
                      <a:pt x="12041" y="5543"/>
                    </a:cubicBezTo>
                    <a:cubicBezTo>
                      <a:pt x="11895" y="7079"/>
                      <a:pt x="11750" y="8598"/>
                      <a:pt x="11604" y="10133"/>
                    </a:cubicBezTo>
                    <a:cubicBezTo>
                      <a:pt x="11459" y="11458"/>
                      <a:pt x="11330" y="12783"/>
                      <a:pt x="11201" y="14109"/>
                    </a:cubicBezTo>
                    <a:cubicBezTo>
                      <a:pt x="11169" y="14546"/>
                      <a:pt x="11119" y="14981"/>
                      <a:pt x="11072" y="15418"/>
                    </a:cubicBezTo>
                    <a:cubicBezTo>
                      <a:pt x="11056" y="15617"/>
                      <a:pt x="11012" y="15818"/>
                      <a:pt x="11021" y="16017"/>
                    </a:cubicBezTo>
                    <a:lnTo>
                      <a:pt x="11021" y="16017"/>
                    </a:lnTo>
                    <a:cubicBezTo>
                      <a:pt x="11014" y="16031"/>
                      <a:pt x="11010" y="16047"/>
                      <a:pt x="11007" y="16065"/>
                    </a:cubicBezTo>
                    <a:cubicBezTo>
                      <a:pt x="10942" y="16694"/>
                      <a:pt x="10408" y="17099"/>
                      <a:pt x="9794" y="17099"/>
                    </a:cubicBezTo>
                    <a:lnTo>
                      <a:pt x="3136" y="17099"/>
                    </a:lnTo>
                    <a:cubicBezTo>
                      <a:pt x="2586" y="17099"/>
                      <a:pt x="2086" y="16808"/>
                      <a:pt x="1940" y="16242"/>
                    </a:cubicBezTo>
                    <a:cubicBezTo>
                      <a:pt x="1907" y="16113"/>
                      <a:pt x="1892" y="15983"/>
                      <a:pt x="1875" y="15854"/>
                    </a:cubicBezTo>
                    <a:cubicBezTo>
                      <a:pt x="1730" y="14303"/>
                      <a:pt x="1569" y="12751"/>
                      <a:pt x="1423" y="11200"/>
                    </a:cubicBezTo>
                    <a:cubicBezTo>
                      <a:pt x="1196" y="8905"/>
                      <a:pt x="970" y="6610"/>
                      <a:pt x="744" y="4332"/>
                    </a:cubicBezTo>
                    <a:cubicBezTo>
                      <a:pt x="664" y="3427"/>
                      <a:pt x="567" y="2505"/>
                      <a:pt x="485" y="1600"/>
                    </a:cubicBezTo>
                    <a:cubicBezTo>
                      <a:pt x="453" y="1309"/>
                      <a:pt x="421" y="1002"/>
                      <a:pt x="388" y="712"/>
                    </a:cubicBezTo>
                    <a:cubicBezTo>
                      <a:pt x="376" y="584"/>
                      <a:pt x="373" y="447"/>
                      <a:pt x="357" y="324"/>
                    </a:cubicBezTo>
                    <a:close/>
                    <a:moveTo>
                      <a:pt x="162" y="0"/>
                    </a:moveTo>
                    <a:cubicBezTo>
                      <a:pt x="82" y="0"/>
                      <a:pt x="0" y="81"/>
                      <a:pt x="0" y="162"/>
                    </a:cubicBezTo>
                    <a:cubicBezTo>
                      <a:pt x="114" y="1358"/>
                      <a:pt x="243" y="2537"/>
                      <a:pt x="356" y="3733"/>
                    </a:cubicBezTo>
                    <a:cubicBezTo>
                      <a:pt x="582" y="6077"/>
                      <a:pt x="825" y="8420"/>
                      <a:pt x="1052" y="10764"/>
                    </a:cubicBezTo>
                    <a:cubicBezTo>
                      <a:pt x="1213" y="12445"/>
                      <a:pt x="1375" y="14109"/>
                      <a:pt x="1536" y="15774"/>
                    </a:cubicBezTo>
                    <a:cubicBezTo>
                      <a:pt x="1552" y="15871"/>
                      <a:pt x="1552" y="15968"/>
                      <a:pt x="1569" y="16065"/>
                    </a:cubicBezTo>
                    <a:cubicBezTo>
                      <a:pt x="1649" y="16841"/>
                      <a:pt x="2280" y="17406"/>
                      <a:pt x="3056" y="17422"/>
                    </a:cubicBezTo>
                    <a:cubicBezTo>
                      <a:pt x="3276" y="17428"/>
                      <a:pt x="3499" y="17429"/>
                      <a:pt x="3722" y="17429"/>
                    </a:cubicBezTo>
                    <a:cubicBezTo>
                      <a:pt x="4168" y="17429"/>
                      <a:pt x="4617" y="17422"/>
                      <a:pt x="5060" y="17422"/>
                    </a:cubicBezTo>
                    <a:lnTo>
                      <a:pt x="9665" y="17422"/>
                    </a:lnTo>
                    <a:cubicBezTo>
                      <a:pt x="10085" y="17422"/>
                      <a:pt x="10473" y="17358"/>
                      <a:pt x="10813" y="17082"/>
                    </a:cubicBezTo>
                    <a:cubicBezTo>
                      <a:pt x="11115" y="16828"/>
                      <a:pt x="11292" y="16479"/>
                      <a:pt x="11343" y="16083"/>
                    </a:cubicBezTo>
                    <a:lnTo>
                      <a:pt x="11343" y="16083"/>
                    </a:lnTo>
                    <a:cubicBezTo>
                      <a:pt x="11344" y="16077"/>
                      <a:pt x="11345" y="16071"/>
                      <a:pt x="11346" y="16065"/>
                    </a:cubicBezTo>
                    <a:lnTo>
                      <a:pt x="11346" y="16065"/>
                    </a:lnTo>
                    <a:cubicBezTo>
                      <a:pt x="11346" y="16065"/>
                      <a:pt x="11346" y="16065"/>
                      <a:pt x="11346" y="16065"/>
                    </a:cubicBezTo>
                    <a:cubicBezTo>
                      <a:pt x="11395" y="15548"/>
                      <a:pt x="11443" y="15014"/>
                      <a:pt x="11507" y="14481"/>
                    </a:cubicBezTo>
                    <a:cubicBezTo>
                      <a:pt x="11621" y="13220"/>
                      <a:pt x="11750" y="11960"/>
                      <a:pt x="11880" y="10699"/>
                    </a:cubicBezTo>
                    <a:cubicBezTo>
                      <a:pt x="12024" y="9163"/>
                      <a:pt x="12171" y="7629"/>
                      <a:pt x="12332" y="6093"/>
                    </a:cubicBezTo>
                    <a:lnTo>
                      <a:pt x="12720" y="2117"/>
                    </a:lnTo>
                    <a:cubicBezTo>
                      <a:pt x="12752" y="1681"/>
                      <a:pt x="12800" y="1244"/>
                      <a:pt x="12849" y="809"/>
                    </a:cubicBezTo>
                    <a:cubicBezTo>
                      <a:pt x="12865" y="615"/>
                      <a:pt x="12914" y="404"/>
                      <a:pt x="12914" y="194"/>
                    </a:cubicBezTo>
                    <a:lnTo>
                      <a:pt x="12914" y="162"/>
                    </a:lnTo>
                    <a:cubicBezTo>
                      <a:pt x="12914" y="81"/>
                      <a:pt x="12833" y="0"/>
                      <a:pt x="12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3260;p35"/>
              <p:cNvSpPr/>
              <p:nvPr/>
            </p:nvSpPr>
            <p:spPr>
              <a:xfrm>
                <a:off x="7850350" y="3374800"/>
                <a:ext cx="191950" cy="290925"/>
              </a:xfrm>
              <a:custGeom>
                <a:avLst/>
                <a:gdLst/>
                <a:ahLst/>
                <a:cxnLst/>
                <a:rect l="l" t="t" r="r" b="b"/>
                <a:pathLst>
                  <a:path w="7678" h="11637" extrusionOk="0">
                    <a:moveTo>
                      <a:pt x="3831" y="1"/>
                    </a:moveTo>
                    <a:cubicBezTo>
                      <a:pt x="1714" y="1"/>
                      <a:pt x="1" y="2619"/>
                      <a:pt x="1" y="5819"/>
                    </a:cubicBezTo>
                    <a:cubicBezTo>
                      <a:pt x="1" y="9034"/>
                      <a:pt x="1714" y="11637"/>
                      <a:pt x="3831" y="11637"/>
                    </a:cubicBezTo>
                    <a:cubicBezTo>
                      <a:pt x="5965" y="11637"/>
                      <a:pt x="7678" y="9034"/>
                      <a:pt x="7678" y="5819"/>
                    </a:cubicBezTo>
                    <a:cubicBezTo>
                      <a:pt x="7678" y="2619"/>
                      <a:pt x="5965" y="1"/>
                      <a:pt x="38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3261;p35"/>
              <p:cNvSpPr/>
              <p:nvPr/>
            </p:nvSpPr>
            <p:spPr>
              <a:xfrm>
                <a:off x="7784100" y="3228550"/>
                <a:ext cx="303450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12138" h="2731" extrusionOk="0">
                    <a:moveTo>
                      <a:pt x="1374" y="0"/>
                    </a:moveTo>
                    <a:cubicBezTo>
                      <a:pt x="614" y="0"/>
                      <a:pt x="0" y="614"/>
                      <a:pt x="0" y="1358"/>
                    </a:cubicBezTo>
                    <a:cubicBezTo>
                      <a:pt x="0" y="2117"/>
                      <a:pt x="614" y="2731"/>
                      <a:pt x="1374" y="2731"/>
                    </a:cubicBezTo>
                    <a:lnTo>
                      <a:pt x="10764" y="2731"/>
                    </a:lnTo>
                    <a:cubicBezTo>
                      <a:pt x="11524" y="2731"/>
                      <a:pt x="12138" y="2117"/>
                      <a:pt x="12138" y="1358"/>
                    </a:cubicBezTo>
                    <a:cubicBezTo>
                      <a:pt x="12138" y="614"/>
                      <a:pt x="11524" y="0"/>
                      <a:pt x="10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262;p35"/>
              <p:cNvSpPr/>
              <p:nvPr/>
            </p:nvSpPr>
            <p:spPr>
              <a:xfrm>
                <a:off x="7780050" y="3224075"/>
                <a:ext cx="31195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3089" extrusionOk="0">
                    <a:moveTo>
                      <a:pt x="10926" y="341"/>
                    </a:moveTo>
                    <a:cubicBezTo>
                      <a:pt x="11604" y="341"/>
                      <a:pt x="12138" y="873"/>
                      <a:pt x="12138" y="1537"/>
                    </a:cubicBezTo>
                    <a:cubicBezTo>
                      <a:pt x="12138" y="2216"/>
                      <a:pt x="11604" y="2748"/>
                      <a:pt x="10926" y="2748"/>
                    </a:cubicBezTo>
                    <a:lnTo>
                      <a:pt x="1536" y="2748"/>
                    </a:lnTo>
                    <a:cubicBezTo>
                      <a:pt x="873" y="2748"/>
                      <a:pt x="340" y="2216"/>
                      <a:pt x="340" y="1537"/>
                    </a:cubicBezTo>
                    <a:cubicBezTo>
                      <a:pt x="340" y="873"/>
                      <a:pt x="873" y="341"/>
                      <a:pt x="1536" y="341"/>
                    </a:cubicBezTo>
                    <a:close/>
                    <a:moveTo>
                      <a:pt x="1536" y="1"/>
                    </a:moveTo>
                    <a:cubicBezTo>
                      <a:pt x="696" y="1"/>
                      <a:pt x="0" y="696"/>
                      <a:pt x="0" y="1537"/>
                    </a:cubicBezTo>
                    <a:cubicBezTo>
                      <a:pt x="0" y="2393"/>
                      <a:pt x="696" y="3088"/>
                      <a:pt x="1536" y="3088"/>
                    </a:cubicBezTo>
                    <a:lnTo>
                      <a:pt x="10926" y="3088"/>
                    </a:lnTo>
                    <a:cubicBezTo>
                      <a:pt x="11783" y="3088"/>
                      <a:pt x="12477" y="2393"/>
                      <a:pt x="12477" y="1537"/>
                    </a:cubicBezTo>
                    <a:cubicBezTo>
                      <a:pt x="12477" y="696"/>
                      <a:pt x="11783" y="1"/>
                      <a:pt x="10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3263;p35"/>
              <p:cNvSpPr/>
              <p:nvPr/>
            </p:nvSpPr>
            <p:spPr>
              <a:xfrm>
                <a:off x="7746100" y="3262475"/>
                <a:ext cx="396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5840" h="2749" extrusionOk="0">
                    <a:moveTo>
                      <a:pt x="1375" y="1"/>
                    </a:moveTo>
                    <a:cubicBezTo>
                      <a:pt x="615" y="1"/>
                      <a:pt x="1" y="615"/>
                      <a:pt x="1" y="1374"/>
                    </a:cubicBezTo>
                    <a:cubicBezTo>
                      <a:pt x="1" y="2134"/>
                      <a:pt x="615" y="2748"/>
                      <a:pt x="1375" y="2748"/>
                    </a:cubicBezTo>
                    <a:lnTo>
                      <a:pt x="14466" y="2748"/>
                    </a:lnTo>
                    <a:cubicBezTo>
                      <a:pt x="15225" y="2748"/>
                      <a:pt x="15839" y="2134"/>
                      <a:pt x="15839" y="1374"/>
                    </a:cubicBezTo>
                    <a:cubicBezTo>
                      <a:pt x="15839" y="615"/>
                      <a:pt x="15225" y="1"/>
                      <a:pt x="14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3264;p35"/>
              <p:cNvSpPr/>
              <p:nvPr/>
            </p:nvSpPr>
            <p:spPr>
              <a:xfrm>
                <a:off x="776997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4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265;p35"/>
              <p:cNvSpPr/>
              <p:nvPr/>
            </p:nvSpPr>
            <p:spPr>
              <a:xfrm>
                <a:off x="781765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4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266;p35"/>
              <p:cNvSpPr/>
              <p:nvPr/>
            </p:nvSpPr>
            <p:spPr>
              <a:xfrm>
                <a:off x="786532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3267;p35"/>
              <p:cNvSpPr/>
              <p:nvPr/>
            </p:nvSpPr>
            <p:spPr>
              <a:xfrm>
                <a:off x="791300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3268;p35"/>
              <p:cNvSpPr/>
              <p:nvPr/>
            </p:nvSpPr>
            <p:spPr>
              <a:xfrm>
                <a:off x="796067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269;p35"/>
              <p:cNvSpPr/>
              <p:nvPr/>
            </p:nvSpPr>
            <p:spPr>
              <a:xfrm>
                <a:off x="800835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270;p35"/>
              <p:cNvSpPr/>
              <p:nvPr/>
            </p:nvSpPr>
            <p:spPr>
              <a:xfrm>
                <a:off x="805602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4" y="1196"/>
                      <a:pt x="324" y="1099"/>
                    </a:cubicBezTo>
                    <a:lnTo>
                      <a:pt x="324" y="162"/>
                    </a:lnTo>
                    <a:cubicBezTo>
                      <a:pt x="324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271;p35"/>
              <p:cNvSpPr/>
              <p:nvPr/>
            </p:nvSpPr>
            <p:spPr>
              <a:xfrm>
                <a:off x="810370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4" y="1196"/>
                      <a:pt x="324" y="1099"/>
                    </a:cubicBezTo>
                    <a:lnTo>
                      <a:pt x="324" y="162"/>
                    </a:lnTo>
                    <a:cubicBezTo>
                      <a:pt x="324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272;p35"/>
              <p:cNvSpPr/>
              <p:nvPr/>
            </p:nvSpPr>
            <p:spPr>
              <a:xfrm>
                <a:off x="7870975" y="3377825"/>
                <a:ext cx="341825" cy="358500"/>
              </a:xfrm>
              <a:custGeom>
                <a:avLst/>
                <a:gdLst/>
                <a:ahLst/>
                <a:cxnLst/>
                <a:rect l="l" t="t" r="r" b="b"/>
                <a:pathLst>
                  <a:path w="13673" h="14340" extrusionOk="0">
                    <a:moveTo>
                      <a:pt x="7765" y="1"/>
                    </a:moveTo>
                    <a:cubicBezTo>
                      <a:pt x="5361" y="1"/>
                      <a:pt x="2863" y="1192"/>
                      <a:pt x="1083" y="2595"/>
                    </a:cubicBezTo>
                    <a:cubicBezTo>
                      <a:pt x="727" y="2869"/>
                      <a:pt x="388" y="3177"/>
                      <a:pt x="194" y="3580"/>
                    </a:cubicBezTo>
                    <a:cubicBezTo>
                      <a:pt x="0" y="3985"/>
                      <a:pt x="0" y="4517"/>
                      <a:pt x="307" y="4841"/>
                    </a:cubicBezTo>
                    <a:cubicBezTo>
                      <a:pt x="501" y="5051"/>
                      <a:pt x="792" y="5148"/>
                      <a:pt x="1067" y="5228"/>
                    </a:cubicBezTo>
                    <a:cubicBezTo>
                      <a:pt x="1502" y="5345"/>
                      <a:pt x="1953" y="5402"/>
                      <a:pt x="2404" y="5402"/>
                    </a:cubicBezTo>
                    <a:cubicBezTo>
                      <a:pt x="3075" y="5402"/>
                      <a:pt x="3746" y="5276"/>
                      <a:pt x="4364" y="5034"/>
                    </a:cubicBezTo>
                    <a:lnTo>
                      <a:pt x="4364" y="5034"/>
                    </a:lnTo>
                    <a:cubicBezTo>
                      <a:pt x="2909" y="5633"/>
                      <a:pt x="1406" y="6521"/>
                      <a:pt x="808" y="7976"/>
                    </a:cubicBezTo>
                    <a:cubicBezTo>
                      <a:pt x="647" y="8396"/>
                      <a:pt x="582" y="8913"/>
                      <a:pt x="856" y="9253"/>
                    </a:cubicBezTo>
                    <a:cubicBezTo>
                      <a:pt x="1035" y="9463"/>
                      <a:pt x="1309" y="9576"/>
                      <a:pt x="1567" y="9641"/>
                    </a:cubicBezTo>
                    <a:cubicBezTo>
                      <a:pt x="1900" y="9727"/>
                      <a:pt x="2244" y="9769"/>
                      <a:pt x="2589" y="9769"/>
                    </a:cubicBezTo>
                    <a:cubicBezTo>
                      <a:pt x="3404" y="9769"/>
                      <a:pt x="4222" y="9533"/>
                      <a:pt x="4901" y="9078"/>
                    </a:cubicBezTo>
                    <a:lnTo>
                      <a:pt x="4901" y="9078"/>
                    </a:lnTo>
                    <a:cubicBezTo>
                      <a:pt x="4121" y="9608"/>
                      <a:pt x="3438" y="10281"/>
                      <a:pt x="3119" y="11160"/>
                    </a:cubicBezTo>
                    <a:cubicBezTo>
                      <a:pt x="2796" y="12048"/>
                      <a:pt x="2925" y="13132"/>
                      <a:pt x="3636" y="13762"/>
                    </a:cubicBezTo>
                    <a:cubicBezTo>
                      <a:pt x="4103" y="14186"/>
                      <a:pt x="4724" y="14339"/>
                      <a:pt x="5360" y="14339"/>
                    </a:cubicBezTo>
                    <a:cubicBezTo>
                      <a:pt x="5693" y="14339"/>
                      <a:pt x="6030" y="14297"/>
                      <a:pt x="6351" y="14231"/>
                    </a:cubicBezTo>
                    <a:cubicBezTo>
                      <a:pt x="8937" y="13729"/>
                      <a:pt x="11103" y="11871"/>
                      <a:pt x="12251" y="9560"/>
                    </a:cubicBezTo>
                    <a:cubicBezTo>
                      <a:pt x="12363" y="9333"/>
                      <a:pt x="12460" y="9092"/>
                      <a:pt x="12557" y="8865"/>
                    </a:cubicBezTo>
                    <a:cubicBezTo>
                      <a:pt x="13673" y="5939"/>
                      <a:pt x="13350" y="1690"/>
                      <a:pt x="10053" y="412"/>
                    </a:cubicBezTo>
                    <a:cubicBezTo>
                      <a:pt x="9319" y="127"/>
                      <a:pt x="8547" y="1"/>
                      <a:pt x="77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273;p35"/>
              <p:cNvSpPr/>
              <p:nvPr/>
            </p:nvSpPr>
            <p:spPr>
              <a:xfrm>
                <a:off x="7868125" y="3373700"/>
                <a:ext cx="338600" cy="366850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14674" extrusionOk="0">
                    <a:moveTo>
                      <a:pt x="7911" y="334"/>
                    </a:moveTo>
                    <a:cubicBezTo>
                      <a:pt x="8996" y="334"/>
                      <a:pt x="10073" y="578"/>
                      <a:pt x="10975" y="1191"/>
                    </a:cubicBezTo>
                    <a:cubicBezTo>
                      <a:pt x="12154" y="1984"/>
                      <a:pt x="12785" y="3325"/>
                      <a:pt x="12994" y="4699"/>
                    </a:cubicBezTo>
                    <a:cubicBezTo>
                      <a:pt x="13253" y="6363"/>
                      <a:pt x="12962" y="8141"/>
                      <a:pt x="12219" y="9628"/>
                    </a:cubicBezTo>
                    <a:cubicBezTo>
                      <a:pt x="11314" y="11438"/>
                      <a:pt x="9827" y="12941"/>
                      <a:pt x="7984" y="13765"/>
                    </a:cubicBezTo>
                    <a:cubicBezTo>
                      <a:pt x="7241" y="14084"/>
                      <a:pt x="6378" y="14337"/>
                      <a:pt x="5547" y="14337"/>
                    </a:cubicBezTo>
                    <a:cubicBezTo>
                      <a:pt x="5366" y="14337"/>
                      <a:pt x="5187" y="14325"/>
                      <a:pt x="5011" y="14299"/>
                    </a:cubicBezTo>
                    <a:cubicBezTo>
                      <a:pt x="4510" y="14234"/>
                      <a:pt x="4025" y="14024"/>
                      <a:pt x="3702" y="13636"/>
                    </a:cubicBezTo>
                    <a:cubicBezTo>
                      <a:pt x="3379" y="13265"/>
                      <a:pt x="3233" y="12763"/>
                      <a:pt x="3233" y="12278"/>
                    </a:cubicBezTo>
                    <a:cubicBezTo>
                      <a:pt x="3217" y="11018"/>
                      <a:pt x="4138" y="10032"/>
                      <a:pt x="5124" y="9369"/>
                    </a:cubicBezTo>
                    <a:cubicBezTo>
                      <a:pt x="5274" y="9274"/>
                      <a:pt x="5171" y="9053"/>
                      <a:pt x="5029" y="9053"/>
                    </a:cubicBezTo>
                    <a:cubicBezTo>
                      <a:pt x="5002" y="9053"/>
                      <a:pt x="4974" y="9060"/>
                      <a:pt x="4946" y="9078"/>
                    </a:cubicBezTo>
                    <a:cubicBezTo>
                      <a:pt x="4946" y="9078"/>
                      <a:pt x="4946" y="9078"/>
                      <a:pt x="4946" y="9078"/>
                    </a:cubicBezTo>
                    <a:lnTo>
                      <a:pt x="4946" y="9078"/>
                    </a:lnTo>
                    <a:cubicBezTo>
                      <a:pt x="4397" y="9451"/>
                      <a:pt x="3750" y="9692"/>
                      <a:pt x="3088" y="9741"/>
                    </a:cubicBezTo>
                    <a:cubicBezTo>
                      <a:pt x="2947" y="9755"/>
                      <a:pt x="2804" y="9763"/>
                      <a:pt x="2660" y="9763"/>
                    </a:cubicBezTo>
                    <a:cubicBezTo>
                      <a:pt x="2456" y="9763"/>
                      <a:pt x="2252" y="9747"/>
                      <a:pt x="2054" y="9709"/>
                    </a:cubicBezTo>
                    <a:cubicBezTo>
                      <a:pt x="1746" y="9660"/>
                      <a:pt x="1390" y="9595"/>
                      <a:pt x="1149" y="9369"/>
                    </a:cubicBezTo>
                    <a:cubicBezTo>
                      <a:pt x="679" y="8917"/>
                      <a:pt x="1084" y="8108"/>
                      <a:pt x="1375" y="7656"/>
                    </a:cubicBezTo>
                    <a:cubicBezTo>
                      <a:pt x="1698" y="7123"/>
                      <a:pt x="2166" y="6703"/>
                      <a:pt x="2668" y="6348"/>
                    </a:cubicBezTo>
                    <a:cubicBezTo>
                      <a:pt x="3250" y="5943"/>
                      <a:pt x="3879" y="5620"/>
                      <a:pt x="4526" y="5346"/>
                    </a:cubicBezTo>
                    <a:cubicBezTo>
                      <a:pt x="4699" y="5288"/>
                      <a:pt x="4654" y="5025"/>
                      <a:pt x="4505" y="5025"/>
                    </a:cubicBezTo>
                    <a:cubicBezTo>
                      <a:pt x="4487" y="5025"/>
                      <a:pt x="4467" y="5029"/>
                      <a:pt x="4446" y="5038"/>
                    </a:cubicBezTo>
                    <a:cubicBezTo>
                      <a:pt x="4446" y="5038"/>
                      <a:pt x="4446" y="5038"/>
                      <a:pt x="4446" y="5038"/>
                    </a:cubicBezTo>
                    <a:lnTo>
                      <a:pt x="4446" y="5038"/>
                    </a:lnTo>
                    <a:cubicBezTo>
                      <a:pt x="3823" y="5279"/>
                      <a:pt x="3169" y="5402"/>
                      <a:pt x="2514" y="5402"/>
                    </a:cubicBezTo>
                    <a:cubicBezTo>
                      <a:pt x="2116" y="5402"/>
                      <a:pt x="1717" y="5356"/>
                      <a:pt x="1326" y="5264"/>
                    </a:cubicBezTo>
                    <a:cubicBezTo>
                      <a:pt x="825" y="5135"/>
                      <a:pt x="356" y="4925"/>
                      <a:pt x="341" y="4344"/>
                    </a:cubicBezTo>
                    <a:cubicBezTo>
                      <a:pt x="341" y="3842"/>
                      <a:pt x="647" y="3454"/>
                      <a:pt x="1003" y="3131"/>
                    </a:cubicBezTo>
                    <a:cubicBezTo>
                      <a:pt x="1666" y="2533"/>
                      <a:pt x="2457" y="2032"/>
                      <a:pt x="3265" y="1612"/>
                    </a:cubicBezTo>
                    <a:cubicBezTo>
                      <a:pt x="4090" y="1176"/>
                      <a:pt x="4963" y="820"/>
                      <a:pt x="5883" y="594"/>
                    </a:cubicBezTo>
                    <a:cubicBezTo>
                      <a:pt x="6534" y="431"/>
                      <a:pt x="7224" y="334"/>
                      <a:pt x="7911" y="334"/>
                    </a:cubicBezTo>
                    <a:close/>
                    <a:moveTo>
                      <a:pt x="7892" y="1"/>
                    </a:moveTo>
                    <a:cubicBezTo>
                      <a:pt x="7266" y="1"/>
                      <a:pt x="6640" y="76"/>
                      <a:pt x="6045" y="206"/>
                    </a:cubicBezTo>
                    <a:cubicBezTo>
                      <a:pt x="5043" y="432"/>
                      <a:pt x="4090" y="804"/>
                      <a:pt x="3185" y="1288"/>
                    </a:cubicBezTo>
                    <a:cubicBezTo>
                      <a:pt x="2312" y="1741"/>
                      <a:pt x="1440" y="2275"/>
                      <a:pt x="712" y="2954"/>
                    </a:cubicBezTo>
                    <a:cubicBezTo>
                      <a:pt x="324" y="3309"/>
                      <a:pt x="1" y="3794"/>
                      <a:pt x="17" y="4344"/>
                    </a:cubicBezTo>
                    <a:cubicBezTo>
                      <a:pt x="17" y="4909"/>
                      <a:pt x="373" y="5281"/>
                      <a:pt x="873" y="5475"/>
                    </a:cubicBezTo>
                    <a:cubicBezTo>
                      <a:pt x="1374" y="5658"/>
                      <a:pt x="1917" y="5743"/>
                      <a:pt x="2464" y="5743"/>
                    </a:cubicBezTo>
                    <a:cubicBezTo>
                      <a:pt x="2660" y="5743"/>
                      <a:pt x="2856" y="5732"/>
                      <a:pt x="3051" y="5711"/>
                    </a:cubicBezTo>
                    <a:lnTo>
                      <a:pt x="3051" y="5711"/>
                    </a:lnTo>
                    <a:cubicBezTo>
                      <a:pt x="2263" y="6165"/>
                      <a:pt x="1551" y="6739"/>
                      <a:pt x="1067" y="7511"/>
                    </a:cubicBezTo>
                    <a:cubicBezTo>
                      <a:pt x="744" y="8044"/>
                      <a:pt x="421" y="8804"/>
                      <a:pt x="761" y="9401"/>
                    </a:cubicBezTo>
                    <a:cubicBezTo>
                      <a:pt x="1116" y="10000"/>
                      <a:pt x="2054" y="10097"/>
                      <a:pt x="2683" y="10097"/>
                    </a:cubicBezTo>
                    <a:cubicBezTo>
                      <a:pt x="3109" y="10097"/>
                      <a:pt x="3535" y="10033"/>
                      <a:pt x="3944" y="9911"/>
                    </a:cubicBezTo>
                    <a:lnTo>
                      <a:pt x="3944" y="9911"/>
                    </a:lnTo>
                    <a:cubicBezTo>
                      <a:pt x="3449" y="10424"/>
                      <a:pt x="3062" y="11035"/>
                      <a:pt x="2942" y="11745"/>
                    </a:cubicBezTo>
                    <a:cubicBezTo>
                      <a:pt x="2765" y="12780"/>
                      <a:pt x="3153" y="13911"/>
                      <a:pt x="4138" y="14396"/>
                    </a:cubicBezTo>
                    <a:cubicBezTo>
                      <a:pt x="4570" y="14594"/>
                      <a:pt x="5036" y="14674"/>
                      <a:pt x="5507" y="14674"/>
                    </a:cubicBezTo>
                    <a:cubicBezTo>
                      <a:pt x="6149" y="14674"/>
                      <a:pt x="6800" y="14527"/>
                      <a:pt x="7387" y="14331"/>
                    </a:cubicBezTo>
                    <a:cubicBezTo>
                      <a:pt x="8421" y="13991"/>
                      <a:pt x="9374" y="13442"/>
                      <a:pt x="10215" y="12747"/>
                    </a:cubicBezTo>
                    <a:cubicBezTo>
                      <a:pt x="11168" y="11940"/>
                      <a:pt x="11943" y="10922"/>
                      <a:pt x="12508" y="9808"/>
                    </a:cubicBezTo>
                    <a:lnTo>
                      <a:pt x="12508" y="9808"/>
                    </a:lnTo>
                    <a:cubicBezTo>
                      <a:pt x="12509" y="9808"/>
                      <a:pt x="12509" y="9807"/>
                      <a:pt x="12510" y="9806"/>
                    </a:cubicBezTo>
                    <a:lnTo>
                      <a:pt x="12510" y="9806"/>
                    </a:lnTo>
                    <a:cubicBezTo>
                      <a:pt x="12510" y="9806"/>
                      <a:pt x="12510" y="9806"/>
                      <a:pt x="12510" y="9806"/>
                    </a:cubicBezTo>
                    <a:cubicBezTo>
                      <a:pt x="12510" y="9806"/>
                      <a:pt x="12510" y="9805"/>
                      <a:pt x="12510" y="9804"/>
                    </a:cubicBezTo>
                    <a:lnTo>
                      <a:pt x="12510" y="9804"/>
                    </a:lnTo>
                    <a:cubicBezTo>
                      <a:pt x="13238" y="8333"/>
                      <a:pt x="13544" y="6638"/>
                      <a:pt x="13367" y="5006"/>
                    </a:cubicBezTo>
                    <a:cubicBezTo>
                      <a:pt x="13221" y="3503"/>
                      <a:pt x="12606" y="1999"/>
                      <a:pt x="11378" y="1062"/>
                    </a:cubicBezTo>
                    <a:cubicBezTo>
                      <a:pt x="10379" y="299"/>
                      <a:pt x="9135" y="1"/>
                      <a:pt x="7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3274;p35"/>
              <p:cNvSpPr/>
              <p:nvPr/>
            </p:nvSpPr>
            <p:spPr>
              <a:xfrm>
                <a:off x="7146525" y="2635825"/>
                <a:ext cx="246900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9876" h="7822" extrusionOk="0">
                    <a:moveTo>
                      <a:pt x="3360" y="0"/>
                    </a:moveTo>
                    <a:cubicBezTo>
                      <a:pt x="3236" y="0"/>
                      <a:pt x="3112" y="16"/>
                      <a:pt x="2991" y="49"/>
                    </a:cubicBezTo>
                    <a:cubicBezTo>
                      <a:pt x="2104" y="290"/>
                      <a:pt x="1587" y="1416"/>
                      <a:pt x="2001" y="2240"/>
                    </a:cubicBezTo>
                    <a:lnTo>
                      <a:pt x="2001" y="2240"/>
                    </a:lnTo>
                    <a:cubicBezTo>
                      <a:pt x="1856" y="1957"/>
                      <a:pt x="1533" y="1814"/>
                      <a:pt x="1203" y="1814"/>
                    </a:cubicBezTo>
                    <a:cubicBezTo>
                      <a:pt x="975" y="1814"/>
                      <a:pt x="744" y="1882"/>
                      <a:pt x="567" y="2021"/>
                    </a:cubicBezTo>
                    <a:cubicBezTo>
                      <a:pt x="130" y="2359"/>
                      <a:pt x="0" y="2990"/>
                      <a:pt x="130" y="3523"/>
                    </a:cubicBezTo>
                    <a:cubicBezTo>
                      <a:pt x="243" y="4057"/>
                      <a:pt x="567" y="4542"/>
                      <a:pt x="905" y="4962"/>
                    </a:cubicBezTo>
                    <a:cubicBezTo>
                      <a:pt x="1617" y="5883"/>
                      <a:pt x="2457" y="6691"/>
                      <a:pt x="3394" y="7369"/>
                    </a:cubicBezTo>
                    <a:lnTo>
                      <a:pt x="7629" y="7822"/>
                    </a:lnTo>
                    <a:cubicBezTo>
                      <a:pt x="8340" y="6594"/>
                      <a:pt x="9068" y="5365"/>
                      <a:pt x="9520" y="4008"/>
                    </a:cubicBezTo>
                    <a:cubicBezTo>
                      <a:pt x="9730" y="3426"/>
                      <a:pt x="9876" y="2812"/>
                      <a:pt x="9746" y="2215"/>
                    </a:cubicBezTo>
                    <a:cubicBezTo>
                      <a:pt x="9617" y="1616"/>
                      <a:pt x="9148" y="1051"/>
                      <a:pt x="8534" y="986"/>
                    </a:cubicBezTo>
                    <a:cubicBezTo>
                      <a:pt x="8497" y="983"/>
                      <a:pt x="8460" y="981"/>
                      <a:pt x="8424" y="981"/>
                    </a:cubicBezTo>
                    <a:cubicBezTo>
                      <a:pt x="7822" y="981"/>
                      <a:pt x="7289" y="1472"/>
                      <a:pt x="7014" y="2021"/>
                    </a:cubicBezTo>
                    <a:cubicBezTo>
                      <a:pt x="7064" y="1616"/>
                      <a:pt x="7096" y="1213"/>
                      <a:pt x="6982" y="825"/>
                    </a:cubicBezTo>
                    <a:cubicBezTo>
                      <a:pt x="6853" y="452"/>
                      <a:pt x="6530" y="114"/>
                      <a:pt x="6142" y="97"/>
                    </a:cubicBezTo>
                    <a:cubicBezTo>
                      <a:pt x="5512" y="97"/>
                      <a:pt x="5189" y="808"/>
                      <a:pt x="5027" y="1407"/>
                    </a:cubicBezTo>
                    <a:cubicBezTo>
                      <a:pt x="4916" y="625"/>
                      <a:pt x="4141" y="0"/>
                      <a:pt x="33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3275;p35"/>
              <p:cNvSpPr/>
              <p:nvPr/>
            </p:nvSpPr>
            <p:spPr>
              <a:xfrm>
                <a:off x="7142475" y="2631625"/>
                <a:ext cx="255800" cy="203900"/>
              </a:xfrm>
              <a:custGeom>
                <a:avLst/>
                <a:gdLst/>
                <a:ahLst/>
                <a:cxnLst/>
                <a:rect l="l" t="t" r="r" b="b"/>
                <a:pathLst>
                  <a:path w="10232" h="8156" extrusionOk="0">
                    <a:moveTo>
                      <a:pt x="3537" y="336"/>
                    </a:moveTo>
                    <a:cubicBezTo>
                      <a:pt x="4250" y="336"/>
                      <a:pt x="4918" y="910"/>
                      <a:pt x="5028" y="1622"/>
                    </a:cubicBezTo>
                    <a:cubicBezTo>
                      <a:pt x="5043" y="1701"/>
                      <a:pt x="5109" y="1738"/>
                      <a:pt x="5178" y="1738"/>
                    </a:cubicBezTo>
                    <a:cubicBezTo>
                      <a:pt x="5250" y="1738"/>
                      <a:pt x="5326" y="1697"/>
                      <a:pt x="5351" y="1622"/>
                    </a:cubicBezTo>
                    <a:cubicBezTo>
                      <a:pt x="5479" y="1191"/>
                      <a:pt x="5717" y="443"/>
                      <a:pt x="6285" y="443"/>
                    </a:cubicBezTo>
                    <a:cubicBezTo>
                      <a:pt x="6291" y="443"/>
                      <a:pt x="6297" y="443"/>
                      <a:pt x="6304" y="443"/>
                    </a:cubicBezTo>
                    <a:cubicBezTo>
                      <a:pt x="6627" y="443"/>
                      <a:pt x="6886" y="750"/>
                      <a:pt x="6982" y="1041"/>
                    </a:cubicBezTo>
                    <a:cubicBezTo>
                      <a:pt x="7096" y="1413"/>
                      <a:pt x="7047" y="1801"/>
                      <a:pt x="6999" y="2189"/>
                    </a:cubicBezTo>
                    <a:cubicBezTo>
                      <a:pt x="6989" y="2287"/>
                      <a:pt x="7080" y="2343"/>
                      <a:pt x="7172" y="2343"/>
                    </a:cubicBezTo>
                    <a:cubicBezTo>
                      <a:pt x="7231" y="2343"/>
                      <a:pt x="7291" y="2320"/>
                      <a:pt x="7323" y="2269"/>
                    </a:cubicBezTo>
                    <a:cubicBezTo>
                      <a:pt x="7564" y="1801"/>
                      <a:pt x="8001" y="1348"/>
                      <a:pt x="8551" y="1316"/>
                    </a:cubicBezTo>
                    <a:cubicBezTo>
                      <a:pt x="8561" y="1316"/>
                      <a:pt x="8571" y="1315"/>
                      <a:pt x="8580" y="1315"/>
                    </a:cubicBezTo>
                    <a:cubicBezTo>
                      <a:pt x="9116" y="1315"/>
                      <a:pt x="9539" y="1761"/>
                      <a:pt x="9698" y="2253"/>
                    </a:cubicBezTo>
                    <a:cubicBezTo>
                      <a:pt x="9908" y="2883"/>
                      <a:pt x="9730" y="3562"/>
                      <a:pt x="9520" y="4176"/>
                    </a:cubicBezTo>
                    <a:cubicBezTo>
                      <a:pt x="9310" y="4790"/>
                      <a:pt x="9036" y="5389"/>
                      <a:pt x="8728" y="5986"/>
                    </a:cubicBezTo>
                    <a:cubicBezTo>
                      <a:pt x="8405" y="6602"/>
                      <a:pt x="8052" y="7204"/>
                      <a:pt x="7698" y="7819"/>
                    </a:cubicBezTo>
                    <a:lnTo>
                      <a:pt x="7698" y="7819"/>
                    </a:lnTo>
                    <a:cubicBezTo>
                      <a:pt x="6647" y="7708"/>
                      <a:pt x="5594" y="7583"/>
                      <a:pt x="4526" y="7473"/>
                    </a:cubicBezTo>
                    <a:cubicBezTo>
                      <a:pt x="4284" y="7440"/>
                      <a:pt x="4026" y="7425"/>
                      <a:pt x="3783" y="7393"/>
                    </a:cubicBezTo>
                    <a:cubicBezTo>
                      <a:pt x="3718" y="7393"/>
                      <a:pt x="3638" y="7393"/>
                      <a:pt x="3589" y="7376"/>
                    </a:cubicBezTo>
                    <a:lnTo>
                      <a:pt x="3570" y="7376"/>
                    </a:lnTo>
                    <a:cubicBezTo>
                      <a:pt x="3576" y="7363"/>
                      <a:pt x="3506" y="7293"/>
                      <a:pt x="3492" y="7279"/>
                    </a:cubicBezTo>
                    <a:cubicBezTo>
                      <a:pt x="3427" y="7231"/>
                      <a:pt x="3347" y="7166"/>
                      <a:pt x="3265" y="7117"/>
                    </a:cubicBezTo>
                    <a:cubicBezTo>
                      <a:pt x="2765" y="6714"/>
                      <a:pt x="2296" y="6277"/>
                      <a:pt x="1860" y="5809"/>
                    </a:cubicBezTo>
                    <a:cubicBezTo>
                      <a:pt x="1440" y="5356"/>
                      <a:pt x="1003" y="4855"/>
                      <a:pt x="696" y="4305"/>
                    </a:cubicBezTo>
                    <a:cubicBezTo>
                      <a:pt x="405" y="3756"/>
                      <a:pt x="244" y="2997"/>
                      <a:pt x="680" y="2463"/>
                    </a:cubicBezTo>
                    <a:cubicBezTo>
                      <a:pt x="851" y="2259"/>
                      <a:pt x="1121" y="2142"/>
                      <a:pt x="1381" y="2142"/>
                    </a:cubicBezTo>
                    <a:cubicBezTo>
                      <a:pt x="1638" y="2142"/>
                      <a:pt x="1885" y="2255"/>
                      <a:pt x="2022" y="2512"/>
                    </a:cubicBezTo>
                    <a:cubicBezTo>
                      <a:pt x="2051" y="2566"/>
                      <a:pt x="2097" y="2588"/>
                      <a:pt x="2143" y="2588"/>
                    </a:cubicBezTo>
                    <a:cubicBezTo>
                      <a:pt x="2251" y="2588"/>
                      <a:pt x="2363" y="2469"/>
                      <a:pt x="2296" y="2333"/>
                    </a:cubicBezTo>
                    <a:cubicBezTo>
                      <a:pt x="1957" y="1622"/>
                      <a:pt x="2393" y="637"/>
                      <a:pt x="3153" y="394"/>
                    </a:cubicBezTo>
                    <a:cubicBezTo>
                      <a:pt x="3281" y="355"/>
                      <a:pt x="3410" y="336"/>
                      <a:pt x="3537" y="336"/>
                    </a:cubicBezTo>
                    <a:close/>
                    <a:moveTo>
                      <a:pt x="3532" y="0"/>
                    </a:moveTo>
                    <a:cubicBezTo>
                      <a:pt x="3361" y="0"/>
                      <a:pt x="3189" y="28"/>
                      <a:pt x="3024" y="88"/>
                    </a:cubicBezTo>
                    <a:cubicBezTo>
                      <a:pt x="2267" y="356"/>
                      <a:pt x="1806" y="1154"/>
                      <a:pt x="1865" y="1924"/>
                    </a:cubicBezTo>
                    <a:lnTo>
                      <a:pt x="1865" y="1924"/>
                    </a:lnTo>
                    <a:cubicBezTo>
                      <a:pt x="1711" y="1851"/>
                      <a:pt x="1537" y="1814"/>
                      <a:pt x="1361" y="1814"/>
                    </a:cubicBezTo>
                    <a:cubicBezTo>
                      <a:pt x="1263" y="1814"/>
                      <a:pt x="1164" y="1826"/>
                      <a:pt x="1067" y="1849"/>
                    </a:cubicBezTo>
                    <a:cubicBezTo>
                      <a:pt x="535" y="1962"/>
                      <a:pt x="195" y="2463"/>
                      <a:pt x="115" y="2997"/>
                    </a:cubicBezTo>
                    <a:cubicBezTo>
                      <a:pt x="1" y="3626"/>
                      <a:pt x="244" y="4225"/>
                      <a:pt x="583" y="4742"/>
                    </a:cubicBezTo>
                    <a:cubicBezTo>
                      <a:pt x="955" y="5324"/>
                      <a:pt x="1423" y="5841"/>
                      <a:pt x="1908" y="6341"/>
                    </a:cubicBezTo>
                    <a:cubicBezTo>
                      <a:pt x="2166" y="6600"/>
                      <a:pt x="2425" y="6843"/>
                      <a:pt x="2700" y="7069"/>
                    </a:cubicBezTo>
                    <a:cubicBezTo>
                      <a:pt x="2830" y="7182"/>
                      <a:pt x="2959" y="7296"/>
                      <a:pt x="3088" y="7393"/>
                    </a:cubicBezTo>
                    <a:cubicBezTo>
                      <a:pt x="3218" y="7490"/>
                      <a:pt x="3362" y="7651"/>
                      <a:pt x="3508" y="7699"/>
                    </a:cubicBezTo>
                    <a:cubicBezTo>
                      <a:pt x="3638" y="7731"/>
                      <a:pt x="3799" y="7731"/>
                      <a:pt x="3929" y="7748"/>
                    </a:cubicBezTo>
                    <a:cubicBezTo>
                      <a:pt x="4655" y="7813"/>
                      <a:pt x="5383" y="7893"/>
                      <a:pt x="6094" y="7974"/>
                    </a:cubicBezTo>
                    <a:cubicBezTo>
                      <a:pt x="6643" y="8037"/>
                      <a:pt x="7194" y="8100"/>
                      <a:pt x="7743" y="8147"/>
                    </a:cubicBezTo>
                    <a:lnTo>
                      <a:pt x="7743" y="8147"/>
                    </a:lnTo>
                    <a:cubicBezTo>
                      <a:pt x="7759" y="8153"/>
                      <a:pt x="7776" y="8156"/>
                      <a:pt x="7793" y="8156"/>
                    </a:cubicBezTo>
                    <a:cubicBezTo>
                      <a:pt x="7800" y="8156"/>
                      <a:pt x="7808" y="8155"/>
                      <a:pt x="7815" y="8154"/>
                    </a:cubicBezTo>
                    <a:lnTo>
                      <a:pt x="7815" y="8154"/>
                    </a:lnTo>
                    <a:cubicBezTo>
                      <a:pt x="7816" y="8154"/>
                      <a:pt x="7817" y="8154"/>
                      <a:pt x="7818" y="8154"/>
                    </a:cubicBezTo>
                    <a:cubicBezTo>
                      <a:pt x="7899" y="8154"/>
                      <a:pt x="7942" y="8093"/>
                      <a:pt x="7948" y="8024"/>
                    </a:cubicBezTo>
                    <a:lnTo>
                      <a:pt x="7948" y="8024"/>
                    </a:lnTo>
                    <a:cubicBezTo>
                      <a:pt x="8715" y="6730"/>
                      <a:pt x="9493" y="5419"/>
                      <a:pt x="9924" y="3966"/>
                    </a:cubicBezTo>
                    <a:cubicBezTo>
                      <a:pt x="10135" y="3303"/>
                      <a:pt x="10232" y="2577"/>
                      <a:pt x="9924" y="1930"/>
                    </a:cubicBezTo>
                    <a:cubicBezTo>
                      <a:pt x="9682" y="1413"/>
                      <a:pt x="9180" y="993"/>
                      <a:pt x="8583" y="993"/>
                    </a:cubicBezTo>
                    <a:cubicBezTo>
                      <a:pt x="8101" y="993"/>
                      <a:pt x="7690" y="1248"/>
                      <a:pt x="7380" y="1594"/>
                    </a:cubicBezTo>
                    <a:lnTo>
                      <a:pt x="7380" y="1594"/>
                    </a:lnTo>
                    <a:cubicBezTo>
                      <a:pt x="7383" y="1311"/>
                      <a:pt x="7349" y="1033"/>
                      <a:pt x="7226" y="766"/>
                    </a:cubicBezTo>
                    <a:cubicBezTo>
                      <a:pt x="7064" y="426"/>
                      <a:pt x="6741" y="136"/>
                      <a:pt x="6353" y="103"/>
                    </a:cubicBezTo>
                    <a:cubicBezTo>
                      <a:pt x="6332" y="102"/>
                      <a:pt x="6311" y="101"/>
                      <a:pt x="6291" y="101"/>
                    </a:cubicBezTo>
                    <a:cubicBezTo>
                      <a:pt x="5741" y="101"/>
                      <a:pt x="5403" y="565"/>
                      <a:pt x="5195" y="1049"/>
                    </a:cubicBezTo>
                    <a:lnTo>
                      <a:pt x="5195" y="1049"/>
                    </a:lnTo>
                    <a:cubicBezTo>
                      <a:pt x="4886" y="438"/>
                      <a:pt x="4211" y="0"/>
                      <a:pt x="3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3276;p35"/>
              <p:cNvSpPr/>
              <p:nvPr/>
            </p:nvSpPr>
            <p:spPr>
              <a:xfrm>
                <a:off x="7190975" y="2718550"/>
                <a:ext cx="6185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2474" h="1178" extrusionOk="0">
                    <a:moveTo>
                      <a:pt x="469" y="522"/>
                    </a:moveTo>
                    <a:cubicBezTo>
                      <a:pt x="479" y="522"/>
                      <a:pt x="477" y="522"/>
                      <a:pt x="468" y="525"/>
                    </a:cubicBezTo>
                    <a:lnTo>
                      <a:pt x="468" y="525"/>
                    </a:lnTo>
                    <a:lnTo>
                      <a:pt x="469" y="522"/>
                    </a:lnTo>
                    <a:close/>
                    <a:moveTo>
                      <a:pt x="1145" y="1"/>
                    </a:moveTo>
                    <a:cubicBezTo>
                      <a:pt x="1105" y="1"/>
                      <a:pt x="1063" y="7"/>
                      <a:pt x="1019" y="20"/>
                    </a:cubicBezTo>
                    <a:cubicBezTo>
                      <a:pt x="857" y="66"/>
                      <a:pt x="772" y="182"/>
                      <a:pt x="733" y="321"/>
                    </a:cubicBezTo>
                    <a:lnTo>
                      <a:pt x="733" y="321"/>
                    </a:lnTo>
                    <a:cubicBezTo>
                      <a:pt x="645" y="249"/>
                      <a:pt x="548" y="199"/>
                      <a:pt x="451" y="199"/>
                    </a:cubicBezTo>
                    <a:cubicBezTo>
                      <a:pt x="408" y="199"/>
                      <a:pt x="365" y="209"/>
                      <a:pt x="323" y="231"/>
                    </a:cubicBezTo>
                    <a:cubicBezTo>
                      <a:pt x="49" y="376"/>
                      <a:pt x="0" y="796"/>
                      <a:pt x="65" y="1054"/>
                    </a:cubicBezTo>
                    <a:cubicBezTo>
                      <a:pt x="91" y="1140"/>
                      <a:pt x="158" y="1178"/>
                      <a:pt x="224" y="1178"/>
                    </a:cubicBezTo>
                    <a:cubicBezTo>
                      <a:pt x="321" y="1178"/>
                      <a:pt x="417" y="1098"/>
                      <a:pt x="388" y="974"/>
                    </a:cubicBezTo>
                    <a:cubicBezTo>
                      <a:pt x="372" y="893"/>
                      <a:pt x="356" y="813"/>
                      <a:pt x="372" y="716"/>
                    </a:cubicBezTo>
                    <a:cubicBezTo>
                      <a:pt x="388" y="683"/>
                      <a:pt x="405" y="634"/>
                      <a:pt x="420" y="602"/>
                    </a:cubicBezTo>
                    <a:lnTo>
                      <a:pt x="456" y="544"/>
                    </a:lnTo>
                    <a:lnTo>
                      <a:pt x="456" y="544"/>
                    </a:lnTo>
                    <a:cubicBezTo>
                      <a:pt x="466" y="550"/>
                      <a:pt x="476" y="560"/>
                      <a:pt x="485" y="570"/>
                    </a:cubicBezTo>
                    <a:cubicBezTo>
                      <a:pt x="534" y="586"/>
                      <a:pt x="550" y="619"/>
                      <a:pt x="582" y="634"/>
                    </a:cubicBezTo>
                    <a:cubicBezTo>
                      <a:pt x="647" y="699"/>
                      <a:pt x="696" y="764"/>
                      <a:pt x="744" y="845"/>
                    </a:cubicBezTo>
                    <a:cubicBezTo>
                      <a:pt x="776" y="899"/>
                      <a:pt x="826" y="923"/>
                      <a:pt x="875" y="923"/>
                    </a:cubicBezTo>
                    <a:cubicBezTo>
                      <a:pt x="973" y="923"/>
                      <a:pt x="1073" y="833"/>
                      <a:pt x="1051" y="716"/>
                    </a:cubicBezTo>
                    <a:cubicBezTo>
                      <a:pt x="1034" y="619"/>
                      <a:pt x="970" y="360"/>
                      <a:pt x="1131" y="328"/>
                    </a:cubicBezTo>
                    <a:cubicBezTo>
                      <a:pt x="1137" y="327"/>
                      <a:pt x="1142" y="327"/>
                      <a:pt x="1147" y="327"/>
                    </a:cubicBezTo>
                    <a:cubicBezTo>
                      <a:pt x="1284" y="327"/>
                      <a:pt x="1376" y="540"/>
                      <a:pt x="1422" y="619"/>
                    </a:cubicBezTo>
                    <a:cubicBezTo>
                      <a:pt x="1447" y="675"/>
                      <a:pt x="1503" y="703"/>
                      <a:pt x="1560" y="703"/>
                    </a:cubicBezTo>
                    <a:cubicBezTo>
                      <a:pt x="1617" y="703"/>
                      <a:pt x="1673" y="675"/>
                      <a:pt x="1698" y="619"/>
                    </a:cubicBezTo>
                    <a:cubicBezTo>
                      <a:pt x="1727" y="561"/>
                      <a:pt x="1819" y="350"/>
                      <a:pt x="1919" y="350"/>
                    </a:cubicBezTo>
                    <a:cubicBezTo>
                      <a:pt x="1931" y="350"/>
                      <a:pt x="1944" y="353"/>
                      <a:pt x="1956" y="360"/>
                    </a:cubicBezTo>
                    <a:cubicBezTo>
                      <a:pt x="2004" y="392"/>
                      <a:pt x="2021" y="473"/>
                      <a:pt x="2053" y="505"/>
                    </a:cubicBezTo>
                    <a:cubicBezTo>
                      <a:pt x="2086" y="586"/>
                      <a:pt x="2118" y="651"/>
                      <a:pt x="2166" y="699"/>
                    </a:cubicBezTo>
                    <a:cubicBezTo>
                      <a:pt x="2196" y="737"/>
                      <a:pt x="2238" y="754"/>
                      <a:pt x="2280" y="754"/>
                    </a:cubicBezTo>
                    <a:cubicBezTo>
                      <a:pt x="2327" y="754"/>
                      <a:pt x="2375" y="733"/>
                      <a:pt x="2409" y="699"/>
                    </a:cubicBezTo>
                    <a:cubicBezTo>
                      <a:pt x="2473" y="634"/>
                      <a:pt x="2457" y="537"/>
                      <a:pt x="2409" y="473"/>
                    </a:cubicBezTo>
                    <a:cubicBezTo>
                      <a:pt x="2344" y="392"/>
                      <a:pt x="2327" y="295"/>
                      <a:pt x="2263" y="214"/>
                    </a:cubicBezTo>
                    <a:cubicBezTo>
                      <a:pt x="2198" y="117"/>
                      <a:pt x="2101" y="37"/>
                      <a:pt x="1972" y="20"/>
                    </a:cubicBezTo>
                    <a:cubicBezTo>
                      <a:pt x="1962" y="20"/>
                      <a:pt x="1953" y="19"/>
                      <a:pt x="1944" y="19"/>
                    </a:cubicBezTo>
                    <a:cubicBezTo>
                      <a:pt x="1769" y="19"/>
                      <a:pt x="1643" y="109"/>
                      <a:pt x="1550" y="231"/>
                    </a:cubicBezTo>
                    <a:lnTo>
                      <a:pt x="1550" y="231"/>
                    </a:lnTo>
                    <a:cubicBezTo>
                      <a:pt x="1445" y="102"/>
                      <a:pt x="1310" y="1"/>
                      <a:pt x="1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3277;p35"/>
              <p:cNvSpPr/>
              <p:nvPr/>
            </p:nvSpPr>
            <p:spPr>
              <a:xfrm>
                <a:off x="7224900" y="2668900"/>
                <a:ext cx="4812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290" extrusionOk="0">
                    <a:moveTo>
                      <a:pt x="810" y="1"/>
                    </a:moveTo>
                    <a:cubicBezTo>
                      <a:pt x="799" y="1"/>
                      <a:pt x="788" y="1"/>
                      <a:pt x="776" y="2"/>
                    </a:cubicBezTo>
                    <a:cubicBezTo>
                      <a:pt x="647" y="19"/>
                      <a:pt x="502" y="99"/>
                      <a:pt x="389" y="180"/>
                    </a:cubicBezTo>
                    <a:cubicBezTo>
                      <a:pt x="259" y="261"/>
                      <a:pt x="147" y="374"/>
                      <a:pt x="65" y="504"/>
                    </a:cubicBezTo>
                    <a:cubicBezTo>
                      <a:pt x="1" y="568"/>
                      <a:pt x="50" y="681"/>
                      <a:pt x="114" y="730"/>
                    </a:cubicBezTo>
                    <a:cubicBezTo>
                      <a:pt x="145" y="745"/>
                      <a:pt x="175" y="752"/>
                      <a:pt x="202" y="752"/>
                    </a:cubicBezTo>
                    <a:cubicBezTo>
                      <a:pt x="259" y="752"/>
                      <a:pt x="307" y="720"/>
                      <a:pt x="341" y="665"/>
                    </a:cubicBezTo>
                    <a:cubicBezTo>
                      <a:pt x="453" y="536"/>
                      <a:pt x="599" y="407"/>
                      <a:pt x="761" y="342"/>
                    </a:cubicBezTo>
                    <a:cubicBezTo>
                      <a:pt x="771" y="342"/>
                      <a:pt x="782" y="335"/>
                      <a:pt x="793" y="335"/>
                    </a:cubicBezTo>
                    <a:cubicBezTo>
                      <a:pt x="798" y="335"/>
                      <a:pt x="804" y="337"/>
                      <a:pt x="809" y="342"/>
                    </a:cubicBezTo>
                    <a:cubicBezTo>
                      <a:pt x="841" y="342"/>
                      <a:pt x="858" y="422"/>
                      <a:pt x="873" y="439"/>
                    </a:cubicBezTo>
                    <a:cubicBezTo>
                      <a:pt x="906" y="536"/>
                      <a:pt x="923" y="633"/>
                      <a:pt x="923" y="730"/>
                    </a:cubicBezTo>
                    <a:cubicBezTo>
                      <a:pt x="923" y="827"/>
                      <a:pt x="1003" y="889"/>
                      <a:pt x="1085" y="889"/>
                    </a:cubicBezTo>
                    <a:cubicBezTo>
                      <a:pt x="1125" y="889"/>
                      <a:pt x="1165" y="874"/>
                      <a:pt x="1197" y="842"/>
                    </a:cubicBezTo>
                    <a:cubicBezTo>
                      <a:pt x="1240" y="808"/>
                      <a:pt x="1293" y="792"/>
                      <a:pt x="1342" y="792"/>
                    </a:cubicBezTo>
                    <a:cubicBezTo>
                      <a:pt x="1385" y="792"/>
                      <a:pt x="1425" y="804"/>
                      <a:pt x="1455" y="827"/>
                    </a:cubicBezTo>
                    <a:cubicBezTo>
                      <a:pt x="1552" y="892"/>
                      <a:pt x="1552" y="989"/>
                      <a:pt x="1520" y="1086"/>
                    </a:cubicBezTo>
                    <a:cubicBezTo>
                      <a:pt x="1488" y="1166"/>
                      <a:pt x="1552" y="1263"/>
                      <a:pt x="1634" y="1279"/>
                    </a:cubicBezTo>
                    <a:cubicBezTo>
                      <a:pt x="1654" y="1286"/>
                      <a:pt x="1673" y="1289"/>
                      <a:pt x="1691" y="1289"/>
                    </a:cubicBezTo>
                    <a:cubicBezTo>
                      <a:pt x="1762" y="1289"/>
                      <a:pt x="1817" y="1243"/>
                      <a:pt x="1843" y="1166"/>
                    </a:cubicBezTo>
                    <a:cubicBezTo>
                      <a:pt x="1925" y="939"/>
                      <a:pt x="1828" y="681"/>
                      <a:pt x="1634" y="552"/>
                    </a:cubicBezTo>
                    <a:cubicBezTo>
                      <a:pt x="1551" y="490"/>
                      <a:pt x="1451" y="460"/>
                      <a:pt x="1350" y="460"/>
                    </a:cubicBezTo>
                    <a:cubicBezTo>
                      <a:pt x="1308" y="460"/>
                      <a:pt x="1266" y="465"/>
                      <a:pt x="1225" y="475"/>
                    </a:cubicBezTo>
                    <a:lnTo>
                      <a:pt x="1225" y="475"/>
                    </a:lnTo>
                    <a:cubicBezTo>
                      <a:pt x="1177" y="241"/>
                      <a:pt x="1048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3278;p35"/>
              <p:cNvSpPr/>
              <p:nvPr/>
            </p:nvSpPr>
            <p:spPr>
              <a:xfrm>
                <a:off x="7295275" y="2703175"/>
                <a:ext cx="5855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976" extrusionOk="0">
                    <a:moveTo>
                      <a:pt x="983" y="0"/>
                    </a:moveTo>
                    <a:cubicBezTo>
                      <a:pt x="801" y="0"/>
                      <a:pt x="644" y="114"/>
                      <a:pt x="499" y="215"/>
                    </a:cubicBezTo>
                    <a:cubicBezTo>
                      <a:pt x="338" y="361"/>
                      <a:pt x="209" y="523"/>
                      <a:pt x="79" y="700"/>
                    </a:cubicBezTo>
                    <a:cubicBezTo>
                      <a:pt x="0" y="823"/>
                      <a:pt x="116" y="939"/>
                      <a:pt x="232" y="939"/>
                    </a:cubicBezTo>
                    <a:cubicBezTo>
                      <a:pt x="284" y="939"/>
                      <a:pt x="335" y="916"/>
                      <a:pt x="370" y="861"/>
                    </a:cubicBezTo>
                    <a:cubicBezTo>
                      <a:pt x="450" y="749"/>
                      <a:pt x="547" y="635"/>
                      <a:pt x="661" y="538"/>
                    </a:cubicBezTo>
                    <a:cubicBezTo>
                      <a:pt x="741" y="458"/>
                      <a:pt x="855" y="344"/>
                      <a:pt x="967" y="329"/>
                    </a:cubicBezTo>
                    <a:cubicBezTo>
                      <a:pt x="1064" y="329"/>
                      <a:pt x="1064" y="490"/>
                      <a:pt x="1081" y="570"/>
                    </a:cubicBezTo>
                    <a:cubicBezTo>
                      <a:pt x="1093" y="685"/>
                      <a:pt x="1086" y="809"/>
                      <a:pt x="1059" y="936"/>
                    </a:cubicBezTo>
                    <a:lnTo>
                      <a:pt x="1059" y="936"/>
                    </a:lnTo>
                    <a:cubicBezTo>
                      <a:pt x="1048" y="970"/>
                      <a:pt x="1039" y="1005"/>
                      <a:pt x="1032" y="1040"/>
                    </a:cubicBezTo>
                    <a:cubicBezTo>
                      <a:pt x="1013" y="1157"/>
                      <a:pt x="1111" y="1239"/>
                      <a:pt x="1206" y="1239"/>
                    </a:cubicBezTo>
                    <a:cubicBezTo>
                      <a:pt x="1269" y="1239"/>
                      <a:pt x="1330" y="1203"/>
                      <a:pt x="1355" y="1120"/>
                    </a:cubicBezTo>
                    <a:cubicBezTo>
                      <a:pt x="1362" y="1095"/>
                      <a:pt x="1369" y="1071"/>
                      <a:pt x="1375" y="1047"/>
                    </a:cubicBezTo>
                    <a:lnTo>
                      <a:pt x="1375" y="1047"/>
                    </a:lnTo>
                    <a:cubicBezTo>
                      <a:pt x="1412" y="928"/>
                      <a:pt x="1477" y="816"/>
                      <a:pt x="1598" y="749"/>
                    </a:cubicBezTo>
                    <a:cubicBezTo>
                      <a:pt x="1642" y="720"/>
                      <a:pt x="1695" y="704"/>
                      <a:pt x="1748" y="704"/>
                    </a:cubicBezTo>
                    <a:cubicBezTo>
                      <a:pt x="1813" y="704"/>
                      <a:pt x="1877" y="728"/>
                      <a:pt x="1922" y="781"/>
                    </a:cubicBezTo>
                    <a:cubicBezTo>
                      <a:pt x="2034" y="894"/>
                      <a:pt x="1986" y="1104"/>
                      <a:pt x="1937" y="1234"/>
                    </a:cubicBezTo>
                    <a:cubicBezTo>
                      <a:pt x="1889" y="1411"/>
                      <a:pt x="1792" y="1557"/>
                      <a:pt x="1679" y="1686"/>
                    </a:cubicBezTo>
                    <a:cubicBezTo>
                      <a:pt x="1553" y="1811"/>
                      <a:pt x="1671" y="1975"/>
                      <a:pt x="1797" y="1975"/>
                    </a:cubicBezTo>
                    <a:cubicBezTo>
                      <a:pt x="1834" y="1975"/>
                      <a:pt x="1872" y="1961"/>
                      <a:pt x="1905" y="1928"/>
                    </a:cubicBezTo>
                    <a:cubicBezTo>
                      <a:pt x="2083" y="1734"/>
                      <a:pt x="2228" y="1492"/>
                      <a:pt x="2277" y="1234"/>
                    </a:cubicBezTo>
                    <a:cubicBezTo>
                      <a:pt x="2342" y="991"/>
                      <a:pt x="2342" y="684"/>
                      <a:pt x="2116" y="506"/>
                    </a:cubicBezTo>
                    <a:cubicBezTo>
                      <a:pt x="2011" y="421"/>
                      <a:pt x="1880" y="380"/>
                      <a:pt x="1746" y="380"/>
                    </a:cubicBezTo>
                    <a:cubicBezTo>
                      <a:pt x="1652" y="380"/>
                      <a:pt x="1556" y="401"/>
                      <a:pt x="1469" y="441"/>
                    </a:cubicBezTo>
                    <a:cubicBezTo>
                      <a:pt x="1448" y="451"/>
                      <a:pt x="1427" y="462"/>
                      <a:pt x="1407" y="474"/>
                    </a:cubicBezTo>
                    <a:lnTo>
                      <a:pt x="1407" y="474"/>
                    </a:lnTo>
                    <a:cubicBezTo>
                      <a:pt x="1406" y="469"/>
                      <a:pt x="1405" y="463"/>
                      <a:pt x="1404" y="458"/>
                    </a:cubicBezTo>
                    <a:cubicBezTo>
                      <a:pt x="1372" y="247"/>
                      <a:pt x="1275" y="38"/>
                      <a:pt x="1049" y="5"/>
                    </a:cubicBezTo>
                    <a:cubicBezTo>
                      <a:pt x="1027" y="2"/>
                      <a:pt x="1005" y="0"/>
                      <a:pt x="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3279;p35"/>
              <p:cNvSpPr/>
              <p:nvPr/>
            </p:nvSpPr>
            <p:spPr>
              <a:xfrm>
                <a:off x="6985325" y="2748850"/>
                <a:ext cx="586875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3475" h="17205" extrusionOk="0">
                    <a:moveTo>
                      <a:pt x="11821" y="1"/>
                    </a:moveTo>
                    <a:cubicBezTo>
                      <a:pt x="11137" y="1"/>
                      <a:pt x="10454" y="272"/>
                      <a:pt x="9956" y="812"/>
                    </a:cubicBezTo>
                    <a:cubicBezTo>
                      <a:pt x="9051" y="1799"/>
                      <a:pt x="7935" y="2607"/>
                      <a:pt x="6707" y="3156"/>
                    </a:cubicBezTo>
                    <a:cubicBezTo>
                      <a:pt x="5996" y="3479"/>
                      <a:pt x="5237" y="3738"/>
                      <a:pt x="4590" y="4190"/>
                    </a:cubicBezTo>
                    <a:cubicBezTo>
                      <a:pt x="3944" y="4643"/>
                      <a:pt x="3442" y="5370"/>
                      <a:pt x="3507" y="6162"/>
                    </a:cubicBezTo>
                    <a:cubicBezTo>
                      <a:pt x="3539" y="6421"/>
                      <a:pt x="3636" y="6712"/>
                      <a:pt x="3556" y="6970"/>
                    </a:cubicBezTo>
                    <a:cubicBezTo>
                      <a:pt x="3442" y="7326"/>
                      <a:pt x="3071" y="7503"/>
                      <a:pt x="2764" y="7714"/>
                    </a:cubicBezTo>
                    <a:cubicBezTo>
                      <a:pt x="2149" y="8166"/>
                      <a:pt x="1729" y="8893"/>
                      <a:pt x="1649" y="9653"/>
                    </a:cubicBezTo>
                    <a:cubicBezTo>
                      <a:pt x="1584" y="10412"/>
                      <a:pt x="1859" y="11204"/>
                      <a:pt x="2393" y="11769"/>
                    </a:cubicBezTo>
                    <a:cubicBezTo>
                      <a:pt x="873" y="12642"/>
                      <a:pt x="1" y="14598"/>
                      <a:pt x="485" y="16295"/>
                    </a:cubicBezTo>
                    <a:cubicBezTo>
                      <a:pt x="587" y="16636"/>
                      <a:pt x="5716" y="17205"/>
                      <a:pt x="9803" y="17205"/>
                    </a:cubicBezTo>
                    <a:cubicBezTo>
                      <a:pt x="10943" y="17205"/>
                      <a:pt x="12002" y="17161"/>
                      <a:pt x="12848" y="17055"/>
                    </a:cubicBezTo>
                    <a:cubicBezTo>
                      <a:pt x="16744" y="16586"/>
                      <a:pt x="22885" y="13547"/>
                      <a:pt x="22885" y="13547"/>
                    </a:cubicBezTo>
                    <a:cubicBezTo>
                      <a:pt x="23474" y="9298"/>
                      <a:pt x="21203" y="8298"/>
                      <a:pt x="20413" y="8298"/>
                    </a:cubicBezTo>
                    <a:cubicBezTo>
                      <a:pt x="20292" y="8298"/>
                      <a:pt x="20206" y="8322"/>
                      <a:pt x="20170" y="8360"/>
                    </a:cubicBezTo>
                    <a:cubicBezTo>
                      <a:pt x="20590" y="7358"/>
                      <a:pt x="20315" y="6178"/>
                      <a:pt x="19718" y="5273"/>
                    </a:cubicBezTo>
                    <a:cubicBezTo>
                      <a:pt x="19103" y="4384"/>
                      <a:pt x="18182" y="3738"/>
                      <a:pt x="17261" y="3188"/>
                    </a:cubicBezTo>
                    <a:cubicBezTo>
                      <a:pt x="16324" y="2639"/>
                      <a:pt x="15354" y="2154"/>
                      <a:pt x="14497" y="1491"/>
                    </a:cubicBezTo>
                    <a:cubicBezTo>
                      <a:pt x="14174" y="1249"/>
                      <a:pt x="13867" y="958"/>
                      <a:pt x="13559" y="683"/>
                    </a:cubicBezTo>
                    <a:cubicBezTo>
                      <a:pt x="13073" y="228"/>
                      <a:pt x="12447" y="1"/>
                      <a:pt x="11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280;p35"/>
              <p:cNvSpPr/>
              <p:nvPr/>
            </p:nvSpPr>
            <p:spPr>
              <a:xfrm>
                <a:off x="7202275" y="2785675"/>
                <a:ext cx="4247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21" extrusionOk="0">
                    <a:moveTo>
                      <a:pt x="837" y="0"/>
                    </a:moveTo>
                    <a:cubicBezTo>
                      <a:pt x="817" y="0"/>
                      <a:pt x="797" y="1"/>
                      <a:pt x="776" y="2"/>
                    </a:cubicBezTo>
                    <a:cubicBezTo>
                      <a:pt x="324" y="50"/>
                      <a:pt x="1" y="438"/>
                      <a:pt x="50" y="891"/>
                    </a:cubicBezTo>
                    <a:cubicBezTo>
                      <a:pt x="81" y="1307"/>
                      <a:pt x="449" y="1621"/>
                      <a:pt x="862" y="1621"/>
                    </a:cubicBezTo>
                    <a:cubicBezTo>
                      <a:pt x="882" y="1621"/>
                      <a:pt x="902" y="1620"/>
                      <a:pt x="922" y="1618"/>
                    </a:cubicBezTo>
                    <a:cubicBezTo>
                      <a:pt x="1358" y="1569"/>
                      <a:pt x="1698" y="1181"/>
                      <a:pt x="1649" y="729"/>
                    </a:cubicBezTo>
                    <a:cubicBezTo>
                      <a:pt x="1603" y="313"/>
                      <a:pt x="1249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3281;p35"/>
              <p:cNvSpPr/>
              <p:nvPr/>
            </p:nvSpPr>
            <p:spPr>
              <a:xfrm>
                <a:off x="7280275" y="2778325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0" y="1"/>
                    </a:moveTo>
                    <a:cubicBezTo>
                      <a:pt x="820" y="1"/>
                      <a:pt x="790" y="2"/>
                      <a:pt x="759" y="5"/>
                    </a:cubicBezTo>
                    <a:cubicBezTo>
                      <a:pt x="324" y="38"/>
                      <a:pt x="0" y="441"/>
                      <a:pt x="33" y="878"/>
                    </a:cubicBezTo>
                    <a:cubicBezTo>
                      <a:pt x="77" y="1300"/>
                      <a:pt x="418" y="1610"/>
                      <a:pt x="830" y="1610"/>
                    </a:cubicBezTo>
                    <a:cubicBezTo>
                      <a:pt x="860" y="1610"/>
                      <a:pt x="890" y="1608"/>
                      <a:pt x="921" y="1605"/>
                    </a:cubicBezTo>
                    <a:cubicBezTo>
                      <a:pt x="1358" y="1572"/>
                      <a:pt x="1681" y="1169"/>
                      <a:pt x="1632" y="732"/>
                    </a:cubicBezTo>
                    <a:cubicBezTo>
                      <a:pt x="1602" y="310"/>
                      <a:pt x="1263" y="1"/>
                      <a:pt x="8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282;p35"/>
              <p:cNvSpPr/>
              <p:nvPr/>
            </p:nvSpPr>
            <p:spPr>
              <a:xfrm>
                <a:off x="7093600" y="2868900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2" y="0"/>
                    </a:moveTo>
                    <a:cubicBezTo>
                      <a:pt x="801" y="0"/>
                      <a:pt x="781" y="1"/>
                      <a:pt x="760" y="3"/>
                    </a:cubicBezTo>
                    <a:cubicBezTo>
                      <a:pt x="324" y="50"/>
                      <a:pt x="1" y="438"/>
                      <a:pt x="33" y="891"/>
                    </a:cubicBezTo>
                    <a:cubicBezTo>
                      <a:pt x="79" y="1308"/>
                      <a:pt x="434" y="1621"/>
                      <a:pt x="859" y="1621"/>
                    </a:cubicBezTo>
                    <a:cubicBezTo>
                      <a:pt x="880" y="1621"/>
                      <a:pt x="901" y="1620"/>
                      <a:pt x="921" y="1619"/>
                    </a:cubicBezTo>
                    <a:cubicBezTo>
                      <a:pt x="1358" y="1570"/>
                      <a:pt x="1682" y="1182"/>
                      <a:pt x="1649" y="729"/>
                    </a:cubicBezTo>
                    <a:cubicBezTo>
                      <a:pt x="1602" y="314"/>
                      <a:pt x="1247" y="0"/>
                      <a:pt x="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3283;p35"/>
              <p:cNvSpPr/>
              <p:nvPr/>
            </p:nvSpPr>
            <p:spPr>
              <a:xfrm>
                <a:off x="7171175" y="2861550"/>
                <a:ext cx="424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10" extrusionOk="0">
                    <a:moveTo>
                      <a:pt x="864" y="1"/>
                    </a:moveTo>
                    <a:cubicBezTo>
                      <a:pt x="835" y="1"/>
                      <a:pt x="806" y="2"/>
                      <a:pt x="777" y="6"/>
                    </a:cubicBezTo>
                    <a:cubicBezTo>
                      <a:pt x="324" y="38"/>
                      <a:pt x="1" y="441"/>
                      <a:pt x="49" y="878"/>
                    </a:cubicBezTo>
                    <a:cubicBezTo>
                      <a:pt x="79" y="1300"/>
                      <a:pt x="433" y="1610"/>
                      <a:pt x="834" y="1610"/>
                    </a:cubicBezTo>
                    <a:cubicBezTo>
                      <a:pt x="863" y="1610"/>
                      <a:pt x="892" y="1608"/>
                      <a:pt x="921" y="1605"/>
                    </a:cubicBezTo>
                    <a:cubicBezTo>
                      <a:pt x="1374" y="1573"/>
                      <a:pt x="1697" y="1169"/>
                      <a:pt x="1649" y="732"/>
                    </a:cubicBezTo>
                    <a:cubicBezTo>
                      <a:pt x="1619" y="310"/>
                      <a:pt x="1265" y="1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284;p35"/>
              <p:cNvSpPr/>
              <p:nvPr/>
            </p:nvSpPr>
            <p:spPr>
              <a:xfrm>
                <a:off x="7249150" y="2853925"/>
                <a:ext cx="420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2" extrusionOk="0">
                    <a:moveTo>
                      <a:pt x="823" y="1"/>
                    </a:moveTo>
                    <a:cubicBezTo>
                      <a:pt x="802" y="1"/>
                      <a:pt x="781" y="1"/>
                      <a:pt x="761" y="3"/>
                    </a:cubicBezTo>
                    <a:cubicBezTo>
                      <a:pt x="324" y="52"/>
                      <a:pt x="0" y="440"/>
                      <a:pt x="33" y="892"/>
                    </a:cubicBezTo>
                    <a:cubicBezTo>
                      <a:pt x="80" y="1308"/>
                      <a:pt x="435" y="1621"/>
                      <a:pt x="860" y="1621"/>
                    </a:cubicBezTo>
                    <a:cubicBezTo>
                      <a:pt x="881" y="1621"/>
                      <a:pt x="901" y="1621"/>
                      <a:pt x="922" y="1619"/>
                    </a:cubicBezTo>
                    <a:cubicBezTo>
                      <a:pt x="1358" y="1571"/>
                      <a:pt x="1681" y="1183"/>
                      <a:pt x="1649" y="731"/>
                    </a:cubicBezTo>
                    <a:cubicBezTo>
                      <a:pt x="1603" y="314"/>
                      <a:pt x="1248" y="1"/>
                      <a:pt x="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285;p35"/>
              <p:cNvSpPr/>
              <p:nvPr/>
            </p:nvSpPr>
            <p:spPr>
              <a:xfrm>
                <a:off x="7326725" y="2846650"/>
                <a:ext cx="42450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09" extrusionOk="0">
                    <a:moveTo>
                      <a:pt x="836" y="1"/>
                    </a:moveTo>
                    <a:cubicBezTo>
                      <a:pt x="816" y="1"/>
                      <a:pt x="796" y="2"/>
                      <a:pt x="776" y="3"/>
                    </a:cubicBezTo>
                    <a:cubicBezTo>
                      <a:pt x="324" y="52"/>
                      <a:pt x="0" y="440"/>
                      <a:pt x="49" y="893"/>
                    </a:cubicBezTo>
                    <a:cubicBezTo>
                      <a:pt x="80" y="1300"/>
                      <a:pt x="434" y="1608"/>
                      <a:pt x="836" y="1608"/>
                    </a:cubicBezTo>
                    <a:cubicBezTo>
                      <a:pt x="865" y="1608"/>
                      <a:pt x="893" y="1607"/>
                      <a:pt x="922" y="1604"/>
                    </a:cubicBezTo>
                    <a:cubicBezTo>
                      <a:pt x="1375" y="1571"/>
                      <a:pt x="1698" y="1183"/>
                      <a:pt x="1649" y="731"/>
                    </a:cubicBezTo>
                    <a:cubicBezTo>
                      <a:pt x="1618" y="314"/>
                      <a:pt x="1250" y="1"/>
                      <a:pt x="8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286;p35"/>
              <p:cNvSpPr/>
              <p:nvPr/>
            </p:nvSpPr>
            <p:spPr>
              <a:xfrm>
                <a:off x="7404725" y="2839325"/>
                <a:ext cx="42025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611" extrusionOk="0">
                    <a:moveTo>
                      <a:pt x="848" y="0"/>
                    </a:moveTo>
                    <a:cubicBezTo>
                      <a:pt x="818" y="0"/>
                      <a:pt x="789" y="2"/>
                      <a:pt x="759" y="5"/>
                    </a:cubicBezTo>
                    <a:cubicBezTo>
                      <a:pt x="323" y="37"/>
                      <a:pt x="0" y="442"/>
                      <a:pt x="32" y="878"/>
                    </a:cubicBezTo>
                    <a:cubicBezTo>
                      <a:pt x="77" y="1301"/>
                      <a:pt x="419" y="1610"/>
                      <a:pt x="832" y="1610"/>
                    </a:cubicBezTo>
                    <a:cubicBezTo>
                      <a:pt x="861" y="1610"/>
                      <a:pt x="891" y="1609"/>
                      <a:pt x="921" y="1606"/>
                    </a:cubicBezTo>
                    <a:cubicBezTo>
                      <a:pt x="1358" y="1573"/>
                      <a:pt x="1681" y="1169"/>
                      <a:pt x="1649" y="733"/>
                    </a:cubicBezTo>
                    <a:cubicBezTo>
                      <a:pt x="1603" y="310"/>
                      <a:pt x="1261" y="0"/>
                      <a:pt x="8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287;p35"/>
              <p:cNvSpPr/>
              <p:nvPr/>
            </p:nvSpPr>
            <p:spPr>
              <a:xfrm>
                <a:off x="7060475" y="2946000"/>
                <a:ext cx="4242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10" extrusionOk="0">
                    <a:moveTo>
                      <a:pt x="862" y="0"/>
                    </a:moveTo>
                    <a:cubicBezTo>
                      <a:pt x="834" y="0"/>
                      <a:pt x="805" y="2"/>
                      <a:pt x="776" y="5"/>
                    </a:cubicBezTo>
                    <a:cubicBezTo>
                      <a:pt x="324" y="37"/>
                      <a:pt x="1" y="442"/>
                      <a:pt x="48" y="877"/>
                    </a:cubicBezTo>
                    <a:cubicBezTo>
                      <a:pt x="95" y="1287"/>
                      <a:pt x="438" y="1610"/>
                      <a:pt x="839" y="1610"/>
                    </a:cubicBezTo>
                    <a:cubicBezTo>
                      <a:pt x="866" y="1610"/>
                      <a:pt x="894" y="1608"/>
                      <a:pt x="921" y="1605"/>
                    </a:cubicBezTo>
                    <a:cubicBezTo>
                      <a:pt x="1374" y="1556"/>
                      <a:pt x="1697" y="1168"/>
                      <a:pt x="1649" y="733"/>
                    </a:cubicBezTo>
                    <a:cubicBezTo>
                      <a:pt x="1619" y="310"/>
                      <a:pt x="1264" y="0"/>
                      <a:pt x="8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288;p35"/>
              <p:cNvSpPr/>
              <p:nvPr/>
            </p:nvSpPr>
            <p:spPr>
              <a:xfrm>
                <a:off x="7138450" y="2938400"/>
                <a:ext cx="4202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621" extrusionOk="0">
                    <a:moveTo>
                      <a:pt x="823" y="0"/>
                    </a:moveTo>
                    <a:cubicBezTo>
                      <a:pt x="802" y="0"/>
                      <a:pt x="781" y="1"/>
                      <a:pt x="760" y="2"/>
                    </a:cubicBezTo>
                    <a:cubicBezTo>
                      <a:pt x="323" y="50"/>
                      <a:pt x="0" y="438"/>
                      <a:pt x="32" y="891"/>
                    </a:cubicBezTo>
                    <a:cubicBezTo>
                      <a:pt x="79" y="1307"/>
                      <a:pt x="434" y="1621"/>
                      <a:pt x="860" y="1621"/>
                    </a:cubicBezTo>
                    <a:cubicBezTo>
                      <a:pt x="880" y="1621"/>
                      <a:pt x="901" y="1620"/>
                      <a:pt x="922" y="1618"/>
                    </a:cubicBezTo>
                    <a:cubicBezTo>
                      <a:pt x="1358" y="1569"/>
                      <a:pt x="1681" y="1181"/>
                      <a:pt x="1649" y="729"/>
                    </a:cubicBezTo>
                    <a:cubicBezTo>
                      <a:pt x="1603" y="313"/>
                      <a:pt x="1248" y="0"/>
                      <a:pt x="8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289;p35"/>
              <p:cNvSpPr/>
              <p:nvPr/>
            </p:nvSpPr>
            <p:spPr>
              <a:xfrm>
                <a:off x="7216025" y="2931050"/>
                <a:ext cx="424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10" extrusionOk="0">
                    <a:moveTo>
                      <a:pt x="864" y="1"/>
                    </a:moveTo>
                    <a:cubicBezTo>
                      <a:pt x="835" y="1"/>
                      <a:pt x="805" y="2"/>
                      <a:pt x="776" y="5"/>
                    </a:cubicBezTo>
                    <a:cubicBezTo>
                      <a:pt x="323" y="53"/>
                      <a:pt x="0" y="441"/>
                      <a:pt x="49" y="878"/>
                    </a:cubicBezTo>
                    <a:cubicBezTo>
                      <a:pt x="94" y="1300"/>
                      <a:pt x="434" y="1610"/>
                      <a:pt x="834" y="1610"/>
                    </a:cubicBezTo>
                    <a:cubicBezTo>
                      <a:pt x="863" y="1610"/>
                      <a:pt x="893" y="1608"/>
                      <a:pt x="922" y="1605"/>
                    </a:cubicBezTo>
                    <a:cubicBezTo>
                      <a:pt x="1375" y="1572"/>
                      <a:pt x="1698" y="1169"/>
                      <a:pt x="1649" y="732"/>
                    </a:cubicBezTo>
                    <a:cubicBezTo>
                      <a:pt x="1618" y="310"/>
                      <a:pt x="1266" y="1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290;p35"/>
              <p:cNvSpPr/>
              <p:nvPr/>
            </p:nvSpPr>
            <p:spPr>
              <a:xfrm>
                <a:off x="7294000" y="2923775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0" y="1"/>
                    </a:moveTo>
                    <a:cubicBezTo>
                      <a:pt x="821" y="1"/>
                      <a:pt x="790" y="2"/>
                      <a:pt x="760" y="6"/>
                    </a:cubicBezTo>
                    <a:cubicBezTo>
                      <a:pt x="324" y="38"/>
                      <a:pt x="1" y="441"/>
                      <a:pt x="33" y="878"/>
                    </a:cubicBezTo>
                    <a:cubicBezTo>
                      <a:pt x="78" y="1286"/>
                      <a:pt x="420" y="1610"/>
                      <a:pt x="835" y="1610"/>
                    </a:cubicBezTo>
                    <a:cubicBezTo>
                      <a:pt x="863" y="1610"/>
                      <a:pt x="892" y="1608"/>
                      <a:pt x="921" y="1605"/>
                    </a:cubicBezTo>
                    <a:cubicBezTo>
                      <a:pt x="1358" y="1557"/>
                      <a:pt x="1682" y="1169"/>
                      <a:pt x="1649" y="732"/>
                    </a:cubicBezTo>
                    <a:cubicBezTo>
                      <a:pt x="1604" y="310"/>
                      <a:pt x="1263" y="1"/>
                      <a:pt x="8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291;p35"/>
              <p:cNvSpPr/>
              <p:nvPr/>
            </p:nvSpPr>
            <p:spPr>
              <a:xfrm>
                <a:off x="7371575" y="2916150"/>
                <a:ext cx="424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22" extrusionOk="0">
                    <a:moveTo>
                      <a:pt x="837" y="1"/>
                    </a:moveTo>
                    <a:cubicBezTo>
                      <a:pt x="817" y="1"/>
                      <a:pt x="797" y="1"/>
                      <a:pt x="777" y="3"/>
                    </a:cubicBezTo>
                    <a:cubicBezTo>
                      <a:pt x="324" y="52"/>
                      <a:pt x="1" y="440"/>
                      <a:pt x="49" y="892"/>
                    </a:cubicBezTo>
                    <a:cubicBezTo>
                      <a:pt x="96" y="1308"/>
                      <a:pt x="451" y="1621"/>
                      <a:pt x="861" y="1621"/>
                    </a:cubicBezTo>
                    <a:cubicBezTo>
                      <a:pt x="881" y="1621"/>
                      <a:pt x="901" y="1620"/>
                      <a:pt x="921" y="1619"/>
                    </a:cubicBezTo>
                    <a:cubicBezTo>
                      <a:pt x="1374" y="1571"/>
                      <a:pt x="1697" y="1183"/>
                      <a:pt x="1649" y="731"/>
                    </a:cubicBezTo>
                    <a:cubicBezTo>
                      <a:pt x="1619" y="314"/>
                      <a:pt x="1249" y="1"/>
                      <a:pt x="8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292;p35"/>
              <p:cNvSpPr/>
              <p:nvPr/>
            </p:nvSpPr>
            <p:spPr>
              <a:xfrm>
                <a:off x="7449550" y="2908825"/>
                <a:ext cx="420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1" extrusionOk="0">
                    <a:moveTo>
                      <a:pt x="849" y="0"/>
                    </a:moveTo>
                    <a:cubicBezTo>
                      <a:pt x="820" y="0"/>
                      <a:pt x="790" y="2"/>
                      <a:pt x="761" y="5"/>
                    </a:cubicBezTo>
                    <a:cubicBezTo>
                      <a:pt x="324" y="54"/>
                      <a:pt x="0" y="442"/>
                      <a:pt x="33" y="878"/>
                    </a:cubicBezTo>
                    <a:cubicBezTo>
                      <a:pt x="79" y="1300"/>
                      <a:pt x="420" y="1610"/>
                      <a:pt x="834" y="1610"/>
                    </a:cubicBezTo>
                    <a:cubicBezTo>
                      <a:pt x="863" y="1610"/>
                      <a:pt x="892" y="1609"/>
                      <a:pt x="922" y="1606"/>
                    </a:cubicBezTo>
                    <a:cubicBezTo>
                      <a:pt x="1358" y="1573"/>
                      <a:pt x="1681" y="1169"/>
                      <a:pt x="1649" y="733"/>
                    </a:cubicBezTo>
                    <a:cubicBezTo>
                      <a:pt x="1604" y="310"/>
                      <a:pt x="1263" y="0"/>
                      <a:pt x="8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293;p35"/>
              <p:cNvSpPr/>
              <p:nvPr/>
            </p:nvSpPr>
            <p:spPr>
              <a:xfrm>
                <a:off x="7029775" y="3021625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2" y="0"/>
                    </a:moveTo>
                    <a:cubicBezTo>
                      <a:pt x="801" y="0"/>
                      <a:pt x="780" y="1"/>
                      <a:pt x="759" y="3"/>
                    </a:cubicBezTo>
                    <a:cubicBezTo>
                      <a:pt x="324" y="50"/>
                      <a:pt x="0" y="438"/>
                      <a:pt x="33" y="891"/>
                    </a:cubicBezTo>
                    <a:cubicBezTo>
                      <a:pt x="78" y="1308"/>
                      <a:pt x="433" y="1621"/>
                      <a:pt x="859" y="1621"/>
                    </a:cubicBezTo>
                    <a:cubicBezTo>
                      <a:pt x="879" y="1621"/>
                      <a:pt x="900" y="1620"/>
                      <a:pt x="921" y="1619"/>
                    </a:cubicBezTo>
                    <a:cubicBezTo>
                      <a:pt x="1358" y="1570"/>
                      <a:pt x="1681" y="1182"/>
                      <a:pt x="1649" y="729"/>
                    </a:cubicBezTo>
                    <a:cubicBezTo>
                      <a:pt x="1602" y="314"/>
                      <a:pt x="1247" y="0"/>
                      <a:pt x="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294;p35"/>
              <p:cNvSpPr/>
              <p:nvPr/>
            </p:nvSpPr>
            <p:spPr>
              <a:xfrm>
                <a:off x="7107350" y="3014275"/>
                <a:ext cx="4242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10" extrusionOk="0">
                    <a:moveTo>
                      <a:pt x="864" y="1"/>
                    </a:moveTo>
                    <a:cubicBezTo>
                      <a:pt x="835" y="1"/>
                      <a:pt x="806" y="2"/>
                      <a:pt x="776" y="6"/>
                    </a:cubicBezTo>
                    <a:cubicBezTo>
                      <a:pt x="324" y="54"/>
                      <a:pt x="0" y="441"/>
                      <a:pt x="48" y="878"/>
                    </a:cubicBezTo>
                    <a:cubicBezTo>
                      <a:pt x="78" y="1300"/>
                      <a:pt x="432" y="1610"/>
                      <a:pt x="833" y="1610"/>
                    </a:cubicBezTo>
                    <a:cubicBezTo>
                      <a:pt x="862" y="1610"/>
                      <a:pt x="892" y="1608"/>
                      <a:pt x="921" y="1605"/>
                    </a:cubicBezTo>
                    <a:cubicBezTo>
                      <a:pt x="1373" y="1573"/>
                      <a:pt x="1697" y="1169"/>
                      <a:pt x="1649" y="732"/>
                    </a:cubicBezTo>
                    <a:cubicBezTo>
                      <a:pt x="1603" y="310"/>
                      <a:pt x="1263" y="1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295;p35"/>
              <p:cNvSpPr/>
              <p:nvPr/>
            </p:nvSpPr>
            <p:spPr>
              <a:xfrm>
                <a:off x="7185300" y="3007000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2" y="1"/>
                    </a:moveTo>
                    <a:cubicBezTo>
                      <a:pt x="822" y="1"/>
                      <a:pt x="792" y="2"/>
                      <a:pt x="761" y="6"/>
                    </a:cubicBezTo>
                    <a:cubicBezTo>
                      <a:pt x="324" y="38"/>
                      <a:pt x="1" y="441"/>
                      <a:pt x="33" y="878"/>
                    </a:cubicBezTo>
                    <a:cubicBezTo>
                      <a:pt x="79" y="1286"/>
                      <a:pt x="421" y="1610"/>
                      <a:pt x="836" y="1610"/>
                    </a:cubicBezTo>
                    <a:cubicBezTo>
                      <a:pt x="864" y="1610"/>
                      <a:pt x="893" y="1608"/>
                      <a:pt x="923" y="1605"/>
                    </a:cubicBezTo>
                    <a:cubicBezTo>
                      <a:pt x="1358" y="1557"/>
                      <a:pt x="1682" y="1169"/>
                      <a:pt x="1649" y="717"/>
                    </a:cubicBezTo>
                    <a:cubicBezTo>
                      <a:pt x="1605" y="309"/>
                      <a:pt x="1264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296;p35"/>
              <p:cNvSpPr/>
              <p:nvPr/>
            </p:nvSpPr>
            <p:spPr>
              <a:xfrm>
                <a:off x="7262875" y="2999375"/>
                <a:ext cx="424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22" extrusionOk="0">
                    <a:moveTo>
                      <a:pt x="837" y="1"/>
                    </a:moveTo>
                    <a:cubicBezTo>
                      <a:pt x="817" y="1"/>
                      <a:pt x="797" y="2"/>
                      <a:pt x="777" y="3"/>
                    </a:cubicBezTo>
                    <a:cubicBezTo>
                      <a:pt x="324" y="52"/>
                      <a:pt x="1" y="440"/>
                      <a:pt x="50" y="893"/>
                    </a:cubicBezTo>
                    <a:cubicBezTo>
                      <a:pt x="81" y="1308"/>
                      <a:pt x="449" y="1621"/>
                      <a:pt x="862" y="1621"/>
                    </a:cubicBezTo>
                    <a:cubicBezTo>
                      <a:pt x="882" y="1621"/>
                      <a:pt x="903" y="1621"/>
                      <a:pt x="923" y="1619"/>
                    </a:cubicBezTo>
                    <a:cubicBezTo>
                      <a:pt x="1375" y="1571"/>
                      <a:pt x="1698" y="1183"/>
                      <a:pt x="1649" y="731"/>
                    </a:cubicBezTo>
                    <a:cubicBezTo>
                      <a:pt x="1604" y="314"/>
                      <a:pt x="1249" y="1"/>
                      <a:pt x="8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297;p35"/>
              <p:cNvSpPr/>
              <p:nvPr/>
            </p:nvSpPr>
            <p:spPr>
              <a:xfrm>
                <a:off x="7340875" y="2992050"/>
                <a:ext cx="420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1" extrusionOk="0">
                    <a:moveTo>
                      <a:pt x="848" y="0"/>
                    </a:moveTo>
                    <a:cubicBezTo>
                      <a:pt x="819" y="0"/>
                      <a:pt x="789" y="2"/>
                      <a:pt x="760" y="5"/>
                    </a:cubicBezTo>
                    <a:cubicBezTo>
                      <a:pt x="324" y="37"/>
                      <a:pt x="1" y="442"/>
                      <a:pt x="33" y="878"/>
                    </a:cubicBezTo>
                    <a:cubicBezTo>
                      <a:pt x="78" y="1301"/>
                      <a:pt x="419" y="1610"/>
                      <a:pt x="833" y="1610"/>
                    </a:cubicBezTo>
                    <a:cubicBezTo>
                      <a:pt x="862" y="1610"/>
                      <a:pt x="891" y="1609"/>
                      <a:pt x="921" y="1606"/>
                    </a:cubicBezTo>
                    <a:cubicBezTo>
                      <a:pt x="1358" y="1573"/>
                      <a:pt x="1681" y="1169"/>
                      <a:pt x="1649" y="733"/>
                    </a:cubicBezTo>
                    <a:cubicBezTo>
                      <a:pt x="1603" y="310"/>
                      <a:pt x="1262" y="0"/>
                      <a:pt x="8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298;p35"/>
              <p:cNvSpPr/>
              <p:nvPr/>
            </p:nvSpPr>
            <p:spPr>
              <a:xfrm>
                <a:off x="7418450" y="2984775"/>
                <a:ext cx="42425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09" extrusionOk="0">
                    <a:moveTo>
                      <a:pt x="862" y="1"/>
                    </a:moveTo>
                    <a:cubicBezTo>
                      <a:pt x="834" y="1"/>
                      <a:pt x="805" y="2"/>
                      <a:pt x="776" y="5"/>
                    </a:cubicBezTo>
                    <a:cubicBezTo>
                      <a:pt x="324" y="38"/>
                      <a:pt x="1" y="425"/>
                      <a:pt x="48" y="878"/>
                    </a:cubicBezTo>
                    <a:cubicBezTo>
                      <a:pt x="79" y="1295"/>
                      <a:pt x="449" y="1608"/>
                      <a:pt x="861" y="1608"/>
                    </a:cubicBezTo>
                    <a:cubicBezTo>
                      <a:pt x="881" y="1608"/>
                      <a:pt x="901" y="1607"/>
                      <a:pt x="921" y="1606"/>
                    </a:cubicBezTo>
                    <a:cubicBezTo>
                      <a:pt x="1374" y="1557"/>
                      <a:pt x="1697" y="1169"/>
                      <a:pt x="1649" y="716"/>
                    </a:cubicBezTo>
                    <a:cubicBezTo>
                      <a:pt x="1603" y="309"/>
                      <a:pt x="1262" y="1"/>
                      <a:pt x="8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299;p35"/>
              <p:cNvSpPr/>
              <p:nvPr/>
            </p:nvSpPr>
            <p:spPr>
              <a:xfrm>
                <a:off x="7496425" y="2977175"/>
                <a:ext cx="4202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622" extrusionOk="0">
                    <a:moveTo>
                      <a:pt x="823" y="1"/>
                    </a:moveTo>
                    <a:cubicBezTo>
                      <a:pt x="802" y="1"/>
                      <a:pt x="781" y="1"/>
                      <a:pt x="760" y="3"/>
                    </a:cubicBezTo>
                    <a:cubicBezTo>
                      <a:pt x="323" y="51"/>
                      <a:pt x="0" y="439"/>
                      <a:pt x="32" y="891"/>
                    </a:cubicBezTo>
                    <a:cubicBezTo>
                      <a:pt x="79" y="1308"/>
                      <a:pt x="434" y="1621"/>
                      <a:pt x="860" y="1621"/>
                    </a:cubicBezTo>
                    <a:cubicBezTo>
                      <a:pt x="880" y="1621"/>
                      <a:pt x="901" y="1620"/>
                      <a:pt x="922" y="1619"/>
                    </a:cubicBezTo>
                    <a:cubicBezTo>
                      <a:pt x="1358" y="1570"/>
                      <a:pt x="1681" y="1182"/>
                      <a:pt x="1649" y="729"/>
                    </a:cubicBezTo>
                    <a:cubicBezTo>
                      <a:pt x="1603" y="314"/>
                      <a:pt x="1248" y="1"/>
                      <a:pt x="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300;p35"/>
              <p:cNvSpPr/>
              <p:nvPr/>
            </p:nvSpPr>
            <p:spPr>
              <a:xfrm>
                <a:off x="7074600" y="3091125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3" y="0"/>
                    </a:moveTo>
                    <a:cubicBezTo>
                      <a:pt x="803" y="0"/>
                      <a:pt x="782" y="1"/>
                      <a:pt x="761" y="2"/>
                    </a:cubicBezTo>
                    <a:cubicBezTo>
                      <a:pt x="324" y="50"/>
                      <a:pt x="1" y="438"/>
                      <a:pt x="33" y="891"/>
                    </a:cubicBezTo>
                    <a:cubicBezTo>
                      <a:pt x="80" y="1307"/>
                      <a:pt x="435" y="1621"/>
                      <a:pt x="860" y="1621"/>
                    </a:cubicBezTo>
                    <a:cubicBezTo>
                      <a:pt x="881" y="1621"/>
                      <a:pt x="902" y="1620"/>
                      <a:pt x="923" y="1618"/>
                    </a:cubicBezTo>
                    <a:cubicBezTo>
                      <a:pt x="1358" y="1569"/>
                      <a:pt x="1681" y="1181"/>
                      <a:pt x="1649" y="729"/>
                    </a:cubicBezTo>
                    <a:cubicBezTo>
                      <a:pt x="1603" y="313"/>
                      <a:pt x="1249" y="0"/>
                      <a:pt x="8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301;p35"/>
              <p:cNvSpPr/>
              <p:nvPr/>
            </p:nvSpPr>
            <p:spPr>
              <a:xfrm>
                <a:off x="7152175" y="3083775"/>
                <a:ext cx="424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10" extrusionOk="0">
                    <a:moveTo>
                      <a:pt x="861" y="1"/>
                    </a:moveTo>
                    <a:cubicBezTo>
                      <a:pt x="833" y="1"/>
                      <a:pt x="805" y="2"/>
                      <a:pt x="776" y="5"/>
                    </a:cubicBezTo>
                    <a:cubicBezTo>
                      <a:pt x="324" y="53"/>
                      <a:pt x="1" y="441"/>
                      <a:pt x="50" y="878"/>
                    </a:cubicBezTo>
                    <a:cubicBezTo>
                      <a:pt x="80" y="1300"/>
                      <a:pt x="433" y="1610"/>
                      <a:pt x="835" y="1610"/>
                    </a:cubicBezTo>
                    <a:cubicBezTo>
                      <a:pt x="864" y="1610"/>
                      <a:pt x="893" y="1608"/>
                      <a:pt x="922" y="1605"/>
                    </a:cubicBezTo>
                    <a:cubicBezTo>
                      <a:pt x="1375" y="1572"/>
                      <a:pt x="1698" y="1169"/>
                      <a:pt x="1649" y="732"/>
                    </a:cubicBezTo>
                    <a:cubicBezTo>
                      <a:pt x="1604" y="325"/>
                      <a:pt x="1262" y="1"/>
                      <a:pt x="8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302;p35"/>
              <p:cNvSpPr/>
              <p:nvPr/>
            </p:nvSpPr>
            <p:spPr>
              <a:xfrm>
                <a:off x="7230175" y="3076500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0" y="1"/>
                    </a:moveTo>
                    <a:cubicBezTo>
                      <a:pt x="820" y="1"/>
                      <a:pt x="790" y="2"/>
                      <a:pt x="759" y="6"/>
                    </a:cubicBezTo>
                    <a:cubicBezTo>
                      <a:pt x="324" y="38"/>
                      <a:pt x="0" y="441"/>
                      <a:pt x="33" y="878"/>
                    </a:cubicBezTo>
                    <a:cubicBezTo>
                      <a:pt x="77" y="1286"/>
                      <a:pt x="420" y="1610"/>
                      <a:pt x="834" y="1610"/>
                    </a:cubicBezTo>
                    <a:cubicBezTo>
                      <a:pt x="863" y="1610"/>
                      <a:pt x="892" y="1608"/>
                      <a:pt x="921" y="1605"/>
                    </a:cubicBezTo>
                    <a:cubicBezTo>
                      <a:pt x="1358" y="1557"/>
                      <a:pt x="1681" y="1169"/>
                      <a:pt x="1649" y="732"/>
                    </a:cubicBezTo>
                    <a:cubicBezTo>
                      <a:pt x="1603" y="310"/>
                      <a:pt x="1263" y="1"/>
                      <a:pt x="8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303;p35"/>
              <p:cNvSpPr/>
              <p:nvPr/>
            </p:nvSpPr>
            <p:spPr>
              <a:xfrm>
                <a:off x="7307750" y="3068875"/>
                <a:ext cx="4242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22" extrusionOk="0">
                    <a:moveTo>
                      <a:pt x="836" y="1"/>
                    </a:moveTo>
                    <a:cubicBezTo>
                      <a:pt x="816" y="1"/>
                      <a:pt x="796" y="1"/>
                      <a:pt x="776" y="3"/>
                    </a:cubicBezTo>
                    <a:cubicBezTo>
                      <a:pt x="324" y="52"/>
                      <a:pt x="0" y="440"/>
                      <a:pt x="48" y="892"/>
                    </a:cubicBezTo>
                    <a:cubicBezTo>
                      <a:pt x="79" y="1308"/>
                      <a:pt x="449" y="1621"/>
                      <a:pt x="861" y="1621"/>
                    </a:cubicBezTo>
                    <a:cubicBezTo>
                      <a:pt x="881" y="1621"/>
                      <a:pt x="901" y="1620"/>
                      <a:pt x="921" y="1619"/>
                    </a:cubicBezTo>
                    <a:cubicBezTo>
                      <a:pt x="1373" y="1571"/>
                      <a:pt x="1697" y="1183"/>
                      <a:pt x="1649" y="731"/>
                    </a:cubicBezTo>
                    <a:cubicBezTo>
                      <a:pt x="1602" y="314"/>
                      <a:pt x="1247" y="1"/>
                      <a:pt x="8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304;p35"/>
              <p:cNvSpPr/>
              <p:nvPr/>
            </p:nvSpPr>
            <p:spPr>
              <a:xfrm>
                <a:off x="7385700" y="3061550"/>
                <a:ext cx="420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1" extrusionOk="0">
                    <a:moveTo>
                      <a:pt x="850" y="0"/>
                    </a:moveTo>
                    <a:cubicBezTo>
                      <a:pt x="820" y="0"/>
                      <a:pt x="791" y="2"/>
                      <a:pt x="761" y="5"/>
                    </a:cubicBezTo>
                    <a:cubicBezTo>
                      <a:pt x="324" y="54"/>
                      <a:pt x="1" y="442"/>
                      <a:pt x="33" y="878"/>
                    </a:cubicBezTo>
                    <a:cubicBezTo>
                      <a:pt x="79" y="1300"/>
                      <a:pt x="421" y="1610"/>
                      <a:pt x="834" y="1610"/>
                    </a:cubicBezTo>
                    <a:cubicBezTo>
                      <a:pt x="863" y="1610"/>
                      <a:pt x="893" y="1609"/>
                      <a:pt x="923" y="1606"/>
                    </a:cubicBezTo>
                    <a:cubicBezTo>
                      <a:pt x="1358" y="1573"/>
                      <a:pt x="1682" y="1169"/>
                      <a:pt x="1649" y="733"/>
                    </a:cubicBezTo>
                    <a:cubicBezTo>
                      <a:pt x="1605" y="310"/>
                      <a:pt x="1263" y="0"/>
                      <a:pt x="8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305;p35"/>
              <p:cNvSpPr/>
              <p:nvPr/>
            </p:nvSpPr>
            <p:spPr>
              <a:xfrm>
                <a:off x="7463275" y="3054275"/>
                <a:ext cx="42475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11" extrusionOk="0">
                    <a:moveTo>
                      <a:pt x="862" y="0"/>
                    </a:moveTo>
                    <a:cubicBezTo>
                      <a:pt x="834" y="0"/>
                      <a:pt x="805" y="2"/>
                      <a:pt x="777" y="5"/>
                    </a:cubicBezTo>
                    <a:cubicBezTo>
                      <a:pt x="324" y="37"/>
                      <a:pt x="1" y="442"/>
                      <a:pt x="50" y="878"/>
                    </a:cubicBezTo>
                    <a:cubicBezTo>
                      <a:pt x="80" y="1287"/>
                      <a:pt x="436" y="1610"/>
                      <a:pt x="840" y="1610"/>
                    </a:cubicBezTo>
                    <a:cubicBezTo>
                      <a:pt x="867" y="1610"/>
                      <a:pt x="895" y="1609"/>
                      <a:pt x="923" y="1606"/>
                    </a:cubicBezTo>
                    <a:cubicBezTo>
                      <a:pt x="1375" y="1557"/>
                      <a:pt x="1698" y="1169"/>
                      <a:pt x="1649" y="733"/>
                    </a:cubicBezTo>
                    <a:cubicBezTo>
                      <a:pt x="1605" y="310"/>
                      <a:pt x="1263" y="0"/>
                      <a:pt x="8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306;p35"/>
              <p:cNvSpPr/>
              <p:nvPr/>
            </p:nvSpPr>
            <p:spPr>
              <a:xfrm>
                <a:off x="7541275" y="3046675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2" y="0"/>
                    </a:moveTo>
                    <a:cubicBezTo>
                      <a:pt x="801" y="0"/>
                      <a:pt x="781" y="1"/>
                      <a:pt x="760" y="3"/>
                    </a:cubicBezTo>
                    <a:cubicBezTo>
                      <a:pt x="324" y="50"/>
                      <a:pt x="1" y="438"/>
                      <a:pt x="33" y="891"/>
                    </a:cubicBezTo>
                    <a:cubicBezTo>
                      <a:pt x="79" y="1308"/>
                      <a:pt x="434" y="1621"/>
                      <a:pt x="859" y="1621"/>
                    </a:cubicBezTo>
                    <a:cubicBezTo>
                      <a:pt x="880" y="1621"/>
                      <a:pt x="900" y="1620"/>
                      <a:pt x="921" y="1619"/>
                    </a:cubicBezTo>
                    <a:cubicBezTo>
                      <a:pt x="1358" y="1570"/>
                      <a:pt x="1681" y="1182"/>
                      <a:pt x="1649" y="729"/>
                    </a:cubicBezTo>
                    <a:cubicBezTo>
                      <a:pt x="1602" y="314"/>
                      <a:pt x="1247" y="0"/>
                      <a:pt x="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307;p35"/>
              <p:cNvSpPr/>
              <p:nvPr/>
            </p:nvSpPr>
            <p:spPr>
              <a:xfrm>
                <a:off x="6950150" y="3057025"/>
                <a:ext cx="6901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27605" h="6376" extrusionOk="0">
                    <a:moveTo>
                      <a:pt x="25619" y="1"/>
                    </a:moveTo>
                    <a:cubicBezTo>
                      <a:pt x="24909" y="1"/>
                      <a:pt x="23974" y="189"/>
                      <a:pt x="22788" y="541"/>
                    </a:cubicBezTo>
                    <a:cubicBezTo>
                      <a:pt x="19912" y="1382"/>
                      <a:pt x="14061" y="1996"/>
                      <a:pt x="14061" y="1996"/>
                    </a:cubicBezTo>
                    <a:cubicBezTo>
                      <a:pt x="11172" y="2246"/>
                      <a:pt x="8269" y="2388"/>
                      <a:pt x="5365" y="2388"/>
                    </a:cubicBezTo>
                    <a:cubicBezTo>
                      <a:pt x="5069" y="2388"/>
                      <a:pt x="4774" y="2387"/>
                      <a:pt x="4478" y="2384"/>
                    </a:cubicBezTo>
                    <a:cubicBezTo>
                      <a:pt x="4259" y="2384"/>
                      <a:pt x="4039" y="2383"/>
                      <a:pt x="3820" y="2383"/>
                    </a:cubicBezTo>
                    <a:cubicBezTo>
                      <a:pt x="3135" y="2383"/>
                      <a:pt x="2453" y="2392"/>
                      <a:pt x="1779" y="2465"/>
                    </a:cubicBezTo>
                    <a:cubicBezTo>
                      <a:pt x="1132" y="2530"/>
                      <a:pt x="406" y="2724"/>
                      <a:pt x="147" y="3306"/>
                    </a:cubicBezTo>
                    <a:cubicBezTo>
                      <a:pt x="1" y="3677"/>
                      <a:pt x="66" y="4114"/>
                      <a:pt x="260" y="4453"/>
                    </a:cubicBezTo>
                    <a:cubicBezTo>
                      <a:pt x="729" y="5277"/>
                      <a:pt x="1731" y="5601"/>
                      <a:pt x="2636" y="5827"/>
                    </a:cubicBezTo>
                    <a:cubicBezTo>
                      <a:pt x="4283" y="6205"/>
                      <a:pt x="6585" y="6376"/>
                      <a:pt x="9104" y="6376"/>
                    </a:cubicBezTo>
                    <a:cubicBezTo>
                      <a:pt x="14864" y="6376"/>
                      <a:pt x="21757" y="5484"/>
                      <a:pt x="24534" y="4146"/>
                    </a:cubicBezTo>
                    <a:cubicBezTo>
                      <a:pt x="24534" y="4146"/>
                      <a:pt x="27605" y="2627"/>
                      <a:pt x="27346" y="1220"/>
                    </a:cubicBezTo>
                    <a:cubicBezTo>
                      <a:pt x="27185" y="384"/>
                      <a:pt x="26632" y="1"/>
                      <a:pt x="256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308;p35"/>
              <p:cNvSpPr/>
              <p:nvPr/>
            </p:nvSpPr>
            <p:spPr>
              <a:xfrm>
                <a:off x="6946125" y="3052550"/>
                <a:ext cx="694950" cy="168000"/>
              </a:xfrm>
              <a:custGeom>
                <a:avLst/>
                <a:gdLst/>
                <a:ahLst/>
                <a:cxnLst/>
                <a:rect l="l" t="t" r="r" b="b"/>
                <a:pathLst>
                  <a:path w="27798" h="6720" extrusionOk="0">
                    <a:moveTo>
                      <a:pt x="25767" y="344"/>
                    </a:moveTo>
                    <a:cubicBezTo>
                      <a:pt x="26286" y="344"/>
                      <a:pt x="26841" y="440"/>
                      <a:pt x="27136" y="882"/>
                    </a:cubicBezTo>
                    <a:cubicBezTo>
                      <a:pt x="27298" y="1125"/>
                      <a:pt x="27395" y="1448"/>
                      <a:pt x="27330" y="1739"/>
                    </a:cubicBezTo>
                    <a:cubicBezTo>
                      <a:pt x="27265" y="2095"/>
                      <a:pt x="27039" y="2401"/>
                      <a:pt x="26796" y="2644"/>
                    </a:cubicBezTo>
                    <a:cubicBezTo>
                      <a:pt x="26279" y="3194"/>
                      <a:pt x="25632" y="3614"/>
                      <a:pt x="24970" y="3985"/>
                    </a:cubicBezTo>
                    <a:cubicBezTo>
                      <a:pt x="24860" y="4048"/>
                      <a:pt x="24735" y="4126"/>
                      <a:pt x="24610" y="4175"/>
                    </a:cubicBezTo>
                    <a:lnTo>
                      <a:pt x="24610" y="4175"/>
                    </a:lnTo>
                    <a:cubicBezTo>
                      <a:pt x="24606" y="4176"/>
                      <a:pt x="24602" y="4177"/>
                      <a:pt x="24598" y="4179"/>
                    </a:cubicBezTo>
                    <a:cubicBezTo>
                      <a:pt x="23305" y="4810"/>
                      <a:pt x="21835" y="5116"/>
                      <a:pt x="20413" y="5392"/>
                    </a:cubicBezTo>
                    <a:cubicBezTo>
                      <a:pt x="18473" y="5763"/>
                      <a:pt x="16502" y="6006"/>
                      <a:pt x="14530" y="6167"/>
                    </a:cubicBezTo>
                    <a:cubicBezTo>
                      <a:pt x="12778" y="6305"/>
                      <a:pt x="11027" y="6384"/>
                      <a:pt x="9265" y="6384"/>
                    </a:cubicBezTo>
                    <a:cubicBezTo>
                      <a:pt x="8963" y="6384"/>
                      <a:pt x="8660" y="6382"/>
                      <a:pt x="8356" y="6377"/>
                    </a:cubicBezTo>
                    <a:cubicBezTo>
                      <a:pt x="6643" y="6345"/>
                      <a:pt x="4898" y="6264"/>
                      <a:pt x="3217" y="5924"/>
                    </a:cubicBezTo>
                    <a:cubicBezTo>
                      <a:pt x="2247" y="5730"/>
                      <a:pt x="987" y="5440"/>
                      <a:pt x="518" y="4454"/>
                    </a:cubicBezTo>
                    <a:cubicBezTo>
                      <a:pt x="388" y="4163"/>
                      <a:pt x="340" y="3823"/>
                      <a:pt x="485" y="3517"/>
                    </a:cubicBezTo>
                    <a:cubicBezTo>
                      <a:pt x="599" y="3274"/>
                      <a:pt x="825" y="3112"/>
                      <a:pt x="1067" y="3015"/>
                    </a:cubicBezTo>
                    <a:cubicBezTo>
                      <a:pt x="1666" y="2757"/>
                      <a:pt x="2377" y="2757"/>
                      <a:pt x="3006" y="2741"/>
                    </a:cubicBezTo>
                    <a:cubicBezTo>
                      <a:pt x="3588" y="2722"/>
                      <a:pt x="4172" y="2718"/>
                      <a:pt x="4758" y="2718"/>
                    </a:cubicBezTo>
                    <a:cubicBezTo>
                      <a:pt x="5242" y="2718"/>
                      <a:pt x="5726" y="2721"/>
                      <a:pt x="6212" y="2721"/>
                    </a:cubicBezTo>
                    <a:cubicBezTo>
                      <a:pt x="6657" y="2721"/>
                      <a:pt x="7103" y="2718"/>
                      <a:pt x="7548" y="2709"/>
                    </a:cubicBezTo>
                    <a:cubicBezTo>
                      <a:pt x="9068" y="2677"/>
                      <a:pt x="10587" y="2612"/>
                      <a:pt x="12089" y="2498"/>
                    </a:cubicBezTo>
                    <a:cubicBezTo>
                      <a:pt x="13560" y="2401"/>
                      <a:pt x="14998" y="2256"/>
                      <a:pt x="16453" y="2063"/>
                    </a:cubicBezTo>
                    <a:cubicBezTo>
                      <a:pt x="18376" y="1819"/>
                      <a:pt x="20299" y="1545"/>
                      <a:pt x="22174" y="1093"/>
                    </a:cubicBezTo>
                    <a:cubicBezTo>
                      <a:pt x="23225" y="834"/>
                      <a:pt x="24227" y="479"/>
                      <a:pt x="25294" y="365"/>
                    </a:cubicBezTo>
                    <a:cubicBezTo>
                      <a:pt x="25441" y="353"/>
                      <a:pt x="25602" y="344"/>
                      <a:pt x="25767" y="344"/>
                    </a:cubicBezTo>
                    <a:close/>
                    <a:moveTo>
                      <a:pt x="25775" y="0"/>
                    </a:moveTo>
                    <a:cubicBezTo>
                      <a:pt x="25275" y="0"/>
                      <a:pt x="24763" y="97"/>
                      <a:pt x="24307" y="188"/>
                    </a:cubicBezTo>
                    <a:cubicBezTo>
                      <a:pt x="23257" y="414"/>
                      <a:pt x="22238" y="753"/>
                      <a:pt x="21189" y="979"/>
                    </a:cubicBezTo>
                    <a:cubicBezTo>
                      <a:pt x="20170" y="1190"/>
                      <a:pt x="19135" y="1351"/>
                      <a:pt x="18101" y="1513"/>
                    </a:cubicBezTo>
                    <a:cubicBezTo>
                      <a:pt x="16808" y="1707"/>
                      <a:pt x="15515" y="1884"/>
                      <a:pt x="14222" y="1998"/>
                    </a:cubicBezTo>
                    <a:cubicBezTo>
                      <a:pt x="11332" y="2285"/>
                      <a:pt x="8412" y="2403"/>
                      <a:pt x="5518" y="2403"/>
                    </a:cubicBezTo>
                    <a:cubicBezTo>
                      <a:pt x="5322" y="2403"/>
                      <a:pt x="5126" y="2402"/>
                      <a:pt x="4930" y="2401"/>
                    </a:cubicBezTo>
                    <a:cubicBezTo>
                      <a:pt x="4542" y="2401"/>
                      <a:pt x="4154" y="2398"/>
                      <a:pt x="3766" y="2398"/>
                    </a:cubicBezTo>
                    <a:cubicBezTo>
                      <a:pt x="3362" y="2398"/>
                      <a:pt x="2958" y="2402"/>
                      <a:pt x="2554" y="2418"/>
                    </a:cubicBezTo>
                    <a:cubicBezTo>
                      <a:pt x="1957" y="2450"/>
                      <a:pt x="1310" y="2498"/>
                      <a:pt x="776" y="2789"/>
                    </a:cubicBezTo>
                    <a:cubicBezTo>
                      <a:pt x="276" y="3048"/>
                      <a:pt x="0" y="3549"/>
                      <a:pt x="82" y="4114"/>
                    </a:cubicBezTo>
                    <a:cubicBezTo>
                      <a:pt x="162" y="4696"/>
                      <a:pt x="550" y="5165"/>
                      <a:pt x="1019" y="5489"/>
                    </a:cubicBezTo>
                    <a:cubicBezTo>
                      <a:pt x="1827" y="6021"/>
                      <a:pt x="2845" y="6200"/>
                      <a:pt x="3782" y="6361"/>
                    </a:cubicBezTo>
                    <a:cubicBezTo>
                      <a:pt x="4655" y="6491"/>
                      <a:pt x="5528" y="6571"/>
                      <a:pt x="6400" y="6636"/>
                    </a:cubicBezTo>
                    <a:cubicBezTo>
                      <a:pt x="7334" y="6694"/>
                      <a:pt x="8271" y="6719"/>
                      <a:pt x="9210" y="6719"/>
                    </a:cubicBezTo>
                    <a:cubicBezTo>
                      <a:pt x="10351" y="6719"/>
                      <a:pt x="11495" y="6682"/>
                      <a:pt x="12639" y="6620"/>
                    </a:cubicBezTo>
                    <a:cubicBezTo>
                      <a:pt x="14756" y="6506"/>
                      <a:pt x="16890" y="6312"/>
                      <a:pt x="18991" y="5974"/>
                    </a:cubicBezTo>
                    <a:cubicBezTo>
                      <a:pt x="20655" y="5715"/>
                      <a:pt x="22335" y="5407"/>
                      <a:pt x="23919" y="4825"/>
                    </a:cubicBezTo>
                    <a:cubicBezTo>
                      <a:pt x="24207" y="4714"/>
                      <a:pt x="24494" y="4602"/>
                      <a:pt x="24767" y="4474"/>
                    </a:cubicBezTo>
                    <a:lnTo>
                      <a:pt x="24767" y="4474"/>
                    </a:lnTo>
                    <a:cubicBezTo>
                      <a:pt x="24770" y="4473"/>
                      <a:pt x="24773" y="4472"/>
                      <a:pt x="24776" y="4470"/>
                    </a:cubicBezTo>
                    <a:lnTo>
                      <a:pt x="24776" y="4470"/>
                    </a:lnTo>
                    <a:cubicBezTo>
                      <a:pt x="24776" y="4470"/>
                      <a:pt x="24776" y="4470"/>
                      <a:pt x="24776" y="4470"/>
                    </a:cubicBezTo>
                    <a:cubicBezTo>
                      <a:pt x="25244" y="4244"/>
                      <a:pt x="25697" y="3953"/>
                      <a:pt x="26117" y="3662"/>
                    </a:cubicBezTo>
                    <a:cubicBezTo>
                      <a:pt x="26731" y="3209"/>
                      <a:pt x="27475" y="2628"/>
                      <a:pt x="27653" y="1852"/>
                    </a:cubicBezTo>
                    <a:cubicBezTo>
                      <a:pt x="27798" y="1222"/>
                      <a:pt x="27442" y="511"/>
                      <a:pt x="26877" y="220"/>
                    </a:cubicBezTo>
                    <a:cubicBezTo>
                      <a:pt x="26539" y="58"/>
                      <a:pt x="26161" y="0"/>
                      <a:pt x="25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309;p35"/>
              <p:cNvSpPr/>
              <p:nvPr/>
            </p:nvSpPr>
            <p:spPr>
              <a:xfrm>
                <a:off x="6992175" y="3135925"/>
                <a:ext cx="15000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582" extrusionOk="0">
                    <a:moveTo>
                      <a:pt x="438" y="1"/>
                    </a:moveTo>
                    <a:cubicBezTo>
                      <a:pt x="362" y="1"/>
                      <a:pt x="274" y="46"/>
                      <a:pt x="259" y="117"/>
                    </a:cubicBezTo>
                    <a:lnTo>
                      <a:pt x="18" y="1378"/>
                    </a:lnTo>
                    <a:cubicBezTo>
                      <a:pt x="1" y="1458"/>
                      <a:pt x="33" y="1555"/>
                      <a:pt x="130" y="1572"/>
                    </a:cubicBezTo>
                    <a:cubicBezTo>
                      <a:pt x="147" y="1579"/>
                      <a:pt x="164" y="1582"/>
                      <a:pt x="182" y="1582"/>
                    </a:cubicBezTo>
                    <a:cubicBezTo>
                      <a:pt x="248" y="1582"/>
                      <a:pt x="312" y="1535"/>
                      <a:pt x="324" y="1458"/>
                    </a:cubicBezTo>
                    <a:cubicBezTo>
                      <a:pt x="421" y="1038"/>
                      <a:pt x="502" y="635"/>
                      <a:pt x="583" y="214"/>
                    </a:cubicBezTo>
                    <a:cubicBezTo>
                      <a:pt x="599" y="117"/>
                      <a:pt x="550" y="36"/>
                      <a:pt x="470" y="4"/>
                    </a:cubicBezTo>
                    <a:cubicBezTo>
                      <a:pt x="460" y="2"/>
                      <a:pt x="449" y="1"/>
                      <a:pt x="4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310;p35"/>
              <p:cNvSpPr/>
              <p:nvPr/>
            </p:nvSpPr>
            <p:spPr>
              <a:xfrm>
                <a:off x="7036325" y="3143975"/>
                <a:ext cx="19250" cy="44025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761" extrusionOk="0">
                    <a:moveTo>
                      <a:pt x="568" y="1"/>
                    </a:moveTo>
                    <a:cubicBezTo>
                      <a:pt x="505" y="1"/>
                      <a:pt x="442" y="36"/>
                      <a:pt x="417" y="119"/>
                    </a:cubicBezTo>
                    <a:cubicBezTo>
                      <a:pt x="288" y="603"/>
                      <a:pt x="159" y="1071"/>
                      <a:pt x="29" y="1556"/>
                    </a:cubicBezTo>
                    <a:cubicBezTo>
                      <a:pt x="0" y="1681"/>
                      <a:pt x="102" y="1760"/>
                      <a:pt x="200" y="1760"/>
                    </a:cubicBezTo>
                    <a:cubicBezTo>
                      <a:pt x="267" y="1760"/>
                      <a:pt x="333" y="1723"/>
                      <a:pt x="353" y="1638"/>
                    </a:cubicBezTo>
                    <a:cubicBezTo>
                      <a:pt x="482" y="1168"/>
                      <a:pt x="611" y="684"/>
                      <a:pt x="740" y="216"/>
                    </a:cubicBezTo>
                    <a:cubicBezTo>
                      <a:pt x="770" y="87"/>
                      <a:pt x="667" y="1"/>
                      <a:pt x="5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311;p35"/>
              <p:cNvSpPr/>
              <p:nvPr/>
            </p:nvSpPr>
            <p:spPr>
              <a:xfrm>
                <a:off x="7095225" y="3143150"/>
                <a:ext cx="1490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1898" extrusionOk="0">
                    <a:moveTo>
                      <a:pt x="390" y="1"/>
                    </a:moveTo>
                    <a:cubicBezTo>
                      <a:pt x="324" y="1"/>
                      <a:pt x="262" y="36"/>
                      <a:pt x="242" y="119"/>
                    </a:cubicBezTo>
                    <a:cubicBezTo>
                      <a:pt x="113" y="652"/>
                      <a:pt x="33" y="1186"/>
                      <a:pt x="1" y="1735"/>
                    </a:cubicBezTo>
                    <a:cubicBezTo>
                      <a:pt x="1" y="1832"/>
                      <a:pt x="81" y="1897"/>
                      <a:pt x="162" y="1897"/>
                    </a:cubicBezTo>
                    <a:cubicBezTo>
                      <a:pt x="259" y="1897"/>
                      <a:pt x="324" y="1832"/>
                      <a:pt x="339" y="1735"/>
                    </a:cubicBezTo>
                    <a:cubicBezTo>
                      <a:pt x="372" y="1218"/>
                      <a:pt x="453" y="717"/>
                      <a:pt x="566" y="199"/>
                    </a:cubicBezTo>
                    <a:cubicBezTo>
                      <a:pt x="595" y="82"/>
                      <a:pt x="489" y="1"/>
                      <a:pt x="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312;p35"/>
              <p:cNvSpPr/>
              <p:nvPr/>
            </p:nvSpPr>
            <p:spPr>
              <a:xfrm>
                <a:off x="7148150" y="3149350"/>
                <a:ext cx="12125" cy="4252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701" extrusionOk="0">
                    <a:moveTo>
                      <a:pt x="275" y="1"/>
                    </a:moveTo>
                    <a:cubicBezTo>
                      <a:pt x="194" y="1"/>
                      <a:pt x="114" y="81"/>
                      <a:pt x="114" y="162"/>
                    </a:cubicBezTo>
                    <a:cubicBezTo>
                      <a:pt x="146" y="615"/>
                      <a:pt x="114" y="1050"/>
                      <a:pt x="17" y="1487"/>
                    </a:cubicBezTo>
                    <a:cubicBezTo>
                      <a:pt x="0" y="1568"/>
                      <a:pt x="49" y="1665"/>
                      <a:pt x="146" y="1697"/>
                    </a:cubicBezTo>
                    <a:cubicBezTo>
                      <a:pt x="157" y="1699"/>
                      <a:pt x="167" y="1700"/>
                      <a:pt x="178" y="1700"/>
                    </a:cubicBezTo>
                    <a:cubicBezTo>
                      <a:pt x="250" y="1700"/>
                      <a:pt x="325" y="1652"/>
                      <a:pt x="340" y="1568"/>
                    </a:cubicBezTo>
                    <a:cubicBezTo>
                      <a:pt x="453" y="1115"/>
                      <a:pt x="485" y="647"/>
                      <a:pt x="453" y="162"/>
                    </a:cubicBezTo>
                    <a:cubicBezTo>
                      <a:pt x="437" y="81"/>
                      <a:pt x="372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313;p35"/>
              <p:cNvSpPr/>
              <p:nvPr/>
            </p:nvSpPr>
            <p:spPr>
              <a:xfrm>
                <a:off x="7197850" y="3140550"/>
                <a:ext cx="850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042" extrusionOk="0">
                    <a:moveTo>
                      <a:pt x="170" y="1"/>
                    </a:moveTo>
                    <a:cubicBezTo>
                      <a:pt x="85" y="1"/>
                      <a:pt x="1" y="53"/>
                      <a:pt x="1" y="159"/>
                    </a:cubicBezTo>
                    <a:lnTo>
                      <a:pt x="1" y="1872"/>
                    </a:lnTo>
                    <a:cubicBezTo>
                      <a:pt x="1" y="1985"/>
                      <a:pt x="85" y="2041"/>
                      <a:pt x="170" y="2041"/>
                    </a:cubicBezTo>
                    <a:cubicBezTo>
                      <a:pt x="255" y="2041"/>
                      <a:pt x="339" y="1985"/>
                      <a:pt x="339" y="1872"/>
                    </a:cubicBezTo>
                    <a:lnTo>
                      <a:pt x="339" y="159"/>
                    </a:lnTo>
                    <a:cubicBezTo>
                      <a:pt x="339" y="53"/>
                      <a:pt x="255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314;p35"/>
              <p:cNvSpPr/>
              <p:nvPr/>
            </p:nvSpPr>
            <p:spPr>
              <a:xfrm>
                <a:off x="7240875" y="3141350"/>
                <a:ext cx="123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2044" extrusionOk="0">
                    <a:moveTo>
                      <a:pt x="164" y="1"/>
                    </a:moveTo>
                    <a:cubicBezTo>
                      <a:pt x="81" y="1"/>
                      <a:pt x="0" y="54"/>
                      <a:pt x="8" y="159"/>
                    </a:cubicBezTo>
                    <a:cubicBezTo>
                      <a:pt x="25" y="756"/>
                      <a:pt x="73" y="1338"/>
                      <a:pt x="154" y="1920"/>
                    </a:cubicBezTo>
                    <a:cubicBezTo>
                      <a:pt x="167" y="1997"/>
                      <a:pt x="241" y="2044"/>
                      <a:pt x="311" y="2044"/>
                    </a:cubicBezTo>
                    <a:cubicBezTo>
                      <a:pt x="329" y="2044"/>
                      <a:pt x="347" y="2040"/>
                      <a:pt x="364" y="2034"/>
                    </a:cubicBezTo>
                    <a:cubicBezTo>
                      <a:pt x="461" y="2017"/>
                      <a:pt x="493" y="1920"/>
                      <a:pt x="477" y="1840"/>
                    </a:cubicBezTo>
                    <a:cubicBezTo>
                      <a:pt x="396" y="1273"/>
                      <a:pt x="348" y="724"/>
                      <a:pt x="331" y="159"/>
                    </a:cubicBezTo>
                    <a:cubicBezTo>
                      <a:pt x="331" y="54"/>
                      <a:pt x="247" y="1"/>
                      <a:pt x="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315;p35"/>
              <p:cNvSpPr/>
              <p:nvPr/>
            </p:nvSpPr>
            <p:spPr>
              <a:xfrm>
                <a:off x="7298650" y="3135300"/>
                <a:ext cx="8700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10" extrusionOk="0">
                    <a:moveTo>
                      <a:pt x="172" y="1"/>
                    </a:moveTo>
                    <a:cubicBezTo>
                      <a:pt x="90" y="1"/>
                      <a:pt x="9" y="53"/>
                      <a:pt x="9" y="158"/>
                    </a:cubicBezTo>
                    <a:cubicBezTo>
                      <a:pt x="24" y="757"/>
                      <a:pt x="24" y="1354"/>
                      <a:pt x="9" y="1952"/>
                    </a:cubicBezTo>
                    <a:cubicBezTo>
                      <a:pt x="0" y="2057"/>
                      <a:pt x="81" y="2110"/>
                      <a:pt x="164" y="2110"/>
                    </a:cubicBezTo>
                    <a:cubicBezTo>
                      <a:pt x="247" y="2110"/>
                      <a:pt x="332" y="2057"/>
                      <a:pt x="332" y="1952"/>
                    </a:cubicBezTo>
                    <a:cubicBezTo>
                      <a:pt x="348" y="1354"/>
                      <a:pt x="348" y="757"/>
                      <a:pt x="348" y="158"/>
                    </a:cubicBezTo>
                    <a:cubicBezTo>
                      <a:pt x="340" y="53"/>
                      <a:pt x="255" y="1"/>
                      <a:pt x="1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316;p35"/>
              <p:cNvSpPr/>
              <p:nvPr/>
            </p:nvSpPr>
            <p:spPr>
              <a:xfrm>
                <a:off x="7348950" y="3128850"/>
                <a:ext cx="952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2109" extrusionOk="0">
                    <a:moveTo>
                      <a:pt x="217" y="0"/>
                    </a:moveTo>
                    <a:cubicBezTo>
                      <a:pt x="134" y="0"/>
                      <a:pt x="49" y="53"/>
                      <a:pt x="49" y="157"/>
                    </a:cubicBezTo>
                    <a:lnTo>
                      <a:pt x="1" y="1952"/>
                    </a:lnTo>
                    <a:cubicBezTo>
                      <a:pt x="1" y="2057"/>
                      <a:pt x="82" y="2109"/>
                      <a:pt x="164" y="2109"/>
                    </a:cubicBezTo>
                    <a:cubicBezTo>
                      <a:pt x="247" y="2109"/>
                      <a:pt x="332" y="2057"/>
                      <a:pt x="340" y="1952"/>
                    </a:cubicBezTo>
                    <a:cubicBezTo>
                      <a:pt x="340" y="1353"/>
                      <a:pt x="356" y="756"/>
                      <a:pt x="372" y="157"/>
                    </a:cubicBezTo>
                    <a:cubicBezTo>
                      <a:pt x="380" y="53"/>
                      <a:pt x="300" y="0"/>
                      <a:pt x="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317;p35"/>
              <p:cNvSpPr/>
              <p:nvPr/>
            </p:nvSpPr>
            <p:spPr>
              <a:xfrm>
                <a:off x="7404300" y="3120750"/>
                <a:ext cx="8525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332" extrusionOk="0">
                    <a:moveTo>
                      <a:pt x="170" y="1"/>
                    </a:moveTo>
                    <a:cubicBezTo>
                      <a:pt x="85" y="1"/>
                      <a:pt x="0" y="53"/>
                      <a:pt x="0" y="158"/>
                    </a:cubicBezTo>
                    <a:lnTo>
                      <a:pt x="0" y="2162"/>
                    </a:lnTo>
                    <a:cubicBezTo>
                      <a:pt x="0" y="2275"/>
                      <a:pt x="85" y="2332"/>
                      <a:pt x="170" y="2332"/>
                    </a:cubicBezTo>
                    <a:cubicBezTo>
                      <a:pt x="255" y="2332"/>
                      <a:pt x="340" y="2275"/>
                      <a:pt x="340" y="2162"/>
                    </a:cubicBezTo>
                    <a:lnTo>
                      <a:pt x="340" y="158"/>
                    </a:lnTo>
                    <a:cubicBezTo>
                      <a:pt x="340" y="53"/>
                      <a:pt x="255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318;p35"/>
              <p:cNvSpPr/>
              <p:nvPr/>
            </p:nvSpPr>
            <p:spPr>
              <a:xfrm>
                <a:off x="7446575" y="3115575"/>
                <a:ext cx="13925" cy="45500"/>
              </a:xfrm>
              <a:custGeom>
                <a:avLst/>
                <a:gdLst/>
                <a:ahLst/>
                <a:cxnLst/>
                <a:rect l="l" t="t" r="r" b="b"/>
                <a:pathLst>
                  <a:path w="557" h="1820" extrusionOk="0">
                    <a:moveTo>
                      <a:pt x="195" y="0"/>
                    </a:moveTo>
                    <a:cubicBezTo>
                      <a:pt x="99" y="0"/>
                      <a:pt x="1" y="79"/>
                      <a:pt x="39" y="203"/>
                    </a:cubicBezTo>
                    <a:cubicBezTo>
                      <a:pt x="169" y="673"/>
                      <a:pt x="216" y="1173"/>
                      <a:pt x="201" y="1658"/>
                    </a:cubicBezTo>
                    <a:cubicBezTo>
                      <a:pt x="184" y="1755"/>
                      <a:pt x="281" y="1820"/>
                      <a:pt x="362" y="1820"/>
                    </a:cubicBezTo>
                    <a:cubicBezTo>
                      <a:pt x="459" y="1820"/>
                      <a:pt x="524" y="1755"/>
                      <a:pt x="524" y="1658"/>
                    </a:cubicBezTo>
                    <a:cubicBezTo>
                      <a:pt x="556" y="1141"/>
                      <a:pt x="492" y="624"/>
                      <a:pt x="346" y="123"/>
                    </a:cubicBezTo>
                    <a:cubicBezTo>
                      <a:pt x="326" y="37"/>
                      <a:pt x="261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319;p35"/>
              <p:cNvSpPr/>
              <p:nvPr/>
            </p:nvSpPr>
            <p:spPr>
              <a:xfrm>
                <a:off x="7485900" y="3106300"/>
                <a:ext cx="17825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1803" extrusionOk="0">
                    <a:moveTo>
                      <a:pt x="191" y="1"/>
                    </a:moveTo>
                    <a:cubicBezTo>
                      <a:pt x="176" y="1"/>
                      <a:pt x="161" y="4"/>
                      <a:pt x="147" y="9"/>
                    </a:cubicBezTo>
                    <a:cubicBezTo>
                      <a:pt x="66" y="25"/>
                      <a:pt x="1" y="122"/>
                      <a:pt x="33" y="203"/>
                    </a:cubicBezTo>
                    <a:cubicBezTo>
                      <a:pt x="195" y="671"/>
                      <a:pt x="309" y="1156"/>
                      <a:pt x="373" y="1641"/>
                    </a:cubicBezTo>
                    <a:cubicBezTo>
                      <a:pt x="389" y="1723"/>
                      <a:pt x="438" y="1803"/>
                      <a:pt x="535" y="1803"/>
                    </a:cubicBezTo>
                    <a:cubicBezTo>
                      <a:pt x="615" y="1803"/>
                      <a:pt x="712" y="1723"/>
                      <a:pt x="712" y="1641"/>
                    </a:cubicBezTo>
                    <a:cubicBezTo>
                      <a:pt x="632" y="1124"/>
                      <a:pt x="518" y="607"/>
                      <a:pt x="341" y="122"/>
                    </a:cubicBezTo>
                    <a:cubicBezTo>
                      <a:pt x="327" y="56"/>
                      <a:pt x="260" y="1"/>
                      <a:pt x="1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320;p35"/>
              <p:cNvSpPr/>
              <p:nvPr/>
            </p:nvSpPr>
            <p:spPr>
              <a:xfrm>
                <a:off x="7533275" y="3097375"/>
                <a:ext cx="18875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664" extrusionOk="0">
                    <a:moveTo>
                      <a:pt x="194" y="1"/>
                    </a:moveTo>
                    <a:cubicBezTo>
                      <a:pt x="97" y="1"/>
                      <a:pt x="1" y="80"/>
                      <a:pt x="30" y="205"/>
                    </a:cubicBezTo>
                    <a:cubicBezTo>
                      <a:pt x="175" y="657"/>
                      <a:pt x="288" y="1093"/>
                      <a:pt x="401" y="1546"/>
                    </a:cubicBezTo>
                    <a:cubicBezTo>
                      <a:pt x="426" y="1628"/>
                      <a:pt x="488" y="1663"/>
                      <a:pt x="552" y="1663"/>
                    </a:cubicBezTo>
                    <a:cubicBezTo>
                      <a:pt x="651" y="1663"/>
                      <a:pt x="754" y="1577"/>
                      <a:pt x="724" y="1449"/>
                    </a:cubicBezTo>
                    <a:cubicBezTo>
                      <a:pt x="612" y="1013"/>
                      <a:pt x="482" y="560"/>
                      <a:pt x="353" y="123"/>
                    </a:cubicBezTo>
                    <a:cubicBezTo>
                      <a:pt x="327" y="38"/>
                      <a:pt x="26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3321;p35"/>
              <p:cNvSpPr/>
              <p:nvPr/>
            </p:nvSpPr>
            <p:spPr>
              <a:xfrm>
                <a:off x="7570575" y="3081375"/>
                <a:ext cx="1597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624" extrusionOk="0">
                    <a:moveTo>
                      <a:pt x="205" y="0"/>
                    </a:moveTo>
                    <a:cubicBezTo>
                      <a:pt x="106" y="0"/>
                      <a:pt x="1" y="86"/>
                      <a:pt x="40" y="214"/>
                    </a:cubicBezTo>
                    <a:cubicBezTo>
                      <a:pt x="137" y="634"/>
                      <a:pt x="234" y="1071"/>
                      <a:pt x="299" y="1491"/>
                    </a:cubicBezTo>
                    <a:cubicBezTo>
                      <a:pt x="313" y="1576"/>
                      <a:pt x="402" y="1623"/>
                      <a:pt x="478" y="1623"/>
                    </a:cubicBezTo>
                    <a:cubicBezTo>
                      <a:pt x="489" y="1623"/>
                      <a:pt x="499" y="1623"/>
                      <a:pt x="509" y="1621"/>
                    </a:cubicBezTo>
                    <a:cubicBezTo>
                      <a:pt x="606" y="1588"/>
                      <a:pt x="639" y="1491"/>
                      <a:pt x="622" y="1410"/>
                    </a:cubicBezTo>
                    <a:cubicBezTo>
                      <a:pt x="557" y="974"/>
                      <a:pt x="460" y="537"/>
                      <a:pt x="348" y="117"/>
                    </a:cubicBezTo>
                    <a:cubicBezTo>
                      <a:pt x="329" y="35"/>
                      <a:pt x="268" y="0"/>
                      <a:pt x="2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7" name="Google Shape;4091;p41"/>
          <p:cNvGrpSpPr/>
          <p:nvPr/>
        </p:nvGrpSpPr>
        <p:grpSpPr>
          <a:xfrm rot="265473">
            <a:off x="7497466" y="2549469"/>
            <a:ext cx="1409780" cy="1861999"/>
            <a:chOff x="4027650" y="2008513"/>
            <a:chExt cx="792200" cy="1046275"/>
          </a:xfrm>
        </p:grpSpPr>
        <p:sp>
          <p:nvSpPr>
            <p:cNvPr id="158" name="Google Shape;4092;p41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" name="Google Shape;4093;p41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160" name="Google Shape;4094;p41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4095;p41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4096;p41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4097;p41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4098;p41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4099;p41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4100;p41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4101;p41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4102;p41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4103;p41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4104;p41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4105;p41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4106;p41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4107;p41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4108;p41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4109;p41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4110;p41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4111;p41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4112;p41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4113;p41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4114;p41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4115;p41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4116;p41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4117;p41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4118;p41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4119;p41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4120;p41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4121;p41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4122;p41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4123;p41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4124;p41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4125;p41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4126;p41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4127;p41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4128;p41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4129;p41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4130;p41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4131;p41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4132;p41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4133;p41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4134;p41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4135;p41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4136;p41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4137;p41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4138;p41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4139;p41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4140;p41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4141;p41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4142;p41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4143;p41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4144;p41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4145;p41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4146;p41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4147;p41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4148;p41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4149;p41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4150;p41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4151;p41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4152;p41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4153;p41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4154;p41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4155;p41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4156;p41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4157;p41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4158;p41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4159;p41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4160;p41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4161;p41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4162;p41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4163;p41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4164;p41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4165;p41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4166;p41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4167;p41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4168;p41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4169;p41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4170;p41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7" name="TextBox 1">
            <a:extLst>
              <a:ext uri="{FF2B5EF4-FFF2-40B4-BE49-F238E27FC236}">
                <a16:creationId xmlns:a16="http://schemas.microsoft.com/office/drawing/2014/main" id="{7B76C1F6-A6FA-4E7F-9CE5-4F76D7A9C4D4}"/>
              </a:ext>
            </a:extLst>
          </p:cNvPr>
          <p:cNvSpPr txBox="1"/>
          <p:nvPr/>
        </p:nvSpPr>
        <p:spPr>
          <a:xfrm>
            <a:off x="1434185" y="1525669"/>
            <a:ext cx="6205103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28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BÀI </a:t>
            </a:r>
            <a:r>
              <a:rPr lang="en-US" altLang="zh-CN" sz="28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: TẠO HÌNH RÔ-BỐT</a:t>
            </a:r>
            <a:endParaRPr lang="en-US" altLang="zh-CN" sz="24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方正少儿简体" panose="03000509000000000000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400" b="1" dirty="0" err="1" smtClean="0">
                <a:ln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Tiết</a:t>
            </a:r>
            <a:r>
              <a:rPr lang="en-US" altLang="zh-CN" sz="2400" b="1" dirty="0" smtClean="0">
                <a:ln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1: </a:t>
            </a:r>
            <a:r>
              <a:rPr lang="en-US" altLang="zh-CN" sz="2400" b="1" dirty="0" err="1" smtClean="0">
                <a:ln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Cắt</a:t>
            </a:r>
            <a:r>
              <a:rPr lang="en-US" altLang="zh-CN" sz="2400" b="1" dirty="0" smtClean="0">
                <a:ln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n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dán</a:t>
            </a:r>
            <a:r>
              <a:rPr lang="en-US" altLang="zh-CN" sz="2400" b="1" dirty="0" smtClean="0">
                <a:ln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n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rô-bốt</a:t>
            </a:r>
            <a:r>
              <a:rPr lang="en-US" altLang="zh-CN" sz="2400" b="1" dirty="0" smtClean="0">
                <a:ln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n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bằng</a:t>
            </a:r>
            <a:r>
              <a:rPr lang="en-US" altLang="zh-CN" sz="2400" b="1" dirty="0" smtClean="0">
                <a:ln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n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giấy</a:t>
            </a:r>
            <a:endParaRPr lang="zh-CN" altLang="en-US" sz="4400" b="1" dirty="0">
              <a:ln/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0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1" name="Google Shape;3171;p35"/>
          <p:cNvGrpSpPr/>
          <p:nvPr/>
        </p:nvGrpSpPr>
        <p:grpSpPr>
          <a:xfrm>
            <a:off x="236819" y="1437891"/>
            <a:ext cx="2028162" cy="1938747"/>
            <a:chOff x="5881121" y="1051049"/>
            <a:chExt cx="3262815" cy="3041339"/>
          </a:xfrm>
        </p:grpSpPr>
        <p:sp>
          <p:nvSpPr>
            <p:cNvPr id="3172" name="Google Shape;3172;p35"/>
            <p:cNvSpPr/>
            <p:nvPr/>
          </p:nvSpPr>
          <p:spPr>
            <a:xfrm>
              <a:off x="5881121" y="1051049"/>
              <a:ext cx="3262815" cy="3041339"/>
            </a:xfrm>
            <a:custGeom>
              <a:avLst/>
              <a:gdLst/>
              <a:ahLst/>
              <a:cxnLst/>
              <a:rect l="l" t="t" r="r" b="b"/>
              <a:pathLst>
                <a:path w="76283" h="71105" extrusionOk="0">
                  <a:moveTo>
                    <a:pt x="58132" y="48076"/>
                  </a:moveTo>
                  <a:lnTo>
                    <a:pt x="58132" y="48076"/>
                  </a:lnTo>
                  <a:cubicBezTo>
                    <a:pt x="57955" y="48220"/>
                    <a:pt x="57761" y="48366"/>
                    <a:pt x="57583" y="48511"/>
                  </a:cubicBezTo>
                  <a:cubicBezTo>
                    <a:pt x="57550" y="48496"/>
                    <a:pt x="57535" y="48496"/>
                    <a:pt x="57503" y="48496"/>
                  </a:cubicBezTo>
                  <a:cubicBezTo>
                    <a:pt x="57454" y="48399"/>
                    <a:pt x="57406" y="48302"/>
                    <a:pt x="57357" y="48220"/>
                  </a:cubicBezTo>
                  <a:lnTo>
                    <a:pt x="58132" y="48076"/>
                  </a:lnTo>
                  <a:close/>
                  <a:moveTo>
                    <a:pt x="50019" y="54799"/>
                  </a:moveTo>
                  <a:cubicBezTo>
                    <a:pt x="50036" y="54799"/>
                    <a:pt x="50052" y="54814"/>
                    <a:pt x="50068" y="54814"/>
                  </a:cubicBezTo>
                  <a:cubicBezTo>
                    <a:pt x="50084" y="54863"/>
                    <a:pt x="50101" y="54896"/>
                    <a:pt x="50116" y="54943"/>
                  </a:cubicBezTo>
                  <a:cubicBezTo>
                    <a:pt x="50375" y="55525"/>
                    <a:pt x="50666" y="56092"/>
                    <a:pt x="50989" y="56641"/>
                  </a:cubicBezTo>
                  <a:cubicBezTo>
                    <a:pt x="50730" y="56527"/>
                    <a:pt x="50472" y="56430"/>
                    <a:pt x="50213" y="56333"/>
                  </a:cubicBezTo>
                  <a:cubicBezTo>
                    <a:pt x="50192" y="56325"/>
                    <a:pt x="50172" y="56321"/>
                    <a:pt x="50154" y="56321"/>
                  </a:cubicBezTo>
                  <a:cubicBezTo>
                    <a:pt x="50002" y="56321"/>
                    <a:pt x="49945" y="56585"/>
                    <a:pt x="50133" y="56657"/>
                  </a:cubicBezTo>
                  <a:cubicBezTo>
                    <a:pt x="50504" y="56803"/>
                    <a:pt x="50892" y="56948"/>
                    <a:pt x="51280" y="57094"/>
                  </a:cubicBezTo>
                  <a:cubicBezTo>
                    <a:pt x="51782" y="57885"/>
                    <a:pt x="52363" y="58613"/>
                    <a:pt x="53010" y="59227"/>
                  </a:cubicBezTo>
                  <a:cubicBezTo>
                    <a:pt x="52605" y="59081"/>
                    <a:pt x="52202" y="58919"/>
                    <a:pt x="51814" y="58758"/>
                  </a:cubicBezTo>
                  <a:cubicBezTo>
                    <a:pt x="51794" y="58752"/>
                    <a:pt x="51775" y="58749"/>
                    <a:pt x="51758" y="58749"/>
                  </a:cubicBezTo>
                  <a:cubicBezTo>
                    <a:pt x="51590" y="58749"/>
                    <a:pt x="51541" y="59008"/>
                    <a:pt x="51717" y="59081"/>
                  </a:cubicBezTo>
                  <a:cubicBezTo>
                    <a:pt x="52299" y="59307"/>
                    <a:pt x="52864" y="59533"/>
                    <a:pt x="53445" y="59760"/>
                  </a:cubicBezTo>
                  <a:cubicBezTo>
                    <a:pt x="53459" y="59764"/>
                    <a:pt x="53472" y="59766"/>
                    <a:pt x="53485" y="59766"/>
                  </a:cubicBezTo>
                  <a:cubicBezTo>
                    <a:pt x="53519" y="59766"/>
                    <a:pt x="53551" y="59751"/>
                    <a:pt x="53575" y="59727"/>
                  </a:cubicBezTo>
                  <a:cubicBezTo>
                    <a:pt x="53995" y="60083"/>
                    <a:pt x="54447" y="60374"/>
                    <a:pt x="54932" y="60632"/>
                  </a:cubicBezTo>
                  <a:cubicBezTo>
                    <a:pt x="54303" y="60762"/>
                    <a:pt x="53592" y="61020"/>
                    <a:pt x="52799" y="61440"/>
                  </a:cubicBezTo>
                  <a:lnTo>
                    <a:pt x="50327" y="57044"/>
                  </a:lnTo>
                  <a:cubicBezTo>
                    <a:pt x="49567" y="57465"/>
                    <a:pt x="48808" y="57885"/>
                    <a:pt x="48048" y="58290"/>
                  </a:cubicBezTo>
                  <a:cubicBezTo>
                    <a:pt x="47709" y="57675"/>
                    <a:pt x="47369" y="57061"/>
                    <a:pt x="47030" y="56430"/>
                  </a:cubicBezTo>
                  <a:cubicBezTo>
                    <a:pt x="48097" y="56027"/>
                    <a:pt x="49099" y="55477"/>
                    <a:pt x="50019" y="54799"/>
                  </a:cubicBezTo>
                  <a:close/>
                  <a:moveTo>
                    <a:pt x="37145" y="0"/>
                  </a:moveTo>
                  <a:cubicBezTo>
                    <a:pt x="36970" y="0"/>
                    <a:pt x="36794" y="29"/>
                    <a:pt x="36622" y="92"/>
                  </a:cubicBezTo>
                  <a:cubicBezTo>
                    <a:pt x="35862" y="367"/>
                    <a:pt x="35409" y="1158"/>
                    <a:pt x="35474" y="1919"/>
                  </a:cubicBezTo>
                  <a:cubicBezTo>
                    <a:pt x="35315" y="1844"/>
                    <a:pt x="35135" y="1804"/>
                    <a:pt x="34957" y="1804"/>
                  </a:cubicBezTo>
                  <a:cubicBezTo>
                    <a:pt x="34864" y="1804"/>
                    <a:pt x="34771" y="1815"/>
                    <a:pt x="34683" y="1837"/>
                  </a:cubicBezTo>
                  <a:cubicBezTo>
                    <a:pt x="34133" y="1967"/>
                    <a:pt x="33793" y="2468"/>
                    <a:pt x="33713" y="2985"/>
                  </a:cubicBezTo>
                  <a:cubicBezTo>
                    <a:pt x="33599" y="3615"/>
                    <a:pt x="33842" y="4214"/>
                    <a:pt x="34181" y="4746"/>
                  </a:cubicBezTo>
                  <a:cubicBezTo>
                    <a:pt x="34553" y="5313"/>
                    <a:pt x="35022" y="5845"/>
                    <a:pt x="35506" y="6330"/>
                  </a:cubicBezTo>
                  <a:cubicBezTo>
                    <a:pt x="35636" y="6476"/>
                    <a:pt x="35782" y="6606"/>
                    <a:pt x="35911" y="6735"/>
                  </a:cubicBezTo>
                  <a:cubicBezTo>
                    <a:pt x="35442" y="7074"/>
                    <a:pt x="34957" y="7381"/>
                    <a:pt x="34440" y="7655"/>
                  </a:cubicBezTo>
                  <a:cubicBezTo>
                    <a:pt x="34504" y="7511"/>
                    <a:pt x="34553" y="7349"/>
                    <a:pt x="34537" y="7187"/>
                  </a:cubicBezTo>
                  <a:cubicBezTo>
                    <a:pt x="34504" y="6977"/>
                    <a:pt x="34407" y="6799"/>
                    <a:pt x="34278" y="6670"/>
                  </a:cubicBezTo>
                  <a:lnTo>
                    <a:pt x="34278" y="6670"/>
                  </a:lnTo>
                  <a:cubicBezTo>
                    <a:pt x="34295" y="6767"/>
                    <a:pt x="34295" y="6864"/>
                    <a:pt x="34295" y="6961"/>
                  </a:cubicBezTo>
                  <a:cubicBezTo>
                    <a:pt x="34278" y="7300"/>
                    <a:pt x="34069" y="7672"/>
                    <a:pt x="33810" y="7866"/>
                  </a:cubicBezTo>
                  <a:cubicBezTo>
                    <a:pt x="33729" y="7946"/>
                    <a:pt x="33648" y="8011"/>
                    <a:pt x="33551" y="8043"/>
                  </a:cubicBezTo>
                  <a:cubicBezTo>
                    <a:pt x="32985" y="8286"/>
                    <a:pt x="32403" y="8513"/>
                    <a:pt x="31903" y="8868"/>
                  </a:cubicBezTo>
                  <a:cubicBezTo>
                    <a:pt x="31515" y="9142"/>
                    <a:pt x="31175" y="9530"/>
                    <a:pt x="30981" y="9967"/>
                  </a:cubicBezTo>
                  <a:cubicBezTo>
                    <a:pt x="31030" y="10129"/>
                    <a:pt x="31046" y="10306"/>
                    <a:pt x="31030" y="10467"/>
                  </a:cubicBezTo>
                  <a:cubicBezTo>
                    <a:pt x="31030" y="10661"/>
                    <a:pt x="30966" y="10855"/>
                    <a:pt x="30852" y="11034"/>
                  </a:cubicBezTo>
                  <a:cubicBezTo>
                    <a:pt x="30884" y="11243"/>
                    <a:pt x="30933" y="11454"/>
                    <a:pt x="30869" y="11648"/>
                  </a:cubicBezTo>
                  <a:cubicBezTo>
                    <a:pt x="30755" y="12003"/>
                    <a:pt x="30384" y="12197"/>
                    <a:pt x="30093" y="12407"/>
                  </a:cubicBezTo>
                  <a:cubicBezTo>
                    <a:pt x="29462" y="12844"/>
                    <a:pt x="29042" y="13570"/>
                    <a:pt x="28962" y="14346"/>
                  </a:cubicBezTo>
                  <a:cubicBezTo>
                    <a:pt x="28913" y="14880"/>
                    <a:pt x="29042" y="15430"/>
                    <a:pt x="29300" y="15898"/>
                  </a:cubicBezTo>
                  <a:cubicBezTo>
                    <a:pt x="29171" y="16059"/>
                    <a:pt x="29106" y="16270"/>
                    <a:pt x="29123" y="16479"/>
                  </a:cubicBezTo>
                  <a:cubicBezTo>
                    <a:pt x="29139" y="16593"/>
                    <a:pt x="29171" y="16690"/>
                    <a:pt x="29220" y="16787"/>
                  </a:cubicBezTo>
                  <a:cubicBezTo>
                    <a:pt x="28444" y="17401"/>
                    <a:pt x="27911" y="18322"/>
                    <a:pt x="27733" y="19292"/>
                  </a:cubicBezTo>
                  <a:cubicBezTo>
                    <a:pt x="27313" y="19341"/>
                    <a:pt x="26893" y="19421"/>
                    <a:pt x="26521" y="19615"/>
                  </a:cubicBezTo>
                  <a:cubicBezTo>
                    <a:pt x="26020" y="19890"/>
                    <a:pt x="25745" y="20375"/>
                    <a:pt x="25826" y="20940"/>
                  </a:cubicBezTo>
                  <a:cubicBezTo>
                    <a:pt x="25907" y="21522"/>
                    <a:pt x="26294" y="22007"/>
                    <a:pt x="26779" y="22330"/>
                  </a:cubicBezTo>
                  <a:cubicBezTo>
                    <a:pt x="26893" y="22411"/>
                    <a:pt x="27022" y="22476"/>
                    <a:pt x="27152" y="22541"/>
                  </a:cubicBezTo>
                  <a:cubicBezTo>
                    <a:pt x="26003" y="25045"/>
                    <a:pt x="25503" y="27825"/>
                    <a:pt x="25148" y="30557"/>
                  </a:cubicBezTo>
                  <a:cubicBezTo>
                    <a:pt x="25131" y="30783"/>
                    <a:pt x="25098" y="31009"/>
                    <a:pt x="25066" y="31251"/>
                  </a:cubicBezTo>
                  <a:cubicBezTo>
                    <a:pt x="24937" y="31316"/>
                    <a:pt x="24808" y="31413"/>
                    <a:pt x="24695" y="31542"/>
                  </a:cubicBezTo>
                  <a:cubicBezTo>
                    <a:pt x="24129" y="32156"/>
                    <a:pt x="23790" y="32932"/>
                    <a:pt x="23434" y="33675"/>
                  </a:cubicBezTo>
                  <a:cubicBezTo>
                    <a:pt x="23434" y="33675"/>
                    <a:pt x="23418" y="33692"/>
                    <a:pt x="23418" y="33707"/>
                  </a:cubicBezTo>
                  <a:cubicBezTo>
                    <a:pt x="22594" y="32237"/>
                    <a:pt x="21834" y="30718"/>
                    <a:pt x="21123" y="29167"/>
                  </a:cubicBezTo>
                  <a:cubicBezTo>
                    <a:pt x="19750" y="26144"/>
                    <a:pt x="18860" y="22750"/>
                    <a:pt x="17164" y="19890"/>
                  </a:cubicBezTo>
                  <a:cubicBezTo>
                    <a:pt x="16550" y="18871"/>
                    <a:pt x="15580" y="17805"/>
                    <a:pt x="14400" y="17531"/>
                  </a:cubicBezTo>
                  <a:cubicBezTo>
                    <a:pt x="14287" y="17628"/>
                    <a:pt x="14141" y="17692"/>
                    <a:pt x="13996" y="17725"/>
                  </a:cubicBezTo>
                  <a:cubicBezTo>
                    <a:pt x="13871" y="17786"/>
                    <a:pt x="13746" y="17811"/>
                    <a:pt x="13614" y="17811"/>
                  </a:cubicBezTo>
                  <a:cubicBezTo>
                    <a:pt x="13575" y="17811"/>
                    <a:pt x="13535" y="17809"/>
                    <a:pt x="13495" y="17805"/>
                  </a:cubicBezTo>
                  <a:lnTo>
                    <a:pt x="13447" y="17805"/>
                  </a:lnTo>
                  <a:cubicBezTo>
                    <a:pt x="13204" y="17822"/>
                    <a:pt x="12962" y="17869"/>
                    <a:pt x="12719" y="17934"/>
                  </a:cubicBezTo>
                  <a:cubicBezTo>
                    <a:pt x="12477" y="18015"/>
                    <a:pt x="12251" y="18128"/>
                    <a:pt x="12040" y="18242"/>
                  </a:cubicBezTo>
                  <a:cubicBezTo>
                    <a:pt x="12025" y="18257"/>
                    <a:pt x="11992" y="18274"/>
                    <a:pt x="11975" y="18290"/>
                  </a:cubicBezTo>
                  <a:cubicBezTo>
                    <a:pt x="11943" y="18322"/>
                    <a:pt x="11928" y="18339"/>
                    <a:pt x="11911" y="18371"/>
                  </a:cubicBezTo>
                  <a:cubicBezTo>
                    <a:pt x="11895" y="18387"/>
                    <a:pt x="11878" y="18387"/>
                    <a:pt x="11878" y="18403"/>
                  </a:cubicBezTo>
                  <a:cubicBezTo>
                    <a:pt x="11863" y="18403"/>
                    <a:pt x="11863" y="18387"/>
                    <a:pt x="11863" y="18371"/>
                  </a:cubicBezTo>
                  <a:cubicBezTo>
                    <a:pt x="11766" y="18451"/>
                    <a:pt x="11669" y="18516"/>
                    <a:pt x="11588" y="18597"/>
                  </a:cubicBezTo>
                  <a:cubicBezTo>
                    <a:pt x="11604" y="18645"/>
                    <a:pt x="11620" y="18694"/>
                    <a:pt x="11620" y="18727"/>
                  </a:cubicBezTo>
                  <a:cubicBezTo>
                    <a:pt x="11023" y="19615"/>
                    <a:pt x="10829" y="20746"/>
                    <a:pt x="10909" y="21830"/>
                  </a:cubicBezTo>
                  <a:cubicBezTo>
                    <a:pt x="11038" y="23672"/>
                    <a:pt x="11540" y="25482"/>
                    <a:pt x="12218" y="27211"/>
                  </a:cubicBezTo>
                  <a:cubicBezTo>
                    <a:pt x="11540" y="26322"/>
                    <a:pt x="10812" y="25450"/>
                    <a:pt x="10036" y="24674"/>
                  </a:cubicBezTo>
                  <a:cubicBezTo>
                    <a:pt x="9210" y="23846"/>
                    <a:pt x="8017" y="23058"/>
                    <a:pt x="6823" y="23058"/>
                  </a:cubicBezTo>
                  <a:cubicBezTo>
                    <a:pt x="6687" y="23058"/>
                    <a:pt x="6551" y="23069"/>
                    <a:pt x="6416" y="23090"/>
                  </a:cubicBezTo>
                  <a:cubicBezTo>
                    <a:pt x="6384" y="23025"/>
                    <a:pt x="6336" y="22961"/>
                    <a:pt x="6303" y="22896"/>
                  </a:cubicBezTo>
                  <a:cubicBezTo>
                    <a:pt x="6206" y="23073"/>
                    <a:pt x="6093" y="23252"/>
                    <a:pt x="5931" y="23381"/>
                  </a:cubicBezTo>
                  <a:cubicBezTo>
                    <a:pt x="5737" y="23558"/>
                    <a:pt x="5543" y="23737"/>
                    <a:pt x="5349" y="23930"/>
                  </a:cubicBezTo>
                  <a:cubicBezTo>
                    <a:pt x="4994" y="24334"/>
                    <a:pt x="4670" y="24771"/>
                    <a:pt x="4396" y="25256"/>
                  </a:cubicBezTo>
                  <a:cubicBezTo>
                    <a:pt x="4315" y="25417"/>
                    <a:pt x="4250" y="25594"/>
                    <a:pt x="4186" y="25773"/>
                  </a:cubicBezTo>
                  <a:cubicBezTo>
                    <a:pt x="4089" y="26549"/>
                    <a:pt x="4202" y="27357"/>
                    <a:pt x="4444" y="28100"/>
                  </a:cubicBezTo>
                  <a:cubicBezTo>
                    <a:pt x="4832" y="29231"/>
                    <a:pt x="5349" y="30298"/>
                    <a:pt x="5963" y="31332"/>
                  </a:cubicBezTo>
                  <a:lnTo>
                    <a:pt x="5819" y="31235"/>
                  </a:lnTo>
                  <a:cubicBezTo>
                    <a:pt x="5009" y="30683"/>
                    <a:pt x="3947" y="30206"/>
                    <a:pt x="2932" y="30206"/>
                  </a:cubicBezTo>
                  <a:cubicBezTo>
                    <a:pt x="2609" y="30206"/>
                    <a:pt x="2291" y="30254"/>
                    <a:pt x="1988" y="30363"/>
                  </a:cubicBezTo>
                  <a:cubicBezTo>
                    <a:pt x="1908" y="30266"/>
                    <a:pt x="1811" y="30184"/>
                    <a:pt x="1729" y="30087"/>
                  </a:cubicBezTo>
                  <a:cubicBezTo>
                    <a:pt x="1699" y="30050"/>
                    <a:pt x="1663" y="30034"/>
                    <a:pt x="1626" y="30034"/>
                  </a:cubicBezTo>
                  <a:cubicBezTo>
                    <a:pt x="1508" y="30034"/>
                    <a:pt x="1392" y="30203"/>
                    <a:pt x="1503" y="30314"/>
                  </a:cubicBezTo>
                  <a:cubicBezTo>
                    <a:pt x="1552" y="30378"/>
                    <a:pt x="1617" y="30443"/>
                    <a:pt x="1664" y="30508"/>
                  </a:cubicBezTo>
                  <a:cubicBezTo>
                    <a:pt x="1520" y="30589"/>
                    <a:pt x="1374" y="30669"/>
                    <a:pt x="1244" y="30783"/>
                  </a:cubicBezTo>
                  <a:cubicBezTo>
                    <a:pt x="841" y="31122"/>
                    <a:pt x="565" y="31591"/>
                    <a:pt x="421" y="32091"/>
                  </a:cubicBezTo>
                  <a:cubicBezTo>
                    <a:pt x="421" y="32108"/>
                    <a:pt x="421" y="32124"/>
                    <a:pt x="404" y="32140"/>
                  </a:cubicBezTo>
                  <a:cubicBezTo>
                    <a:pt x="339" y="32059"/>
                    <a:pt x="275" y="31979"/>
                    <a:pt x="194" y="31914"/>
                  </a:cubicBezTo>
                  <a:cubicBezTo>
                    <a:pt x="130" y="31994"/>
                    <a:pt x="65" y="32091"/>
                    <a:pt x="0" y="32173"/>
                  </a:cubicBezTo>
                  <a:cubicBezTo>
                    <a:pt x="97" y="32302"/>
                    <a:pt x="210" y="32415"/>
                    <a:pt x="324" y="32544"/>
                  </a:cubicBezTo>
                  <a:cubicBezTo>
                    <a:pt x="162" y="33595"/>
                    <a:pt x="453" y="34709"/>
                    <a:pt x="986" y="35647"/>
                  </a:cubicBezTo>
                  <a:cubicBezTo>
                    <a:pt x="2845" y="38961"/>
                    <a:pt x="5996" y="41433"/>
                    <a:pt x="8969" y="43695"/>
                  </a:cubicBezTo>
                  <a:cubicBezTo>
                    <a:pt x="11119" y="45344"/>
                    <a:pt x="13462" y="46459"/>
                    <a:pt x="15936" y="47526"/>
                  </a:cubicBezTo>
                  <a:lnTo>
                    <a:pt x="17487" y="48156"/>
                  </a:lnTo>
                  <a:cubicBezTo>
                    <a:pt x="17179" y="49578"/>
                    <a:pt x="17035" y="51032"/>
                    <a:pt x="17147" y="52504"/>
                  </a:cubicBezTo>
                  <a:cubicBezTo>
                    <a:pt x="17179" y="52989"/>
                    <a:pt x="17244" y="53473"/>
                    <a:pt x="17390" y="53941"/>
                  </a:cubicBezTo>
                  <a:cubicBezTo>
                    <a:pt x="17487" y="54297"/>
                    <a:pt x="17649" y="54685"/>
                    <a:pt x="17923" y="54943"/>
                  </a:cubicBezTo>
                  <a:cubicBezTo>
                    <a:pt x="17972" y="54976"/>
                    <a:pt x="18004" y="55008"/>
                    <a:pt x="18052" y="55040"/>
                  </a:cubicBezTo>
                  <a:cubicBezTo>
                    <a:pt x="18037" y="55202"/>
                    <a:pt x="18004" y="55381"/>
                    <a:pt x="17987" y="55558"/>
                  </a:cubicBezTo>
                  <a:lnTo>
                    <a:pt x="18198" y="55558"/>
                  </a:lnTo>
                  <a:cubicBezTo>
                    <a:pt x="18246" y="55558"/>
                    <a:pt x="18278" y="55558"/>
                    <a:pt x="18327" y="55574"/>
                  </a:cubicBezTo>
                  <a:cubicBezTo>
                    <a:pt x="18343" y="55445"/>
                    <a:pt x="18360" y="55299"/>
                    <a:pt x="18375" y="55170"/>
                  </a:cubicBezTo>
                  <a:cubicBezTo>
                    <a:pt x="18435" y="55183"/>
                    <a:pt x="18495" y="55189"/>
                    <a:pt x="18554" y="55189"/>
                  </a:cubicBezTo>
                  <a:cubicBezTo>
                    <a:pt x="19159" y="55189"/>
                    <a:pt x="19755" y="54554"/>
                    <a:pt x="20138" y="54038"/>
                  </a:cubicBezTo>
                  <a:lnTo>
                    <a:pt x="20138" y="54038"/>
                  </a:lnTo>
                  <a:cubicBezTo>
                    <a:pt x="19959" y="54717"/>
                    <a:pt x="19798" y="55381"/>
                    <a:pt x="19653" y="56059"/>
                  </a:cubicBezTo>
                  <a:cubicBezTo>
                    <a:pt x="19750" y="56107"/>
                    <a:pt x="19862" y="56172"/>
                    <a:pt x="19944" y="56236"/>
                  </a:cubicBezTo>
                  <a:cubicBezTo>
                    <a:pt x="19976" y="56107"/>
                    <a:pt x="20008" y="55962"/>
                    <a:pt x="20041" y="55833"/>
                  </a:cubicBezTo>
                  <a:cubicBezTo>
                    <a:pt x="20073" y="56042"/>
                    <a:pt x="20121" y="56253"/>
                    <a:pt x="20218" y="56463"/>
                  </a:cubicBezTo>
                  <a:cubicBezTo>
                    <a:pt x="20471" y="56969"/>
                    <a:pt x="20880" y="57155"/>
                    <a:pt x="21333" y="57155"/>
                  </a:cubicBezTo>
                  <a:cubicBezTo>
                    <a:pt x="21718" y="57155"/>
                    <a:pt x="22134" y="57020"/>
                    <a:pt x="22513" y="56835"/>
                  </a:cubicBezTo>
                  <a:lnTo>
                    <a:pt x="22513" y="56835"/>
                  </a:lnTo>
                  <a:cubicBezTo>
                    <a:pt x="22480" y="56915"/>
                    <a:pt x="22465" y="56980"/>
                    <a:pt x="22448" y="57061"/>
                  </a:cubicBezTo>
                  <a:cubicBezTo>
                    <a:pt x="22562" y="57061"/>
                    <a:pt x="22674" y="57077"/>
                    <a:pt x="22771" y="57126"/>
                  </a:cubicBezTo>
                  <a:cubicBezTo>
                    <a:pt x="22820" y="56948"/>
                    <a:pt x="22868" y="56770"/>
                    <a:pt x="22933" y="56609"/>
                  </a:cubicBezTo>
                  <a:cubicBezTo>
                    <a:pt x="23047" y="56527"/>
                    <a:pt x="23159" y="56447"/>
                    <a:pt x="23256" y="56383"/>
                  </a:cubicBezTo>
                  <a:cubicBezTo>
                    <a:pt x="23547" y="56156"/>
                    <a:pt x="23822" y="55898"/>
                    <a:pt x="24081" y="55607"/>
                  </a:cubicBezTo>
                  <a:lnTo>
                    <a:pt x="24081" y="55607"/>
                  </a:lnTo>
                  <a:cubicBezTo>
                    <a:pt x="23902" y="56269"/>
                    <a:pt x="23822" y="56932"/>
                    <a:pt x="23935" y="57594"/>
                  </a:cubicBezTo>
                  <a:cubicBezTo>
                    <a:pt x="24032" y="58143"/>
                    <a:pt x="24323" y="58693"/>
                    <a:pt x="24743" y="59065"/>
                  </a:cubicBezTo>
                  <a:cubicBezTo>
                    <a:pt x="24743" y="59081"/>
                    <a:pt x="24727" y="59113"/>
                    <a:pt x="24727" y="59130"/>
                  </a:cubicBezTo>
                  <a:cubicBezTo>
                    <a:pt x="24824" y="59210"/>
                    <a:pt x="24921" y="59292"/>
                    <a:pt x="25001" y="59356"/>
                  </a:cubicBezTo>
                  <a:cubicBezTo>
                    <a:pt x="25018" y="59339"/>
                    <a:pt x="25018" y="59307"/>
                    <a:pt x="25034" y="59275"/>
                  </a:cubicBezTo>
                  <a:cubicBezTo>
                    <a:pt x="25083" y="59324"/>
                    <a:pt x="25148" y="59356"/>
                    <a:pt x="25212" y="59372"/>
                  </a:cubicBezTo>
                  <a:cubicBezTo>
                    <a:pt x="25471" y="59499"/>
                    <a:pt x="25726" y="59556"/>
                    <a:pt x="25974" y="59556"/>
                  </a:cubicBezTo>
                  <a:cubicBezTo>
                    <a:pt x="26825" y="59556"/>
                    <a:pt x="27585" y="58893"/>
                    <a:pt x="28072" y="58193"/>
                  </a:cubicBezTo>
                  <a:cubicBezTo>
                    <a:pt x="28816" y="57174"/>
                    <a:pt x="29253" y="55946"/>
                    <a:pt x="29656" y="54766"/>
                  </a:cubicBezTo>
                  <a:cubicBezTo>
                    <a:pt x="29705" y="54620"/>
                    <a:pt x="29770" y="54459"/>
                    <a:pt x="29818" y="54314"/>
                  </a:cubicBezTo>
                  <a:cubicBezTo>
                    <a:pt x="30141" y="54556"/>
                    <a:pt x="30481" y="54799"/>
                    <a:pt x="30836" y="55008"/>
                  </a:cubicBezTo>
                  <a:cubicBezTo>
                    <a:pt x="31854" y="55622"/>
                    <a:pt x="32937" y="56107"/>
                    <a:pt x="34052" y="56479"/>
                  </a:cubicBezTo>
                  <a:lnTo>
                    <a:pt x="34052" y="59906"/>
                  </a:lnTo>
                  <a:lnTo>
                    <a:pt x="30917" y="59906"/>
                  </a:lnTo>
                  <a:lnTo>
                    <a:pt x="30917" y="71057"/>
                  </a:lnTo>
                  <a:lnTo>
                    <a:pt x="44509" y="71057"/>
                  </a:lnTo>
                  <a:cubicBezTo>
                    <a:pt x="44509" y="71057"/>
                    <a:pt x="46771" y="64980"/>
                    <a:pt x="39887" y="64948"/>
                  </a:cubicBezTo>
                  <a:lnTo>
                    <a:pt x="39822" y="59906"/>
                  </a:lnTo>
                  <a:lnTo>
                    <a:pt x="37219" y="59906"/>
                  </a:lnTo>
                  <a:lnTo>
                    <a:pt x="37219" y="57206"/>
                  </a:lnTo>
                  <a:cubicBezTo>
                    <a:pt x="38419" y="57384"/>
                    <a:pt x="39652" y="57483"/>
                    <a:pt x="40884" y="57483"/>
                  </a:cubicBezTo>
                  <a:cubicBezTo>
                    <a:pt x="41895" y="57483"/>
                    <a:pt x="42905" y="57416"/>
                    <a:pt x="43895" y="57271"/>
                  </a:cubicBezTo>
                  <a:cubicBezTo>
                    <a:pt x="44347" y="58111"/>
                    <a:pt x="44800" y="58952"/>
                    <a:pt x="45268" y="59809"/>
                  </a:cubicBezTo>
                  <a:cubicBezTo>
                    <a:pt x="44347" y="60294"/>
                    <a:pt x="43425" y="60794"/>
                    <a:pt x="42520" y="61296"/>
                  </a:cubicBezTo>
                  <a:lnTo>
                    <a:pt x="47838" y="71105"/>
                  </a:lnTo>
                  <a:lnTo>
                    <a:pt x="59781" y="64608"/>
                  </a:lnTo>
                  <a:cubicBezTo>
                    <a:pt x="59781" y="64608"/>
                    <a:pt x="59248" y="60908"/>
                    <a:pt x="56339" y="60552"/>
                  </a:cubicBezTo>
                  <a:cubicBezTo>
                    <a:pt x="56565" y="60115"/>
                    <a:pt x="56387" y="59436"/>
                    <a:pt x="56177" y="58919"/>
                  </a:cubicBezTo>
                  <a:lnTo>
                    <a:pt x="56177" y="58919"/>
                  </a:lnTo>
                  <a:cubicBezTo>
                    <a:pt x="56362" y="59241"/>
                    <a:pt x="56699" y="59415"/>
                    <a:pt x="57033" y="59415"/>
                  </a:cubicBezTo>
                  <a:cubicBezTo>
                    <a:pt x="57254" y="59415"/>
                    <a:pt x="57474" y="59339"/>
                    <a:pt x="57647" y="59178"/>
                  </a:cubicBezTo>
                  <a:cubicBezTo>
                    <a:pt x="58052" y="58790"/>
                    <a:pt x="58100" y="57982"/>
                    <a:pt x="57744" y="57529"/>
                  </a:cubicBezTo>
                  <a:lnTo>
                    <a:pt x="57744" y="57529"/>
                  </a:lnTo>
                  <a:cubicBezTo>
                    <a:pt x="57997" y="57821"/>
                    <a:pt x="58362" y="57990"/>
                    <a:pt x="58721" y="57990"/>
                  </a:cubicBezTo>
                  <a:cubicBezTo>
                    <a:pt x="58959" y="57990"/>
                    <a:pt x="59194" y="57917"/>
                    <a:pt x="59393" y="57756"/>
                  </a:cubicBezTo>
                  <a:cubicBezTo>
                    <a:pt x="59895" y="57335"/>
                    <a:pt x="59959" y="56350"/>
                    <a:pt x="59458" y="55930"/>
                  </a:cubicBezTo>
                  <a:lnTo>
                    <a:pt x="59458" y="55930"/>
                  </a:lnTo>
                  <a:cubicBezTo>
                    <a:pt x="59729" y="56071"/>
                    <a:pt x="60044" y="56205"/>
                    <a:pt x="60341" y="56205"/>
                  </a:cubicBezTo>
                  <a:cubicBezTo>
                    <a:pt x="60521" y="56205"/>
                    <a:pt x="60695" y="56155"/>
                    <a:pt x="60847" y="56027"/>
                  </a:cubicBezTo>
                  <a:cubicBezTo>
                    <a:pt x="61171" y="55752"/>
                    <a:pt x="61235" y="55202"/>
                    <a:pt x="61155" y="54734"/>
                  </a:cubicBezTo>
                  <a:cubicBezTo>
                    <a:pt x="61106" y="54378"/>
                    <a:pt x="61009" y="54038"/>
                    <a:pt x="60864" y="53715"/>
                  </a:cubicBezTo>
                  <a:lnTo>
                    <a:pt x="60864" y="53715"/>
                  </a:lnTo>
                  <a:cubicBezTo>
                    <a:pt x="61074" y="53764"/>
                    <a:pt x="61268" y="53797"/>
                    <a:pt x="61462" y="53845"/>
                  </a:cubicBezTo>
                  <a:cubicBezTo>
                    <a:pt x="61472" y="53846"/>
                    <a:pt x="61482" y="53847"/>
                    <a:pt x="61492" y="53847"/>
                  </a:cubicBezTo>
                  <a:cubicBezTo>
                    <a:pt x="61680" y="53847"/>
                    <a:pt x="61742" y="53568"/>
                    <a:pt x="61543" y="53521"/>
                  </a:cubicBezTo>
                  <a:cubicBezTo>
                    <a:pt x="61268" y="53457"/>
                    <a:pt x="60977" y="53409"/>
                    <a:pt x="60703" y="53344"/>
                  </a:cubicBezTo>
                  <a:cubicBezTo>
                    <a:pt x="60330" y="52649"/>
                    <a:pt x="59830" y="52034"/>
                    <a:pt x="59377" y="51405"/>
                  </a:cubicBezTo>
                  <a:cubicBezTo>
                    <a:pt x="59345" y="51372"/>
                    <a:pt x="59313" y="51340"/>
                    <a:pt x="59296" y="51291"/>
                  </a:cubicBezTo>
                  <a:lnTo>
                    <a:pt x="59296" y="51291"/>
                  </a:lnTo>
                  <a:cubicBezTo>
                    <a:pt x="59490" y="51340"/>
                    <a:pt x="59684" y="51372"/>
                    <a:pt x="59878" y="51405"/>
                  </a:cubicBezTo>
                  <a:cubicBezTo>
                    <a:pt x="59891" y="51408"/>
                    <a:pt x="59904" y="51410"/>
                    <a:pt x="59916" y="51410"/>
                  </a:cubicBezTo>
                  <a:cubicBezTo>
                    <a:pt x="60084" y="51410"/>
                    <a:pt x="60154" y="51127"/>
                    <a:pt x="59959" y="51097"/>
                  </a:cubicBezTo>
                  <a:cubicBezTo>
                    <a:pt x="59636" y="51032"/>
                    <a:pt x="59328" y="50968"/>
                    <a:pt x="59005" y="50903"/>
                  </a:cubicBezTo>
                  <a:cubicBezTo>
                    <a:pt x="58552" y="50241"/>
                    <a:pt x="58117" y="49578"/>
                    <a:pt x="57712" y="48867"/>
                  </a:cubicBezTo>
                  <a:lnTo>
                    <a:pt x="57712" y="48867"/>
                  </a:lnTo>
                  <a:cubicBezTo>
                    <a:pt x="57906" y="48899"/>
                    <a:pt x="58084" y="48948"/>
                    <a:pt x="58278" y="48981"/>
                  </a:cubicBezTo>
                  <a:cubicBezTo>
                    <a:pt x="58293" y="48984"/>
                    <a:pt x="58307" y="48985"/>
                    <a:pt x="58320" y="48985"/>
                  </a:cubicBezTo>
                  <a:cubicBezTo>
                    <a:pt x="58500" y="48985"/>
                    <a:pt x="58570" y="48702"/>
                    <a:pt x="58375" y="48657"/>
                  </a:cubicBezTo>
                  <a:cubicBezTo>
                    <a:pt x="58246" y="48641"/>
                    <a:pt x="58132" y="48608"/>
                    <a:pt x="58003" y="48593"/>
                  </a:cubicBezTo>
                  <a:cubicBezTo>
                    <a:pt x="58311" y="48366"/>
                    <a:pt x="58602" y="48140"/>
                    <a:pt x="58893" y="47914"/>
                  </a:cubicBezTo>
                  <a:cubicBezTo>
                    <a:pt x="60750" y="47461"/>
                    <a:pt x="62577" y="46718"/>
                    <a:pt x="64290" y="45893"/>
                  </a:cubicBezTo>
                  <a:cubicBezTo>
                    <a:pt x="65308" y="45393"/>
                    <a:pt x="66310" y="44859"/>
                    <a:pt x="67264" y="44245"/>
                  </a:cubicBezTo>
                  <a:cubicBezTo>
                    <a:pt x="67548" y="44322"/>
                    <a:pt x="67844" y="44355"/>
                    <a:pt x="68142" y="44355"/>
                  </a:cubicBezTo>
                  <a:cubicBezTo>
                    <a:pt x="68778" y="44355"/>
                    <a:pt x="69428" y="44206"/>
                    <a:pt x="70012" y="44018"/>
                  </a:cubicBezTo>
                  <a:cubicBezTo>
                    <a:pt x="71046" y="43680"/>
                    <a:pt x="72016" y="43130"/>
                    <a:pt x="72839" y="42419"/>
                  </a:cubicBezTo>
                  <a:cubicBezTo>
                    <a:pt x="73793" y="41611"/>
                    <a:pt x="74585" y="40592"/>
                    <a:pt x="75134" y="39478"/>
                  </a:cubicBezTo>
                  <a:cubicBezTo>
                    <a:pt x="75345" y="39073"/>
                    <a:pt x="75506" y="38637"/>
                    <a:pt x="75651" y="38200"/>
                  </a:cubicBezTo>
                  <a:cubicBezTo>
                    <a:pt x="75636" y="37748"/>
                    <a:pt x="75668" y="37312"/>
                    <a:pt x="75733" y="36875"/>
                  </a:cubicBezTo>
                  <a:cubicBezTo>
                    <a:pt x="75813" y="36390"/>
                    <a:pt x="75927" y="35890"/>
                    <a:pt x="76039" y="35421"/>
                  </a:cubicBezTo>
                  <a:lnTo>
                    <a:pt x="76039" y="35194"/>
                  </a:lnTo>
                  <a:cubicBezTo>
                    <a:pt x="76071" y="35179"/>
                    <a:pt x="76088" y="35162"/>
                    <a:pt x="76121" y="35130"/>
                  </a:cubicBezTo>
                  <a:cubicBezTo>
                    <a:pt x="76168" y="34985"/>
                    <a:pt x="76201" y="34823"/>
                    <a:pt x="76250" y="34662"/>
                  </a:cubicBezTo>
                  <a:cubicBezTo>
                    <a:pt x="76265" y="34645"/>
                    <a:pt x="76265" y="34613"/>
                    <a:pt x="76282" y="34580"/>
                  </a:cubicBezTo>
                  <a:lnTo>
                    <a:pt x="76282" y="34580"/>
                  </a:lnTo>
                  <a:cubicBezTo>
                    <a:pt x="76185" y="34662"/>
                    <a:pt x="76104" y="34726"/>
                    <a:pt x="76007" y="34806"/>
                  </a:cubicBezTo>
                  <a:lnTo>
                    <a:pt x="76007" y="34694"/>
                  </a:lnTo>
                  <a:cubicBezTo>
                    <a:pt x="75974" y="34500"/>
                    <a:pt x="75959" y="34322"/>
                    <a:pt x="75927" y="34128"/>
                  </a:cubicBezTo>
                  <a:cubicBezTo>
                    <a:pt x="76007" y="34095"/>
                    <a:pt x="76088" y="34080"/>
                    <a:pt x="76168" y="34048"/>
                  </a:cubicBezTo>
                  <a:cubicBezTo>
                    <a:pt x="76121" y="33951"/>
                    <a:pt x="76088" y="33837"/>
                    <a:pt x="76039" y="33740"/>
                  </a:cubicBezTo>
                  <a:cubicBezTo>
                    <a:pt x="75974" y="33757"/>
                    <a:pt x="75910" y="33789"/>
                    <a:pt x="75845" y="33804"/>
                  </a:cubicBezTo>
                  <a:cubicBezTo>
                    <a:pt x="75748" y="33336"/>
                    <a:pt x="75587" y="32884"/>
                    <a:pt x="75377" y="32464"/>
                  </a:cubicBezTo>
                  <a:cubicBezTo>
                    <a:pt x="74989" y="31865"/>
                    <a:pt x="74537" y="31300"/>
                    <a:pt x="74035" y="30766"/>
                  </a:cubicBezTo>
                  <a:cubicBezTo>
                    <a:pt x="74020" y="30766"/>
                    <a:pt x="74020" y="30751"/>
                    <a:pt x="74003" y="30734"/>
                  </a:cubicBezTo>
                  <a:cubicBezTo>
                    <a:pt x="73858" y="30637"/>
                    <a:pt x="73729" y="30540"/>
                    <a:pt x="73583" y="30460"/>
                  </a:cubicBezTo>
                  <a:cubicBezTo>
                    <a:pt x="73632" y="30443"/>
                    <a:pt x="73664" y="30443"/>
                    <a:pt x="73712" y="30427"/>
                  </a:cubicBezTo>
                  <a:cubicBezTo>
                    <a:pt x="73615" y="30346"/>
                    <a:pt x="73518" y="30249"/>
                    <a:pt x="73421" y="30152"/>
                  </a:cubicBezTo>
                  <a:cubicBezTo>
                    <a:pt x="73324" y="30169"/>
                    <a:pt x="73227" y="30201"/>
                    <a:pt x="73130" y="30217"/>
                  </a:cubicBezTo>
                  <a:cubicBezTo>
                    <a:pt x="72662" y="30007"/>
                    <a:pt x="72177" y="29861"/>
                    <a:pt x="71676" y="29764"/>
                  </a:cubicBezTo>
                  <a:cubicBezTo>
                    <a:pt x="71725" y="29296"/>
                    <a:pt x="71772" y="28811"/>
                    <a:pt x="71822" y="28326"/>
                  </a:cubicBezTo>
                  <a:cubicBezTo>
                    <a:pt x="71837" y="28213"/>
                    <a:pt x="71837" y="28100"/>
                    <a:pt x="71854" y="27986"/>
                  </a:cubicBezTo>
                  <a:lnTo>
                    <a:pt x="72210" y="27986"/>
                  </a:lnTo>
                  <a:cubicBezTo>
                    <a:pt x="72968" y="27986"/>
                    <a:pt x="73583" y="27372"/>
                    <a:pt x="73583" y="26613"/>
                  </a:cubicBezTo>
                  <a:cubicBezTo>
                    <a:pt x="73583" y="25853"/>
                    <a:pt x="72968" y="25239"/>
                    <a:pt x="72210" y="25239"/>
                  </a:cubicBezTo>
                  <a:lnTo>
                    <a:pt x="71579" y="25239"/>
                  </a:lnTo>
                  <a:cubicBezTo>
                    <a:pt x="71579" y="24383"/>
                    <a:pt x="70884" y="23704"/>
                    <a:pt x="70044" y="23704"/>
                  </a:cubicBezTo>
                  <a:lnTo>
                    <a:pt x="60653" y="23704"/>
                  </a:lnTo>
                  <a:cubicBezTo>
                    <a:pt x="59798" y="23704"/>
                    <a:pt x="59102" y="24383"/>
                    <a:pt x="59102" y="25239"/>
                  </a:cubicBezTo>
                  <a:cubicBezTo>
                    <a:pt x="58359" y="25239"/>
                    <a:pt x="57744" y="25853"/>
                    <a:pt x="57744" y="26613"/>
                  </a:cubicBezTo>
                  <a:cubicBezTo>
                    <a:pt x="57744" y="27372"/>
                    <a:pt x="58359" y="27986"/>
                    <a:pt x="59119" y="27986"/>
                  </a:cubicBezTo>
                  <a:lnTo>
                    <a:pt x="59264" y="27986"/>
                  </a:lnTo>
                  <a:lnTo>
                    <a:pt x="59458" y="29926"/>
                  </a:lnTo>
                  <a:cubicBezTo>
                    <a:pt x="59507" y="30475"/>
                    <a:pt x="59571" y="31009"/>
                    <a:pt x="59619" y="31559"/>
                  </a:cubicBezTo>
                  <a:cubicBezTo>
                    <a:pt x="58084" y="30912"/>
                    <a:pt x="56630" y="30055"/>
                    <a:pt x="55337" y="29021"/>
                  </a:cubicBezTo>
                  <a:cubicBezTo>
                    <a:pt x="54803" y="27033"/>
                    <a:pt x="54076" y="25094"/>
                    <a:pt x="53171" y="23235"/>
                  </a:cubicBezTo>
                  <a:cubicBezTo>
                    <a:pt x="52734" y="22347"/>
                    <a:pt x="52234" y="21457"/>
                    <a:pt x="51685" y="20617"/>
                  </a:cubicBezTo>
                  <a:cubicBezTo>
                    <a:pt x="51749" y="20569"/>
                    <a:pt x="51814" y="20537"/>
                    <a:pt x="51862" y="20487"/>
                  </a:cubicBezTo>
                  <a:cubicBezTo>
                    <a:pt x="52476" y="20052"/>
                    <a:pt x="53219" y="19453"/>
                    <a:pt x="53398" y="18677"/>
                  </a:cubicBezTo>
                  <a:cubicBezTo>
                    <a:pt x="53542" y="18063"/>
                    <a:pt x="53187" y="17337"/>
                    <a:pt x="52622" y="17061"/>
                  </a:cubicBezTo>
                  <a:cubicBezTo>
                    <a:pt x="52276" y="16895"/>
                    <a:pt x="51901" y="16835"/>
                    <a:pt x="51516" y="16835"/>
                  </a:cubicBezTo>
                  <a:cubicBezTo>
                    <a:pt x="51342" y="16835"/>
                    <a:pt x="51165" y="16847"/>
                    <a:pt x="50989" y="16867"/>
                  </a:cubicBezTo>
                  <a:cubicBezTo>
                    <a:pt x="50846" y="16710"/>
                    <a:pt x="50640" y="16603"/>
                    <a:pt x="50403" y="16603"/>
                  </a:cubicBezTo>
                  <a:cubicBezTo>
                    <a:pt x="50373" y="16603"/>
                    <a:pt x="50342" y="16605"/>
                    <a:pt x="50310" y="16609"/>
                  </a:cubicBezTo>
                  <a:lnTo>
                    <a:pt x="50295" y="16609"/>
                  </a:lnTo>
                  <a:cubicBezTo>
                    <a:pt x="50184" y="13711"/>
                    <a:pt x="48388" y="12981"/>
                    <a:pt x="47715" y="12981"/>
                  </a:cubicBezTo>
                  <a:cubicBezTo>
                    <a:pt x="47600" y="12981"/>
                    <a:pt x="47518" y="13002"/>
                    <a:pt x="47483" y="13038"/>
                  </a:cubicBezTo>
                  <a:cubicBezTo>
                    <a:pt x="47903" y="12051"/>
                    <a:pt x="47644" y="10855"/>
                    <a:pt x="47030" y="9967"/>
                  </a:cubicBezTo>
                  <a:cubicBezTo>
                    <a:pt x="46416" y="9078"/>
                    <a:pt x="45511" y="8431"/>
                    <a:pt x="44574" y="7882"/>
                  </a:cubicBezTo>
                  <a:cubicBezTo>
                    <a:pt x="44153" y="7623"/>
                    <a:pt x="43716" y="7397"/>
                    <a:pt x="43296" y="7138"/>
                  </a:cubicBezTo>
                  <a:cubicBezTo>
                    <a:pt x="43652" y="7041"/>
                    <a:pt x="43895" y="6686"/>
                    <a:pt x="43862" y="6298"/>
                  </a:cubicBezTo>
                  <a:cubicBezTo>
                    <a:pt x="43832" y="5890"/>
                    <a:pt x="43476" y="5566"/>
                    <a:pt x="43074" y="5566"/>
                  </a:cubicBezTo>
                  <a:cubicBezTo>
                    <a:pt x="43046" y="5566"/>
                    <a:pt x="43018" y="5568"/>
                    <a:pt x="42990" y="5571"/>
                  </a:cubicBezTo>
                  <a:cubicBezTo>
                    <a:pt x="42957" y="5571"/>
                    <a:pt x="42925" y="5571"/>
                    <a:pt x="42893" y="5587"/>
                  </a:cubicBezTo>
                  <a:cubicBezTo>
                    <a:pt x="43151" y="5054"/>
                    <a:pt x="43361" y="4520"/>
                    <a:pt x="43539" y="3971"/>
                  </a:cubicBezTo>
                  <a:cubicBezTo>
                    <a:pt x="43733" y="3309"/>
                    <a:pt x="43830" y="2565"/>
                    <a:pt x="43522" y="1934"/>
                  </a:cubicBezTo>
                  <a:cubicBezTo>
                    <a:pt x="43281" y="1402"/>
                    <a:pt x="42779" y="981"/>
                    <a:pt x="42182" y="981"/>
                  </a:cubicBezTo>
                  <a:cubicBezTo>
                    <a:pt x="41712" y="997"/>
                    <a:pt x="41292" y="1240"/>
                    <a:pt x="40986" y="1595"/>
                  </a:cubicBezTo>
                  <a:cubicBezTo>
                    <a:pt x="40986" y="1305"/>
                    <a:pt x="40953" y="1029"/>
                    <a:pt x="40840" y="771"/>
                  </a:cubicBezTo>
                  <a:cubicBezTo>
                    <a:pt x="40678" y="432"/>
                    <a:pt x="40339" y="141"/>
                    <a:pt x="39951" y="109"/>
                  </a:cubicBezTo>
                  <a:cubicBezTo>
                    <a:pt x="39924" y="106"/>
                    <a:pt x="39897" y="105"/>
                    <a:pt x="39871" y="105"/>
                  </a:cubicBezTo>
                  <a:cubicBezTo>
                    <a:pt x="39336" y="105"/>
                    <a:pt x="39003" y="568"/>
                    <a:pt x="38788" y="1046"/>
                  </a:cubicBezTo>
                  <a:cubicBezTo>
                    <a:pt x="38491" y="441"/>
                    <a:pt x="37827" y="0"/>
                    <a:pt x="37145" y="0"/>
                  </a:cubicBezTo>
                  <a:close/>
                </a:path>
              </a:pathLst>
            </a:custGeom>
            <a:solidFill>
              <a:srgbClr val="353535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73" name="Google Shape;3173;p35"/>
            <p:cNvGrpSpPr/>
            <p:nvPr/>
          </p:nvGrpSpPr>
          <p:grpSpPr>
            <a:xfrm>
              <a:off x="5881199" y="1053809"/>
              <a:ext cx="3262732" cy="3038501"/>
              <a:chOff x="6304100" y="2631625"/>
              <a:chExt cx="1908700" cy="1777525"/>
            </a:xfrm>
          </p:grpSpPr>
          <p:sp>
            <p:nvSpPr>
              <p:cNvPr id="3174" name="Google Shape;3174;p35"/>
              <p:cNvSpPr/>
              <p:nvPr/>
            </p:nvSpPr>
            <p:spPr>
              <a:xfrm>
                <a:off x="6402300" y="3208325"/>
                <a:ext cx="622650" cy="634375"/>
              </a:xfrm>
              <a:custGeom>
                <a:avLst/>
                <a:gdLst/>
                <a:ahLst/>
                <a:cxnLst/>
                <a:rect l="l" t="t" r="r" b="b"/>
                <a:pathLst>
                  <a:path w="24906" h="25375" extrusionOk="0">
                    <a:moveTo>
                      <a:pt x="2833" y="0"/>
                    </a:moveTo>
                    <a:cubicBezTo>
                      <a:pt x="2423" y="0"/>
                      <a:pt x="2013" y="93"/>
                      <a:pt x="1616" y="308"/>
                    </a:cubicBezTo>
                    <a:cubicBezTo>
                      <a:pt x="1164" y="566"/>
                      <a:pt x="808" y="971"/>
                      <a:pt x="566" y="1439"/>
                    </a:cubicBezTo>
                    <a:cubicBezTo>
                      <a:pt x="0" y="2538"/>
                      <a:pt x="65" y="3863"/>
                      <a:pt x="453" y="5043"/>
                    </a:cubicBezTo>
                    <a:cubicBezTo>
                      <a:pt x="1665" y="8647"/>
                      <a:pt x="4299" y="11653"/>
                      <a:pt x="6788" y="14449"/>
                    </a:cubicBezTo>
                    <a:cubicBezTo>
                      <a:pt x="8598" y="16453"/>
                      <a:pt x="10699" y="17988"/>
                      <a:pt x="12929" y="19492"/>
                    </a:cubicBezTo>
                    <a:cubicBezTo>
                      <a:pt x="16614" y="21996"/>
                      <a:pt x="20671" y="23985"/>
                      <a:pt x="24905" y="25374"/>
                    </a:cubicBezTo>
                    <a:lnTo>
                      <a:pt x="24873" y="20785"/>
                    </a:lnTo>
                    <a:cubicBezTo>
                      <a:pt x="23046" y="19798"/>
                      <a:pt x="21350" y="18635"/>
                      <a:pt x="19734" y="17326"/>
                    </a:cubicBezTo>
                    <a:cubicBezTo>
                      <a:pt x="16937" y="15064"/>
                      <a:pt x="14448" y="12413"/>
                      <a:pt x="12186" y="9601"/>
                    </a:cubicBezTo>
                    <a:cubicBezTo>
                      <a:pt x="10085" y="7015"/>
                      <a:pt x="8404" y="3960"/>
                      <a:pt x="6029" y="1600"/>
                    </a:cubicBezTo>
                    <a:cubicBezTo>
                      <a:pt x="5211" y="782"/>
                      <a:pt x="4026" y="0"/>
                      <a:pt x="28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35"/>
              <p:cNvSpPr/>
              <p:nvPr/>
            </p:nvSpPr>
            <p:spPr>
              <a:xfrm>
                <a:off x="6489978" y="3244329"/>
                <a:ext cx="529181" cy="525707"/>
              </a:xfrm>
              <a:custGeom>
                <a:avLst/>
                <a:gdLst/>
                <a:ahLst/>
                <a:cxnLst/>
                <a:rect l="l" t="t" r="r" b="b"/>
                <a:pathLst>
                  <a:path w="22697" h="22548" extrusionOk="0">
                    <a:moveTo>
                      <a:pt x="232" y="1"/>
                    </a:moveTo>
                    <a:cubicBezTo>
                      <a:pt x="116" y="1"/>
                      <a:pt x="1" y="124"/>
                      <a:pt x="79" y="246"/>
                    </a:cubicBezTo>
                    <a:cubicBezTo>
                      <a:pt x="1178" y="2106"/>
                      <a:pt x="2422" y="3899"/>
                      <a:pt x="3667" y="5661"/>
                    </a:cubicBezTo>
                    <a:cubicBezTo>
                      <a:pt x="4911" y="7390"/>
                      <a:pt x="6204" y="9070"/>
                      <a:pt x="7594" y="10687"/>
                    </a:cubicBezTo>
                    <a:cubicBezTo>
                      <a:pt x="10229" y="13806"/>
                      <a:pt x="13186" y="16666"/>
                      <a:pt x="16515" y="19058"/>
                    </a:cubicBezTo>
                    <a:cubicBezTo>
                      <a:pt x="18357" y="20383"/>
                      <a:pt x="20313" y="21547"/>
                      <a:pt x="22365" y="22534"/>
                    </a:cubicBezTo>
                    <a:cubicBezTo>
                      <a:pt x="22389" y="22544"/>
                      <a:pt x="22413" y="22548"/>
                      <a:pt x="22436" y="22548"/>
                    </a:cubicBezTo>
                    <a:cubicBezTo>
                      <a:pt x="22594" y="22548"/>
                      <a:pt x="22697" y="22327"/>
                      <a:pt x="22527" y="22243"/>
                    </a:cubicBezTo>
                    <a:cubicBezTo>
                      <a:pt x="18907" y="20530"/>
                      <a:pt x="15610" y="18185"/>
                      <a:pt x="12653" y="15487"/>
                    </a:cubicBezTo>
                    <a:cubicBezTo>
                      <a:pt x="9565" y="12658"/>
                      <a:pt x="6850" y="9443"/>
                      <a:pt x="4378" y="6064"/>
                    </a:cubicBezTo>
                    <a:cubicBezTo>
                      <a:pt x="2972" y="4142"/>
                      <a:pt x="1582" y="2153"/>
                      <a:pt x="370" y="85"/>
                    </a:cubicBezTo>
                    <a:cubicBezTo>
                      <a:pt x="335" y="25"/>
                      <a:pt x="283" y="1"/>
                      <a:pt x="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35"/>
              <p:cNvSpPr/>
              <p:nvPr/>
            </p:nvSpPr>
            <p:spPr>
              <a:xfrm>
                <a:off x="6439130" y="3266571"/>
                <a:ext cx="529181" cy="525707"/>
              </a:xfrm>
              <a:custGeom>
                <a:avLst/>
                <a:gdLst/>
                <a:ahLst/>
                <a:cxnLst/>
                <a:rect l="l" t="t" r="r" b="b"/>
                <a:pathLst>
                  <a:path w="22697" h="22548" extrusionOk="0">
                    <a:moveTo>
                      <a:pt x="231" y="1"/>
                    </a:moveTo>
                    <a:cubicBezTo>
                      <a:pt x="115" y="1"/>
                      <a:pt x="0" y="123"/>
                      <a:pt x="78" y="247"/>
                    </a:cubicBezTo>
                    <a:cubicBezTo>
                      <a:pt x="1177" y="2104"/>
                      <a:pt x="2422" y="3899"/>
                      <a:pt x="3666" y="5660"/>
                    </a:cubicBezTo>
                    <a:cubicBezTo>
                      <a:pt x="4911" y="7390"/>
                      <a:pt x="6204" y="9071"/>
                      <a:pt x="7594" y="10687"/>
                    </a:cubicBezTo>
                    <a:cubicBezTo>
                      <a:pt x="10227" y="13805"/>
                      <a:pt x="13185" y="16666"/>
                      <a:pt x="16515" y="19058"/>
                    </a:cubicBezTo>
                    <a:cubicBezTo>
                      <a:pt x="18357" y="20384"/>
                      <a:pt x="20312" y="21563"/>
                      <a:pt x="22365" y="22532"/>
                    </a:cubicBezTo>
                    <a:cubicBezTo>
                      <a:pt x="22389" y="22543"/>
                      <a:pt x="22413" y="22547"/>
                      <a:pt x="22436" y="22547"/>
                    </a:cubicBezTo>
                    <a:cubicBezTo>
                      <a:pt x="22594" y="22547"/>
                      <a:pt x="22696" y="22326"/>
                      <a:pt x="22527" y="22241"/>
                    </a:cubicBezTo>
                    <a:cubicBezTo>
                      <a:pt x="18907" y="20528"/>
                      <a:pt x="15610" y="18186"/>
                      <a:pt x="12651" y="15486"/>
                    </a:cubicBezTo>
                    <a:cubicBezTo>
                      <a:pt x="9565" y="12658"/>
                      <a:pt x="6850" y="9458"/>
                      <a:pt x="4377" y="6065"/>
                    </a:cubicBezTo>
                    <a:cubicBezTo>
                      <a:pt x="2971" y="4141"/>
                      <a:pt x="1582" y="2154"/>
                      <a:pt x="369" y="85"/>
                    </a:cubicBezTo>
                    <a:cubicBezTo>
                      <a:pt x="334" y="25"/>
                      <a:pt x="282" y="1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35"/>
              <p:cNvSpPr/>
              <p:nvPr/>
            </p:nvSpPr>
            <p:spPr>
              <a:xfrm>
                <a:off x="6572800" y="3068175"/>
                <a:ext cx="495375" cy="753525"/>
              </a:xfrm>
              <a:custGeom>
                <a:avLst/>
                <a:gdLst/>
                <a:ahLst/>
                <a:cxnLst/>
                <a:rect l="l" t="t" r="r" b="b"/>
                <a:pathLst>
                  <a:path w="19815" h="30141" extrusionOk="0">
                    <a:moveTo>
                      <a:pt x="3019" y="0"/>
                    </a:moveTo>
                    <a:cubicBezTo>
                      <a:pt x="2815" y="0"/>
                      <a:pt x="2606" y="25"/>
                      <a:pt x="2392" y="80"/>
                    </a:cubicBezTo>
                    <a:cubicBezTo>
                      <a:pt x="1875" y="209"/>
                      <a:pt x="1439" y="516"/>
                      <a:pt x="1099" y="904"/>
                    </a:cubicBezTo>
                    <a:cubicBezTo>
                      <a:pt x="276" y="1825"/>
                      <a:pt x="0" y="3134"/>
                      <a:pt x="82" y="4362"/>
                    </a:cubicBezTo>
                    <a:cubicBezTo>
                      <a:pt x="373" y="8161"/>
                      <a:pt x="2166" y="11732"/>
                      <a:pt x="3896" y="15061"/>
                    </a:cubicBezTo>
                    <a:cubicBezTo>
                      <a:pt x="5124" y="17453"/>
                      <a:pt x="6788" y="19457"/>
                      <a:pt x="8566" y="21478"/>
                    </a:cubicBezTo>
                    <a:cubicBezTo>
                      <a:pt x="11524" y="24822"/>
                      <a:pt x="14950" y="27748"/>
                      <a:pt x="18715" y="30140"/>
                    </a:cubicBezTo>
                    <a:lnTo>
                      <a:pt x="19814" y="25695"/>
                    </a:lnTo>
                    <a:cubicBezTo>
                      <a:pt x="18295" y="24290"/>
                      <a:pt x="16937" y="22738"/>
                      <a:pt x="15709" y="21073"/>
                    </a:cubicBezTo>
                    <a:cubicBezTo>
                      <a:pt x="13543" y="18181"/>
                      <a:pt x="11815" y="14996"/>
                      <a:pt x="10311" y="11716"/>
                    </a:cubicBezTo>
                    <a:cubicBezTo>
                      <a:pt x="8921" y="8693"/>
                      <a:pt x="8049" y="5299"/>
                      <a:pt x="6352" y="2423"/>
                    </a:cubicBezTo>
                    <a:cubicBezTo>
                      <a:pt x="5645" y="1249"/>
                      <a:pt x="4454" y="0"/>
                      <a:pt x="30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35"/>
              <p:cNvSpPr/>
              <p:nvPr/>
            </p:nvSpPr>
            <p:spPr>
              <a:xfrm>
                <a:off x="6670103" y="3111485"/>
                <a:ext cx="383462" cy="638178"/>
              </a:xfrm>
              <a:custGeom>
                <a:avLst/>
                <a:gdLst/>
                <a:ahLst/>
                <a:cxnLst/>
                <a:rect l="l" t="t" r="r" b="b"/>
                <a:pathLst>
                  <a:path w="16447" h="27372" extrusionOk="0">
                    <a:moveTo>
                      <a:pt x="200" y="0"/>
                    </a:moveTo>
                    <a:cubicBezTo>
                      <a:pt x="101" y="0"/>
                      <a:pt x="0" y="80"/>
                      <a:pt x="29" y="208"/>
                    </a:cubicBezTo>
                    <a:cubicBezTo>
                      <a:pt x="643" y="2309"/>
                      <a:pt x="1419" y="4393"/>
                      <a:pt x="2212" y="6429"/>
                    </a:cubicBezTo>
                    <a:cubicBezTo>
                      <a:pt x="2987" y="8433"/>
                      <a:pt x="3843" y="10405"/>
                      <a:pt x="4781" y="12329"/>
                    </a:cubicBezTo>
                    <a:cubicBezTo>
                      <a:pt x="6575" y="15981"/>
                      <a:pt x="8724" y="19472"/>
                      <a:pt x="11342" y="22591"/>
                    </a:cubicBezTo>
                    <a:cubicBezTo>
                      <a:pt x="12781" y="24304"/>
                      <a:pt x="14365" y="25904"/>
                      <a:pt x="16078" y="27326"/>
                    </a:cubicBezTo>
                    <a:cubicBezTo>
                      <a:pt x="16113" y="27358"/>
                      <a:pt x="16152" y="27371"/>
                      <a:pt x="16190" y="27371"/>
                    </a:cubicBezTo>
                    <a:cubicBezTo>
                      <a:pt x="16326" y="27371"/>
                      <a:pt x="16446" y="27201"/>
                      <a:pt x="16320" y="27100"/>
                    </a:cubicBezTo>
                    <a:cubicBezTo>
                      <a:pt x="13266" y="24562"/>
                      <a:pt x="10663" y="21508"/>
                      <a:pt x="8498" y="18195"/>
                    </a:cubicBezTo>
                    <a:cubicBezTo>
                      <a:pt x="6187" y="14688"/>
                      <a:pt x="4345" y="10890"/>
                      <a:pt x="2794" y="6995"/>
                    </a:cubicBezTo>
                    <a:cubicBezTo>
                      <a:pt x="1889" y="4733"/>
                      <a:pt x="1031" y="2454"/>
                      <a:pt x="353" y="111"/>
                    </a:cubicBezTo>
                    <a:cubicBezTo>
                      <a:pt x="327" y="34"/>
                      <a:pt x="264" y="0"/>
                      <a:pt x="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35"/>
              <p:cNvSpPr/>
              <p:nvPr/>
            </p:nvSpPr>
            <p:spPr>
              <a:xfrm>
                <a:off x="6615245" y="3120345"/>
                <a:ext cx="383345" cy="638201"/>
              </a:xfrm>
              <a:custGeom>
                <a:avLst/>
                <a:gdLst/>
                <a:ahLst/>
                <a:cxnLst/>
                <a:rect l="l" t="t" r="r" b="b"/>
                <a:pathLst>
                  <a:path w="16442" h="27373" extrusionOk="0">
                    <a:moveTo>
                      <a:pt x="207" y="1"/>
                    </a:moveTo>
                    <a:cubicBezTo>
                      <a:pt x="105" y="1"/>
                      <a:pt x="0" y="87"/>
                      <a:pt x="40" y="216"/>
                    </a:cubicBezTo>
                    <a:cubicBezTo>
                      <a:pt x="654" y="2317"/>
                      <a:pt x="1413" y="4385"/>
                      <a:pt x="2221" y="6437"/>
                    </a:cubicBezTo>
                    <a:cubicBezTo>
                      <a:pt x="2996" y="8441"/>
                      <a:pt x="3837" y="10413"/>
                      <a:pt x="4791" y="12337"/>
                    </a:cubicBezTo>
                    <a:cubicBezTo>
                      <a:pt x="6584" y="15989"/>
                      <a:pt x="8734" y="19480"/>
                      <a:pt x="11353" y="22598"/>
                    </a:cubicBezTo>
                    <a:cubicBezTo>
                      <a:pt x="12790" y="24312"/>
                      <a:pt x="14359" y="25895"/>
                      <a:pt x="16087" y="27334"/>
                    </a:cubicBezTo>
                    <a:cubicBezTo>
                      <a:pt x="16121" y="27361"/>
                      <a:pt x="16157" y="27373"/>
                      <a:pt x="16193" y="27373"/>
                    </a:cubicBezTo>
                    <a:cubicBezTo>
                      <a:pt x="16326" y="27373"/>
                      <a:pt x="16441" y="27207"/>
                      <a:pt x="16313" y="27091"/>
                    </a:cubicBezTo>
                    <a:cubicBezTo>
                      <a:pt x="13260" y="24555"/>
                      <a:pt x="10674" y="21516"/>
                      <a:pt x="8491" y="18203"/>
                    </a:cubicBezTo>
                    <a:cubicBezTo>
                      <a:pt x="6181" y="14696"/>
                      <a:pt x="4338" y="10898"/>
                      <a:pt x="2787" y="6987"/>
                    </a:cubicBezTo>
                    <a:cubicBezTo>
                      <a:pt x="1897" y="4741"/>
                      <a:pt x="1025" y="2446"/>
                      <a:pt x="363" y="119"/>
                    </a:cubicBezTo>
                    <a:cubicBezTo>
                      <a:pt x="338" y="36"/>
                      <a:pt x="273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35"/>
              <p:cNvSpPr/>
              <p:nvPr/>
            </p:nvSpPr>
            <p:spPr>
              <a:xfrm>
                <a:off x="6304100" y="3386725"/>
                <a:ext cx="718425" cy="521425"/>
              </a:xfrm>
              <a:custGeom>
                <a:avLst/>
                <a:gdLst/>
                <a:ahLst/>
                <a:cxnLst/>
                <a:rect l="l" t="t" r="r" b="b"/>
                <a:pathLst>
                  <a:path w="28737" h="20857" extrusionOk="0">
                    <a:moveTo>
                      <a:pt x="2871" y="1"/>
                    </a:moveTo>
                    <a:cubicBezTo>
                      <a:pt x="2270" y="1"/>
                      <a:pt x="1686" y="169"/>
                      <a:pt x="1181" y="590"/>
                    </a:cubicBezTo>
                    <a:cubicBezTo>
                      <a:pt x="777" y="913"/>
                      <a:pt x="502" y="1398"/>
                      <a:pt x="357" y="1883"/>
                    </a:cubicBezTo>
                    <a:cubicBezTo>
                      <a:pt x="0" y="3079"/>
                      <a:pt x="308" y="4372"/>
                      <a:pt x="922" y="5454"/>
                    </a:cubicBezTo>
                    <a:cubicBezTo>
                      <a:pt x="2781" y="8768"/>
                      <a:pt x="5932" y="11224"/>
                      <a:pt x="8906" y="13503"/>
                    </a:cubicBezTo>
                    <a:cubicBezTo>
                      <a:pt x="11039" y="15135"/>
                      <a:pt x="13399" y="16250"/>
                      <a:pt x="15872" y="17317"/>
                    </a:cubicBezTo>
                    <a:cubicBezTo>
                      <a:pt x="19977" y="19079"/>
                      <a:pt x="24308" y="20275"/>
                      <a:pt x="28736" y="20857"/>
                    </a:cubicBezTo>
                    <a:lnTo>
                      <a:pt x="27847" y="16364"/>
                    </a:lnTo>
                    <a:cubicBezTo>
                      <a:pt x="25875" y="15733"/>
                      <a:pt x="23985" y="14892"/>
                      <a:pt x="22158" y="13923"/>
                    </a:cubicBezTo>
                    <a:cubicBezTo>
                      <a:pt x="18975" y="12210"/>
                      <a:pt x="16049" y="10076"/>
                      <a:pt x="13302" y="7749"/>
                    </a:cubicBezTo>
                    <a:cubicBezTo>
                      <a:pt x="10748" y="5600"/>
                      <a:pt x="8518" y="2901"/>
                      <a:pt x="5755" y="1026"/>
                    </a:cubicBezTo>
                    <a:cubicBezTo>
                      <a:pt x="4944" y="478"/>
                      <a:pt x="3884" y="1"/>
                      <a:pt x="28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35"/>
              <p:cNvSpPr/>
              <p:nvPr/>
            </p:nvSpPr>
            <p:spPr>
              <a:xfrm>
                <a:off x="6385577" y="3415152"/>
                <a:ext cx="616845" cy="419857"/>
              </a:xfrm>
              <a:custGeom>
                <a:avLst/>
                <a:gdLst/>
                <a:ahLst/>
                <a:cxnLst/>
                <a:rect l="l" t="t" r="r" b="b"/>
                <a:pathLst>
                  <a:path w="26457" h="18008" extrusionOk="0">
                    <a:moveTo>
                      <a:pt x="239" y="0"/>
                    </a:moveTo>
                    <a:cubicBezTo>
                      <a:pt x="120" y="0"/>
                      <a:pt x="0" y="164"/>
                      <a:pt x="112" y="289"/>
                    </a:cubicBezTo>
                    <a:cubicBezTo>
                      <a:pt x="1519" y="1890"/>
                      <a:pt x="3054" y="3392"/>
                      <a:pt x="4605" y="4879"/>
                    </a:cubicBezTo>
                    <a:cubicBezTo>
                      <a:pt x="6124" y="6333"/>
                      <a:pt x="7708" y="7740"/>
                      <a:pt x="9341" y="9065"/>
                    </a:cubicBezTo>
                    <a:cubicBezTo>
                      <a:pt x="12541" y="11634"/>
                      <a:pt x="15983" y="13914"/>
                      <a:pt x="19717" y="15659"/>
                    </a:cubicBezTo>
                    <a:cubicBezTo>
                      <a:pt x="21801" y="16629"/>
                      <a:pt x="23951" y="17420"/>
                      <a:pt x="26164" y="18002"/>
                    </a:cubicBezTo>
                    <a:cubicBezTo>
                      <a:pt x="26180" y="18005"/>
                      <a:pt x="26195" y="18007"/>
                      <a:pt x="26209" y="18007"/>
                    </a:cubicBezTo>
                    <a:cubicBezTo>
                      <a:pt x="26388" y="18007"/>
                      <a:pt x="26457" y="17738"/>
                      <a:pt x="26261" y="17679"/>
                    </a:cubicBezTo>
                    <a:cubicBezTo>
                      <a:pt x="22335" y="16661"/>
                      <a:pt x="18601" y="14948"/>
                      <a:pt x="15159" y="12815"/>
                    </a:cubicBezTo>
                    <a:cubicBezTo>
                      <a:pt x="11619" y="10617"/>
                      <a:pt x="8387" y="7982"/>
                      <a:pt x="5349" y="5137"/>
                    </a:cubicBezTo>
                    <a:cubicBezTo>
                      <a:pt x="3620" y="3506"/>
                      <a:pt x="1907" y="1840"/>
                      <a:pt x="339" y="47"/>
                    </a:cubicBezTo>
                    <a:cubicBezTo>
                      <a:pt x="309" y="14"/>
                      <a:pt x="274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35"/>
              <p:cNvSpPr/>
              <p:nvPr/>
            </p:nvSpPr>
            <p:spPr>
              <a:xfrm>
                <a:off x="6339625" y="3446603"/>
                <a:ext cx="616752" cy="419763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8004" extrusionOk="0">
                    <a:moveTo>
                      <a:pt x="238" y="0"/>
                    </a:moveTo>
                    <a:cubicBezTo>
                      <a:pt x="113" y="0"/>
                      <a:pt x="1" y="160"/>
                      <a:pt x="112" y="282"/>
                    </a:cubicBezTo>
                    <a:cubicBezTo>
                      <a:pt x="1518" y="1881"/>
                      <a:pt x="3053" y="3400"/>
                      <a:pt x="4604" y="4872"/>
                    </a:cubicBezTo>
                    <a:cubicBezTo>
                      <a:pt x="6124" y="6326"/>
                      <a:pt x="7707" y="7732"/>
                      <a:pt x="9356" y="9057"/>
                    </a:cubicBezTo>
                    <a:cubicBezTo>
                      <a:pt x="12540" y="11643"/>
                      <a:pt x="15999" y="13922"/>
                      <a:pt x="19716" y="15651"/>
                    </a:cubicBezTo>
                    <a:cubicBezTo>
                      <a:pt x="21800" y="16620"/>
                      <a:pt x="23950" y="17413"/>
                      <a:pt x="26181" y="17995"/>
                    </a:cubicBezTo>
                    <a:cubicBezTo>
                      <a:pt x="26199" y="18001"/>
                      <a:pt x="26217" y="18003"/>
                      <a:pt x="26234" y="18003"/>
                    </a:cubicBezTo>
                    <a:cubicBezTo>
                      <a:pt x="26402" y="18003"/>
                      <a:pt x="26452" y="17732"/>
                      <a:pt x="26261" y="17687"/>
                    </a:cubicBezTo>
                    <a:cubicBezTo>
                      <a:pt x="22334" y="16653"/>
                      <a:pt x="18617" y="14940"/>
                      <a:pt x="15158" y="12806"/>
                    </a:cubicBezTo>
                    <a:cubicBezTo>
                      <a:pt x="11635" y="10608"/>
                      <a:pt x="8386" y="7975"/>
                      <a:pt x="5365" y="5130"/>
                    </a:cubicBezTo>
                    <a:cubicBezTo>
                      <a:pt x="3635" y="3514"/>
                      <a:pt x="1922" y="1833"/>
                      <a:pt x="353" y="56"/>
                    </a:cubicBezTo>
                    <a:cubicBezTo>
                      <a:pt x="318" y="16"/>
                      <a:pt x="277" y="0"/>
                      <a:pt x="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35"/>
              <p:cNvSpPr/>
              <p:nvPr/>
            </p:nvSpPr>
            <p:spPr>
              <a:xfrm>
                <a:off x="7616425" y="3288350"/>
                <a:ext cx="461025" cy="552725"/>
              </a:xfrm>
              <a:custGeom>
                <a:avLst/>
                <a:gdLst/>
                <a:ahLst/>
                <a:cxnLst/>
                <a:rect l="l" t="t" r="r" b="b"/>
                <a:pathLst>
                  <a:path w="18441" h="22109" extrusionOk="0">
                    <a:moveTo>
                      <a:pt x="1" y="0"/>
                    </a:moveTo>
                    <a:cubicBezTo>
                      <a:pt x="1" y="0"/>
                      <a:pt x="1762" y="9147"/>
                      <a:pt x="906" y="13349"/>
                    </a:cubicBezTo>
                    <a:cubicBezTo>
                      <a:pt x="65" y="17535"/>
                      <a:pt x="518" y="21930"/>
                      <a:pt x="518" y="21930"/>
                    </a:cubicBezTo>
                    <a:cubicBezTo>
                      <a:pt x="1223" y="22053"/>
                      <a:pt x="1931" y="22109"/>
                      <a:pt x="2638" y="22109"/>
                    </a:cubicBezTo>
                    <a:cubicBezTo>
                      <a:pt x="5769" y="22109"/>
                      <a:pt x="8886" y="21004"/>
                      <a:pt x="11734" y="19620"/>
                    </a:cubicBezTo>
                    <a:cubicBezTo>
                      <a:pt x="14190" y="18424"/>
                      <a:pt x="16582" y="16953"/>
                      <a:pt x="18440" y="14933"/>
                    </a:cubicBezTo>
                    <a:lnTo>
                      <a:pt x="16404" y="6562"/>
                    </a:lnTo>
                    <a:cubicBezTo>
                      <a:pt x="15638" y="6667"/>
                      <a:pt x="14866" y="6718"/>
                      <a:pt x="14095" y="6718"/>
                    </a:cubicBezTo>
                    <a:cubicBezTo>
                      <a:pt x="8715" y="6718"/>
                      <a:pt x="3350" y="421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35"/>
              <p:cNvSpPr/>
              <p:nvPr/>
            </p:nvSpPr>
            <p:spPr>
              <a:xfrm>
                <a:off x="7591200" y="3395325"/>
                <a:ext cx="534700" cy="92225"/>
              </a:xfrm>
              <a:custGeom>
                <a:avLst/>
                <a:gdLst/>
                <a:ahLst/>
                <a:cxnLst/>
                <a:rect l="l" t="t" r="r" b="b"/>
                <a:pathLst>
                  <a:path w="21388" h="3689" extrusionOk="0">
                    <a:moveTo>
                      <a:pt x="252" y="0"/>
                    </a:moveTo>
                    <a:cubicBezTo>
                      <a:pt x="98" y="0"/>
                      <a:pt x="0" y="227"/>
                      <a:pt x="153" y="311"/>
                    </a:cubicBezTo>
                    <a:cubicBezTo>
                      <a:pt x="2594" y="1652"/>
                      <a:pt x="5260" y="2541"/>
                      <a:pt x="7975" y="3058"/>
                    </a:cubicBezTo>
                    <a:cubicBezTo>
                      <a:pt x="10015" y="3459"/>
                      <a:pt x="12098" y="3688"/>
                      <a:pt x="14174" y="3688"/>
                    </a:cubicBezTo>
                    <a:cubicBezTo>
                      <a:pt x="14943" y="3688"/>
                      <a:pt x="15711" y="3657"/>
                      <a:pt x="16476" y="3591"/>
                    </a:cubicBezTo>
                    <a:cubicBezTo>
                      <a:pt x="18076" y="3446"/>
                      <a:pt x="19675" y="3155"/>
                      <a:pt x="21211" y="2670"/>
                    </a:cubicBezTo>
                    <a:cubicBezTo>
                      <a:pt x="21387" y="2612"/>
                      <a:pt x="21337" y="2354"/>
                      <a:pt x="21170" y="2354"/>
                    </a:cubicBezTo>
                    <a:cubicBezTo>
                      <a:pt x="21153" y="2354"/>
                      <a:pt x="21134" y="2357"/>
                      <a:pt x="21114" y="2363"/>
                    </a:cubicBezTo>
                    <a:cubicBezTo>
                      <a:pt x="18869" y="3049"/>
                      <a:pt x="16536" y="3354"/>
                      <a:pt x="14196" y="3354"/>
                    </a:cubicBezTo>
                    <a:cubicBezTo>
                      <a:pt x="13723" y="3354"/>
                      <a:pt x="13249" y="3341"/>
                      <a:pt x="12775" y="3317"/>
                    </a:cubicBezTo>
                    <a:cubicBezTo>
                      <a:pt x="9995" y="3188"/>
                      <a:pt x="7216" y="2703"/>
                      <a:pt x="4581" y="1846"/>
                    </a:cubicBezTo>
                    <a:cubicBezTo>
                      <a:pt x="3111" y="1378"/>
                      <a:pt x="1672" y="779"/>
                      <a:pt x="331" y="20"/>
                    </a:cubicBezTo>
                    <a:cubicBezTo>
                      <a:pt x="304" y="6"/>
                      <a:pt x="277" y="0"/>
                      <a:pt x="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35"/>
              <p:cNvSpPr/>
              <p:nvPr/>
            </p:nvSpPr>
            <p:spPr>
              <a:xfrm>
                <a:off x="7631375" y="3484050"/>
                <a:ext cx="4933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19732" h="2692" extrusionOk="0">
                    <a:moveTo>
                      <a:pt x="19514" y="1"/>
                    </a:moveTo>
                    <a:cubicBezTo>
                      <a:pt x="19497" y="1"/>
                      <a:pt x="19478" y="4"/>
                      <a:pt x="19458" y="10"/>
                    </a:cubicBezTo>
                    <a:cubicBezTo>
                      <a:pt x="14692" y="1577"/>
                      <a:pt x="9673" y="2370"/>
                      <a:pt x="4636" y="2370"/>
                    </a:cubicBezTo>
                    <a:cubicBezTo>
                      <a:pt x="4583" y="2370"/>
                      <a:pt x="4530" y="2369"/>
                      <a:pt x="4477" y="2369"/>
                    </a:cubicBezTo>
                    <a:cubicBezTo>
                      <a:pt x="3055" y="2354"/>
                      <a:pt x="1633" y="2272"/>
                      <a:pt x="211" y="2143"/>
                    </a:cubicBezTo>
                    <a:cubicBezTo>
                      <a:pt x="206" y="2143"/>
                      <a:pt x="201" y="2142"/>
                      <a:pt x="196" y="2142"/>
                    </a:cubicBezTo>
                    <a:cubicBezTo>
                      <a:pt x="0" y="2142"/>
                      <a:pt x="5" y="2451"/>
                      <a:pt x="211" y="2466"/>
                    </a:cubicBezTo>
                    <a:cubicBezTo>
                      <a:pt x="1733" y="2617"/>
                      <a:pt x="3261" y="2691"/>
                      <a:pt x="4791" y="2691"/>
                    </a:cubicBezTo>
                    <a:cubicBezTo>
                      <a:pt x="8361" y="2691"/>
                      <a:pt x="11933" y="2284"/>
                      <a:pt x="15418" y="1481"/>
                    </a:cubicBezTo>
                    <a:cubicBezTo>
                      <a:pt x="16808" y="1158"/>
                      <a:pt x="18198" y="770"/>
                      <a:pt x="19555" y="333"/>
                    </a:cubicBezTo>
                    <a:cubicBezTo>
                      <a:pt x="19731" y="260"/>
                      <a:pt x="19682" y="1"/>
                      <a:pt x="19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35"/>
              <p:cNvSpPr/>
              <p:nvPr/>
            </p:nvSpPr>
            <p:spPr>
              <a:xfrm>
                <a:off x="7633400" y="3531750"/>
                <a:ext cx="483625" cy="108250"/>
              </a:xfrm>
              <a:custGeom>
                <a:avLst/>
                <a:gdLst/>
                <a:ahLst/>
                <a:cxnLst/>
                <a:rect l="l" t="t" r="r" b="b"/>
                <a:pathLst>
                  <a:path w="19345" h="4330" extrusionOk="0">
                    <a:moveTo>
                      <a:pt x="19136" y="0"/>
                    </a:moveTo>
                    <a:cubicBezTo>
                      <a:pt x="19120" y="0"/>
                      <a:pt x="19104" y="3"/>
                      <a:pt x="19086" y="9"/>
                    </a:cubicBezTo>
                    <a:cubicBezTo>
                      <a:pt x="14335" y="1739"/>
                      <a:pt x="9503" y="3484"/>
                      <a:pt x="4429" y="3904"/>
                    </a:cubicBezTo>
                    <a:cubicBezTo>
                      <a:pt x="3701" y="3962"/>
                      <a:pt x="2974" y="3995"/>
                      <a:pt x="2246" y="3995"/>
                    </a:cubicBezTo>
                    <a:cubicBezTo>
                      <a:pt x="1568" y="3995"/>
                      <a:pt x="889" y="3967"/>
                      <a:pt x="210" y="3904"/>
                    </a:cubicBezTo>
                    <a:cubicBezTo>
                      <a:pt x="205" y="3904"/>
                      <a:pt x="199" y="3904"/>
                      <a:pt x="194" y="3904"/>
                    </a:cubicBezTo>
                    <a:cubicBezTo>
                      <a:pt x="1" y="3904"/>
                      <a:pt x="6" y="4212"/>
                      <a:pt x="210" y="4243"/>
                    </a:cubicBezTo>
                    <a:cubicBezTo>
                      <a:pt x="894" y="4302"/>
                      <a:pt x="1577" y="4330"/>
                      <a:pt x="2258" y="4330"/>
                    </a:cubicBezTo>
                    <a:cubicBezTo>
                      <a:pt x="6634" y="4330"/>
                      <a:pt x="10954" y="3185"/>
                      <a:pt x="15078" y="1786"/>
                    </a:cubicBezTo>
                    <a:cubicBezTo>
                      <a:pt x="16453" y="1318"/>
                      <a:pt x="17810" y="834"/>
                      <a:pt x="19168" y="332"/>
                    </a:cubicBezTo>
                    <a:cubicBezTo>
                      <a:pt x="19344" y="273"/>
                      <a:pt x="19293" y="0"/>
                      <a:pt x="19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35"/>
              <p:cNvSpPr/>
              <p:nvPr/>
            </p:nvSpPr>
            <p:spPr>
              <a:xfrm>
                <a:off x="7599850" y="3578650"/>
                <a:ext cx="531275" cy="164100"/>
              </a:xfrm>
              <a:custGeom>
                <a:avLst/>
                <a:gdLst/>
                <a:ahLst/>
                <a:cxnLst/>
                <a:rect l="l" t="t" r="r" b="b"/>
                <a:pathLst>
                  <a:path w="21251" h="6564" extrusionOk="0">
                    <a:moveTo>
                      <a:pt x="21020" y="1"/>
                    </a:moveTo>
                    <a:cubicBezTo>
                      <a:pt x="20983" y="1"/>
                      <a:pt x="20945" y="17"/>
                      <a:pt x="20913" y="57"/>
                    </a:cubicBezTo>
                    <a:cubicBezTo>
                      <a:pt x="20073" y="994"/>
                      <a:pt x="18974" y="1640"/>
                      <a:pt x="17827" y="2125"/>
                    </a:cubicBezTo>
                    <a:cubicBezTo>
                      <a:pt x="16567" y="2658"/>
                      <a:pt x="15257" y="3078"/>
                      <a:pt x="13981" y="3547"/>
                    </a:cubicBezTo>
                    <a:cubicBezTo>
                      <a:pt x="11136" y="4565"/>
                      <a:pt x="8275" y="5567"/>
                      <a:pt x="5269" y="6019"/>
                    </a:cubicBezTo>
                    <a:cubicBezTo>
                      <a:pt x="4310" y="6160"/>
                      <a:pt x="3334" y="6240"/>
                      <a:pt x="2358" y="6240"/>
                    </a:cubicBezTo>
                    <a:cubicBezTo>
                      <a:pt x="1641" y="6240"/>
                      <a:pt x="923" y="6197"/>
                      <a:pt x="211" y="6101"/>
                    </a:cubicBezTo>
                    <a:cubicBezTo>
                      <a:pt x="202" y="6099"/>
                      <a:pt x="192" y="6099"/>
                      <a:pt x="184" y="6099"/>
                    </a:cubicBezTo>
                    <a:cubicBezTo>
                      <a:pt x="1" y="6099"/>
                      <a:pt x="10" y="6408"/>
                      <a:pt x="211" y="6424"/>
                    </a:cubicBezTo>
                    <a:cubicBezTo>
                      <a:pt x="932" y="6520"/>
                      <a:pt x="1655" y="6564"/>
                      <a:pt x="2376" y="6564"/>
                    </a:cubicBezTo>
                    <a:cubicBezTo>
                      <a:pt x="4692" y="6564"/>
                      <a:pt x="6998" y="6111"/>
                      <a:pt x="9229" y="5470"/>
                    </a:cubicBezTo>
                    <a:cubicBezTo>
                      <a:pt x="10716" y="5050"/>
                      <a:pt x="12186" y="4533"/>
                      <a:pt x="13657" y="4015"/>
                    </a:cubicBezTo>
                    <a:cubicBezTo>
                      <a:pt x="14966" y="3531"/>
                      <a:pt x="16323" y="3095"/>
                      <a:pt x="17616" y="2578"/>
                    </a:cubicBezTo>
                    <a:cubicBezTo>
                      <a:pt x="18926" y="2044"/>
                      <a:pt x="20202" y="1365"/>
                      <a:pt x="21140" y="283"/>
                    </a:cubicBezTo>
                    <a:cubicBezTo>
                      <a:pt x="21250" y="160"/>
                      <a:pt x="21138" y="1"/>
                      <a:pt x="210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35"/>
              <p:cNvSpPr/>
              <p:nvPr/>
            </p:nvSpPr>
            <p:spPr>
              <a:xfrm>
                <a:off x="7370350" y="3976825"/>
                <a:ext cx="182650" cy="26060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0424" extrusionOk="0">
                    <a:moveTo>
                      <a:pt x="2894" y="0"/>
                    </a:moveTo>
                    <a:lnTo>
                      <a:pt x="1" y="1308"/>
                    </a:lnTo>
                    <a:cubicBezTo>
                      <a:pt x="1649" y="4347"/>
                      <a:pt x="3298" y="7385"/>
                      <a:pt x="4963" y="10423"/>
                    </a:cubicBezTo>
                    <a:lnTo>
                      <a:pt x="7306" y="8145"/>
                    </a:lnTo>
                    <a:lnTo>
                      <a:pt x="28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35"/>
              <p:cNvSpPr/>
              <p:nvPr/>
            </p:nvSpPr>
            <p:spPr>
              <a:xfrm>
                <a:off x="7365125" y="4058000"/>
                <a:ext cx="431525" cy="351150"/>
              </a:xfrm>
              <a:custGeom>
                <a:avLst/>
                <a:gdLst/>
                <a:ahLst/>
                <a:cxnLst/>
                <a:rect l="l" t="t" r="r" b="b"/>
                <a:pathLst>
                  <a:path w="17261" h="14046" extrusionOk="0">
                    <a:moveTo>
                      <a:pt x="7822" y="1"/>
                    </a:moveTo>
                    <a:cubicBezTo>
                      <a:pt x="5220" y="1408"/>
                      <a:pt x="2618" y="2830"/>
                      <a:pt x="0" y="4252"/>
                    </a:cubicBezTo>
                    <a:lnTo>
                      <a:pt x="5334" y="14046"/>
                    </a:lnTo>
                    <a:lnTo>
                      <a:pt x="17261" y="7564"/>
                    </a:lnTo>
                    <a:cubicBezTo>
                      <a:pt x="17261" y="7564"/>
                      <a:pt x="16685" y="3472"/>
                      <a:pt x="13376" y="3472"/>
                    </a:cubicBezTo>
                    <a:cubicBezTo>
                      <a:pt x="12537" y="3472"/>
                      <a:pt x="11521" y="3736"/>
                      <a:pt x="10294" y="4397"/>
                    </a:cubicBezTo>
                    <a:lnTo>
                      <a:pt x="78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35"/>
              <p:cNvSpPr/>
              <p:nvPr/>
            </p:nvSpPr>
            <p:spPr>
              <a:xfrm>
                <a:off x="7478500" y="4211475"/>
                <a:ext cx="289250" cy="158950"/>
              </a:xfrm>
              <a:custGeom>
                <a:avLst/>
                <a:gdLst/>
                <a:ahLst/>
                <a:cxnLst/>
                <a:rect l="l" t="t" r="r" b="b"/>
                <a:pathLst>
                  <a:path w="11570" h="6358" extrusionOk="0">
                    <a:moveTo>
                      <a:pt x="11317" y="0"/>
                    </a:moveTo>
                    <a:cubicBezTo>
                      <a:pt x="11292" y="0"/>
                      <a:pt x="11266" y="6"/>
                      <a:pt x="11239" y="20"/>
                    </a:cubicBezTo>
                    <a:cubicBezTo>
                      <a:pt x="8378" y="1587"/>
                      <a:pt x="5501" y="3138"/>
                      <a:pt x="2624" y="4707"/>
                    </a:cubicBezTo>
                    <a:cubicBezTo>
                      <a:pt x="1816" y="5159"/>
                      <a:pt x="993" y="5595"/>
                      <a:pt x="168" y="6047"/>
                    </a:cubicBezTo>
                    <a:cubicBezTo>
                      <a:pt x="1" y="6131"/>
                      <a:pt x="110" y="6358"/>
                      <a:pt x="256" y="6358"/>
                    </a:cubicBezTo>
                    <a:cubicBezTo>
                      <a:pt x="280" y="6358"/>
                      <a:pt x="305" y="6352"/>
                      <a:pt x="329" y="6338"/>
                    </a:cubicBezTo>
                    <a:cubicBezTo>
                      <a:pt x="3206" y="4771"/>
                      <a:pt x="6083" y="3203"/>
                      <a:pt x="8944" y="1652"/>
                    </a:cubicBezTo>
                    <a:cubicBezTo>
                      <a:pt x="9768" y="1199"/>
                      <a:pt x="10592" y="763"/>
                      <a:pt x="11416" y="311"/>
                    </a:cubicBezTo>
                    <a:cubicBezTo>
                      <a:pt x="11569" y="227"/>
                      <a:pt x="11471" y="0"/>
                      <a:pt x="11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35"/>
              <p:cNvSpPr/>
              <p:nvPr/>
            </p:nvSpPr>
            <p:spPr>
              <a:xfrm>
                <a:off x="7573675" y="4178100"/>
                <a:ext cx="458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3364" extrusionOk="0">
                    <a:moveTo>
                      <a:pt x="1600" y="1"/>
                    </a:moveTo>
                    <a:cubicBezTo>
                      <a:pt x="1546" y="1"/>
                      <a:pt x="1492" y="23"/>
                      <a:pt x="1452" y="78"/>
                    </a:cubicBezTo>
                    <a:cubicBezTo>
                      <a:pt x="773" y="999"/>
                      <a:pt x="289" y="2049"/>
                      <a:pt x="30" y="3165"/>
                    </a:cubicBezTo>
                    <a:cubicBezTo>
                      <a:pt x="0" y="3282"/>
                      <a:pt x="106" y="3364"/>
                      <a:pt x="206" y="3364"/>
                    </a:cubicBezTo>
                    <a:cubicBezTo>
                      <a:pt x="271" y="3364"/>
                      <a:pt x="334" y="3329"/>
                      <a:pt x="353" y="3245"/>
                    </a:cubicBezTo>
                    <a:cubicBezTo>
                      <a:pt x="612" y="2163"/>
                      <a:pt x="1080" y="1144"/>
                      <a:pt x="1743" y="239"/>
                    </a:cubicBezTo>
                    <a:cubicBezTo>
                      <a:pt x="1833" y="116"/>
                      <a:pt x="1720" y="1"/>
                      <a:pt x="16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35"/>
              <p:cNvSpPr/>
              <p:nvPr/>
            </p:nvSpPr>
            <p:spPr>
              <a:xfrm>
                <a:off x="7411525" y="4136625"/>
                <a:ext cx="119725" cy="208575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8343" extrusionOk="0">
                    <a:moveTo>
                      <a:pt x="225" y="1"/>
                    </a:moveTo>
                    <a:cubicBezTo>
                      <a:pt x="115" y="1"/>
                      <a:pt x="1" y="118"/>
                      <a:pt x="67" y="250"/>
                    </a:cubicBezTo>
                    <a:cubicBezTo>
                      <a:pt x="1521" y="2917"/>
                      <a:pt x="2976" y="5583"/>
                      <a:pt x="4430" y="8266"/>
                    </a:cubicBezTo>
                    <a:cubicBezTo>
                      <a:pt x="4460" y="8320"/>
                      <a:pt x="4507" y="8343"/>
                      <a:pt x="4556" y="8343"/>
                    </a:cubicBezTo>
                    <a:cubicBezTo>
                      <a:pt x="4669" y="8343"/>
                      <a:pt x="4789" y="8224"/>
                      <a:pt x="4721" y="8089"/>
                    </a:cubicBezTo>
                    <a:lnTo>
                      <a:pt x="358" y="88"/>
                    </a:lnTo>
                    <a:cubicBezTo>
                      <a:pt x="327" y="26"/>
                      <a:pt x="276" y="1"/>
                      <a:pt x="2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35"/>
              <p:cNvSpPr/>
              <p:nvPr/>
            </p:nvSpPr>
            <p:spPr>
              <a:xfrm>
                <a:off x="7466525" y="4308750"/>
                <a:ext cx="27500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718" extrusionOk="0">
                    <a:moveTo>
                      <a:pt x="908" y="0"/>
                    </a:moveTo>
                    <a:cubicBezTo>
                      <a:pt x="880" y="0"/>
                      <a:pt x="852" y="7"/>
                      <a:pt x="825" y="23"/>
                    </a:cubicBezTo>
                    <a:cubicBezTo>
                      <a:pt x="582" y="152"/>
                      <a:pt x="340" y="282"/>
                      <a:pt x="114" y="411"/>
                    </a:cubicBezTo>
                    <a:cubicBezTo>
                      <a:pt x="33" y="443"/>
                      <a:pt x="0" y="557"/>
                      <a:pt x="49" y="637"/>
                    </a:cubicBezTo>
                    <a:cubicBezTo>
                      <a:pt x="82" y="693"/>
                      <a:pt x="137" y="718"/>
                      <a:pt x="195" y="718"/>
                    </a:cubicBezTo>
                    <a:cubicBezTo>
                      <a:pt x="222" y="718"/>
                      <a:pt x="250" y="712"/>
                      <a:pt x="276" y="702"/>
                    </a:cubicBezTo>
                    <a:cubicBezTo>
                      <a:pt x="517" y="573"/>
                      <a:pt x="744" y="443"/>
                      <a:pt x="987" y="299"/>
                    </a:cubicBezTo>
                    <a:cubicBezTo>
                      <a:pt x="1067" y="266"/>
                      <a:pt x="1099" y="152"/>
                      <a:pt x="1051" y="72"/>
                    </a:cubicBezTo>
                    <a:cubicBezTo>
                      <a:pt x="1018" y="29"/>
                      <a:pt x="964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35"/>
              <p:cNvSpPr/>
              <p:nvPr/>
            </p:nvSpPr>
            <p:spPr>
              <a:xfrm>
                <a:off x="7443075" y="4267550"/>
                <a:ext cx="29550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767" extrusionOk="0">
                    <a:moveTo>
                      <a:pt x="986" y="0"/>
                    </a:moveTo>
                    <a:cubicBezTo>
                      <a:pt x="959" y="0"/>
                      <a:pt x="932" y="7"/>
                      <a:pt x="906" y="23"/>
                    </a:cubicBezTo>
                    <a:cubicBezTo>
                      <a:pt x="632" y="169"/>
                      <a:pt x="373" y="314"/>
                      <a:pt x="98" y="460"/>
                    </a:cubicBezTo>
                    <a:cubicBezTo>
                      <a:pt x="18" y="492"/>
                      <a:pt x="1" y="605"/>
                      <a:pt x="33" y="686"/>
                    </a:cubicBezTo>
                    <a:cubicBezTo>
                      <a:pt x="77" y="741"/>
                      <a:pt x="130" y="766"/>
                      <a:pt x="184" y="766"/>
                    </a:cubicBezTo>
                    <a:cubicBezTo>
                      <a:pt x="209" y="766"/>
                      <a:pt x="234" y="761"/>
                      <a:pt x="259" y="751"/>
                    </a:cubicBezTo>
                    <a:cubicBezTo>
                      <a:pt x="535" y="605"/>
                      <a:pt x="809" y="460"/>
                      <a:pt x="1067" y="314"/>
                    </a:cubicBezTo>
                    <a:cubicBezTo>
                      <a:pt x="1149" y="266"/>
                      <a:pt x="1181" y="152"/>
                      <a:pt x="1132" y="87"/>
                    </a:cubicBezTo>
                    <a:cubicBezTo>
                      <a:pt x="1100" y="33"/>
                      <a:pt x="1044" y="0"/>
                      <a:pt x="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35"/>
              <p:cNvSpPr/>
              <p:nvPr/>
            </p:nvSpPr>
            <p:spPr>
              <a:xfrm>
                <a:off x="7422875" y="4234000"/>
                <a:ext cx="30750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779" extrusionOk="0">
                    <a:moveTo>
                      <a:pt x="1035" y="1"/>
                    </a:moveTo>
                    <a:cubicBezTo>
                      <a:pt x="1008" y="1"/>
                      <a:pt x="981" y="8"/>
                      <a:pt x="955" y="24"/>
                    </a:cubicBezTo>
                    <a:cubicBezTo>
                      <a:pt x="680" y="201"/>
                      <a:pt x="405" y="347"/>
                      <a:pt x="115" y="477"/>
                    </a:cubicBezTo>
                    <a:cubicBezTo>
                      <a:pt x="33" y="509"/>
                      <a:pt x="1" y="621"/>
                      <a:pt x="50" y="703"/>
                    </a:cubicBezTo>
                    <a:cubicBezTo>
                      <a:pt x="80" y="753"/>
                      <a:pt x="129" y="778"/>
                      <a:pt x="181" y="778"/>
                    </a:cubicBezTo>
                    <a:cubicBezTo>
                      <a:pt x="213" y="778"/>
                      <a:pt x="246" y="769"/>
                      <a:pt x="276" y="751"/>
                    </a:cubicBezTo>
                    <a:cubicBezTo>
                      <a:pt x="567" y="621"/>
                      <a:pt x="841" y="477"/>
                      <a:pt x="1117" y="315"/>
                    </a:cubicBezTo>
                    <a:cubicBezTo>
                      <a:pt x="1197" y="266"/>
                      <a:pt x="1229" y="169"/>
                      <a:pt x="1181" y="89"/>
                    </a:cubicBezTo>
                    <a:cubicBezTo>
                      <a:pt x="1148" y="33"/>
                      <a:pt x="1093" y="1"/>
                      <a:pt x="10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35"/>
              <p:cNvSpPr/>
              <p:nvPr/>
            </p:nvSpPr>
            <p:spPr>
              <a:xfrm>
                <a:off x="7404725" y="4198850"/>
                <a:ext cx="2667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709" extrusionOk="0">
                    <a:moveTo>
                      <a:pt x="872" y="1"/>
                    </a:moveTo>
                    <a:cubicBezTo>
                      <a:pt x="845" y="1"/>
                      <a:pt x="817" y="8"/>
                      <a:pt x="791" y="23"/>
                    </a:cubicBezTo>
                    <a:cubicBezTo>
                      <a:pt x="565" y="153"/>
                      <a:pt x="339" y="282"/>
                      <a:pt x="113" y="396"/>
                    </a:cubicBezTo>
                    <a:cubicBezTo>
                      <a:pt x="32" y="443"/>
                      <a:pt x="0" y="557"/>
                      <a:pt x="48" y="622"/>
                    </a:cubicBezTo>
                    <a:cubicBezTo>
                      <a:pt x="81" y="677"/>
                      <a:pt x="137" y="709"/>
                      <a:pt x="195" y="709"/>
                    </a:cubicBezTo>
                    <a:cubicBezTo>
                      <a:pt x="221" y="709"/>
                      <a:pt x="249" y="702"/>
                      <a:pt x="274" y="687"/>
                    </a:cubicBezTo>
                    <a:cubicBezTo>
                      <a:pt x="501" y="557"/>
                      <a:pt x="727" y="443"/>
                      <a:pt x="970" y="314"/>
                    </a:cubicBezTo>
                    <a:cubicBezTo>
                      <a:pt x="1034" y="266"/>
                      <a:pt x="1067" y="153"/>
                      <a:pt x="1018" y="88"/>
                    </a:cubicBezTo>
                    <a:cubicBezTo>
                      <a:pt x="985" y="33"/>
                      <a:pt x="930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35"/>
              <p:cNvSpPr/>
              <p:nvPr/>
            </p:nvSpPr>
            <p:spPr>
              <a:xfrm>
                <a:off x="7386125" y="4160875"/>
                <a:ext cx="303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783" extrusionOk="0">
                    <a:moveTo>
                      <a:pt x="1018" y="1"/>
                    </a:moveTo>
                    <a:cubicBezTo>
                      <a:pt x="991" y="1"/>
                      <a:pt x="964" y="8"/>
                      <a:pt x="938" y="23"/>
                    </a:cubicBezTo>
                    <a:cubicBezTo>
                      <a:pt x="663" y="169"/>
                      <a:pt x="389" y="314"/>
                      <a:pt x="98" y="476"/>
                    </a:cubicBezTo>
                    <a:cubicBezTo>
                      <a:pt x="33" y="508"/>
                      <a:pt x="1" y="622"/>
                      <a:pt x="49" y="702"/>
                    </a:cubicBezTo>
                    <a:cubicBezTo>
                      <a:pt x="82" y="757"/>
                      <a:pt x="138" y="782"/>
                      <a:pt x="195" y="782"/>
                    </a:cubicBezTo>
                    <a:cubicBezTo>
                      <a:pt x="222" y="782"/>
                      <a:pt x="249" y="777"/>
                      <a:pt x="275" y="767"/>
                    </a:cubicBezTo>
                    <a:cubicBezTo>
                      <a:pt x="550" y="605"/>
                      <a:pt x="824" y="460"/>
                      <a:pt x="1100" y="314"/>
                    </a:cubicBezTo>
                    <a:cubicBezTo>
                      <a:pt x="1180" y="266"/>
                      <a:pt x="1212" y="152"/>
                      <a:pt x="1164" y="88"/>
                    </a:cubicBezTo>
                    <a:cubicBezTo>
                      <a:pt x="1131" y="33"/>
                      <a:pt x="107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35"/>
              <p:cNvSpPr/>
              <p:nvPr/>
            </p:nvSpPr>
            <p:spPr>
              <a:xfrm>
                <a:off x="7659650" y="4165600"/>
                <a:ext cx="67150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643" extrusionOk="0">
                    <a:moveTo>
                      <a:pt x="1711" y="0"/>
                    </a:moveTo>
                    <a:cubicBezTo>
                      <a:pt x="1155" y="0"/>
                      <a:pt x="604" y="116"/>
                      <a:pt x="97" y="336"/>
                    </a:cubicBezTo>
                    <a:cubicBezTo>
                      <a:pt x="17" y="368"/>
                      <a:pt x="0" y="497"/>
                      <a:pt x="33" y="562"/>
                    </a:cubicBezTo>
                    <a:cubicBezTo>
                      <a:pt x="66" y="617"/>
                      <a:pt x="122" y="642"/>
                      <a:pt x="180" y="642"/>
                    </a:cubicBezTo>
                    <a:cubicBezTo>
                      <a:pt x="207" y="642"/>
                      <a:pt x="234" y="637"/>
                      <a:pt x="259" y="627"/>
                    </a:cubicBezTo>
                    <a:cubicBezTo>
                      <a:pt x="706" y="430"/>
                      <a:pt x="1198" y="329"/>
                      <a:pt x="1688" y="329"/>
                    </a:cubicBezTo>
                    <a:cubicBezTo>
                      <a:pt x="1925" y="329"/>
                      <a:pt x="2161" y="353"/>
                      <a:pt x="2392" y="400"/>
                    </a:cubicBezTo>
                    <a:cubicBezTo>
                      <a:pt x="2407" y="404"/>
                      <a:pt x="2421" y="405"/>
                      <a:pt x="2434" y="405"/>
                    </a:cubicBezTo>
                    <a:cubicBezTo>
                      <a:pt x="2615" y="405"/>
                      <a:pt x="2685" y="122"/>
                      <a:pt x="2489" y="77"/>
                    </a:cubicBezTo>
                    <a:cubicBezTo>
                      <a:pt x="2232" y="26"/>
                      <a:pt x="1971" y="0"/>
                      <a:pt x="1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35"/>
              <p:cNvSpPr/>
              <p:nvPr/>
            </p:nvSpPr>
            <p:spPr>
              <a:xfrm>
                <a:off x="7735600" y="4179225"/>
                <a:ext cx="972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56" extrusionOk="0">
                    <a:moveTo>
                      <a:pt x="227" y="33"/>
                    </a:moveTo>
                    <a:cubicBezTo>
                      <a:pt x="235" y="33"/>
                      <a:pt x="243" y="37"/>
                      <a:pt x="249" y="41"/>
                    </a:cubicBezTo>
                    <a:lnTo>
                      <a:pt x="249" y="41"/>
                    </a:lnTo>
                    <a:cubicBezTo>
                      <a:pt x="239" y="37"/>
                      <a:pt x="227" y="33"/>
                      <a:pt x="211" y="33"/>
                    </a:cubicBezTo>
                    <a:close/>
                    <a:moveTo>
                      <a:pt x="65" y="162"/>
                    </a:moveTo>
                    <a:cubicBezTo>
                      <a:pt x="65" y="184"/>
                      <a:pt x="65" y="199"/>
                      <a:pt x="71" y="217"/>
                    </a:cubicBezTo>
                    <a:lnTo>
                      <a:pt x="71" y="217"/>
                    </a:lnTo>
                    <a:cubicBezTo>
                      <a:pt x="68" y="213"/>
                      <a:pt x="65" y="211"/>
                      <a:pt x="65" y="211"/>
                    </a:cubicBezTo>
                    <a:lnTo>
                      <a:pt x="65" y="162"/>
                    </a:lnTo>
                    <a:close/>
                    <a:moveTo>
                      <a:pt x="195" y="0"/>
                    </a:moveTo>
                    <a:cubicBezTo>
                      <a:pt x="179" y="0"/>
                      <a:pt x="162" y="0"/>
                      <a:pt x="147" y="17"/>
                    </a:cubicBezTo>
                    <a:cubicBezTo>
                      <a:pt x="130" y="33"/>
                      <a:pt x="114" y="33"/>
                      <a:pt x="98" y="49"/>
                    </a:cubicBezTo>
                    <a:cubicBezTo>
                      <a:pt x="82" y="49"/>
                      <a:pt x="65" y="65"/>
                      <a:pt x="50" y="65"/>
                    </a:cubicBezTo>
                    <a:cubicBezTo>
                      <a:pt x="33" y="97"/>
                      <a:pt x="17" y="114"/>
                      <a:pt x="17" y="146"/>
                    </a:cubicBezTo>
                    <a:cubicBezTo>
                      <a:pt x="17" y="162"/>
                      <a:pt x="17" y="179"/>
                      <a:pt x="1" y="194"/>
                    </a:cubicBezTo>
                    <a:cubicBezTo>
                      <a:pt x="1" y="211"/>
                      <a:pt x="17" y="243"/>
                      <a:pt x="33" y="276"/>
                    </a:cubicBezTo>
                    <a:lnTo>
                      <a:pt x="50" y="291"/>
                    </a:lnTo>
                    <a:cubicBezTo>
                      <a:pt x="47" y="288"/>
                      <a:pt x="45" y="287"/>
                      <a:pt x="44" y="287"/>
                    </a:cubicBezTo>
                    <a:cubicBezTo>
                      <a:pt x="39" y="287"/>
                      <a:pt x="53" y="308"/>
                      <a:pt x="65" y="308"/>
                    </a:cubicBezTo>
                    <a:cubicBezTo>
                      <a:pt x="65" y="323"/>
                      <a:pt x="82" y="323"/>
                      <a:pt x="98" y="340"/>
                    </a:cubicBezTo>
                    <a:cubicBezTo>
                      <a:pt x="98" y="340"/>
                      <a:pt x="130" y="356"/>
                      <a:pt x="147" y="356"/>
                    </a:cubicBezTo>
                    <a:lnTo>
                      <a:pt x="244" y="356"/>
                    </a:lnTo>
                    <a:cubicBezTo>
                      <a:pt x="259" y="356"/>
                      <a:pt x="259" y="340"/>
                      <a:pt x="276" y="340"/>
                    </a:cubicBezTo>
                    <a:lnTo>
                      <a:pt x="292" y="340"/>
                    </a:lnTo>
                    <a:lnTo>
                      <a:pt x="324" y="308"/>
                    </a:lnTo>
                    <a:lnTo>
                      <a:pt x="341" y="308"/>
                    </a:lnTo>
                    <a:cubicBezTo>
                      <a:pt x="341" y="291"/>
                      <a:pt x="356" y="276"/>
                      <a:pt x="356" y="259"/>
                    </a:cubicBezTo>
                    <a:lnTo>
                      <a:pt x="373" y="259"/>
                    </a:lnTo>
                    <a:lnTo>
                      <a:pt x="389" y="226"/>
                    </a:lnTo>
                    <a:lnTo>
                      <a:pt x="389" y="211"/>
                    </a:lnTo>
                    <a:lnTo>
                      <a:pt x="389" y="194"/>
                    </a:lnTo>
                    <a:lnTo>
                      <a:pt x="389" y="179"/>
                    </a:lnTo>
                    <a:lnTo>
                      <a:pt x="389" y="162"/>
                    </a:lnTo>
                    <a:lnTo>
                      <a:pt x="389" y="146"/>
                    </a:lnTo>
                    <a:lnTo>
                      <a:pt x="389" y="114"/>
                    </a:lnTo>
                    <a:cubicBezTo>
                      <a:pt x="373" y="114"/>
                      <a:pt x="373" y="82"/>
                      <a:pt x="373" y="82"/>
                    </a:cubicBezTo>
                    <a:lnTo>
                      <a:pt x="324" y="33"/>
                    </a:lnTo>
                    <a:cubicBezTo>
                      <a:pt x="308" y="17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35"/>
              <p:cNvSpPr/>
              <p:nvPr/>
            </p:nvSpPr>
            <p:spPr>
              <a:xfrm>
                <a:off x="7153800" y="3996200"/>
                <a:ext cx="79200" cy="25900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360" extrusionOk="0">
                    <a:moveTo>
                      <a:pt x="0" y="1"/>
                    </a:moveTo>
                    <a:lnTo>
                      <a:pt x="0" y="10360"/>
                    </a:lnTo>
                    <a:lnTo>
                      <a:pt x="3168" y="9487"/>
                    </a:lnTo>
                    <a:lnTo>
                      <a:pt x="3168" y="2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35"/>
              <p:cNvSpPr/>
              <p:nvPr/>
            </p:nvSpPr>
            <p:spPr>
              <a:xfrm>
                <a:off x="7075400" y="4129550"/>
                <a:ext cx="396400" cy="278800"/>
              </a:xfrm>
              <a:custGeom>
                <a:avLst/>
                <a:gdLst/>
                <a:ahLst/>
                <a:cxnLst/>
                <a:rect l="l" t="t" r="r" b="b"/>
                <a:pathLst>
                  <a:path w="15856" h="11152" extrusionOk="0">
                    <a:moveTo>
                      <a:pt x="1" y="0"/>
                    </a:moveTo>
                    <a:lnTo>
                      <a:pt x="1" y="11151"/>
                    </a:lnTo>
                    <a:lnTo>
                      <a:pt x="13593" y="11151"/>
                    </a:lnTo>
                    <a:cubicBezTo>
                      <a:pt x="13593" y="11151"/>
                      <a:pt x="15856" y="5058"/>
                      <a:pt x="8971" y="5026"/>
                    </a:cubicBezTo>
                    <a:lnTo>
                      <a:pt x="890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35"/>
              <p:cNvSpPr/>
              <p:nvPr/>
            </p:nvSpPr>
            <p:spPr>
              <a:xfrm>
                <a:off x="7078650" y="4359850"/>
                <a:ext cx="3256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3027" h="324" extrusionOk="0">
                    <a:moveTo>
                      <a:pt x="211" y="0"/>
                    </a:moveTo>
                    <a:cubicBezTo>
                      <a:pt x="0" y="0"/>
                      <a:pt x="0" y="323"/>
                      <a:pt x="211" y="323"/>
                    </a:cubicBezTo>
                    <a:lnTo>
                      <a:pt x="12817" y="323"/>
                    </a:lnTo>
                    <a:cubicBezTo>
                      <a:pt x="13026" y="323"/>
                      <a:pt x="13026" y="0"/>
                      <a:pt x="12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35"/>
              <p:cNvSpPr/>
              <p:nvPr/>
            </p:nvSpPr>
            <p:spPr>
              <a:xfrm>
                <a:off x="7212025" y="4259675"/>
                <a:ext cx="793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2331" extrusionOk="0">
                    <a:moveTo>
                      <a:pt x="2913" y="0"/>
                    </a:moveTo>
                    <a:cubicBezTo>
                      <a:pt x="2891" y="0"/>
                      <a:pt x="2867" y="4"/>
                      <a:pt x="2843" y="15"/>
                    </a:cubicBezTo>
                    <a:cubicBezTo>
                      <a:pt x="1809" y="499"/>
                      <a:pt x="871" y="1195"/>
                      <a:pt x="112" y="2051"/>
                    </a:cubicBezTo>
                    <a:cubicBezTo>
                      <a:pt x="0" y="2163"/>
                      <a:pt x="117" y="2331"/>
                      <a:pt x="242" y="2331"/>
                    </a:cubicBezTo>
                    <a:cubicBezTo>
                      <a:pt x="281" y="2331"/>
                      <a:pt x="320" y="2315"/>
                      <a:pt x="354" y="2277"/>
                    </a:cubicBezTo>
                    <a:cubicBezTo>
                      <a:pt x="1097" y="1454"/>
                      <a:pt x="2003" y="775"/>
                      <a:pt x="3005" y="305"/>
                    </a:cubicBezTo>
                    <a:cubicBezTo>
                      <a:pt x="3174" y="221"/>
                      <a:pt x="3072" y="0"/>
                      <a:pt x="29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35"/>
              <p:cNvSpPr/>
              <p:nvPr/>
            </p:nvSpPr>
            <p:spPr>
              <a:xfrm>
                <a:off x="7127925" y="4129625"/>
                <a:ext cx="8125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9431" extrusionOk="0">
                    <a:moveTo>
                      <a:pt x="163" y="1"/>
                    </a:moveTo>
                    <a:cubicBezTo>
                      <a:pt x="82" y="1"/>
                      <a:pt x="1" y="53"/>
                      <a:pt x="1" y="159"/>
                    </a:cubicBezTo>
                    <a:lnTo>
                      <a:pt x="1" y="9274"/>
                    </a:lnTo>
                    <a:cubicBezTo>
                      <a:pt x="1" y="9378"/>
                      <a:pt x="82" y="9431"/>
                      <a:pt x="163" y="9431"/>
                    </a:cubicBezTo>
                    <a:cubicBezTo>
                      <a:pt x="243" y="9431"/>
                      <a:pt x="324" y="9378"/>
                      <a:pt x="324" y="9274"/>
                    </a:cubicBezTo>
                    <a:lnTo>
                      <a:pt x="324" y="159"/>
                    </a:lnTo>
                    <a:cubicBezTo>
                      <a:pt x="324" y="53"/>
                      <a:pt x="243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35"/>
              <p:cNvSpPr/>
              <p:nvPr/>
            </p:nvSpPr>
            <p:spPr>
              <a:xfrm>
                <a:off x="7088750" y="4314975"/>
                <a:ext cx="287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341" extrusionOk="0">
                    <a:moveTo>
                      <a:pt x="163" y="0"/>
                    </a:moveTo>
                    <a:cubicBezTo>
                      <a:pt x="81" y="0"/>
                      <a:pt x="1" y="82"/>
                      <a:pt x="1" y="162"/>
                    </a:cubicBezTo>
                    <a:cubicBezTo>
                      <a:pt x="1" y="259"/>
                      <a:pt x="81" y="340"/>
                      <a:pt x="163" y="340"/>
                    </a:cubicBezTo>
                    <a:lnTo>
                      <a:pt x="986" y="340"/>
                    </a:lnTo>
                    <a:cubicBezTo>
                      <a:pt x="1068" y="340"/>
                      <a:pt x="1148" y="259"/>
                      <a:pt x="1148" y="162"/>
                    </a:cubicBezTo>
                    <a:cubicBezTo>
                      <a:pt x="1148" y="82"/>
                      <a:pt x="1083" y="0"/>
                      <a:pt x="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35"/>
              <p:cNvSpPr/>
              <p:nvPr/>
            </p:nvSpPr>
            <p:spPr>
              <a:xfrm>
                <a:off x="7087150" y="4268525"/>
                <a:ext cx="311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340" extrusionOk="0">
                    <a:moveTo>
                      <a:pt x="162" y="1"/>
                    </a:moveTo>
                    <a:cubicBezTo>
                      <a:pt x="80" y="1"/>
                      <a:pt x="0" y="81"/>
                      <a:pt x="0" y="162"/>
                    </a:cubicBezTo>
                    <a:cubicBezTo>
                      <a:pt x="0" y="259"/>
                      <a:pt x="80" y="339"/>
                      <a:pt x="162" y="339"/>
                    </a:cubicBezTo>
                    <a:lnTo>
                      <a:pt x="1082" y="339"/>
                    </a:lnTo>
                    <a:cubicBezTo>
                      <a:pt x="1164" y="339"/>
                      <a:pt x="1244" y="259"/>
                      <a:pt x="1244" y="162"/>
                    </a:cubicBezTo>
                    <a:cubicBezTo>
                      <a:pt x="1244" y="81"/>
                      <a:pt x="1179" y="1"/>
                      <a:pt x="1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35"/>
              <p:cNvSpPr/>
              <p:nvPr/>
            </p:nvSpPr>
            <p:spPr>
              <a:xfrm>
                <a:off x="7085525" y="4230075"/>
                <a:ext cx="31925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49" extrusionOk="0">
                    <a:moveTo>
                      <a:pt x="145" y="1"/>
                    </a:moveTo>
                    <a:cubicBezTo>
                      <a:pt x="70" y="1"/>
                      <a:pt x="1" y="90"/>
                      <a:pt x="1" y="164"/>
                    </a:cubicBezTo>
                    <a:cubicBezTo>
                      <a:pt x="1" y="261"/>
                      <a:pt x="81" y="326"/>
                      <a:pt x="162" y="326"/>
                    </a:cubicBezTo>
                    <a:cubicBezTo>
                      <a:pt x="392" y="338"/>
                      <a:pt x="613" y="349"/>
                      <a:pt x="837" y="349"/>
                    </a:cubicBezTo>
                    <a:cubicBezTo>
                      <a:pt x="929" y="349"/>
                      <a:pt x="1021" y="347"/>
                      <a:pt x="1115" y="343"/>
                    </a:cubicBezTo>
                    <a:cubicBezTo>
                      <a:pt x="1197" y="343"/>
                      <a:pt x="1277" y="261"/>
                      <a:pt x="1277" y="181"/>
                    </a:cubicBezTo>
                    <a:cubicBezTo>
                      <a:pt x="1277" y="84"/>
                      <a:pt x="1212" y="3"/>
                      <a:pt x="1115" y="3"/>
                    </a:cubicBezTo>
                    <a:cubicBezTo>
                      <a:pt x="954" y="11"/>
                      <a:pt x="796" y="15"/>
                      <a:pt x="639" y="15"/>
                    </a:cubicBezTo>
                    <a:cubicBezTo>
                      <a:pt x="481" y="15"/>
                      <a:pt x="324" y="11"/>
                      <a:pt x="162" y="3"/>
                    </a:cubicBezTo>
                    <a:cubicBezTo>
                      <a:pt x="156" y="1"/>
                      <a:pt x="151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35"/>
              <p:cNvSpPr/>
              <p:nvPr/>
            </p:nvSpPr>
            <p:spPr>
              <a:xfrm>
                <a:off x="7087150" y="4188925"/>
                <a:ext cx="278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24" extrusionOk="0">
                    <a:moveTo>
                      <a:pt x="162" y="0"/>
                    </a:moveTo>
                    <a:cubicBezTo>
                      <a:pt x="80" y="0"/>
                      <a:pt x="0" y="65"/>
                      <a:pt x="0" y="162"/>
                    </a:cubicBezTo>
                    <a:cubicBezTo>
                      <a:pt x="0" y="259"/>
                      <a:pt x="80" y="323"/>
                      <a:pt x="162" y="323"/>
                    </a:cubicBezTo>
                    <a:lnTo>
                      <a:pt x="953" y="323"/>
                    </a:lnTo>
                    <a:cubicBezTo>
                      <a:pt x="1035" y="323"/>
                      <a:pt x="1115" y="259"/>
                      <a:pt x="1115" y="162"/>
                    </a:cubicBezTo>
                    <a:cubicBezTo>
                      <a:pt x="1115" y="65"/>
                      <a:pt x="1050" y="0"/>
                      <a:pt x="9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35"/>
              <p:cNvSpPr/>
              <p:nvPr/>
            </p:nvSpPr>
            <p:spPr>
              <a:xfrm>
                <a:off x="7087950" y="4148125"/>
                <a:ext cx="319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24" extrusionOk="0">
                    <a:moveTo>
                      <a:pt x="162" y="0"/>
                    </a:moveTo>
                    <a:cubicBezTo>
                      <a:pt x="81" y="0"/>
                      <a:pt x="1" y="81"/>
                      <a:pt x="1" y="162"/>
                    </a:cubicBezTo>
                    <a:cubicBezTo>
                      <a:pt x="1" y="259"/>
                      <a:pt x="81" y="324"/>
                      <a:pt x="162" y="324"/>
                    </a:cubicBezTo>
                    <a:lnTo>
                      <a:pt x="1115" y="324"/>
                    </a:lnTo>
                    <a:cubicBezTo>
                      <a:pt x="1197" y="324"/>
                      <a:pt x="1277" y="259"/>
                      <a:pt x="1277" y="162"/>
                    </a:cubicBezTo>
                    <a:cubicBezTo>
                      <a:pt x="1277" y="81"/>
                      <a:pt x="1212" y="0"/>
                      <a:pt x="1115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35"/>
              <p:cNvSpPr/>
              <p:nvPr/>
            </p:nvSpPr>
            <p:spPr>
              <a:xfrm>
                <a:off x="7326325" y="4279825"/>
                <a:ext cx="64150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1187" extrusionOk="0">
                    <a:moveTo>
                      <a:pt x="195" y="0"/>
                    </a:moveTo>
                    <a:cubicBezTo>
                      <a:pt x="1" y="0"/>
                      <a:pt x="6" y="308"/>
                      <a:pt x="210" y="324"/>
                    </a:cubicBezTo>
                    <a:cubicBezTo>
                      <a:pt x="938" y="389"/>
                      <a:pt x="1632" y="680"/>
                      <a:pt x="2199" y="1148"/>
                    </a:cubicBezTo>
                    <a:cubicBezTo>
                      <a:pt x="2232" y="1175"/>
                      <a:pt x="2270" y="1186"/>
                      <a:pt x="2306" y="1186"/>
                    </a:cubicBezTo>
                    <a:cubicBezTo>
                      <a:pt x="2443" y="1186"/>
                      <a:pt x="2565" y="1021"/>
                      <a:pt x="2425" y="906"/>
                    </a:cubicBezTo>
                    <a:cubicBezTo>
                      <a:pt x="1794" y="389"/>
                      <a:pt x="1035" y="66"/>
                      <a:pt x="210" y="1"/>
                    </a:cubicBezTo>
                    <a:cubicBezTo>
                      <a:pt x="205" y="1"/>
                      <a:pt x="200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35"/>
              <p:cNvSpPr/>
              <p:nvPr/>
            </p:nvSpPr>
            <p:spPr>
              <a:xfrm>
                <a:off x="7390975" y="4321450"/>
                <a:ext cx="972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56" extrusionOk="0">
                    <a:moveTo>
                      <a:pt x="202" y="23"/>
                    </a:moveTo>
                    <a:lnTo>
                      <a:pt x="202" y="23"/>
                    </a:lnTo>
                    <a:cubicBezTo>
                      <a:pt x="203" y="23"/>
                      <a:pt x="203" y="24"/>
                      <a:pt x="203" y="24"/>
                    </a:cubicBezTo>
                    <a:lnTo>
                      <a:pt x="203" y="24"/>
                    </a:lnTo>
                    <a:cubicBezTo>
                      <a:pt x="200" y="27"/>
                      <a:pt x="198" y="28"/>
                      <a:pt x="197" y="28"/>
                    </a:cubicBezTo>
                    <a:cubicBezTo>
                      <a:pt x="196" y="28"/>
                      <a:pt x="196" y="28"/>
                      <a:pt x="195" y="27"/>
                    </a:cubicBezTo>
                    <a:lnTo>
                      <a:pt x="195" y="27"/>
                    </a:lnTo>
                    <a:cubicBezTo>
                      <a:pt x="198" y="26"/>
                      <a:pt x="200" y="25"/>
                      <a:pt x="202" y="23"/>
                    </a:cubicBezTo>
                    <a:close/>
                    <a:moveTo>
                      <a:pt x="102" y="64"/>
                    </a:moveTo>
                    <a:lnTo>
                      <a:pt x="102" y="64"/>
                    </a:lnTo>
                    <a:cubicBezTo>
                      <a:pt x="102" y="64"/>
                      <a:pt x="102" y="65"/>
                      <a:pt x="101" y="65"/>
                    </a:cubicBezTo>
                    <a:lnTo>
                      <a:pt x="98" y="65"/>
                    </a:lnTo>
                    <a:cubicBezTo>
                      <a:pt x="99" y="65"/>
                      <a:pt x="100" y="65"/>
                      <a:pt x="102" y="64"/>
                    </a:cubicBezTo>
                    <a:close/>
                    <a:moveTo>
                      <a:pt x="69" y="118"/>
                    </a:moveTo>
                    <a:cubicBezTo>
                      <a:pt x="65" y="137"/>
                      <a:pt x="65" y="152"/>
                      <a:pt x="65" y="162"/>
                    </a:cubicBezTo>
                    <a:lnTo>
                      <a:pt x="65" y="129"/>
                    </a:lnTo>
                    <a:cubicBezTo>
                      <a:pt x="65" y="125"/>
                      <a:pt x="67" y="121"/>
                      <a:pt x="69" y="118"/>
                    </a:cubicBezTo>
                    <a:close/>
                    <a:moveTo>
                      <a:pt x="322" y="95"/>
                    </a:moveTo>
                    <a:lnTo>
                      <a:pt x="324" y="97"/>
                    </a:lnTo>
                    <a:cubicBezTo>
                      <a:pt x="324" y="114"/>
                      <a:pt x="324" y="114"/>
                      <a:pt x="339" y="129"/>
                    </a:cubicBezTo>
                    <a:lnTo>
                      <a:pt x="339" y="162"/>
                    </a:lnTo>
                    <a:cubicBezTo>
                      <a:pt x="339" y="146"/>
                      <a:pt x="339" y="129"/>
                      <a:pt x="324" y="114"/>
                    </a:cubicBezTo>
                    <a:cubicBezTo>
                      <a:pt x="324" y="107"/>
                      <a:pt x="323" y="101"/>
                      <a:pt x="322" y="95"/>
                    </a:cubicBezTo>
                    <a:close/>
                    <a:moveTo>
                      <a:pt x="178" y="0"/>
                    </a:moveTo>
                    <a:cubicBezTo>
                      <a:pt x="162" y="0"/>
                      <a:pt x="145" y="0"/>
                      <a:pt x="130" y="17"/>
                    </a:cubicBezTo>
                    <a:cubicBezTo>
                      <a:pt x="98" y="17"/>
                      <a:pt x="81" y="32"/>
                      <a:pt x="48" y="49"/>
                    </a:cubicBezTo>
                    <a:cubicBezTo>
                      <a:pt x="48" y="65"/>
                      <a:pt x="33" y="81"/>
                      <a:pt x="33" y="81"/>
                    </a:cubicBezTo>
                    <a:cubicBezTo>
                      <a:pt x="16" y="114"/>
                      <a:pt x="1" y="146"/>
                      <a:pt x="1" y="162"/>
                    </a:cubicBezTo>
                    <a:cubicBezTo>
                      <a:pt x="1" y="178"/>
                      <a:pt x="16" y="194"/>
                      <a:pt x="16" y="194"/>
                    </a:cubicBezTo>
                    <a:lnTo>
                      <a:pt x="16" y="211"/>
                    </a:lnTo>
                    <a:lnTo>
                      <a:pt x="16" y="226"/>
                    </a:lnTo>
                    <a:lnTo>
                      <a:pt x="33" y="259"/>
                    </a:lnTo>
                    <a:cubicBezTo>
                      <a:pt x="33" y="275"/>
                      <a:pt x="48" y="291"/>
                      <a:pt x="65" y="291"/>
                    </a:cubicBezTo>
                    <a:lnTo>
                      <a:pt x="65" y="308"/>
                    </a:lnTo>
                    <a:cubicBezTo>
                      <a:pt x="65" y="308"/>
                      <a:pt x="81" y="323"/>
                      <a:pt x="98" y="323"/>
                    </a:cubicBezTo>
                    <a:cubicBezTo>
                      <a:pt x="113" y="340"/>
                      <a:pt x="130" y="340"/>
                      <a:pt x="145" y="356"/>
                    </a:cubicBezTo>
                    <a:lnTo>
                      <a:pt x="259" y="356"/>
                    </a:lnTo>
                    <a:cubicBezTo>
                      <a:pt x="275" y="340"/>
                      <a:pt x="292" y="340"/>
                      <a:pt x="292" y="323"/>
                    </a:cubicBezTo>
                    <a:lnTo>
                      <a:pt x="307" y="323"/>
                    </a:lnTo>
                    <a:cubicBezTo>
                      <a:pt x="307" y="323"/>
                      <a:pt x="324" y="308"/>
                      <a:pt x="339" y="308"/>
                    </a:cubicBezTo>
                    <a:lnTo>
                      <a:pt x="339" y="291"/>
                    </a:lnTo>
                    <a:cubicBezTo>
                      <a:pt x="339" y="291"/>
                      <a:pt x="372" y="275"/>
                      <a:pt x="372" y="259"/>
                    </a:cubicBezTo>
                    <a:cubicBezTo>
                      <a:pt x="372" y="243"/>
                      <a:pt x="389" y="226"/>
                      <a:pt x="389" y="211"/>
                    </a:cubicBezTo>
                    <a:lnTo>
                      <a:pt x="389" y="178"/>
                    </a:lnTo>
                    <a:lnTo>
                      <a:pt x="389" y="162"/>
                    </a:lnTo>
                    <a:cubicBezTo>
                      <a:pt x="389" y="146"/>
                      <a:pt x="389" y="129"/>
                      <a:pt x="372" y="114"/>
                    </a:cubicBezTo>
                    <a:cubicBezTo>
                      <a:pt x="372" y="81"/>
                      <a:pt x="356" y="65"/>
                      <a:pt x="339" y="49"/>
                    </a:cubicBezTo>
                    <a:cubicBezTo>
                      <a:pt x="324" y="32"/>
                      <a:pt x="307" y="32"/>
                      <a:pt x="292" y="17"/>
                    </a:cubicBezTo>
                    <a:cubicBezTo>
                      <a:pt x="275" y="0"/>
                      <a:pt x="242" y="0"/>
                      <a:pt x="227" y="0"/>
                    </a:cubicBezTo>
                    <a:cubicBezTo>
                      <a:pt x="219" y="0"/>
                      <a:pt x="211" y="0"/>
                      <a:pt x="203" y="2"/>
                    </a:cubicBezTo>
                    <a:lnTo>
                      <a:pt x="203" y="2"/>
                    </a:lnTo>
                    <a:cubicBezTo>
                      <a:pt x="194" y="0"/>
                      <a:pt x="186" y="0"/>
                      <a:pt x="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35"/>
              <p:cNvSpPr/>
              <p:nvPr/>
            </p:nvSpPr>
            <p:spPr>
              <a:xfrm>
                <a:off x="6917450" y="3055025"/>
                <a:ext cx="818175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32727" h="40363" extrusionOk="0">
                    <a:moveTo>
                      <a:pt x="20501" y="1"/>
                    </a:moveTo>
                    <a:cubicBezTo>
                      <a:pt x="13935" y="1"/>
                      <a:pt x="3685" y="3903"/>
                      <a:pt x="3685" y="3903"/>
                    </a:cubicBezTo>
                    <a:cubicBezTo>
                      <a:pt x="1858" y="6730"/>
                      <a:pt x="1164" y="10124"/>
                      <a:pt x="744" y="13470"/>
                    </a:cubicBezTo>
                    <a:cubicBezTo>
                      <a:pt x="145" y="18108"/>
                      <a:pt x="1" y="22795"/>
                      <a:pt x="291" y="27466"/>
                    </a:cubicBezTo>
                    <a:cubicBezTo>
                      <a:pt x="291" y="27466"/>
                      <a:pt x="178" y="40363"/>
                      <a:pt x="16453" y="40363"/>
                    </a:cubicBezTo>
                    <a:cubicBezTo>
                      <a:pt x="32727" y="40363"/>
                      <a:pt x="31871" y="21987"/>
                      <a:pt x="31483" y="17171"/>
                    </a:cubicBezTo>
                    <a:cubicBezTo>
                      <a:pt x="31078" y="12355"/>
                      <a:pt x="28929" y="5664"/>
                      <a:pt x="25180" y="1414"/>
                    </a:cubicBezTo>
                    <a:cubicBezTo>
                      <a:pt x="24280" y="390"/>
                      <a:pt x="22574" y="1"/>
                      <a:pt x="20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35"/>
              <p:cNvSpPr/>
              <p:nvPr/>
            </p:nvSpPr>
            <p:spPr>
              <a:xfrm>
                <a:off x="6915025" y="3050800"/>
                <a:ext cx="797975" cy="1018050"/>
              </a:xfrm>
              <a:custGeom>
                <a:avLst/>
                <a:gdLst/>
                <a:ahLst/>
                <a:cxnLst/>
                <a:rect l="l" t="t" r="r" b="b"/>
                <a:pathLst>
                  <a:path w="31919" h="40722" extrusionOk="0">
                    <a:moveTo>
                      <a:pt x="20544" y="324"/>
                    </a:moveTo>
                    <a:cubicBezTo>
                      <a:pt x="21090" y="324"/>
                      <a:pt x="21635" y="353"/>
                      <a:pt x="22174" y="419"/>
                    </a:cubicBezTo>
                    <a:cubicBezTo>
                      <a:pt x="22868" y="500"/>
                      <a:pt x="23579" y="661"/>
                      <a:pt x="24210" y="984"/>
                    </a:cubicBezTo>
                    <a:cubicBezTo>
                      <a:pt x="25018" y="1389"/>
                      <a:pt x="25551" y="2133"/>
                      <a:pt x="26085" y="2844"/>
                    </a:cubicBezTo>
                    <a:cubicBezTo>
                      <a:pt x="27911" y="5283"/>
                      <a:pt x="29188" y="8095"/>
                      <a:pt x="30109" y="10989"/>
                    </a:cubicBezTo>
                    <a:cubicBezTo>
                      <a:pt x="30820" y="13235"/>
                      <a:pt x="31289" y="15546"/>
                      <a:pt x="31451" y="17906"/>
                    </a:cubicBezTo>
                    <a:cubicBezTo>
                      <a:pt x="31531" y="19085"/>
                      <a:pt x="31580" y="20281"/>
                      <a:pt x="31563" y="21461"/>
                    </a:cubicBezTo>
                    <a:cubicBezTo>
                      <a:pt x="31548" y="23013"/>
                      <a:pt x="31451" y="24580"/>
                      <a:pt x="31224" y="26116"/>
                    </a:cubicBezTo>
                    <a:cubicBezTo>
                      <a:pt x="30981" y="27829"/>
                      <a:pt x="30593" y="29525"/>
                      <a:pt x="29996" y="31141"/>
                    </a:cubicBezTo>
                    <a:cubicBezTo>
                      <a:pt x="29397" y="32774"/>
                      <a:pt x="28574" y="34358"/>
                      <a:pt x="27458" y="35699"/>
                    </a:cubicBezTo>
                    <a:cubicBezTo>
                      <a:pt x="26294" y="37121"/>
                      <a:pt x="24840" y="38269"/>
                      <a:pt x="23176" y="39045"/>
                    </a:cubicBezTo>
                    <a:cubicBezTo>
                      <a:pt x="21155" y="39982"/>
                      <a:pt x="18925" y="40353"/>
                      <a:pt x="16711" y="40370"/>
                    </a:cubicBezTo>
                    <a:cubicBezTo>
                      <a:pt x="16650" y="40371"/>
                      <a:pt x="16589" y="40371"/>
                      <a:pt x="16527" y="40371"/>
                    </a:cubicBezTo>
                    <a:cubicBezTo>
                      <a:pt x="14016" y="40371"/>
                      <a:pt x="11465" y="40059"/>
                      <a:pt x="9099" y="39207"/>
                    </a:cubicBezTo>
                    <a:cubicBezTo>
                      <a:pt x="7353" y="38560"/>
                      <a:pt x="5722" y="37606"/>
                      <a:pt x="4380" y="36313"/>
                    </a:cubicBezTo>
                    <a:cubicBezTo>
                      <a:pt x="3313" y="35279"/>
                      <a:pt x="2440" y="34067"/>
                      <a:pt x="1811" y="32725"/>
                    </a:cubicBezTo>
                    <a:cubicBezTo>
                      <a:pt x="1326" y="31708"/>
                      <a:pt x="986" y="30641"/>
                      <a:pt x="776" y="29525"/>
                    </a:cubicBezTo>
                    <a:cubicBezTo>
                      <a:pt x="663" y="28928"/>
                      <a:pt x="582" y="28379"/>
                      <a:pt x="566" y="27748"/>
                    </a:cubicBezTo>
                    <a:cubicBezTo>
                      <a:pt x="533" y="26907"/>
                      <a:pt x="469" y="26067"/>
                      <a:pt x="453" y="25226"/>
                    </a:cubicBezTo>
                    <a:cubicBezTo>
                      <a:pt x="388" y="23319"/>
                      <a:pt x="404" y="21397"/>
                      <a:pt x="501" y="19490"/>
                    </a:cubicBezTo>
                    <a:cubicBezTo>
                      <a:pt x="582" y="17550"/>
                      <a:pt x="759" y="15627"/>
                      <a:pt x="986" y="13720"/>
                    </a:cubicBezTo>
                    <a:cubicBezTo>
                      <a:pt x="1212" y="12023"/>
                      <a:pt x="1487" y="10326"/>
                      <a:pt x="1955" y="8662"/>
                    </a:cubicBezTo>
                    <a:cubicBezTo>
                      <a:pt x="2386" y="7100"/>
                      <a:pt x="3005" y="5584"/>
                      <a:pt x="3890" y="4210"/>
                    </a:cubicBezTo>
                    <a:lnTo>
                      <a:pt x="3890" y="4210"/>
                    </a:lnTo>
                    <a:cubicBezTo>
                      <a:pt x="4518" y="3961"/>
                      <a:pt x="5176" y="3742"/>
                      <a:pt x="5819" y="3522"/>
                    </a:cubicBezTo>
                    <a:cubicBezTo>
                      <a:pt x="7402" y="2988"/>
                      <a:pt x="9002" y="2488"/>
                      <a:pt x="10618" y="2036"/>
                    </a:cubicBezTo>
                    <a:cubicBezTo>
                      <a:pt x="12606" y="1486"/>
                      <a:pt x="14610" y="1017"/>
                      <a:pt x="16647" y="693"/>
                    </a:cubicBezTo>
                    <a:cubicBezTo>
                      <a:pt x="17923" y="488"/>
                      <a:pt x="19239" y="324"/>
                      <a:pt x="20544" y="324"/>
                    </a:cubicBezTo>
                    <a:close/>
                    <a:moveTo>
                      <a:pt x="20764" y="0"/>
                    </a:moveTo>
                    <a:cubicBezTo>
                      <a:pt x="20398" y="0"/>
                      <a:pt x="20037" y="13"/>
                      <a:pt x="19685" y="32"/>
                    </a:cubicBezTo>
                    <a:cubicBezTo>
                      <a:pt x="17632" y="128"/>
                      <a:pt x="15612" y="500"/>
                      <a:pt x="13624" y="937"/>
                    </a:cubicBezTo>
                    <a:cubicBezTo>
                      <a:pt x="11685" y="1372"/>
                      <a:pt x="9778" y="1906"/>
                      <a:pt x="7903" y="2488"/>
                    </a:cubicBezTo>
                    <a:cubicBezTo>
                      <a:pt x="6675" y="2876"/>
                      <a:pt x="5446" y="3279"/>
                      <a:pt x="4250" y="3716"/>
                    </a:cubicBezTo>
                    <a:cubicBezTo>
                      <a:pt x="4073" y="3781"/>
                      <a:pt x="3912" y="3846"/>
                      <a:pt x="3733" y="3910"/>
                    </a:cubicBezTo>
                    <a:cubicBezTo>
                      <a:pt x="3717" y="3916"/>
                      <a:pt x="3702" y="3923"/>
                      <a:pt x="3690" y="3932"/>
                    </a:cubicBezTo>
                    <a:lnTo>
                      <a:pt x="3690" y="3932"/>
                    </a:lnTo>
                    <a:cubicBezTo>
                      <a:pt x="3670" y="3945"/>
                      <a:pt x="3651" y="3965"/>
                      <a:pt x="3636" y="3990"/>
                    </a:cubicBezTo>
                    <a:cubicBezTo>
                      <a:pt x="1746" y="6916"/>
                      <a:pt x="1083" y="10390"/>
                      <a:pt x="647" y="13801"/>
                    </a:cubicBezTo>
                    <a:cubicBezTo>
                      <a:pt x="178" y="17647"/>
                      <a:pt x="1" y="21558"/>
                      <a:pt x="130" y="25437"/>
                    </a:cubicBezTo>
                    <a:cubicBezTo>
                      <a:pt x="162" y="26439"/>
                      <a:pt x="178" y="27474"/>
                      <a:pt x="275" y="28476"/>
                    </a:cubicBezTo>
                    <a:cubicBezTo>
                      <a:pt x="372" y="29413"/>
                      <a:pt x="582" y="30333"/>
                      <a:pt x="856" y="31223"/>
                    </a:cubicBezTo>
                    <a:cubicBezTo>
                      <a:pt x="1277" y="32499"/>
                      <a:pt x="1875" y="33744"/>
                      <a:pt x="2667" y="34843"/>
                    </a:cubicBezTo>
                    <a:cubicBezTo>
                      <a:pt x="3653" y="36216"/>
                      <a:pt x="4897" y="37364"/>
                      <a:pt x="6336" y="38252"/>
                    </a:cubicBezTo>
                    <a:cubicBezTo>
                      <a:pt x="8226" y="39416"/>
                      <a:pt x="10392" y="40079"/>
                      <a:pt x="12590" y="40418"/>
                    </a:cubicBezTo>
                    <a:cubicBezTo>
                      <a:pt x="13844" y="40609"/>
                      <a:pt x="15130" y="40721"/>
                      <a:pt x="16417" y="40721"/>
                    </a:cubicBezTo>
                    <a:cubicBezTo>
                      <a:pt x="17748" y="40721"/>
                      <a:pt x="19081" y="40601"/>
                      <a:pt x="20379" y="40321"/>
                    </a:cubicBezTo>
                    <a:cubicBezTo>
                      <a:pt x="22336" y="39901"/>
                      <a:pt x="24193" y="39077"/>
                      <a:pt x="25777" y="37832"/>
                    </a:cubicBezTo>
                    <a:cubicBezTo>
                      <a:pt x="27184" y="36718"/>
                      <a:pt x="28331" y="35296"/>
                      <a:pt x="29188" y="33712"/>
                    </a:cubicBezTo>
                    <a:cubicBezTo>
                      <a:pt x="30044" y="32160"/>
                      <a:pt x="30643" y="30480"/>
                      <a:pt x="31063" y="28750"/>
                    </a:cubicBezTo>
                    <a:cubicBezTo>
                      <a:pt x="31451" y="27101"/>
                      <a:pt x="31692" y="25420"/>
                      <a:pt x="31806" y="23724"/>
                    </a:cubicBezTo>
                    <a:cubicBezTo>
                      <a:pt x="31903" y="22317"/>
                      <a:pt x="31919" y="20880"/>
                      <a:pt x="31871" y="19457"/>
                    </a:cubicBezTo>
                    <a:cubicBezTo>
                      <a:pt x="31806" y="17971"/>
                      <a:pt x="31692" y="16499"/>
                      <a:pt x="31434" y="15029"/>
                    </a:cubicBezTo>
                    <a:cubicBezTo>
                      <a:pt x="30917" y="12071"/>
                      <a:pt x="29979" y="9179"/>
                      <a:pt x="28671" y="6479"/>
                    </a:cubicBezTo>
                    <a:cubicBezTo>
                      <a:pt x="27992" y="5106"/>
                      <a:pt x="27200" y="3764"/>
                      <a:pt x="26279" y="2553"/>
                    </a:cubicBezTo>
                    <a:cubicBezTo>
                      <a:pt x="25745" y="1842"/>
                      <a:pt x="25212" y="1114"/>
                      <a:pt x="24404" y="710"/>
                    </a:cubicBezTo>
                    <a:cubicBezTo>
                      <a:pt x="23304" y="147"/>
                      <a:pt x="22011" y="0"/>
                      <a:pt x="20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35"/>
              <p:cNvSpPr/>
              <p:nvPr/>
            </p:nvSpPr>
            <p:spPr>
              <a:xfrm>
                <a:off x="7087525" y="3291150"/>
                <a:ext cx="2157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8631" h="8631" extrusionOk="0">
                    <a:moveTo>
                      <a:pt x="4317" y="1"/>
                    </a:moveTo>
                    <a:cubicBezTo>
                      <a:pt x="1940" y="1"/>
                      <a:pt x="1" y="1940"/>
                      <a:pt x="1" y="4316"/>
                    </a:cubicBezTo>
                    <a:cubicBezTo>
                      <a:pt x="1" y="6708"/>
                      <a:pt x="1940" y="8631"/>
                      <a:pt x="4317" y="8631"/>
                    </a:cubicBezTo>
                    <a:cubicBezTo>
                      <a:pt x="6708" y="8631"/>
                      <a:pt x="8631" y="6708"/>
                      <a:pt x="8631" y="4316"/>
                    </a:cubicBezTo>
                    <a:cubicBezTo>
                      <a:pt x="8631" y="1940"/>
                      <a:pt x="6708" y="1"/>
                      <a:pt x="43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35"/>
              <p:cNvSpPr/>
              <p:nvPr/>
            </p:nvSpPr>
            <p:spPr>
              <a:xfrm>
                <a:off x="7130775" y="3334400"/>
                <a:ext cx="1293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5173" extrusionOk="0">
                    <a:moveTo>
                      <a:pt x="2587" y="0"/>
                    </a:moveTo>
                    <a:cubicBezTo>
                      <a:pt x="1164" y="0"/>
                      <a:pt x="1" y="1164"/>
                      <a:pt x="1" y="2586"/>
                    </a:cubicBezTo>
                    <a:cubicBezTo>
                      <a:pt x="1" y="4024"/>
                      <a:pt x="1164" y="5172"/>
                      <a:pt x="2587" y="5172"/>
                    </a:cubicBezTo>
                    <a:cubicBezTo>
                      <a:pt x="4024" y="5172"/>
                      <a:pt x="5172" y="4024"/>
                      <a:pt x="5172" y="2586"/>
                    </a:cubicBezTo>
                    <a:cubicBezTo>
                      <a:pt x="5172" y="1164"/>
                      <a:pt x="4024" y="0"/>
                      <a:pt x="2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35"/>
              <p:cNvSpPr/>
              <p:nvPr/>
            </p:nvSpPr>
            <p:spPr>
              <a:xfrm>
                <a:off x="7163100" y="3325500"/>
                <a:ext cx="64675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587" extrusionOk="0">
                    <a:moveTo>
                      <a:pt x="1294" y="1"/>
                    </a:moveTo>
                    <a:cubicBezTo>
                      <a:pt x="582" y="1"/>
                      <a:pt x="1" y="583"/>
                      <a:pt x="1" y="1294"/>
                    </a:cubicBezTo>
                    <a:cubicBezTo>
                      <a:pt x="1" y="2005"/>
                      <a:pt x="582" y="2587"/>
                      <a:pt x="1294" y="2587"/>
                    </a:cubicBezTo>
                    <a:cubicBezTo>
                      <a:pt x="2020" y="2587"/>
                      <a:pt x="2586" y="2005"/>
                      <a:pt x="2586" y="1294"/>
                    </a:cubicBezTo>
                    <a:cubicBezTo>
                      <a:pt x="2586" y="583"/>
                      <a:pt x="2020" y="1"/>
                      <a:pt x="12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35"/>
              <p:cNvSpPr/>
              <p:nvPr/>
            </p:nvSpPr>
            <p:spPr>
              <a:xfrm>
                <a:off x="7083500" y="3287100"/>
                <a:ext cx="202025" cy="116000"/>
              </a:xfrm>
              <a:custGeom>
                <a:avLst/>
                <a:gdLst/>
                <a:ahLst/>
                <a:cxnLst/>
                <a:rect l="l" t="t" r="r" b="b"/>
                <a:pathLst>
                  <a:path w="8081" h="4640" extrusionOk="0">
                    <a:moveTo>
                      <a:pt x="4478" y="1"/>
                    </a:moveTo>
                    <a:cubicBezTo>
                      <a:pt x="2021" y="1"/>
                      <a:pt x="0" y="2005"/>
                      <a:pt x="0" y="4478"/>
                    </a:cubicBezTo>
                    <a:cubicBezTo>
                      <a:pt x="0" y="4575"/>
                      <a:pt x="82" y="4640"/>
                      <a:pt x="162" y="4640"/>
                    </a:cubicBezTo>
                    <a:cubicBezTo>
                      <a:pt x="259" y="4640"/>
                      <a:pt x="340" y="4575"/>
                      <a:pt x="340" y="4478"/>
                    </a:cubicBezTo>
                    <a:cubicBezTo>
                      <a:pt x="340" y="2199"/>
                      <a:pt x="2198" y="324"/>
                      <a:pt x="4478" y="324"/>
                    </a:cubicBezTo>
                    <a:cubicBezTo>
                      <a:pt x="5770" y="324"/>
                      <a:pt x="6966" y="923"/>
                      <a:pt x="7758" y="1940"/>
                    </a:cubicBezTo>
                    <a:cubicBezTo>
                      <a:pt x="7794" y="1977"/>
                      <a:pt x="7841" y="1998"/>
                      <a:pt x="7889" y="1998"/>
                    </a:cubicBezTo>
                    <a:cubicBezTo>
                      <a:pt x="7927" y="1998"/>
                      <a:pt x="7965" y="1985"/>
                      <a:pt x="8001" y="1957"/>
                    </a:cubicBezTo>
                    <a:cubicBezTo>
                      <a:pt x="8065" y="1908"/>
                      <a:pt x="8081" y="1811"/>
                      <a:pt x="8016" y="1731"/>
                    </a:cubicBezTo>
                    <a:cubicBezTo>
                      <a:pt x="7160" y="632"/>
                      <a:pt x="5883" y="1"/>
                      <a:pt x="44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35"/>
              <p:cNvSpPr/>
              <p:nvPr/>
            </p:nvSpPr>
            <p:spPr>
              <a:xfrm>
                <a:off x="7429775" y="3273375"/>
                <a:ext cx="200425" cy="200425"/>
              </a:xfrm>
              <a:custGeom>
                <a:avLst/>
                <a:gdLst/>
                <a:ahLst/>
                <a:cxnLst/>
                <a:rect l="l" t="t" r="r" b="b"/>
                <a:pathLst>
                  <a:path w="8017" h="8017" extrusionOk="0">
                    <a:moveTo>
                      <a:pt x="4008" y="0"/>
                    </a:moveTo>
                    <a:cubicBezTo>
                      <a:pt x="1793" y="0"/>
                      <a:pt x="0" y="1795"/>
                      <a:pt x="0" y="4008"/>
                    </a:cubicBezTo>
                    <a:cubicBezTo>
                      <a:pt x="0" y="6223"/>
                      <a:pt x="1793" y="8017"/>
                      <a:pt x="4008" y="8017"/>
                    </a:cubicBezTo>
                    <a:cubicBezTo>
                      <a:pt x="6222" y="8017"/>
                      <a:pt x="8016" y="6223"/>
                      <a:pt x="8016" y="4008"/>
                    </a:cubicBezTo>
                    <a:cubicBezTo>
                      <a:pt x="8016" y="1795"/>
                      <a:pt x="6222" y="0"/>
                      <a:pt x="40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35"/>
              <p:cNvSpPr/>
              <p:nvPr/>
            </p:nvSpPr>
            <p:spPr>
              <a:xfrm>
                <a:off x="7470175" y="3313775"/>
                <a:ext cx="120000" cy="119625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4785" extrusionOk="0">
                    <a:moveTo>
                      <a:pt x="2392" y="1"/>
                    </a:moveTo>
                    <a:cubicBezTo>
                      <a:pt x="1067" y="1"/>
                      <a:pt x="0" y="1067"/>
                      <a:pt x="0" y="2392"/>
                    </a:cubicBezTo>
                    <a:cubicBezTo>
                      <a:pt x="0" y="3718"/>
                      <a:pt x="1067" y="4784"/>
                      <a:pt x="2392" y="4784"/>
                    </a:cubicBezTo>
                    <a:cubicBezTo>
                      <a:pt x="3717" y="4784"/>
                      <a:pt x="4800" y="3718"/>
                      <a:pt x="4800" y="2392"/>
                    </a:cubicBezTo>
                    <a:cubicBezTo>
                      <a:pt x="4800" y="1067"/>
                      <a:pt x="3717" y="1"/>
                      <a:pt x="23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35"/>
              <p:cNvSpPr/>
              <p:nvPr/>
            </p:nvSpPr>
            <p:spPr>
              <a:xfrm>
                <a:off x="7500075" y="3305300"/>
                <a:ext cx="598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2393" extrusionOk="0">
                    <a:moveTo>
                      <a:pt x="1196" y="1"/>
                    </a:moveTo>
                    <a:cubicBezTo>
                      <a:pt x="533" y="1"/>
                      <a:pt x="0" y="534"/>
                      <a:pt x="0" y="1197"/>
                    </a:cubicBezTo>
                    <a:cubicBezTo>
                      <a:pt x="0" y="1859"/>
                      <a:pt x="533" y="2393"/>
                      <a:pt x="1196" y="2393"/>
                    </a:cubicBezTo>
                    <a:cubicBezTo>
                      <a:pt x="1858" y="2393"/>
                      <a:pt x="2392" y="1859"/>
                      <a:pt x="2392" y="1197"/>
                    </a:cubicBezTo>
                    <a:cubicBezTo>
                      <a:pt x="2392" y="534"/>
                      <a:pt x="1858" y="1"/>
                      <a:pt x="11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35"/>
              <p:cNvSpPr/>
              <p:nvPr/>
            </p:nvSpPr>
            <p:spPr>
              <a:xfrm>
                <a:off x="7446325" y="3269325"/>
                <a:ext cx="187900" cy="108325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4333" extrusionOk="0">
                    <a:moveTo>
                      <a:pt x="3346" y="1"/>
                    </a:moveTo>
                    <a:cubicBezTo>
                      <a:pt x="2053" y="1"/>
                      <a:pt x="857" y="583"/>
                      <a:pt x="49" y="1617"/>
                    </a:cubicBezTo>
                    <a:cubicBezTo>
                      <a:pt x="0" y="1682"/>
                      <a:pt x="17" y="1795"/>
                      <a:pt x="82" y="1843"/>
                    </a:cubicBezTo>
                    <a:cubicBezTo>
                      <a:pt x="115" y="1870"/>
                      <a:pt x="152" y="1883"/>
                      <a:pt x="188" y="1883"/>
                    </a:cubicBezTo>
                    <a:cubicBezTo>
                      <a:pt x="237" y="1883"/>
                      <a:pt x="286" y="1858"/>
                      <a:pt x="323" y="1811"/>
                    </a:cubicBezTo>
                    <a:cubicBezTo>
                      <a:pt x="1051" y="874"/>
                      <a:pt x="2150" y="341"/>
                      <a:pt x="3346" y="341"/>
                    </a:cubicBezTo>
                    <a:cubicBezTo>
                      <a:pt x="5463" y="341"/>
                      <a:pt x="7193" y="2054"/>
                      <a:pt x="7193" y="4170"/>
                    </a:cubicBezTo>
                    <a:cubicBezTo>
                      <a:pt x="7193" y="4267"/>
                      <a:pt x="7257" y="4332"/>
                      <a:pt x="7354" y="4332"/>
                    </a:cubicBezTo>
                    <a:cubicBezTo>
                      <a:pt x="7451" y="4332"/>
                      <a:pt x="7516" y="4267"/>
                      <a:pt x="7516" y="4170"/>
                    </a:cubicBezTo>
                    <a:cubicBezTo>
                      <a:pt x="7516" y="1876"/>
                      <a:pt x="5641" y="1"/>
                      <a:pt x="3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35"/>
              <p:cNvSpPr/>
              <p:nvPr/>
            </p:nvSpPr>
            <p:spPr>
              <a:xfrm>
                <a:off x="7040675" y="3461275"/>
                <a:ext cx="194750" cy="158400"/>
              </a:xfrm>
              <a:custGeom>
                <a:avLst/>
                <a:gdLst/>
                <a:ahLst/>
                <a:cxnLst/>
                <a:rect l="l" t="t" r="r" b="b"/>
                <a:pathLst>
                  <a:path w="7790" h="6336" extrusionOk="0">
                    <a:moveTo>
                      <a:pt x="3896" y="0"/>
                    </a:moveTo>
                    <a:cubicBezTo>
                      <a:pt x="1746" y="0"/>
                      <a:pt x="0" y="1422"/>
                      <a:pt x="0" y="3168"/>
                    </a:cubicBezTo>
                    <a:cubicBezTo>
                      <a:pt x="0" y="4913"/>
                      <a:pt x="1746" y="6335"/>
                      <a:pt x="3896" y="6335"/>
                    </a:cubicBezTo>
                    <a:cubicBezTo>
                      <a:pt x="6061" y="6335"/>
                      <a:pt x="7790" y="4913"/>
                      <a:pt x="7790" y="3168"/>
                    </a:cubicBezTo>
                    <a:cubicBezTo>
                      <a:pt x="7790" y="1422"/>
                      <a:pt x="6061" y="0"/>
                      <a:pt x="3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35"/>
              <p:cNvSpPr/>
              <p:nvPr/>
            </p:nvSpPr>
            <p:spPr>
              <a:xfrm>
                <a:off x="7524700" y="3453175"/>
                <a:ext cx="152750" cy="124475"/>
              </a:xfrm>
              <a:custGeom>
                <a:avLst/>
                <a:gdLst/>
                <a:ahLst/>
                <a:cxnLst/>
                <a:rect l="l" t="t" r="r" b="b"/>
                <a:pathLst>
                  <a:path w="6110" h="4979" extrusionOk="0">
                    <a:moveTo>
                      <a:pt x="3056" y="1"/>
                    </a:moveTo>
                    <a:cubicBezTo>
                      <a:pt x="1358" y="1"/>
                      <a:pt x="0" y="1115"/>
                      <a:pt x="0" y="2490"/>
                    </a:cubicBezTo>
                    <a:cubicBezTo>
                      <a:pt x="0" y="3863"/>
                      <a:pt x="1358" y="4979"/>
                      <a:pt x="3056" y="4979"/>
                    </a:cubicBezTo>
                    <a:cubicBezTo>
                      <a:pt x="4736" y="4979"/>
                      <a:pt x="6109" y="3863"/>
                      <a:pt x="6109" y="2490"/>
                    </a:cubicBezTo>
                    <a:cubicBezTo>
                      <a:pt x="6109" y="1115"/>
                      <a:pt x="4736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35"/>
              <p:cNvSpPr/>
              <p:nvPr/>
            </p:nvSpPr>
            <p:spPr>
              <a:xfrm>
                <a:off x="7306125" y="3420175"/>
                <a:ext cx="193550" cy="181125"/>
              </a:xfrm>
              <a:custGeom>
                <a:avLst/>
                <a:gdLst/>
                <a:ahLst/>
                <a:cxnLst/>
                <a:rect l="l" t="t" r="r" b="b"/>
                <a:pathLst>
                  <a:path w="7742" h="7245" extrusionOk="0">
                    <a:moveTo>
                      <a:pt x="4535" y="1"/>
                    </a:moveTo>
                    <a:cubicBezTo>
                      <a:pt x="2859" y="1"/>
                      <a:pt x="1175" y="684"/>
                      <a:pt x="1" y="1886"/>
                    </a:cubicBezTo>
                    <a:cubicBezTo>
                      <a:pt x="1" y="1886"/>
                      <a:pt x="518" y="5167"/>
                      <a:pt x="3216" y="6993"/>
                    </a:cubicBezTo>
                    <a:cubicBezTo>
                      <a:pt x="3481" y="7171"/>
                      <a:pt x="3800" y="7245"/>
                      <a:pt x="4123" y="7245"/>
                    </a:cubicBezTo>
                    <a:cubicBezTo>
                      <a:pt x="4945" y="7245"/>
                      <a:pt x="5787" y="6767"/>
                      <a:pt x="5787" y="6314"/>
                    </a:cubicBezTo>
                    <a:cubicBezTo>
                      <a:pt x="5787" y="6314"/>
                      <a:pt x="6336" y="6476"/>
                      <a:pt x="6562" y="6508"/>
                    </a:cubicBezTo>
                    <a:cubicBezTo>
                      <a:pt x="6605" y="6515"/>
                      <a:pt x="6647" y="6518"/>
                      <a:pt x="6688" y="6518"/>
                    </a:cubicBezTo>
                    <a:cubicBezTo>
                      <a:pt x="6936" y="6518"/>
                      <a:pt x="7137" y="6392"/>
                      <a:pt x="7289" y="6169"/>
                    </a:cubicBezTo>
                    <a:cubicBezTo>
                      <a:pt x="7580" y="5749"/>
                      <a:pt x="7741" y="5991"/>
                      <a:pt x="7564" y="4650"/>
                    </a:cubicBezTo>
                    <a:cubicBezTo>
                      <a:pt x="7095" y="819"/>
                      <a:pt x="6384" y="351"/>
                      <a:pt x="6384" y="351"/>
                    </a:cubicBezTo>
                    <a:cubicBezTo>
                      <a:pt x="6077" y="190"/>
                      <a:pt x="5722" y="108"/>
                      <a:pt x="5382" y="60"/>
                    </a:cubicBezTo>
                    <a:cubicBezTo>
                      <a:pt x="5101" y="21"/>
                      <a:pt x="4818" y="1"/>
                      <a:pt x="45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35"/>
              <p:cNvSpPr/>
              <p:nvPr/>
            </p:nvSpPr>
            <p:spPr>
              <a:xfrm>
                <a:off x="7303275" y="3416000"/>
                <a:ext cx="198425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7937" h="6854" extrusionOk="0">
                    <a:moveTo>
                      <a:pt x="4826" y="343"/>
                    </a:moveTo>
                    <a:cubicBezTo>
                      <a:pt x="5648" y="343"/>
                      <a:pt x="6422" y="480"/>
                      <a:pt x="6692" y="1100"/>
                    </a:cubicBezTo>
                    <a:cubicBezTo>
                      <a:pt x="7161" y="2150"/>
                      <a:pt x="7420" y="3363"/>
                      <a:pt x="7500" y="4849"/>
                    </a:cubicBezTo>
                    <a:lnTo>
                      <a:pt x="7517" y="4930"/>
                    </a:lnTo>
                    <a:cubicBezTo>
                      <a:pt x="7549" y="5705"/>
                      <a:pt x="7549" y="6320"/>
                      <a:pt x="6935" y="6481"/>
                    </a:cubicBezTo>
                    <a:cubicBezTo>
                      <a:pt x="6846" y="6506"/>
                      <a:pt x="6753" y="6518"/>
                      <a:pt x="6658" y="6518"/>
                    </a:cubicBezTo>
                    <a:cubicBezTo>
                      <a:pt x="6268" y="6518"/>
                      <a:pt x="5843" y="6331"/>
                      <a:pt x="5545" y="6175"/>
                    </a:cubicBezTo>
                    <a:cubicBezTo>
                      <a:pt x="3783" y="5285"/>
                      <a:pt x="2037" y="3912"/>
                      <a:pt x="389" y="2102"/>
                    </a:cubicBezTo>
                    <a:cubicBezTo>
                      <a:pt x="357" y="2085"/>
                      <a:pt x="373" y="2037"/>
                      <a:pt x="389" y="2021"/>
                    </a:cubicBezTo>
                    <a:cubicBezTo>
                      <a:pt x="535" y="1876"/>
                      <a:pt x="697" y="1746"/>
                      <a:pt x="841" y="1633"/>
                    </a:cubicBezTo>
                    <a:cubicBezTo>
                      <a:pt x="1828" y="874"/>
                      <a:pt x="3056" y="421"/>
                      <a:pt x="4332" y="357"/>
                    </a:cubicBezTo>
                    <a:cubicBezTo>
                      <a:pt x="4496" y="348"/>
                      <a:pt x="4662" y="343"/>
                      <a:pt x="4826" y="343"/>
                    </a:cubicBezTo>
                    <a:close/>
                    <a:moveTo>
                      <a:pt x="4857" y="1"/>
                    </a:moveTo>
                    <a:cubicBezTo>
                      <a:pt x="4654" y="1"/>
                      <a:pt x="4469" y="10"/>
                      <a:pt x="4317" y="17"/>
                    </a:cubicBezTo>
                    <a:cubicBezTo>
                      <a:pt x="2975" y="98"/>
                      <a:pt x="1666" y="583"/>
                      <a:pt x="647" y="1374"/>
                    </a:cubicBezTo>
                    <a:cubicBezTo>
                      <a:pt x="486" y="1488"/>
                      <a:pt x="324" y="1633"/>
                      <a:pt x="163" y="1779"/>
                    </a:cubicBezTo>
                    <a:cubicBezTo>
                      <a:pt x="1" y="1924"/>
                      <a:pt x="1" y="2167"/>
                      <a:pt x="147" y="2328"/>
                    </a:cubicBezTo>
                    <a:cubicBezTo>
                      <a:pt x="1828" y="4171"/>
                      <a:pt x="3589" y="5561"/>
                      <a:pt x="5383" y="6466"/>
                    </a:cubicBezTo>
                    <a:cubicBezTo>
                      <a:pt x="5739" y="6643"/>
                      <a:pt x="6207" y="6853"/>
                      <a:pt x="6659" y="6853"/>
                    </a:cubicBezTo>
                    <a:cubicBezTo>
                      <a:pt x="6789" y="6853"/>
                      <a:pt x="6918" y="6837"/>
                      <a:pt x="7032" y="6804"/>
                    </a:cubicBezTo>
                    <a:cubicBezTo>
                      <a:pt x="7937" y="6546"/>
                      <a:pt x="7872" y="5561"/>
                      <a:pt x="7840" y="4897"/>
                    </a:cubicBezTo>
                    <a:lnTo>
                      <a:pt x="7840" y="4833"/>
                    </a:lnTo>
                    <a:cubicBezTo>
                      <a:pt x="7743" y="3314"/>
                      <a:pt x="7468" y="2053"/>
                      <a:pt x="7000" y="971"/>
                    </a:cubicBezTo>
                    <a:cubicBezTo>
                      <a:pt x="6628" y="127"/>
                      <a:pt x="5621" y="1"/>
                      <a:pt x="48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35"/>
              <p:cNvSpPr/>
              <p:nvPr/>
            </p:nvSpPr>
            <p:spPr>
              <a:xfrm>
                <a:off x="7404725" y="3511775"/>
                <a:ext cx="2022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54" extrusionOk="0">
                    <a:moveTo>
                      <a:pt x="186" y="0"/>
                    </a:moveTo>
                    <a:cubicBezTo>
                      <a:pt x="141" y="0"/>
                      <a:pt x="97" y="16"/>
                      <a:pt x="65" y="49"/>
                    </a:cubicBezTo>
                    <a:cubicBezTo>
                      <a:pt x="0" y="113"/>
                      <a:pt x="0" y="210"/>
                      <a:pt x="65" y="275"/>
                    </a:cubicBezTo>
                    <a:cubicBezTo>
                      <a:pt x="210" y="420"/>
                      <a:pt x="371" y="549"/>
                      <a:pt x="550" y="631"/>
                    </a:cubicBezTo>
                    <a:cubicBezTo>
                      <a:pt x="583" y="642"/>
                      <a:pt x="609" y="653"/>
                      <a:pt x="639" y="653"/>
                    </a:cubicBezTo>
                    <a:cubicBezTo>
                      <a:pt x="651" y="653"/>
                      <a:pt x="664" y="651"/>
                      <a:pt x="679" y="646"/>
                    </a:cubicBezTo>
                    <a:cubicBezTo>
                      <a:pt x="711" y="631"/>
                      <a:pt x="759" y="614"/>
                      <a:pt x="776" y="566"/>
                    </a:cubicBezTo>
                    <a:cubicBezTo>
                      <a:pt x="791" y="534"/>
                      <a:pt x="808" y="485"/>
                      <a:pt x="791" y="437"/>
                    </a:cubicBezTo>
                    <a:cubicBezTo>
                      <a:pt x="776" y="404"/>
                      <a:pt x="759" y="355"/>
                      <a:pt x="711" y="340"/>
                    </a:cubicBezTo>
                    <a:cubicBezTo>
                      <a:pt x="614" y="291"/>
                      <a:pt x="533" y="243"/>
                      <a:pt x="436" y="178"/>
                    </a:cubicBezTo>
                    <a:cubicBezTo>
                      <a:pt x="453" y="178"/>
                      <a:pt x="468" y="194"/>
                      <a:pt x="468" y="194"/>
                    </a:cubicBezTo>
                    <a:cubicBezTo>
                      <a:pt x="420" y="146"/>
                      <a:pt x="356" y="97"/>
                      <a:pt x="307" y="49"/>
                    </a:cubicBezTo>
                    <a:cubicBezTo>
                      <a:pt x="274" y="16"/>
                      <a:pt x="230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35"/>
              <p:cNvSpPr/>
              <p:nvPr/>
            </p:nvSpPr>
            <p:spPr>
              <a:xfrm>
                <a:off x="7461675" y="3494225"/>
                <a:ext cx="8900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923" extrusionOk="0">
                    <a:moveTo>
                      <a:pt x="162" y="0"/>
                    </a:moveTo>
                    <a:cubicBezTo>
                      <a:pt x="150" y="0"/>
                      <a:pt x="139" y="2"/>
                      <a:pt x="130" y="7"/>
                    </a:cubicBezTo>
                    <a:cubicBezTo>
                      <a:pt x="33" y="40"/>
                      <a:pt x="0" y="120"/>
                      <a:pt x="17" y="217"/>
                    </a:cubicBezTo>
                    <a:lnTo>
                      <a:pt x="17" y="234"/>
                    </a:lnTo>
                    <a:cubicBezTo>
                      <a:pt x="33" y="410"/>
                      <a:pt x="33" y="571"/>
                      <a:pt x="17" y="749"/>
                    </a:cubicBezTo>
                    <a:lnTo>
                      <a:pt x="17" y="749"/>
                    </a:lnTo>
                    <a:cubicBezTo>
                      <a:pt x="17" y="739"/>
                      <a:pt x="17" y="729"/>
                      <a:pt x="17" y="718"/>
                    </a:cubicBezTo>
                    <a:lnTo>
                      <a:pt x="17" y="751"/>
                    </a:lnTo>
                    <a:cubicBezTo>
                      <a:pt x="17" y="750"/>
                      <a:pt x="17" y="749"/>
                      <a:pt x="17" y="749"/>
                    </a:cubicBezTo>
                    <a:lnTo>
                      <a:pt x="17" y="749"/>
                    </a:lnTo>
                    <a:cubicBezTo>
                      <a:pt x="18" y="782"/>
                      <a:pt x="21" y="810"/>
                      <a:pt x="33" y="848"/>
                    </a:cubicBezTo>
                    <a:cubicBezTo>
                      <a:pt x="49" y="880"/>
                      <a:pt x="97" y="912"/>
                      <a:pt x="130" y="912"/>
                    </a:cubicBezTo>
                    <a:cubicBezTo>
                      <a:pt x="150" y="919"/>
                      <a:pt x="170" y="923"/>
                      <a:pt x="188" y="923"/>
                    </a:cubicBezTo>
                    <a:cubicBezTo>
                      <a:pt x="215" y="923"/>
                      <a:pt x="240" y="915"/>
                      <a:pt x="259" y="896"/>
                    </a:cubicBezTo>
                    <a:cubicBezTo>
                      <a:pt x="291" y="880"/>
                      <a:pt x="323" y="848"/>
                      <a:pt x="340" y="799"/>
                    </a:cubicBezTo>
                    <a:cubicBezTo>
                      <a:pt x="356" y="686"/>
                      <a:pt x="356" y="572"/>
                      <a:pt x="356" y="460"/>
                    </a:cubicBezTo>
                    <a:cubicBezTo>
                      <a:pt x="356" y="346"/>
                      <a:pt x="340" y="234"/>
                      <a:pt x="323" y="120"/>
                    </a:cubicBezTo>
                    <a:cubicBezTo>
                      <a:pt x="323" y="88"/>
                      <a:pt x="291" y="40"/>
                      <a:pt x="259" y="23"/>
                    </a:cubicBezTo>
                    <a:cubicBezTo>
                      <a:pt x="225" y="12"/>
                      <a:pt x="191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35"/>
              <p:cNvSpPr/>
              <p:nvPr/>
            </p:nvSpPr>
            <p:spPr>
              <a:xfrm>
                <a:off x="6990175" y="3258750"/>
                <a:ext cx="797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1321" extrusionOk="0">
                    <a:moveTo>
                      <a:pt x="346" y="1"/>
                    </a:moveTo>
                    <a:cubicBezTo>
                      <a:pt x="296" y="1"/>
                      <a:pt x="245" y="25"/>
                      <a:pt x="210" y="85"/>
                    </a:cubicBezTo>
                    <a:cubicBezTo>
                      <a:pt x="1" y="456"/>
                      <a:pt x="162" y="990"/>
                      <a:pt x="566" y="1152"/>
                    </a:cubicBezTo>
                    <a:cubicBezTo>
                      <a:pt x="652" y="1187"/>
                      <a:pt x="741" y="1203"/>
                      <a:pt x="829" y="1203"/>
                    </a:cubicBezTo>
                    <a:cubicBezTo>
                      <a:pt x="1069" y="1203"/>
                      <a:pt x="1301" y="1083"/>
                      <a:pt x="1445" y="895"/>
                    </a:cubicBezTo>
                    <a:lnTo>
                      <a:pt x="1445" y="895"/>
                    </a:lnTo>
                    <a:cubicBezTo>
                      <a:pt x="1608" y="1134"/>
                      <a:pt x="1819" y="1320"/>
                      <a:pt x="2113" y="1320"/>
                    </a:cubicBezTo>
                    <a:cubicBezTo>
                      <a:pt x="2146" y="1320"/>
                      <a:pt x="2179" y="1318"/>
                      <a:pt x="2214" y="1313"/>
                    </a:cubicBezTo>
                    <a:cubicBezTo>
                      <a:pt x="2716" y="1232"/>
                      <a:pt x="2957" y="779"/>
                      <a:pt x="3136" y="376"/>
                    </a:cubicBezTo>
                    <a:cubicBezTo>
                      <a:pt x="3190" y="244"/>
                      <a:pt x="3081" y="127"/>
                      <a:pt x="2975" y="127"/>
                    </a:cubicBezTo>
                    <a:cubicBezTo>
                      <a:pt x="2925" y="127"/>
                      <a:pt x="2876" y="153"/>
                      <a:pt x="2845" y="214"/>
                    </a:cubicBezTo>
                    <a:cubicBezTo>
                      <a:pt x="2716" y="505"/>
                      <a:pt x="2570" y="893"/>
                      <a:pt x="2214" y="973"/>
                    </a:cubicBezTo>
                    <a:cubicBezTo>
                      <a:pt x="2180" y="981"/>
                      <a:pt x="2148" y="985"/>
                      <a:pt x="2118" y="985"/>
                    </a:cubicBezTo>
                    <a:cubicBezTo>
                      <a:pt x="1840" y="985"/>
                      <a:pt x="1684" y="674"/>
                      <a:pt x="1568" y="441"/>
                    </a:cubicBezTo>
                    <a:cubicBezTo>
                      <a:pt x="1539" y="391"/>
                      <a:pt x="1483" y="366"/>
                      <a:pt x="1427" y="366"/>
                    </a:cubicBezTo>
                    <a:cubicBezTo>
                      <a:pt x="1354" y="366"/>
                      <a:pt x="1279" y="407"/>
                      <a:pt x="1261" y="488"/>
                    </a:cubicBezTo>
                    <a:cubicBezTo>
                      <a:pt x="1235" y="687"/>
                      <a:pt x="1046" y="874"/>
                      <a:pt x="837" y="874"/>
                    </a:cubicBezTo>
                    <a:cubicBezTo>
                      <a:pt x="790" y="874"/>
                      <a:pt x="742" y="865"/>
                      <a:pt x="695" y="844"/>
                    </a:cubicBezTo>
                    <a:cubicBezTo>
                      <a:pt x="469" y="764"/>
                      <a:pt x="388" y="456"/>
                      <a:pt x="501" y="247"/>
                    </a:cubicBezTo>
                    <a:cubicBezTo>
                      <a:pt x="568" y="123"/>
                      <a:pt x="458" y="1"/>
                      <a:pt x="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35"/>
              <p:cNvSpPr/>
              <p:nvPr/>
            </p:nvSpPr>
            <p:spPr>
              <a:xfrm>
                <a:off x="7295025" y="3899100"/>
                <a:ext cx="126275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1736" extrusionOk="0">
                    <a:moveTo>
                      <a:pt x="4840" y="1"/>
                    </a:moveTo>
                    <a:cubicBezTo>
                      <a:pt x="4740" y="1"/>
                      <a:pt x="4633" y="83"/>
                      <a:pt x="4662" y="200"/>
                    </a:cubicBezTo>
                    <a:cubicBezTo>
                      <a:pt x="4707" y="418"/>
                      <a:pt x="4711" y="964"/>
                      <a:pt x="4428" y="964"/>
                    </a:cubicBezTo>
                    <a:cubicBezTo>
                      <a:pt x="4396" y="964"/>
                      <a:pt x="4362" y="958"/>
                      <a:pt x="4324" y="943"/>
                    </a:cubicBezTo>
                    <a:cubicBezTo>
                      <a:pt x="4080" y="862"/>
                      <a:pt x="3919" y="571"/>
                      <a:pt x="3709" y="426"/>
                    </a:cubicBezTo>
                    <a:cubicBezTo>
                      <a:pt x="3682" y="403"/>
                      <a:pt x="3652" y="393"/>
                      <a:pt x="3624" y="393"/>
                    </a:cubicBezTo>
                    <a:cubicBezTo>
                      <a:pt x="3554" y="393"/>
                      <a:pt x="3489" y="454"/>
                      <a:pt x="3466" y="523"/>
                    </a:cubicBezTo>
                    <a:cubicBezTo>
                      <a:pt x="3337" y="879"/>
                      <a:pt x="3128" y="1396"/>
                      <a:pt x="2675" y="1411"/>
                    </a:cubicBezTo>
                    <a:cubicBezTo>
                      <a:pt x="2303" y="1411"/>
                      <a:pt x="2126" y="959"/>
                      <a:pt x="2012" y="668"/>
                    </a:cubicBezTo>
                    <a:cubicBezTo>
                      <a:pt x="1982" y="585"/>
                      <a:pt x="1913" y="544"/>
                      <a:pt x="1846" y="544"/>
                    </a:cubicBezTo>
                    <a:cubicBezTo>
                      <a:pt x="1770" y="544"/>
                      <a:pt x="1697" y="597"/>
                      <a:pt x="1689" y="700"/>
                    </a:cubicBezTo>
                    <a:cubicBezTo>
                      <a:pt x="1673" y="1040"/>
                      <a:pt x="1365" y="1364"/>
                      <a:pt x="1027" y="1364"/>
                    </a:cubicBezTo>
                    <a:cubicBezTo>
                      <a:pt x="671" y="1364"/>
                      <a:pt x="363" y="1056"/>
                      <a:pt x="348" y="717"/>
                    </a:cubicBezTo>
                    <a:cubicBezTo>
                      <a:pt x="339" y="612"/>
                      <a:pt x="251" y="559"/>
                      <a:pt x="166" y="559"/>
                    </a:cubicBezTo>
                    <a:cubicBezTo>
                      <a:pt x="81" y="559"/>
                      <a:pt x="0" y="612"/>
                      <a:pt x="8" y="717"/>
                    </a:cubicBezTo>
                    <a:cubicBezTo>
                      <a:pt x="40" y="1226"/>
                      <a:pt x="463" y="1687"/>
                      <a:pt x="1000" y="1687"/>
                    </a:cubicBezTo>
                    <a:cubicBezTo>
                      <a:pt x="1009" y="1687"/>
                      <a:pt x="1018" y="1687"/>
                      <a:pt x="1027" y="1687"/>
                    </a:cubicBezTo>
                    <a:cubicBezTo>
                      <a:pt x="1390" y="1687"/>
                      <a:pt x="1702" y="1476"/>
                      <a:pt x="1873" y="1172"/>
                    </a:cubicBezTo>
                    <a:lnTo>
                      <a:pt x="1873" y="1172"/>
                    </a:lnTo>
                    <a:cubicBezTo>
                      <a:pt x="2040" y="1478"/>
                      <a:pt x="2282" y="1735"/>
                      <a:pt x="2651" y="1735"/>
                    </a:cubicBezTo>
                    <a:cubicBezTo>
                      <a:pt x="2659" y="1735"/>
                      <a:pt x="2667" y="1735"/>
                      <a:pt x="2675" y="1735"/>
                    </a:cubicBezTo>
                    <a:cubicBezTo>
                      <a:pt x="3212" y="1735"/>
                      <a:pt x="3503" y="1277"/>
                      <a:pt x="3697" y="831"/>
                    </a:cubicBezTo>
                    <a:lnTo>
                      <a:pt x="3697" y="831"/>
                    </a:lnTo>
                    <a:cubicBezTo>
                      <a:pt x="3913" y="1041"/>
                      <a:pt x="4120" y="1304"/>
                      <a:pt x="4417" y="1304"/>
                    </a:cubicBezTo>
                    <a:cubicBezTo>
                      <a:pt x="4478" y="1304"/>
                      <a:pt x="4544" y="1292"/>
                      <a:pt x="4614" y="1267"/>
                    </a:cubicBezTo>
                    <a:cubicBezTo>
                      <a:pt x="5035" y="1121"/>
                      <a:pt x="5050" y="491"/>
                      <a:pt x="4985" y="119"/>
                    </a:cubicBezTo>
                    <a:cubicBezTo>
                      <a:pt x="4967" y="36"/>
                      <a:pt x="4905" y="1"/>
                      <a:pt x="4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35"/>
              <p:cNvSpPr/>
              <p:nvPr/>
            </p:nvSpPr>
            <p:spPr>
              <a:xfrm>
                <a:off x="7132600" y="3901075"/>
                <a:ext cx="4545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951" extrusionOk="0">
                    <a:moveTo>
                      <a:pt x="1644" y="1"/>
                    </a:moveTo>
                    <a:cubicBezTo>
                      <a:pt x="1583" y="1"/>
                      <a:pt x="1517" y="33"/>
                      <a:pt x="1495" y="89"/>
                    </a:cubicBezTo>
                    <a:cubicBezTo>
                      <a:pt x="1382" y="347"/>
                      <a:pt x="1172" y="574"/>
                      <a:pt x="881" y="621"/>
                    </a:cubicBezTo>
                    <a:cubicBezTo>
                      <a:pt x="863" y="624"/>
                      <a:pt x="844" y="626"/>
                      <a:pt x="825" y="626"/>
                    </a:cubicBezTo>
                    <a:cubicBezTo>
                      <a:pt x="738" y="626"/>
                      <a:pt x="640" y="597"/>
                      <a:pt x="574" y="557"/>
                    </a:cubicBezTo>
                    <a:cubicBezTo>
                      <a:pt x="460" y="492"/>
                      <a:pt x="380" y="412"/>
                      <a:pt x="348" y="298"/>
                    </a:cubicBezTo>
                    <a:cubicBezTo>
                      <a:pt x="329" y="216"/>
                      <a:pt x="268" y="181"/>
                      <a:pt x="205" y="181"/>
                    </a:cubicBezTo>
                    <a:cubicBezTo>
                      <a:pt x="106" y="181"/>
                      <a:pt x="1" y="267"/>
                      <a:pt x="40" y="395"/>
                    </a:cubicBezTo>
                    <a:cubicBezTo>
                      <a:pt x="129" y="720"/>
                      <a:pt x="460" y="951"/>
                      <a:pt x="801" y="951"/>
                    </a:cubicBezTo>
                    <a:cubicBezTo>
                      <a:pt x="833" y="951"/>
                      <a:pt x="865" y="949"/>
                      <a:pt x="897" y="945"/>
                    </a:cubicBezTo>
                    <a:cubicBezTo>
                      <a:pt x="1301" y="912"/>
                      <a:pt x="1624" y="606"/>
                      <a:pt x="1786" y="250"/>
                    </a:cubicBezTo>
                    <a:cubicBezTo>
                      <a:pt x="1818" y="169"/>
                      <a:pt x="1802" y="72"/>
                      <a:pt x="1721" y="24"/>
                    </a:cubicBezTo>
                    <a:cubicBezTo>
                      <a:pt x="1700" y="8"/>
                      <a:pt x="1673" y="1"/>
                      <a:pt x="1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35"/>
              <p:cNvSpPr/>
              <p:nvPr/>
            </p:nvSpPr>
            <p:spPr>
              <a:xfrm>
                <a:off x="7498450" y="3201650"/>
                <a:ext cx="76375" cy="39575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1583" extrusionOk="0">
                    <a:moveTo>
                      <a:pt x="2642" y="0"/>
                    </a:moveTo>
                    <a:cubicBezTo>
                      <a:pt x="2523" y="0"/>
                      <a:pt x="2409" y="126"/>
                      <a:pt x="2489" y="251"/>
                    </a:cubicBezTo>
                    <a:cubicBezTo>
                      <a:pt x="2667" y="494"/>
                      <a:pt x="2586" y="833"/>
                      <a:pt x="2279" y="930"/>
                    </a:cubicBezTo>
                    <a:cubicBezTo>
                      <a:pt x="2237" y="943"/>
                      <a:pt x="2196" y="949"/>
                      <a:pt x="2157" y="949"/>
                    </a:cubicBezTo>
                    <a:cubicBezTo>
                      <a:pt x="1907" y="949"/>
                      <a:pt x="1703" y="708"/>
                      <a:pt x="1535" y="527"/>
                    </a:cubicBezTo>
                    <a:cubicBezTo>
                      <a:pt x="1508" y="495"/>
                      <a:pt x="1469" y="481"/>
                      <a:pt x="1429" y="481"/>
                    </a:cubicBezTo>
                    <a:cubicBezTo>
                      <a:pt x="1327" y="481"/>
                      <a:pt x="1215" y="572"/>
                      <a:pt x="1261" y="688"/>
                    </a:cubicBezTo>
                    <a:cubicBezTo>
                      <a:pt x="1358" y="915"/>
                      <a:pt x="1212" y="1189"/>
                      <a:pt x="970" y="1238"/>
                    </a:cubicBezTo>
                    <a:cubicBezTo>
                      <a:pt x="936" y="1246"/>
                      <a:pt x="902" y="1250"/>
                      <a:pt x="869" y="1250"/>
                    </a:cubicBezTo>
                    <a:cubicBezTo>
                      <a:pt x="633" y="1250"/>
                      <a:pt x="422" y="1062"/>
                      <a:pt x="324" y="850"/>
                    </a:cubicBezTo>
                    <a:cubicBezTo>
                      <a:pt x="302" y="795"/>
                      <a:pt x="243" y="762"/>
                      <a:pt x="182" y="762"/>
                    </a:cubicBezTo>
                    <a:cubicBezTo>
                      <a:pt x="153" y="762"/>
                      <a:pt x="123" y="769"/>
                      <a:pt x="98" y="785"/>
                    </a:cubicBezTo>
                    <a:cubicBezTo>
                      <a:pt x="16" y="833"/>
                      <a:pt x="1" y="930"/>
                      <a:pt x="48" y="1012"/>
                    </a:cubicBezTo>
                    <a:cubicBezTo>
                      <a:pt x="181" y="1330"/>
                      <a:pt x="509" y="1583"/>
                      <a:pt x="864" y="1583"/>
                    </a:cubicBezTo>
                    <a:cubicBezTo>
                      <a:pt x="942" y="1583"/>
                      <a:pt x="1021" y="1570"/>
                      <a:pt x="1100" y="1544"/>
                    </a:cubicBezTo>
                    <a:cubicBezTo>
                      <a:pt x="1327" y="1475"/>
                      <a:pt x="1518" y="1279"/>
                      <a:pt x="1595" y="1052"/>
                    </a:cubicBezTo>
                    <a:lnTo>
                      <a:pt x="1595" y="1052"/>
                    </a:lnTo>
                    <a:cubicBezTo>
                      <a:pt x="1762" y="1186"/>
                      <a:pt x="1952" y="1281"/>
                      <a:pt x="2158" y="1281"/>
                    </a:cubicBezTo>
                    <a:cubicBezTo>
                      <a:pt x="2259" y="1281"/>
                      <a:pt x="2364" y="1258"/>
                      <a:pt x="2473" y="1205"/>
                    </a:cubicBezTo>
                    <a:cubicBezTo>
                      <a:pt x="2910" y="1012"/>
                      <a:pt x="3054" y="462"/>
                      <a:pt x="2780" y="74"/>
                    </a:cubicBezTo>
                    <a:cubicBezTo>
                      <a:pt x="2742" y="22"/>
                      <a:pt x="2692" y="0"/>
                      <a:pt x="2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35"/>
              <p:cNvSpPr/>
              <p:nvPr/>
            </p:nvSpPr>
            <p:spPr>
              <a:xfrm>
                <a:off x="7348950" y="3287275"/>
                <a:ext cx="38025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771" extrusionOk="0">
                    <a:moveTo>
                      <a:pt x="1322" y="1"/>
                    </a:moveTo>
                    <a:cubicBezTo>
                      <a:pt x="1257" y="1"/>
                      <a:pt x="1193" y="47"/>
                      <a:pt x="1180" y="123"/>
                    </a:cubicBezTo>
                    <a:cubicBezTo>
                      <a:pt x="1164" y="140"/>
                      <a:pt x="1164" y="156"/>
                      <a:pt x="1164" y="172"/>
                    </a:cubicBezTo>
                    <a:cubicBezTo>
                      <a:pt x="1148" y="205"/>
                      <a:pt x="1132" y="220"/>
                      <a:pt x="1115" y="253"/>
                    </a:cubicBezTo>
                    <a:cubicBezTo>
                      <a:pt x="1115" y="253"/>
                      <a:pt x="1105" y="274"/>
                      <a:pt x="1101" y="274"/>
                    </a:cubicBezTo>
                    <a:cubicBezTo>
                      <a:pt x="1100" y="274"/>
                      <a:pt x="1100" y="272"/>
                      <a:pt x="1100" y="269"/>
                    </a:cubicBezTo>
                    <a:lnTo>
                      <a:pt x="1083" y="285"/>
                    </a:lnTo>
                    <a:cubicBezTo>
                      <a:pt x="1068" y="317"/>
                      <a:pt x="1035" y="334"/>
                      <a:pt x="1018" y="350"/>
                    </a:cubicBezTo>
                    <a:lnTo>
                      <a:pt x="1003" y="350"/>
                    </a:lnTo>
                    <a:cubicBezTo>
                      <a:pt x="1003" y="366"/>
                      <a:pt x="986" y="382"/>
                      <a:pt x="971" y="382"/>
                    </a:cubicBezTo>
                    <a:cubicBezTo>
                      <a:pt x="954" y="399"/>
                      <a:pt x="938" y="399"/>
                      <a:pt x="938" y="399"/>
                    </a:cubicBezTo>
                    <a:cubicBezTo>
                      <a:pt x="921" y="414"/>
                      <a:pt x="906" y="414"/>
                      <a:pt x="921" y="414"/>
                    </a:cubicBezTo>
                    <a:cubicBezTo>
                      <a:pt x="889" y="414"/>
                      <a:pt x="874" y="431"/>
                      <a:pt x="841" y="431"/>
                    </a:cubicBezTo>
                    <a:cubicBezTo>
                      <a:pt x="824" y="431"/>
                      <a:pt x="809" y="446"/>
                      <a:pt x="792" y="446"/>
                    </a:cubicBezTo>
                    <a:lnTo>
                      <a:pt x="712" y="446"/>
                    </a:lnTo>
                    <a:cubicBezTo>
                      <a:pt x="727" y="446"/>
                      <a:pt x="695" y="431"/>
                      <a:pt x="680" y="431"/>
                    </a:cubicBezTo>
                    <a:lnTo>
                      <a:pt x="647" y="431"/>
                    </a:lnTo>
                    <a:cubicBezTo>
                      <a:pt x="631" y="431"/>
                      <a:pt x="615" y="414"/>
                      <a:pt x="598" y="414"/>
                    </a:cubicBezTo>
                    <a:cubicBezTo>
                      <a:pt x="591" y="411"/>
                      <a:pt x="589" y="410"/>
                      <a:pt x="589" y="410"/>
                    </a:cubicBezTo>
                    <a:lnTo>
                      <a:pt x="589" y="410"/>
                    </a:lnTo>
                    <a:cubicBezTo>
                      <a:pt x="589" y="410"/>
                      <a:pt x="598" y="414"/>
                      <a:pt x="600" y="414"/>
                    </a:cubicBezTo>
                    <a:cubicBezTo>
                      <a:pt x="603" y="414"/>
                      <a:pt x="600" y="411"/>
                      <a:pt x="583" y="399"/>
                    </a:cubicBezTo>
                    <a:cubicBezTo>
                      <a:pt x="550" y="399"/>
                      <a:pt x="534" y="382"/>
                      <a:pt x="518" y="366"/>
                    </a:cubicBezTo>
                    <a:cubicBezTo>
                      <a:pt x="486" y="350"/>
                      <a:pt x="437" y="317"/>
                      <a:pt x="404" y="269"/>
                    </a:cubicBezTo>
                    <a:lnTo>
                      <a:pt x="389" y="253"/>
                    </a:lnTo>
                    <a:cubicBezTo>
                      <a:pt x="389" y="237"/>
                      <a:pt x="372" y="220"/>
                      <a:pt x="372" y="220"/>
                    </a:cubicBezTo>
                    <a:cubicBezTo>
                      <a:pt x="356" y="205"/>
                      <a:pt x="356" y="188"/>
                      <a:pt x="356" y="172"/>
                    </a:cubicBezTo>
                    <a:cubicBezTo>
                      <a:pt x="352" y="163"/>
                      <a:pt x="350" y="161"/>
                      <a:pt x="349" y="161"/>
                    </a:cubicBezTo>
                    <a:cubicBezTo>
                      <a:pt x="347" y="161"/>
                      <a:pt x="349" y="167"/>
                      <a:pt x="347" y="167"/>
                    </a:cubicBezTo>
                    <a:cubicBezTo>
                      <a:pt x="346" y="167"/>
                      <a:pt x="344" y="165"/>
                      <a:pt x="340" y="156"/>
                    </a:cubicBezTo>
                    <a:cubicBezTo>
                      <a:pt x="313" y="90"/>
                      <a:pt x="254" y="35"/>
                      <a:pt x="189" y="35"/>
                    </a:cubicBezTo>
                    <a:cubicBezTo>
                      <a:pt x="175" y="35"/>
                      <a:pt x="160" y="37"/>
                      <a:pt x="146" y="43"/>
                    </a:cubicBezTo>
                    <a:cubicBezTo>
                      <a:pt x="49" y="59"/>
                      <a:pt x="1" y="156"/>
                      <a:pt x="16" y="237"/>
                    </a:cubicBezTo>
                    <a:cubicBezTo>
                      <a:pt x="126" y="549"/>
                      <a:pt x="415" y="771"/>
                      <a:pt x="741" y="771"/>
                    </a:cubicBezTo>
                    <a:cubicBezTo>
                      <a:pt x="753" y="771"/>
                      <a:pt x="765" y="770"/>
                      <a:pt x="777" y="770"/>
                    </a:cubicBezTo>
                    <a:cubicBezTo>
                      <a:pt x="1115" y="754"/>
                      <a:pt x="1406" y="528"/>
                      <a:pt x="1503" y="205"/>
                    </a:cubicBezTo>
                    <a:cubicBezTo>
                      <a:pt x="1520" y="123"/>
                      <a:pt x="1471" y="26"/>
                      <a:pt x="1374" y="11"/>
                    </a:cubicBezTo>
                    <a:cubicBezTo>
                      <a:pt x="1357" y="4"/>
                      <a:pt x="1340" y="1"/>
                      <a:pt x="1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35"/>
              <p:cNvSpPr/>
              <p:nvPr/>
            </p:nvSpPr>
            <p:spPr>
              <a:xfrm>
                <a:off x="7256425" y="3575300"/>
                <a:ext cx="654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010" extrusionOk="0">
                    <a:moveTo>
                      <a:pt x="162" y="0"/>
                    </a:moveTo>
                    <a:cubicBezTo>
                      <a:pt x="81" y="0"/>
                      <a:pt x="0" y="53"/>
                      <a:pt x="0" y="158"/>
                    </a:cubicBezTo>
                    <a:cubicBezTo>
                      <a:pt x="0" y="529"/>
                      <a:pt x="259" y="869"/>
                      <a:pt x="614" y="950"/>
                    </a:cubicBezTo>
                    <a:cubicBezTo>
                      <a:pt x="666" y="959"/>
                      <a:pt x="719" y="964"/>
                      <a:pt x="770" y="964"/>
                    </a:cubicBezTo>
                    <a:cubicBezTo>
                      <a:pt x="987" y="964"/>
                      <a:pt x="1198" y="883"/>
                      <a:pt x="1351" y="737"/>
                    </a:cubicBezTo>
                    <a:lnTo>
                      <a:pt x="1351" y="737"/>
                    </a:lnTo>
                    <a:cubicBezTo>
                      <a:pt x="1498" y="900"/>
                      <a:pt x="1707" y="1010"/>
                      <a:pt x="1931" y="1010"/>
                    </a:cubicBezTo>
                    <a:cubicBezTo>
                      <a:pt x="1971" y="1010"/>
                      <a:pt x="2012" y="1006"/>
                      <a:pt x="2053" y="999"/>
                    </a:cubicBezTo>
                    <a:cubicBezTo>
                      <a:pt x="2377" y="934"/>
                      <a:pt x="2618" y="594"/>
                      <a:pt x="2538" y="271"/>
                    </a:cubicBezTo>
                    <a:cubicBezTo>
                      <a:pt x="2512" y="185"/>
                      <a:pt x="2443" y="148"/>
                      <a:pt x="2374" y="148"/>
                    </a:cubicBezTo>
                    <a:cubicBezTo>
                      <a:pt x="2275" y="148"/>
                      <a:pt x="2177" y="227"/>
                      <a:pt x="2215" y="352"/>
                    </a:cubicBezTo>
                    <a:cubicBezTo>
                      <a:pt x="2263" y="514"/>
                      <a:pt x="2101" y="675"/>
                      <a:pt x="1940" y="675"/>
                    </a:cubicBezTo>
                    <a:cubicBezTo>
                      <a:pt x="1931" y="676"/>
                      <a:pt x="1922" y="676"/>
                      <a:pt x="1914" y="676"/>
                    </a:cubicBezTo>
                    <a:cubicBezTo>
                      <a:pt x="1731" y="676"/>
                      <a:pt x="1580" y="522"/>
                      <a:pt x="1504" y="368"/>
                    </a:cubicBezTo>
                    <a:cubicBezTo>
                      <a:pt x="1472" y="311"/>
                      <a:pt x="1411" y="283"/>
                      <a:pt x="1352" y="283"/>
                    </a:cubicBezTo>
                    <a:cubicBezTo>
                      <a:pt x="1294" y="283"/>
                      <a:pt x="1237" y="311"/>
                      <a:pt x="1213" y="368"/>
                    </a:cubicBezTo>
                    <a:cubicBezTo>
                      <a:pt x="1127" y="526"/>
                      <a:pt x="952" y="632"/>
                      <a:pt x="779" y="632"/>
                    </a:cubicBezTo>
                    <a:cubicBezTo>
                      <a:pt x="756" y="632"/>
                      <a:pt x="734" y="630"/>
                      <a:pt x="711" y="626"/>
                    </a:cubicBezTo>
                    <a:cubicBezTo>
                      <a:pt x="485" y="594"/>
                      <a:pt x="340" y="385"/>
                      <a:pt x="324" y="158"/>
                    </a:cubicBezTo>
                    <a:cubicBezTo>
                      <a:pt x="324" y="53"/>
                      <a:pt x="243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35"/>
              <p:cNvSpPr/>
              <p:nvPr/>
            </p:nvSpPr>
            <p:spPr>
              <a:xfrm>
                <a:off x="7026550" y="3431075"/>
                <a:ext cx="41625" cy="193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773" extrusionOk="0">
                    <a:moveTo>
                      <a:pt x="184" y="1"/>
                    </a:moveTo>
                    <a:cubicBezTo>
                      <a:pt x="152" y="1"/>
                      <a:pt x="121" y="10"/>
                      <a:pt x="97" y="28"/>
                    </a:cubicBezTo>
                    <a:cubicBezTo>
                      <a:pt x="0" y="77"/>
                      <a:pt x="0" y="174"/>
                      <a:pt x="32" y="254"/>
                    </a:cubicBezTo>
                    <a:cubicBezTo>
                      <a:pt x="162" y="562"/>
                      <a:pt x="485" y="756"/>
                      <a:pt x="808" y="771"/>
                    </a:cubicBezTo>
                    <a:cubicBezTo>
                      <a:pt x="821" y="772"/>
                      <a:pt x="833" y="772"/>
                      <a:pt x="846" y="772"/>
                    </a:cubicBezTo>
                    <a:cubicBezTo>
                      <a:pt x="1171" y="772"/>
                      <a:pt x="1476" y="566"/>
                      <a:pt x="1616" y="286"/>
                    </a:cubicBezTo>
                    <a:cubicBezTo>
                      <a:pt x="1664" y="206"/>
                      <a:pt x="1649" y="109"/>
                      <a:pt x="1567" y="60"/>
                    </a:cubicBezTo>
                    <a:cubicBezTo>
                      <a:pt x="1542" y="50"/>
                      <a:pt x="1513" y="45"/>
                      <a:pt x="1485" y="45"/>
                    </a:cubicBezTo>
                    <a:cubicBezTo>
                      <a:pt x="1423" y="45"/>
                      <a:pt x="1363" y="70"/>
                      <a:pt x="1341" y="125"/>
                    </a:cubicBezTo>
                    <a:cubicBezTo>
                      <a:pt x="1276" y="222"/>
                      <a:pt x="1212" y="303"/>
                      <a:pt x="1115" y="351"/>
                    </a:cubicBezTo>
                    <a:cubicBezTo>
                      <a:pt x="1034" y="405"/>
                      <a:pt x="953" y="436"/>
                      <a:pt x="863" y="436"/>
                    </a:cubicBezTo>
                    <a:cubicBezTo>
                      <a:pt x="845" y="436"/>
                      <a:pt x="827" y="435"/>
                      <a:pt x="808" y="432"/>
                    </a:cubicBezTo>
                    <a:cubicBezTo>
                      <a:pt x="597" y="432"/>
                      <a:pt x="403" y="286"/>
                      <a:pt x="323" y="77"/>
                    </a:cubicBezTo>
                    <a:cubicBezTo>
                      <a:pt x="293" y="26"/>
                      <a:pt x="237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35"/>
              <p:cNvSpPr/>
              <p:nvPr/>
            </p:nvSpPr>
            <p:spPr>
              <a:xfrm>
                <a:off x="7195625" y="3982550"/>
                <a:ext cx="10827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4331" h="1449" extrusionOk="0">
                    <a:moveTo>
                      <a:pt x="166" y="1"/>
                    </a:moveTo>
                    <a:cubicBezTo>
                      <a:pt x="81" y="1"/>
                      <a:pt x="0" y="54"/>
                      <a:pt x="8" y="159"/>
                    </a:cubicBezTo>
                    <a:cubicBezTo>
                      <a:pt x="57" y="611"/>
                      <a:pt x="364" y="1079"/>
                      <a:pt x="865" y="1129"/>
                    </a:cubicBezTo>
                    <a:cubicBezTo>
                      <a:pt x="891" y="1131"/>
                      <a:pt x="916" y="1133"/>
                      <a:pt x="942" y="1133"/>
                    </a:cubicBezTo>
                    <a:cubicBezTo>
                      <a:pt x="1201" y="1133"/>
                      <a:pt x="1461" y="993"/>
                      <a:pt x="1606" y="779"/>
                    </a:cubicBezTo>
                    <a:lnTo>
                      <a:pt x="1606" y="779"/>
                    </a:lnTo>
                    <a:cubicBezTo>
                      <a:pt x="1810" y="1100"/>
                      <a:pt x="2088" y="1364"/>
                      <a:pt x="2481" y="1435"/>
                    </a:cubicBezTo>
                    <a:cubicBezTo>
                      <a:pt x="2534" y="1444"/>
                      <a:pt x="2586" y="1448"/>
                      <a:pt x="2636" y="1448"/>
                    </a:cubicBezTo>
                    <a:cubicBezTo>
                      <a:pt x="2937" y="1448"/>
                      <a:pt x="3204" y="1299"/>
                      <a:pt x="3352" y="1061"/>
                    </a:cubicBezTo>
                    <a:lnTo>
                      <a:pt x="3352" y="1061"/>
                    </a:lnTo>
                    <a:cubicBezTo>
                      <a:pt x="3453" y="1135"/>
                      <a:pt x="3571" y="1171"/>
                      <a:pt x="3691" y="1171"/>
                    </a:cubicBezTo>
                    <a:cubicBezTo>
                      <a:pt x="3937" y="1171"/>
                      <a:pt x="4187" y="1019"/>
                      <a:pt x="4291" y="741"/>
                    </a:cubicBezTo>
                    <a:cubicBezTo>
                      <a:pt x="4330" y="624"/>
                      <a:pt x="4229" y="548"/>
                      <a:pt x="4128" y="548"/>
                    </a:cubicBezTo>
                    <a:cubicBezTo>
                      <a:pt x="4061" y="548"/>
                      <a:pt x="3994" y="582"/>
                      <a:pt x="3968" y="659"/>
                    </a:cubicBezTo>
                    <a:cubicBezTo>
                      <a:pt x="3923" y="780"/>
                      <a:pt x="3828" y="834"/>
                      <a:pt x="3730" y="834"/>
                    </a:cubicBezTo>
                    <a:cubicBezTo>
                      <a:pt x="3618" y="834"/>
                      <a:pt x="3503" y="764"/>
                      <a:pt x="3451" y="644"/>
                    </a:cubicBezTo>
                    <a:cubicBezTo>
                      <a:pt x="3423" y="588"/>
                      <a:pt x="3379" y="564"/>
                      <a:pt x="3332" y="564"/>
                    </a:cubicBezTo>
                    <a:cubicBezTo>
                      <a:pt x="3245" y="564"/>
                      <a:pt x="3149" y="645"/>
                      <a:pt x="3128" y="741"/>
                    </a:cubicBezTo>
                    <a:cubicBezTo>
                      <a:pt x="3095" y="999"/>
                      <a:pt x="2876" y="1107"/>
                      <a:pt x="2648" y="1107"/>
                    </a:cubicBezTo>
                    <a:cubicBezTo>
                      <a:pt x="2533" y="1107"/>
                      <a:pt x="2417" y="1080"/>
                      <a:pt x="2320" y="1032"/>
                    </a:cubicBezTo>
                    <a:cubicBezTo>
                      <a:pt x="2012" y="886"/>
                      <a:pt x="1835" y="562"/>
                      <a:pt x="1689" y="256"/>
                    </a:cubicBezTo>
                    <a:cubicBezTo>
                      <a:pt x="1664" y="199"/>
                      <a:pt x="1610" y="174"/>
                      <a:pt x="1554" y="174"/>
                    </a:cubicBezTo>
                    <a:cubicBezTo>
                      <a:pt x="1465" y="174"/>
                      <a:pt x="1372" y="237"/>
                      <a:pt x="1382" y="336"/>
                    </a:cubicBezTo>
                    <a:cubicBezTo>
                      <a:pt x="1412" y="601"/>
                      <a:pt x="1187" y="812"/>
                      <a:pt x="927" y="812"/>
                    </a:cubicBezTo>
                    <a:cubicBezTo>
                      <a:pt x="901" y="812"/>
                      <a:pt x="875" y="810"/>
                      <a:pt x="848" y="805"/>
                    </a:cubicBezTo>
                    <a:cubicBezTo>
                      <a:pt x="558" y="741"/>
                      <a:pt x="380" y="433"/>
                      <a:pt x="348" y="159"/>
                    </a:cubicBezTo>
                    <a:cubicBezTo>
                      <a:pt x="340" y="54"/>
                      <a:pt x="251" y="1"/>
                      <a:pt x="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35"/>
              <p:cNvSpPr/>
              <p:nvPr/>
            </p:nvSpPr>
            <p:spPr>
              <a:xfrm>
                <a:off x="7444375" y="3962350"/>
                <a:ext cx="5045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049" extrusionOk="0">
                    <a:moveTo>
                      <a:pt x="227" y="1"/>
                    </a:moveTo>
                    <a:cubicBezTo>
                      <a:pt x="116" y="1"/>
                      <a:pt x="0" y="116"/>
                      <a:pt x="78" y="239"/>
                    </a:cubicBezTo>
                    <a:cubicBezTo>
                      <a:pt x="297" y="614"/>
                      <a:pt x="591" y="1049"/>
                      <a:pt x="1062" y="1049"/>
                    </a:cubicBezTo>
                    <a:cubicBezTo>
                      <a:pt x="1079" y="1049"/>
                      <a:pt x="1095" y="1048"/>
                      <a:pt x="1112" y="1047"/>
                    </a:cubicBezTo>
                    <a:cubicBezTo>
                      <a:pt x="1549" y="1047"/>
                      <a:pt x="1808" y="644"/>
                      <a:pt x="1985" y="288"/>
                    </a:cubicBezTo>
                    <a:cubicBezTo>
                      <a:pt x="2017" y="207"/>
                      <a:pt x="2002" y="110"/>
                      <a:pt x="1921" y="62"/>
                    </a:cubicBezTo>
                    <a:cubicBezTo>
                      <a:pt x="1895" y="46"/>
                      <a:pt x="1865" y="39"/>
                      <a:pt x="1836" y="39"/>
                    </a:cubicBezTo>
                    <a:cubicBezTo>
                      <a:pt x="1776" y="39"/>
                      <a:pt x="1716" y="71"/>
                      <a:pt x="1694" y="127"/>
                    </a:cubicBezTo>
                    <a:cubicBezTo>
                      <a:pt x="1582" y="353"/>
                      <a:pt x="1420" y="708"/>
                      <a:pt x="1112" y="724"/>
                    </a:cubicBezTo>
                    <a:cubicBezTo>
                      <a:pt x="1105" y="724"/>
                      <a:pt x="1097" y="724"/>
                      <a:pt x="1089" y="724"/>
                    </a:cubicBezTo>
                    <a:cubicBezTo>
                      <a:pt x="732" y="724"/>
                      <a:pt x="512" y="347"/>
                      <a:pt x="354" y="77"/>
                    </a:cubicBezTo>
                    <a:cubicBezTo>
                      <a:pt x="324" y="23"/>
                      <a:pt x="276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35"/>
              <p:cNvSpPr/>
              <p:nvPr/>
            </p:nvSpPr>
            <p:spPr>
              <a:xfrm>
                <a:off x="7499650" y="3711775"/>
                <a:ext cx="333750" cy="442325"/>
              </a:xfrm>
              <a:custGeom>
                <a:avLst/>
                <a:gdLst/>
                <a:ahLst/>
                <a:cxnLst/>
                <a:rect l="l" t="t" r="r" b="b"/>
                <a:pathLst>
                  <a:path w="13350" h="17693" extrusionOk="0">
                    <a:moveTo>
                      <a:pt x="7419" y="0"/>
                    </a:moveTo>
                    <a:lnTo>
                      <a:pt x="0" y="3927"/>
                    </a:lnTo>
                    <a:cubicBezTo>
                      <a:pt x="567" y="6594"/>
                      <a:pt x="1149" y="9292"/>
                      <a:pt x="2231" y="11749"/>
                    </a:cubicBezTo>
                    <a:cubicBezTo>
                      <a:pt x="3314" y="14190"/>
                      <a:pt x="4978" y="16403"/>
                      <a:pt x="7193" y="17502"/>
                    </a:cubicBezTo>
                    <a:cubicBezTo>
                      <a:pt x="7406" y="17604"/>
                      <a:pt x="7645" y="17693"/>
                      <a:pt x="7869" y="17693"/>
                    </a:cubicBezTo>
                    <a:cubicBezTo>
                      <a:pt x="8001" y="17693"/>
                      <a:pt x="8129" y="17662"/>
                      <a:pt x="8243" y="17584"/>
                    </a:cubicBezTo>
                    <a:cubicBezTo>
                      <a:pt x="8744" y="17211"/>
                      <a:pt x="8550" y="16339"/>
                      <a:pt x="8275" y="15725"/>
                    </a:cubicBezTo>
                    <a:lnTo>
                      <a:pt x="8275" y="15725"/>
                    </a:lnTo>
                    <a:cubicBezTo>
                      <a:pt x="8459" y="16043"/>
                      <a:pt x="8797" y="16217"/>
                      <a:pt x="9129" y="16217"/>
                    </a:cubicBezTo>
                    <a:cubicBezTo>
                      <a:pt x="9354" y="16217"/>
                      <a:pt x="9577" y="16137"/>
                      <a:pt x="9746" y="15968"/>
                    </a:cubicBezTo>
                    <a:cubicBezTo>
                      <a:pt x="10161" y="15583"/>
                      <a:pt x="10210" y="14804"/>
                      <a:pt x="9867" y="14339"/>
                    </a:cubicBezTo>
                    <a:lnTo>
                      <a:pt x="9867" y="14339"/>
                    </a:lnTo>
                    <a:cubicBezTo>
                      <a:pt x="10117" y="14626"/>
                      <a:pt x="10479" y="14788"/>
                      <a:pt x="10832" y="14788"/>
                    </a:cubicBezTo>
                    <a:cubicBezTo>
                      <a:pt x="11068" y="14788"/>
                      <a:pt x="11300" y="14716"/>
                      <a:pt x="11492" y="14561"/>
                    </a:cubicBezTo>
                    <a:cubicBezTo>
                      <a:pt x="12009" y="14141"/>
                      <a:pt x="12074" y="13139"/>
                      <a:pt x="11572" y="12719"/>
                    </a:cubicBezTo>
                    <a:lnTo>
                      <a:pt x="11572" y="12719"/>
                    </a:lnTo>
                    <a:cubicBezTo>
                      <a:pt x="11848" y="12861"/>
                      <a:pt x="12169" y="12998"/>
                      <a:pt x="12465" y="12998"/>
                    </a:cubicBezTo>
                    <a:cubicBezTo>
                      <a:pt x="12638" y="12998"/>
                      <a:pt x="12803" y="12951"/>
                      <a:pt x="12946" y="12832"/>
                    </a:cubicBezTo>
                    <a:cubicBezTo>
                      <a:pt x="13285" y="12557"/>
                      <a:pt x="13350" y="12007"/>
                      <a:pt x="13270" y="11539"/>
                    </a:cubicBezTo>
                    <a:cubicBezTo>
                      <a:pt x="13076" y="10230"/>
                      <a:pt x="12235" y="9212"/>
                      <a:pt x="11492" y="8210"/>
                    </a:cubicBezTo>
                    <a:cubicBezTo>
                      <a:pt x="9697" y="5801"/>
                      <a:pt x="8307" y="2989"/>
                      <a:pt x="7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35"/>
              <p:cNvSpPr/>
              <p:nvPr/>
            </p:nvSpPr>
            <p:spPr>
              <a:xfrm>
                <a:off x="7431925" y="3717725"/>
                <a:ext cx="254850" cy="165175"/>
              </a:xfrm>
              <a:custGeom>
                <a:avLst/>
                <a:gdLst/>
                <a:ahLst/>
                <a:cxnLst/>
                <a:rect l="l" t="t" r="r" b="b"/>
                <a:pathLst>
                  <a:path w="10194" h="6607" extrusionOk="0">
                    <a:moveTo>
                      <a:pt x="8176" y="0"/>
                    </a:moveTo>
                    <a:cubicBezTo>
                      <a:pt x="8096" y="0"/>
                      <a:pt x="8025" y="36"/>
                      <a:pt x="8010" y="118"/>
                    </a:cubicBezTo>
                    <a:cubicBezTo>
                      <a:pt x="7853" y="749"/>
                      <a:pt x="7759" y="1393"/>
                      <a:pt x="7740" y="2039"/>
                    </a:cubicBezTo>
                    <a:lnTo>
                      <a:pt x="7740" y="2039"/>
                    </a:lnTo>
                    <a:cubicBezTo>
                      <a:pt x="7159" y="1805"/>
                      <a:pt x="6567" y="1560"/>
                      <a:pt x="5974" y="1329"/>
                    </a:cubicBezTo>
                    <a:cubicBezTo>
                      <a:pt x="5961" y="1325"/>
                      <a:pt x="5947" y="1323"/>
                      <a:pt x="5934" y="1323"/>
                    </a:cubicBezTo>
                    <a:cubicBezTo>
                      <a:pt x="5845" y="1323"/>
                      <a:pt x="5750" y="1407"/>
                      <a:pt x="5765" y="1491"/>
                    </a:cubicBezTo>
                    <a:cubicBezTo>
                      <a:pt x="5849" y="2066"/>
                      <a:pt x="5920" y="2640"/>
                      <a:pt x="6001" y="3214"/>
                    </a:cubicBezTo>
                    <a:lnTo>
                      <a:pt x="6001" y="3214"/>
                    </a:lnTo>
                    <a:cubicBezTo>
                      <a:pt x="5412" y="2968"/>
                      <a:pt x="4812" y="2737"/>
                      <a:pt x="4213" y="2542"/>
                    </a:cubicBezTo>
                    <a:cubicBezTo>
                      <a:pt x="4198" y="2537"/>
                      <a:pt x="4183" y="2535"/>
                      <a:pt x="4168" y="2535"/>
                    </a:cubicBezTo>
                    <a:cubicBezTo>
                      <a:pt x="4084" y="2535"/>
                      <a:pt x="4002" y="2607"/>
                      <a:pt x="4002" y="2704"/>
                    </a:cubicBezTo>
                    <a:cubicBezTo>
                      <a:pt x="4031" y="3288"/>
                      <a:pt x="4047" y="3873"/>
                      <a:pt x="4073" y="4469"/>
                    </a:cubicBezTo>
                    <a:lnTo>
                      <a:pt x="4073" y="4469"/>
                    </a:lnTo>
                    <a:cubicBezTo>
                      <a:pt x="3449" y="4252"/>
                      <a:pt x="2813" y="4034"/>
                      <a:pt x="2177" y="3803"/>
                    </a:cubicBezTo>
                    <a:cubicBezTo>
                      <a:pt x="2164" y="3798"/>
                      <a:pt x="2150" y="3796"/>
                      <a:pt x="2137" y="3796"/>
                    </a:cubicBezTo>
                    <a:cubicBezTo>
                      <a:pt x="2051" y="3796"/>
                      <a:pt x="1966" y="3880"/>
                      <a:pt x="1966" y="3964"/>
                    </a:cubicBezTo>
                    <a:cubicBezTo>
                      <a:pt x="2041" y="4727"/>
                      <a:pt x="1992" y="5477"/>
                      <a:pt x="1830" y="6213"/>
                    </a:cubicBezTo>
                    <a:lnTo>
                      <a:pt x="1830" y="6213"/>
                    </a:lnTo>
                    <a:cubicBezTo>
                      <a:pt x="1312" y="6008"/>
                      <a:pt x="782" y="5803"/>
                      <a:pt x="253" y="5613"/>
                    </a:cubicBezTo>
                    <a:cubicBezTo>
                      <a:pt x="231" y="5604"/>
                      <a:pt x="211" y="5600"/>
                      <a:pt x="193" y="5600"/>
                    </a:cubicBezTo>
                    <a:cubicBezTo>
                      <a:pt x="45" y="5600"/>
                      <a:pt x="0" y="5862"/>
                      <a:pt x="173" y="5919"/>
                    </a:cubicBezTo>
                    <a:cubicBezTo>
                      <a:pt x="755" y="6145"/>
                      <a:pt x="1320" y="6372"/>
                      <a:pt x="1901" y="6598"/>
                    </a:cubicBezTo>
                    <a:cubicBezTo>
                      <a:pt x="1916" y="6604"/>
                      <a:pt x="1931" y="6606"/>
                      <a:pt x="1946" y="6606"/>
                    </a:cubicBezTo>
                    <a:cubicBezTo>
                      <a:pt x="2016" y="6606"/>
                      <a:pt x="2086" y="6551"/>
                      <a:pt x="2112" y="6485"/>
                    </a:cubicBezTo>
                    <a:cubicBezTo>
                      <a:pt x="2288" y="5739"/>
                      <a:pt x="2357" y="4967"/>
                      <a:pt x="2321" y="4204"/>
                    </a:cubicBezTo>
                    <a:lnTo>
                      <a:pt x="2321" y="4204"/>
                    </a:lnTo>
                    <a:cubicBezTo>
                      <a:pt x="2944" y="4420"/>
                      <a:pt x="3579" y="4637"/>
                      <a:pt x="4213" y="4852"/>
                    </a:cubicBezTo>
                    <a:cubicBezTo>
                      <a:pt x="4231" y="4861"/>
                      <a:pt x="4250" y="4866"/>
                      <a:pt x="4268" y="4866"/>
                    </a:cubicBezTo>
                    <a:cubicBezTo>
                      <a:pt x="4348" y="4866"/>
                      <a:pt x="4423" y="4787"/>
                      <a:pt x="4423" y="4708"/>
                    </a:cubicBezTo>
                    <a:cubicBezTo>
                      <a:pt x="4394" y="4104"/>
                      <a:pt x="4365" y="3512"/>
                      <a:pt x="4336" y="2923"/>
                    </a:cubicBezTo>
                    <a:lnTo>
                      <a:pt x="4336" y="2923"/>
                    </a:lnTo>
                    <a:cubicBezTo>
                      <a:pt x="4938" y="3131"/>
                      <a:pt x="5529" y="3365"/>
                      <a:pt x="6120" y="3624"/>
                    </a:cubicBezTo>
                    <a:cubicBezTo>
                      <a:pt x="6144" y="3636"/>
                      <a:pt x="6173" y="3643"/>
                      <a:pt x="6201" y="3643"/>
                    </a:cubicBezTo>
                    <a:cubicBezTo>
                      <a:pt x="6287" y="3643"/>
                      <a:pt x="6374" y="3588"/>
                      <a:pt x="6362" y="3479"/>
                    </a:cubicBezTo>
                    <a:cubicBezTo>
                      <a:pt x="6292" y="2902"/>
                      <a:pt x="6210" y="2326"/>
                      <a:pt x="6136" y="1750"/>
                    </a:cubicBezTo>
                    <a:lnTo>
                      <a:pt x="6136" y="1750"/>
                    </a:lnTo>
                    <a:cubicBezTo>
                      <a:pt x="6705" y="1979"/>
                      <a:pt x="7285" y="2219"/>
                      <a:pt x="7866" y="2445"/>
                    </a:cubicBezTo>
                    <a:cubicBezTo>
                      <a:pt x="7881" y="2453"/>
                      <a:pt x="7898" y="2456"/>
                      <a:pt x="7914" y="2456"/>
                    </a:cubicBezTo>
                    <a:cubicBezTo>
                      <a:pt x="7996" y="2456"/>
                      <a:pt x="8075" y="2364"/>
                      <a:pt x="8075" y="2283"/>
                    </a:cubicBezTo>
                    <a:cubicBezTo>
                      <a:pt x="8075" y="1638"/>
                      <a:pt x="8145" y="993"/>
                      <a:pt x="8297" y="361"/>
                    </a:cubicBezTo>
                    <a:lnTo>
                      <a:pt x="8297" y="361"/>
                    </a:lnTo>
                    <a:cubicBezTo>
                      <a:pt x="8837" y="466"/>
                      <a:pt x="9378" y="581"/>
                      <a:pt x="9917" y="683"/>
                    </a:cubicBezTo>
                    <a:cubicBezTo>
                      <a:pt x="9932" y="686"/>
                      <a:pt x="9946" y="688"/>
                      <a:pt x="9960" y="688"/>
                    </a:cubicBezTo>
                    <a:cubicBezTo>
                      <a:pt x="10138" y="688"/>
                      <a:pt x="10194" y="405"/>
                      <a:pt x="9999" y="360"/>
                    </a:cubicBezTo>
                    <a:cubicBezTo>
                      <a:pt x="9400" y="247"/>
                      <a:pt x="8818" y="118"/>
                      <a:pt x="8221" y="4"/>
                    </a:cubicBezTo>
                    <a:cubicBezTo>
                      <a:pt x="8206" y="2"/>
                      <a:pt x="8191" y="0"/>
                      <a:pt x="8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35"/>
              <p:cNvSpPr/>
              <p:nvPr/>
            </p:nvSpPr>
            <p:spPr>
              <a:xfrm>
                <a:off x="7501925" y="3789913"/>
                <a:ext cx="220102" cy="142409"/>
              </a:xfrm>
              <a:custGeom>
                <a:avLst/>
                <a:gdLst/>
                <a:ahLst/>
                <a:cxnLst/>
                <a:rect l="l" t="t" r="r" b="b"/>
                <a:pathLst>
                  <a:path w="10210" h="6606" extrusionOk="0">
                    <a:moveTo>
                      <a:pt x="8189" y="0"/>
                    </a:moveTo>
                    <a:cubicBezTo>
                      <a:pt x="8115" y="0"/>
                      <a:pt x="8037" y="46"/>
                      <a:pt x="8009" y="117"/>
                    </a:cubicBezTo>
                    <a:cubicBezTo>
                      <a:pt x="7852" y="749"/>
                      <a:pt x="7770" y="1393"/>
                      <a:pt x="7754" y="2051"/>
                    </a:cubicBezTo>
                    <a:lnTo>
                      <a:pt x="7754" y="2051"/>
                    </a:lnTo>
                    <a:cubicBezTo>
                      <a:pt x="7160" y="1808"/>
                      <a:pt x="6569" y="1575"/>
                      <a:pt x="5990" y="1328"/>
                    </a:cubicBezTo>
                    <a:cubicBezTo>
                      <a:pt x="5977" y="1324"/>
                      <a:pt x="5963" y="1322"/>
                      <a:pt x="5949" y="1322"/>
                    </a:cubicBezTo>
                    <a:cubicBezTo>
                      <a:pt x="5861" y="1322"/>
                      <a:pt x="5765" y="1406"/>
                      <a:pt x="5779" y="1490"/>
                    </a:cubicBezTo>
                    <a:cubicBezTo>
                      <a:pt x="5850" y="2069"/>
                      <a:pt x="5933" y="2646"/>
                      <a:pt x="6006" y="3225"/>
                    </a:cubicBezTo>
                    <a:lnTo>
                      <a:pt x="6006" y="3225"/>
                    </a:lnTo>
                    <a:cubicBezTo>
                      <a:pt x="5427" y="2967"/>
                      <a:pt x="4826" y="2736"/>
                      <a:pt x="4212" y="2541"/>
                    </a:cubicBezTo>
                    <a:cubicBezTo>
                      <a:pt x="4197" y="2536"/>
                      <a:pt x="4182" y="2534"/>
                      <a:pt x="4167" y="2534"/>
                    </a:cubicBezTo>
                    <a:cubicBezTo>
                      <a:pt x="4083" y="2534"/>
                      <a:pt x="4001" y="2606"/>
                      <a:pt x="4001" y="2703"/>
                    </a:cubicBezTo>
                    <a:cubicBezTo>
                      <a:pt x="4030" y="3286"/>
                      <a:pt x="4058" y="3882"/>
                      <a:pt x="4087" y="4469"/>
                    </a:cubicBezTo>
                    <a:lnTo>
                      <a:pt x="4087" y="4469"/>
                    </a:lnTo>
                    <a:cubicBezTo>
                      <a:pt x="3450" y="4252"/>
                      <a:pt x="2814" y="4035"/>
                      <a:pt x="2191" y="3817"/>
                    </a:cubicBezTo>
                    <a:cubicBezTo>
                      <a:pt x="2177" y="3812"/>
                      <a:pt x="2161" y="3810"/>
                      <a:pt x="2146" y="3810"/>
                    </a:cubicBezTo>
                    <a:cubicBezTo>
                      <a:pt x="2059" y="3810"/>
                      <a:pt x="1967" y="3883"/>
                      <a:pt x="1982" y="3979"/>
                    </a:cubicBezTo>
                    <a:cubicBezTo>
                      <a:pt x="2041" y="4726"/>
                      <a:pt x="1991" y="5474"/>
                      <a:pt x="1829" y="6209"/>
                    </a:cubicBezTo>
                    <a:lnTo>
                      <a:pt x="1829" y="6209"/>
                    </a:lnTo>
                    <a:cubicBezTo>
                      <a:pt x="1306" y="6007"/>
                      <a:pt x="794" y="5816"/>
                      <a:pt x="269" y="5612"/>
                    </a:cubicBezTo>
                    <a:cubicBezTo>
                      <a:pt x="247" y="5603"/>
                      <a:pt x="227" y="5599"/>
                      <a:pt x="208" y="5599"/>
                    </a:cubicBezTo>
                    <a:cubicBezTo>
                      <a:pt x="57" y="5599"/>
                      <a:pt x="1" y="5863"/>
                      <a:pt x="187" y="5935"/>
                    </a:cubicBezTo>
                    <a:cubicBezTo>
                      <a:pt x="753" y="6144"/>
                      <a:pt x="1335" y="6371"/>
                      <a:pt x="1917" y="6597"/>
                    </a:cubicBezTo>
                    <a:cubicBezTo>
                      <a:pt x="1931" y="6603"/>
                      <a:pt x="1946" y="6606"/>
                      <a:pt x="1961" y="6606"/>
                    </a:cubicBezTo>
                    <a:cubicBezTo>
                      <a:pt x="2030" y="6606"/>
                      <a:pt x="2097" y="6550"/>
                      <a:pt x="2111" y="6485"/>
                    </a:cubicBezTo>
                    <a:cubicBezTo>
                      <a:pt x="2300" y="5738"/>
                      <a:pt x="2371" y="4979"/>
                      <a:pt x="2324" y="4219"/>
                    </a:cubicBezTo>
                    <a:lnTo>
                      <a:pt x="2324" y="4219"/>
                    </a:lnTo>
                    <a:cubicBezTo>
                      <a:pt x="2958" y="4436"/>
                      <a:pt x="3591" y="4651"/>
                      <a:pt x="4212" y="4868"/>
                    </a:cubicBezTo>
                    <a:cubicBezTo>
                      <a:pt x="4225" y="4873"/>
                      <a:pt x="4238" y="4875"/>
                      <a:pt x="4252" y="4875"/>
                    </a:cubicBezTo>
                    <a:cubicBezTo>
                      <a:pt x="4341" y="4875"/>
                      <a:pt x="4436" y="4791"/>
                      <a:pt x="4421" y="4707"/>
                    </a:cubicBezTo>
                    <a:cubicBezTo>
                      <a:pt x="4393" y="4122"/>
                      <a:pt x="4377" y="3526"/>
                      <a:pt x="4352" y="2939"/>
                    </a:cubicBezTo>
                    <a:lnTo>
                      <a:pt x="4352" y="2939"/>
                    </a:lnTo>
                    <a:cubicBezTo>
                      <a:pt x="4954" y="3144"/>
                      <a:pt x="5543" y="3364"/>
                      <a:pt x="6119" y="3623"/>
                    </a:cubicBezTo>
                    <a:cubicBezTo>
                      <a:pt x="6143" y="3636"/>
                      <a:pt x="6173" y="3642"/>
                      <a:pt x="6203" y="3642"/>
                    </a:cubicBezTo>
                    <a:cubicBezTo>
                      <a:pt x="6293" y="3642"/>
                      <a:pt x="6389" y="3587"/>
                      <a:pt x="6378" y="3479"/>
                    </a:cubicBezTo>
                    <a:cubicBezTo>
                      <a:pt x="6293" y="2903"/>
                      <a:pt x="6221" y="2329"/>
                      <a:pt x="6140" y="1754"/>
                    </a:cubicBezTo>
                    <a:lnTo>
                      <a:pt x="6140" y="1754"/>
                    </a:lnTo>
                    <a:cubicBezTo>
                      <a:pt x="6720" y="1991"/>
                      <a:pt x="7300" y="2218"/>
                      <a:pt x="7880" y="2444"/>
                    </a:cubicBezTo>
                    <a:cubicBezTo>
                      <a:pt x="7898" y="2453"/>
                      <a:pt x="7916" y="2457"/>
                      <a:pt x="7934" y="2457"/>
                    </a:cubicBezTo>
                    <a:cubicBezTo>
                      <a:pt x="8014" y="2457"/>
                      <a:pt x="8091" y="2377"/>
                      <a:pt x="8091" y="2298"/>
                    </a:cubicBezTo>
                    <a:cubicBezTo>
                      <a:pt x="8075" y="1637"/>
                      <a:pt x="8144" y="990"/>
                      <a:pt x="8297" y="357"/>
                    </a:cubicBezTo>
                    <a:lnTo>
                      <a:pt x="8297" y="357"/>
                    </a:lnTo>
                    <a:cubicBezTo>
                      <a:pt x="8842" y="463"/>
                      <a:pt x="9386" y="579"/>
                      <a:pt x="9916" y="682"/>
                    </a:cubicBezTo>
                    <a:cubicBezTo>
                      <a:pt x="9931" y="685"/>
                      <a:pt x="9945" y="687"/>
                      <a:pt x="9959" y="687"/>
                    </a:cubicBezTo>
                    <a:cubicBezTo>
                      <a:pt x="10139" y="687"/>
                      <a:pt x="10209" y="406"/>
                      <a:pt x="10013" y="376"/>
                    </a:cubicBezTo>
                    <a:cubicBezTo>
                      <a:pt x="9416" y="246"/>
                      <a:pt x="8817" y="132"/>
                      <a:pt x="8220" y="3"/>
                    </a:cubicBezTo>
                    <a:cubicBezTo>
                      <a:pt x="8210" y="1"/>
                      <a:pt x="8199" y="0"/>
                      <a:pt x="8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35"/>
              <p:cNvSpPr/>
              <p:nvPr/>
            </p:nvSpPr>
            <p:spPr>
              <a:xfrm>
                <a:off x="7536371" y="3842490"/>
                <a:ext cx="219887" cy="14208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6591" extrusionOk="0">
                    <a:moveTo>
                      <a:pt x="8173" y="1"/>
                    </a:moveTo>
                    <a:cubicBezTo>
                      <a:pt x="8094" y="1"/>
                      <a:pt x="8025" y="37"/>
                      <a:pt x="8012" y="118"/>
                    </a:cubicBezTo>
                    <a:cubicBezTo>
                      <a:pt x="7853" y="749"/>
                      <a:pt x="7759" y="1393"/>
                      <a:pt x="7740" y="2039"/>
                    </a:cubicBezTo>
                    <a:lnTo>
                      <a:pt x="7740" y="2039"/>
                    </a:lnTo>
                    <a:cubicBezTo>
                      <a:pt x="7159" y="1805"/>
                      <a:pt x="6567" y="1561"/>
                      <a:pt x="5975" y="1330"/>
                    </a:cubicBezTo>
                    <a:cubicBezTo>
                      <a:pt x="5958" y="1321"/>
                      <a:pt x="5939" y="1317"/>
                      <a:pt x="5920" y="1317"/>
                    </a:cubicBezTo>
                    <a:cubicBezTo>
                      <a:pt x="5836" y="1317"/>
                      <a:pt x="5752" y="1399"/>
                      <a:pt x="5765" y="1492"/>
                    </a:cubicBezTo>
                    <a:cubicBezTo>
                      <a:pt x="5849" y="2064"/>
                      <a:pt x="5921" y="2638"/>
                      <a:pt x="6002" y="3210"/>
                    </a:cubicBezTo>
                    <a:lnTo>
                      <a:pt x="6002" y="3210"/>
                    </a:lnTo>
                    <a:cubicBezTo>
                      <a:pt x="5412" y="2956"/>
                      <a:pt x="4813" y="2735"/>
                      <a:pt x="4213" y="2526"/>
                    </a:cubicBezTo>
                    <a:cubicBezTo>
                      <a:pt x="4200" y="2522"/>
                      <a:pt x="4187" y="2520"/>
                      <a:pt x="4174" y="2520"/>
                    </a:cubicBezTo>
                    <a:cubicBezTo>
                      <a:pt x="4088" y="2520"/>
                      <a:pt x="4004" y="2604"/>
                      <a:pt x="4004" y="2688"/>
                    </a:cubicBezTo>
                    <a:cubicBezTo>
                      <a:pt x="4032" y="3285"/>
                      <a:pt x="4048" y="3870"/>
                      <a:pt x="4073" y="4453"/>
                    </a:cubicBezTo>
                    <a:lnTo>
                      <a:pt x="4073" y="4453"/>
                    </a:lnTo>
                    <a:cubicBezTo>
                      <a:pt x="3448" y="4236"/>
                      <a:pt x="2813" y="4020"/>
                      <a:pt x="2177" y="3802"/>
                    </a:cubicBezTo>
                    <a:cubicBezTo>
                      <a:pt x="2164" y="3798"/>
                      <a:pt x="2151" y="3796"/>
                      <a:pt x="2137" y="3796"/>
                    </a:cubicBezTo>
                    <a:cubicBezTo>
                      <a:pt x="2052" y="3796"/>
                      <a:pt x="1967" y="3880"/>
                      <a:pt x="1967" y="3964"/>
                    </a:cubicBezTo>
                    <a:cubicBezTo>
                      <a:pt x="2042" y="4713"/>
                      <a:pt x="1992" y="5477"/>
                      <a:pt x="1829" y="6214"/>
                    </a:cubicBezTo>
                    <a:lnTo>
                      <a:pt x="1829" y="6214"/>
                    </a:lnTo>
                    <a:cubicBezTo>
                      <a:pt x="1313" y="6009"/>
                      <a:pt x="784" y="5803"/>
                      <a:pt x="254" y="5597"/>
                    </a:cubicBezTo>
                    <a:cubicBezTo>
                      <a:pt x="233" y="5588"/>
                      <a:pt x="213" y="5584"/>
                      <a:pt x="194" y="5584"/>
                    </a:cubicBezTo>
                    <a:cubicBezTo>
                      <a:pt x="46" y="5584"/>
                      <a:pt x="0" y="5848"/>
                      <a:pt x="173" y="5920"/>
                    </a:cubicBezTo>
                    <a:cubicBezTo>
                      <a:pt x="755" y="6146"/>
                      <a:pt x="1321" y="6373"/>
                      <a:pt x="1903" y="6582"/>
                    </a:cubicBezTo>
                    <a:cubicBezTo>
                      <a:pt x="1917" y="6588"/>
                      <a:pt x="1932" y="6591"/>
                      <a:pt x="1947" y="6591"/>
                    </a:cubicBezTo>
                    <a:cubicBezTo>
                      <a:pt x="2016" y="6591"/>
                      <a:pt x="2086" y="6535"/>
                      <a:pt x="2112" y="6470"/>
                    </a:cubicBezTo>
                    <a:cubicBezTo>
                      <a:pt x="2288" y="5723"/>
                      <a:pt x="2357" y="4964"/>
                      <a:pt x="2321" y="4204"/>
                    </a:cubicBezTo>
                    <a:lnTo>
                      <a:pt x="2321" y="4204"/>
                    </a:lnTo>
                    <a:cubicBezTo>
                      <a:pt x="2944" y="4421"/>
                      <a:pt x="3579" y="4637"/>
                      <a:pt x="4213" y="4854"/>
                    </a:cubicBezTo>
                    <a:cubicBezTo>
                      <a:pt x="4228" y="4858"/>
                      <a:pt x="4243" y="4861"/>
                      <a:pt x="4258" y="4861"/>
                    </a:cubicBezTo>
                    <a:cubicBezTo>
                      <a:pt x="4342" y="4861"/>
                      <a:pt x="4424" y="4788"/>
                      <a:pt x="4424" y="4692"/>
                    </a:cubicBezTo>
                    <a:cubicBezTo>
                      <a:pt x="4395" y="4106"/>
                      <a:pt x="4367" y="3521"/>
                      <a:pt x="4338" y="2925"/>
                    </a:cubicBezTo>
                    <a:lnTo>
                      <a:pt x="4338" y="2925"/>
                    </a:lnTo>
                    <a:cubicBezTo>
                      <a:pt x="4940" y="3133"/>
                      <a:pt x="5531" y="3366"/>
                      <a:pt x="6120" y="3625"/>
                    </a:cubicBezTo>
                    <a:cubicBezTo>
                      <a:pt x="6140" y="3632"/>
                      <a:pt x="6161" y="3635"/>
                      <a:pt x="6184" y="3635"/>
                    </a:cubicBezTo>
                    <a:cubicBezTo>
                      <a:pt x="6274" y="3635"/>
                      <a:pt x="6376" y="3583"/>
                      <a:pt x="6363" y="3479"/>
                    </a:cubicBezTo>
                    <a:cubicBezTo>
                      <a:pt x="6292" y="2903"/>
                      <a:pt x="6210" y="2327"/>
                      <a:pt x="6137" y="1750"/>
                    </a:cubicBezTo>
                    <a:lnTo>
                      <a:pt x="6137" y="1750"/>
                    </a:lnTo>
                    <a:cubicBezTo>
                      <a:pt x="6706" y="1977"/>
                      <a:pt x="7286" y="2205"/>
                      <a:pt x="7866" y="2445"/>
                    </a:cubicBezTo>
                    <a:cubicBezTo>
                      <a:pt x="7879" y="2449"/>
                      <a:pt x="7892" y="2451"/>
                      <a:pt x="7905" y="2451"/>
                    </a:cubicBezTo>
                    <a:cubicBezTo>
                      <a:pt x="7991" y="2451"/>
                      <a:pt x="8076" y="2367"/>
                      <a:pt x="8076" y="2283"/>
                    </a:cubicBezTo>
                    <a:cubicBezTo>
                      <a:pt x="8076" y="1624"/>
                      <a:pt x="8145" y="980"/>
                      <a:pt x="8297" y="349"/>
                    </a:cubicBezTo>
                    <a:lnTo>
                      <a:pt x="8297" y="349"/>
                    </a:lnTo>
                    <a:cubicBezTo>
                      <a:pt x="8838" y="463"/>
                      <a:pt x="9378" y="567"/>
                      <a:pt x="9919" y="684"/>
                    </a:cubicBezTo>
                    <a:cubicBezTo>
                      <a:pt x="9929" y="685"/>
                      <a:pt x="9938" y="686"/>
                      <a:pt x="9948" y="686"/>
                    </a:cubicBezTo>
                    <a:cubicBezTo>
                      <a:pt x="10135" y="686"/>
                      <a:pt x="10200" y="392"/>
                      <a:pt x="9999" y="361"/>
                    </a:cubicBezTo>
                    <a:cubicBezTo>
                      <a:pt x="9402" y="231"/>
                      <a:pt x="8803" y="118"/>
                      <a:pt x="8221" y="5"/>
                    </a:cubicBezTo>
                    <a:cubicBezTo>
                      <a:pt x="8205" y="2"/>
                      <a:pt x="8189" y="1"/>
                      <a:pt x="8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35"/>
              <p:cNvSpPr/>
              <p:nvPr/>
            </p:nvSpPr>
            <p:spPr>
              <a:xfrm>
                <a:off x="7570494" y="3894765"/>
                <a:ext cx="220145" cy="142430"/>
              </a:xfrm>
              <a:custGeom>
                <a:avLst/>
                <a:gdLst/>
                <a:ahLst/>
                <a:cxnLst/>
                <a:rect l="l" t="t" r="r" b="b"/>
                <a:pathLst>
                  <a:path w="10212" h="6607" extrusionOk="0">
                    <a:moveTo>
                      <a:pt x="8181" y="0"/>
                    </a:moveTo>
                    <a:cubicBezTo>
                      <a:pt x="8111" y="0"/>
                      <a:pt x="8040" y="36"/>
                      <a:pt x="8013" y="117"/>
                    </a:cubicBezTo>
                    <a:cubicBezTo>
                      <a:pt x="7854" y="748"/>
                      <a:pt x="7760" y="1393"/>
                      <a:pt x="7753" y="2038"/>
                    </a:cubicBezTo>
                    <a:lnTo>
                      <a:pt x="7753" y="2038"/>
                    </a:lnTo>
                    <a:cubicBezTo>
                      <a:pt x="7161" y="1807"/>
                      <a:pt x="6570" y="1575"/>
                      <a:pt x="5992" y="1330"/>
                    </a:cubicBezTo>
                    <a:cubicBezTo>
                      <a:pt x="5979" y="1325"/>
                      <a:pt x="5965" y="1323"/>
                      <a:pt x="5952" y="1323"/>
                    </a:cubicBezTo>
                    <a:cubicBezTo>
                      <a:pt x="5863" y="1323"/>
                      <a:pt x="5768" y="1407"/>
                      <a:pt x="5782" y="1491"/>
                    </a:cubicBezTo>
                    <a:cubicBezTo>
                      <a:pt x="5852" y="2065"/>
                      <a:pt x="5934" y="2640"/>
                      <a:pt x="6008" y="3215"/>
                    </a:cubicBezTo>
                    <a:lnTo>
                      <a:pt x="6008" y="3215"/>
                    </a:lnTo>
                    <a:cubicBezTo>
                      <a:pt x="5429" y="2968"/>
                      <a:pt x="4827" y="2736"/>
                      <a:pt x="4214" y="2541"/>
                    </a:cubicBezTo>
                    <a:cubicBezTo>
                      <a:pt x="4199" y="2536"/>
                      <a:pt x="4185" y="2534"/>
                      <a:pt x="4170" y="2534"/>
                    </a:cubicBezTo>
                    <a:cubicBezTo>
                      <a:pt x="4086" y="2534"/>
                      <a:pt x="4005" y="2607"/>
                      <a:pt x="4005" y="2703"/>
                    </a:cubicBezTo>
                    <a:cubicBezTo>
                      <a:pt x="4033" y="3289"/>
                      <a:pt x="4062" y="3874"/>
                      <a:pt x="4090" y="4470"/>
                    </a:cubicBezTo>
                    <a:lnTo>
                      <a:pt x="4090" y="4470"/>
                    </a:lnTo>
                    <a:cubicBezTo>
                      <a:pt x="3453" y="4253"/>
                      <a:pt x="2817" y="4033"/>
                      <a:pt x="2195" y="3802"/>
                    </a:cubicBezTo>
                    <a:cubicBezTo>
                      <a:pt x="2182" y="3797"/>
                      <a:pt x="2168" y="3795"/>
                      <a:pt x="2154" y="3795"/>
                    </a:cubicBezTo>
                    <a:cubicBezTo>
                      <a:pt x="2066" y="3795"/>
                      <a:pt x="1970" y="3879"/>
                      <a:pt x="1984" y="3963"/>
                    </a:cubicBezTo>
                    <a:cubicBezTo>
                      <a:pt x="2044" y="4726"/>
                      <a:pt x="1993" y="5475"/>
                      <a:pt x="1831" y="6209"/>
                    </a:cubicBezTo>
                    <a:lnTo>
                      <a:pt x="1831" y="6209"/>
                    </a:lnTo>
                    <a:cubicBezTo>
                      <a:pt x="1309" y="6005"/>
                      <a:pt x="796" y="5802"/>
                      <a:pt x="271" y="5612"/>
                    </a:cubicBezTo>
                    <a:cubicBezTo>
                      <a:pt x="250" y="5603"/>
                      <a:pt x="229" y="5599"/>
                      <a:pt x="211" y="5599"/>
                    </a:cubicBezTo>
                    <a:cubicBezTo>
                      <a:pt x="59" y="5599"/>
                      <a:pt x="1" y="5862"/>
                      <a:pt x="174" y="5919"/>
                    </a:cubicBezTo>
                    <a:cubicBezTo>
                      <a:pt x="756" y="6146"/>
                      <a:pt x="1337" y="6372"/>
                      <a:pt x="1904" y="6598"/>
                    </a:cubicBezTo>
                    <a:cubicBezTo>
                      <a:pt x="1921" y="6604"/>
                      <a:pt x="1939" y="6607"/>
                      <a:pt x="1956" y="6607"/>
                    </a:cubicBezTo>
                    <a:cubicBezTo>
                      <a:pt x="2033" y="6607"/>
                      <a:pt x="2100" y="6551"/>
                      <a:pt x="2113" y="6484"/>
                    </a:cubicBezTo>
                    <a:cubicBezTo>
                      <a:pt x="2304" y="5739"/>
                      <a:pt x="2375" y="4966"/>
                      <a:pt x="2326" y="4203"/>
                    </a:cubicBezTo>
                    <a:lnTo>
                      <a:pt x="2326" y="4203"/>
                    </a:lnTo>
                    <a:cubicBezTo>
                      <a:pt x="2961" y="4420"/>
                      <a:pt x="3594" y="4636"/>
                      <a:pt x="4214" y="4853"/>
                    </a:cubicBezTo>
                    <a:cubicBezTo>
                      <a:pt x="4232" y="4861"/>
                      <a:pt x="4250" y="4865"/>
                      <a:pt x="4268" y="4865"/>
                    </a:cubicBezTo>
                    <a:cubicBezTo>
                      <a:pt x="4349" y="4865"/>
                      <a:pt x="4425" y="4786"/>
                      <a:pt x="4425" y="4707"/>
                    </a:cubicBezTo>
                    <a:cubicBezTo>
                      <a:pt x="4396" y="4103"/>
                      <a:pt x="4380" y="3513"/>
                      <a:pt x="4354" y="2923"/>
                    </a:cubicBezTo>
                    <a:lnTo>
                      <a:pt x="4354" y="2923"/>
                    </a:lnTo>
                    <a:cubicBezTo>
                      <a:pt x="4956" y="3131"/>
                      <a:pt x="5545" y="3365"/>
                      <a:pt x="6121" y="3625"/>
                    </a:cubicBezTo>
                    <a:cubicBezTo>
                      <a:pt x="6145" y="3636"/>
                      <a:pt x="6174" y="3642"/>
                      <a:pt x="6204" y="3642"/>
                    </a:cubicBezTo>
                    <a:cubicBezTo>
                      <a:pt x="6295" y="3642"/>
                      <a:pt x="6392" y="3588"/>
                      <a:pt x="6380" y="3478"/>
                    </a:cubicBezTo>
                    <a:cubicBezTo>
                      <a:pt x="6295" y="2903"/>
                      <a:pt x="6224" y="2326"/>
                      <a:pt x="6143" y="1750"/>
                    </a:cubicBezTo>
                    <a:lnTo>
                      <a:pt x="6143" y="1750"/>
                    </a:lnTo>
                    <a:cubicBezTo>
                      <a:pt x="6723" y="1979"/>
                      <a:pt x="7301" y="2218"/>
                      <a:pt x="7867" y="2444"/>
                    </a:cubicBezTo>
                    <a:cubicBezTo>
                      <a:pt x="7885" y="2452"/>
                      <a:pt x="7904" y="2456"/>
                      <a:pt x="7922" y="2456"/>
                    </a:cubicBezTo>
                    <a:cubicBezTo>
                      <a:pt x="8014" y="2456"/>
                      <a:pt x="8090" y="2363"/>
                      <a:pt x="8077" y="2282"/>
                    </a:cubicBezTo>
                    <a:cubicBezTo>
                      <a:pt x="8077" y="1637"/>
                      <a:pt x="8147" y="991"/>
                      <a:pt x="8300" y="358"/>
                    </a:cubicBezTo>
                    <a:lnTo>
                      <a:pt x="8300" y="358"/>
                    </a:lnTo>
                    <a:cubicBezTo>
                      <a:pt x="8842" y="463"/>
                      <a:pt x="9374" y="579"/>
                      <a:pt x="9920" y="683"/>
                    </a:cubicBezTo>
                    <a:cubicBezTo>
                      <a:pt x="9934" y="686"/>
                      <a:pt x="9948" y="688"/>
                      <a:pt x="9961" y="688"/>
                    </a:cubicBezTo>
                    <a:cubicBezTo>
                      <a:pt x="10141" y="688"/>
                      <a:pt x="10212" y="404"/>
                      <a:pt x="10017" y="360"/>
                    </a:cubicBezTo>
                    <a:cubicBezTo>
                      <a:pt x="9418" y="246"/>
                      <a:pt x="8821" y="117"/>
                      <a:pt x="8222" y="4"/>
                    </a:cubicBezTo>
                    <a:cubicBezTo>
                      <a:pt x="8209" y="2"/>
                      <a:pt x="8195" y="0"/>
                      <a:pt x="8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35"/>
              <p:cNvSpPr/>
              <p:nvPr/>
            </p:nvSpPr>
            <p:spPr>
              <a:xfrm>
                <a:off x="7605005" y="3947040"/>
                <a:ext cx="219779" cy="142409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6606" extrusionOk="0">
                    <a:moveTo>
                      <a:pt x="8183" y="0"/>
                    </a:moveTo>
                    <a:cubicBezTo>
                      <a:pt x="8101" y="0"/>
                      <a:pt x="8026" y="46"/>
                      <a:pt x="8011" y="116"/>
                    </a:cubicBezTo>
                    <a:cubicBezTo>
                      <a:pt x="7839" y="748"/>
                      <a:pt x="7756" y="1393"/>
                      <a:pt x="7740" y="2050"/>
                    </a:cubicBezTo>
                    <a:lnTo>
                      <a:pt x="7740" y="2050"/>
                    </a:lnTo>
                    <a:cubicBezTo>
                      <a:pt x="7159" y="1806"/>
                      <a:pt x="6567" y="1574"/>
                      <a:pt x="5975" y="1329"/>
                    </a:cubicBezTo>
                    <a:cubicBezTo>
                      <a:pt x="5962" y="1324"/>
                      <a:pt x="5948" y="1322"/>
                      <a:pt x="5934" y="1322"/>
                    </a:cubicBezTo>
                    <a:cubicBezTo>
                      <a:pt x="5846" y="1322"/>
                      <a:pt x="5751" y="1406"/>
                      <a:pt x="5765" y="1490"/>
                    </a:cubicBezTo>
                    <a:cubicBezTo>
                      <a:pt x="5850" y="2066"/>
                      <a:pt x="5921" y="2643"/>
                      <a:pt x="5992" y="3220"/>
                    </a:cubicBezTo>
                    <a:lnTo>
                      <a:pt x="5992" y="3220"/>
                    </a:lnTo>
                    <a:cubicBezTo>
                      <a:pt x="5406" y="2965"/>
                      <a:pt x="4809" y="2734"/>
                      <a:pt x="4214" y="2540"/>
                    </a:cubicBezTo>
                    <a:cubicBezTo>
                      <a:pt x="4199" y="2535"/>
                      <a:pt x="4184" y="2533"/>
                      <a:pt x="4169" y="2533"/>
                    </a:cubicBezTo>
                    <a:cubicBezTo>
                      <a:pt x="4085" y="2533"/>
                      <a:pt x="4003" y="2606"/>
                      <a:pt x="4003" y="2702"/>
                    </a:cubicBezTo>
                    <a:cubicBezTo>
                      <a:pt x="4031" y="3286"/>
                      <a:pt x="4048" y="3883"/>
                      <a:pt x="4073" y="4469"/>
                    </a:cubicBezTo>
                    <a:lnTo>
                      <a:pt x="4073" y="4469"/>
                    </a:lnTo>
                    <a:cubicBezTo>
                      <a:pt x="3439" y="4252"/>
                      <a:pt x="2815" y="4034"/>
                      <a:pt x="2177" y="3818"/>
                    </a:cubicBezTo>
                    <a:cubicBezTo>
                      <a:pt x="2163" y="3813"/>
                      <a:pt x="2148" y="3810"/>
                      <a:pt x="2132" y="3810"/>
                    </a:cubicBezTo>
                    <a:cubicBezTo>
                      <a:pt x="2048" y="3810"/>
                      <a:pt x="1967" y="3883"/>
                      <a:pt x="1967" y="3979"/>
                    </a:cubicBezTo>
                    <a:cubicBezTo>
                      <a:pt x="2042" y="4728"/>
                      <a:pt x="1992" y="5478"/>
                      <a:pt x="1830" y="6213"/>
                    </a:cubicBezTo>
                    <a:lnTo>
                      <a:pt x="1830" y="6213"/>
                    </a:lnTo>
                    <a:cubicBezTo>
                      <a:pt x="1312" y="6010"/>
                      <a:pt x="783" y="5817"/>
                      <a:pt x="253" y="5611"/>
                    </a:cubicBezTo>
                    <a:cubicBezTo>
                      <a:pt x="232" y="5602"/>
                      <a:pt x="213" y="5598"/>
                      <a:pt x="194" y="5598"/>
                    </a:cubicBezTo>
                    <a:cubicBezTo>
                      <a:pt x="45" y="5598"/>
                      <a:pt x="0" y="5863"/>
                      <a:pt x="173" y="5934"/>
                    </a:cubicBezTo>
                    <a:cubicBezTo>
                      <a:pt x="755" y="6145"/>
                      <a:pt x="1320" y="6371"/>
                      <a:pt x="1902" y="6597"/>
                    </a:cubicBezTo>
                    <a:cubicBezTo>
                      <a:pt x="1917" y="6603"/>
                      <a:pt x="1932" y="6606"/>
                      <a:pt x="1947" y="6606"/>
                    </a:cubicBezTo>
                    <a:cubicBezTo>
                      <a:pt x="2016" y="6606"/>
                      <a:pt x="2086" y="6550"/>
                      <a:pt x="2113" y="6484"/>
                    </a:cubicBezTo>
                    <a:cubicBezTo>
                      <a:pt x="2288" y="5738"/>
                      <a:pt x="2358" y="4979"/>
                      <a:pt x="2322" y="4219"/>
                    </a:cubicBezTo>
                    <a:lnTo>
                      <a:pt x="2322" y="4219"/>
                    </a:lnTo>
                    <a:cubicBezTo>
                      <a:pt x="2945" y="4435"/>
                      <a:pt x="3579" y="4652"/>
                      <a:pt x="4214" y="4868"/>
                    </a:cubicBezTo>
                    <a:cubicBezTo>
                      <a:pt x="4227" y="4872"/>
                      <a:pt x="4240" y="4874"/>
                      <a:pt x="4253" y="4874"/>
                    </a:cubicBezTo>
                    <a:cubicBezTo>
                      <a:pt x="4339" y="4874"/>
                      <a:pt x="4423" y="4790"/>
                      <a:pt x="4423" y="4706"/>
                    </a:cubicBezTo>
                    <a:cubicBezTo>
                      <a:pt x="4395" y="4122"/>
                      <a:pt x="4366" y="3526"/>
                      <a:pt x="4338" y="2938"/>
                    </a:cubicBezTo>
                    <a:lnTo>
                      <a:pt x="4338" y="2938"/>
                    </a:lnTo>
                    <a:cubicBezTo>
                      <a:pt x="4940" y="3143"/>
                      <a:pt x="5530" y="3364"/>
                      <a:pt x="6121" y="3624"/>
                    </a:cubicBezTo>
                    <a:cubicBezTo>
                      <a:pt x="6145" y="3636"/>
                      <a:pt x="6173" y="3642"/>
                      <a:pt x="6201" y="3642"/>
                    </a:cubicBezTo>
                    <a:cubicBezTo>
                      <a:pt x="6287" y="3642"/>
                      <a:pt x="6375" y="3587"/>
                      <a:pt x="6362" y="3478"/>
                    </a:cubicBezTo>
                    <a:cubicBezTo>
                      <a:pt x="6293" y="2903"/>
                      <a:pt x="6211" y="2328"/>
                      <a:pt x="6137" y="1754"/>
                    </a:cubicBezTo>
                    <a:lnTo>
                      <a:pt x="6137" y="1754"/>
                    </a:lnTo>
                    <a:cubicBezTo>
                      <a:pt x="6706" y="1991"/>
                      <a:pt x="7286" y="2217"/>
                      <a:pt x="7866" y="2443"/>
                    </a:cubicBezTo>
                    <a:cubicBezTo>
                      <a:pt x="7884" y="2452"/>
                      <a:pt x="7903" y="2456"/>
                      <a:pt x="7921" y="2456"/>
                    </a:cubicBezTo>
                    <a:cubicBezTo>
                      <a:pt x="8001" y="2456"/>
                      <a:pt x="8076" y="2377"/>
                      <a:pt x="8076" y="2298"/>
                    </a:cubicBezTo>
                    <a:cubicBezTo>
                      <a:pt x="8061" y="1639"/>
                      <a:pt x="8144" y="992"/>
                      <a:pt x="8297" y="360"/>
                    </a:cubicBezTo>
                    <a:lnTo>
                      <a:pt x="8297" y="360"/>
                    </a:lnTo>
                    <a:cubicBezTo>
                      <a:pt x="8837" y="464"/>
                      <a:pt x="9378" y="580"/>
                      <a:pt x="9918" y="682"/>
                    </a:cubicBezTo>
                    <a:cubicBezTo>
                      <a:pt x="9932" y="686"/>
                      <a:pt x="9946" y="687"/>
                      <a:pt x="9960" y="687"/>
                    </a:cubicBezTo>
                    <a:cubicBezTo>
                      <a:pt x="10138" y="687"/>
                      <a:pt x="10195" y="405"/>
                      <a:pt x="9999" y="375"/>
                    </a:cubicBezTo>
                    <a:cubicBezTo>
                      <a:pt x="9401" y="245"/>
                      <a:pt x="8803" y="133"/>
                      <a:pt x="8222" y="4"/>
                    </a:cubicBezTo>
                    <a:cubicBezTo>
                      <a:pt x="8209" y="1"/>
                      <a:pt x="8196" y="0"/>
                      <a:pt x="8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35"/>
              <p:cNvSpPr/>
              <p:nvPr/>
            </p:nvSpPr>
            <p:spPr>
              <a:xfrm>
                <a:off x="6884700" y="3611300"/>
                <a:ext cx="894975" cy="236150"/>
              </a:xfrm>
              <a:custGeom>
                <a:avLst/>
                <a:gdLst/>
                <a:ahLst/>
                <a:cxnLst/>
                <a:rect l="l" t="t" r="r" b="b"/>
                <a:pathLst>
                  <a:path w="35799" h="9446" extrusionOk="0">
                    <a:moveTo>
                      <a:pt x="32820" y="0"/>
                    </a:moveTo>
                    <a:cubicBezTo>
                      <a:pt x="31867" y="0"/>
                      <a:pt x="30894" y="256"/>
                      <a:pt x="29964" y="496"/>
                    </a:cubicBezTo>
                    <a:cubicBezTo>
                      <a:pt x="24684" y="1804"/>
                      <a:pt x="19248" y="2461"/>
                      <a:pt x="13811" y="2461"/>
                    </a:cubicBezTo>
                    <a:cubicBezTo>
                      <a:pt x="10178" y="2461"/>
                      <a:pt x="6545" y="2167"/>
                      <a:pt x="2959" y="1578"/>
                    </a:cubicBezTo>
                    <a:cubicBezTo>
                      <a:pt x="2959" y="1578"/>
                      <a:pt x="2686" y="1492"/>
                      <a:pt x="2313" y="1492"/>
                    </a:cubicBezTo>
                    <a:cubicBezTo>
                      <a:pt x="1567" y="1492"/>
                      <a:pt x="421" y="1837"/>
                      <a:pt x="259" y="3905"/>
                    </a:cubicBezTo>
                    <a:cubicBezTo>
                      <a:pt x="1" y="7008"/>
                      <a:pt x="3265" y="7752"/>
                      <a:pt x="3265" y="7752"/>
                    </a:cubicBezTo>
                    <a:cubicBezTo>
                      <a:pt x="7752" y="8978"/>
                      <a:pt x="12010" y="9446"/>
                      <a:pt x="15857" y="9446"/>
                    </a:cubicBezTo>
                    <a:cubicBezTo>
                      <a:pt x="26103" y="9446"/>
                      <a:pt x="33433" y="6128"/>
                      <a:pt x="34409" y="4989"/>
                    </a:cubicBezTo>
                    <a:cubicBezTo>
                      <a:pt x="34926" y="4375"/>
                      <a:pt x="35411" y="3711"/>
                      <a:pt x="35605" y="2920"/>
                    </a:cubicBezTo>
                    <a:cubicBezTo>
                      <a:pt x="35799" y="2144"/>
                      <a:pt x="35653" y="1239"/>
                      <a:pt x="35055" y="690"/>
                    </a:cubicBezTo>
                    <a:cubicBezTo>
                      <a:pt x="34812" y="464"/>
                      <a:pt x="34489" y="302"/>
                      <a:pt x="34166" y="205"/>
                    </a:cubicBezTo>
                    <a:cubicBezTo>
                      <a:pt x="33727" y="59"/>
                      <a:pt x="33276" y="0"/>
                      <a:pt x="32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35"/>
              <p:cNvSpPr/>
              <p:nvPr/>
            </p:nvSpPr>
            <p:spPr>
              <a:xfrm>
                <a:off x="6883900" y="3607025"/>
                <a:ext cx="899025" cy="244475"/>
              </a:xfrm>
              <a:custGeom>
                <a:avLst/>
                <a:gdLst/>
                <a:ahLst/>
                <a:cxnLst/>
                <a:rect l="l" t="t" r="r" b="b"/>
                <a:pathLst>
                  <a:path w="35961" h="9779" extrusionOk="0">
                    <a:moveTo>
                      <a:pt x="32867" y="340"/>
                    </a:moveTo>
                    <a:cubicBezTo>
                      <a:pt x="33014" y="340"/>
                      <a:pt x="33162" y="346"/>
                      <a:pt x="33310" y="359"/>
                    </a:cubicBezTo>
                    <a:cubicBezTo>
                      <a:pt x="34101" y="424"/>
                      <a:pt x="34958" y="715"/>
                      <a:pt x="35329" y="1475"/>
                    </a:cubicBezTo>
                    <a:cubicBezTo>
                      <a:pt x="35685" y="2154"/>
                      <a:pt x="35588" y="2962"/>
                      <a:pt x="35265" y="3641"/>
                    </a:cubicBezTo>
                    <a:cubicBezTo>
                      <a:pt x="35023" y="4173"/>
                      <a:pt x="34667" y="4723"/>
                      <a:pt x="34247" y="5128"/>
                    </a:cubicBezTo>
                    <a:cubicBezTo>
                      <a:pt x="34118" y="5257"/>
                      <a:pt x="34021" y="5321"/>
                      <a:pt x="33875" y="5418"/>
                    </a:cubicBezTo>
                    <a:cubicBezTo>
                      <a:pt x="32808" y="6145"/>
                      <a:pt x="31564" y="6647"/>
                      <a:pt x="30368" y="7082"/>
                    </a:cubicBezTo>
                    <a:cubicBezTo>
                      <a:pt x="28348" y="7810"/>
                      <a:pt x="26263" y="8327"/>
                      <a:pt x="24162" y="8715"/>
                    </a:cubicBezTo>
                    <a:cubicBezTo>
                      <a:pt x="21504" y="9200"/>
                      <a:pt x="18799" y="9443"/>
                      <a:pt x="16094" y="9443"/>
                    </a:cubicBezTo>
                    <a:cubicBezTo>
                      <a:pt x="16004" y="9443"/>
                      <a:pt x="15914" y="9443"/>
                      <a:pt x="15823" y="9442"/>
                    </a:cubicBezTo>
                    <a:cubicBezTo>
                      <a:pt x="12494" y="9442"/>
                      <a:pt x="9180" y="9086"/>
                      <a:pt x="5932" y="8392"/>
                    </a:cubicBezTo>
                    <a:cubicBezTo>
                      <a:pt x="5061" y="8198"/>
                      <a:pt x="4205" y="7988"/>
                      <a:pt x="3350" y="7762"/>
                    </a:cubicBezTo>
                    <a:lnTo>
                      <a:pt x="3350" y="7762"/>
                    </a:lnTo>
                    <a:cubicBezTo>
                      <a:pt x="3349" y="7762"/>
                      <a:pt x="3348" y="7762"/>
                      <a:pt x="3347" y="7761"/>
                    </a:cubicBezTo>
                    <a:lnTo>
                      <a:pt x="3347" y="7761"/>
                    </a:lnTo>
                    <a:cubicBezTo>
                      <a:pt x="3347" y="7761"/>
                      <a:pt x="3347" y="7761"/>
                      <a:pt x="3347" y="7761"/>
                    </a:cubicBezTo>
                    <a:cubicBezTo>
                      <a:pt x="3337" y="7758"/>
                      <a:pt x="3328" y="7756"/>
                      <a:pt x="3319" y="7755"/>
                    </a:cubicBezTo>
                    <a:lnTo>
                      <a:pt x="3319" y="7755"/>
                    </a:lnTo>
                    <a:cubicBezTo>
                      <a:pt x="2051" y="7456"/>
                      <a:pt x="839" y="6491"/>
                      <a:pt x="518" y="5208"/>
                    </a:cubicBezTo>
                    <a:cubicBezTo>
                      <a:pt x="373" y="4594"/>
                      <a:pt x="421" y="3947"/>
                      <a:pt x="567" y="3350"/>
                    </a:cubicBezTo>
                    <a:cubicBezTo>
                      <a:pt x="679" y="2913"/>
                      <a:pt x="890" y="2477"/>
                      <a:pt x="1261" y="2186"/>
                    </a:cubicBezTo>
                    <a:cubicBezTo>
                      <a:pt x="1568" y="1927"/>
                      <a:pt x="1977" y="1822"/>
                      <a:pt x="2371" y="1822"/>
                    </a:cubicBezTo>
                    <a:cubicBezTo>
                      <a:pt x="2517" y="1822"/>
                      <a:pt x="2661" y="1837"/>
                      <a:pt x="2797" y="1863"/>
                    </a:cubicBezTo>
                    <a:cubicBezTo>
                      <a:pt x="4041" y="2105"/>
                      <a:pt x="5301" y="2266"/>
                      <a:pt x="6562" y="2396"/>
                    </a:cubicBezTo>
                    <a:cubicBezTo>
                      <a:pt x="8357" y="2590"/>
                      <a:pt x="10150" y="2719"/>
                      <a:pt x="11960" y="2768"/>
                    </a:cubicBezTo>
                    <a:cubicBezTo>
                      <a:pt x="12591" y="2785"/>
                      <a:pt x="13222" y="2793"/>
                      <a:pt x="13852" y="2793"/>
                    </a:cubicBezTo>
                    <a:cubicBezTo>
                      <a:pt x="16836" y="2793"/>
                      <a:pt x="19810" y="2602"/>
                      <a:pt x="22773" y="2202"/>
                    </a:cubicBezTo>
                    <a:cubicBezTo>
                      <a:pt x="24550" y="1960"/>
                      <a:pt x="26328" y="1652"/>
                      <a:pt x="28073" y="1281"/>
                    </a:cubicBezTo>
                    <a:cubicBezTo>
                      <a:pt x="28962" y="1087"/>
                      <a:pt x="29834" y="861"/>
                      <a:pt x="30707" y="650"/>
                    </a:cubicBezTo>
                    <a:cubicBezTo>
                      <a:pt x="31419" y="489"/>
                      <a:pt x="32142" y="340"/>
                      <a:pt x="32867" y="340"/>
                    </a:cubicBezTo>
                    <a:close/>
                    <a:moveTo>
                      <a:pt x="32862" y="0"/>
                    </a:moveTo>
                    <a:cubicBezTo>
                      <a:pt x="32135" y="0"/>
                      <a:pt x="31402" y="151"/>
                      <a:pt x="30692" y="311"/>
                    </a:cubicBezTo>
                    <a:cubicBezTo>
                      <a:pt x="28882" y="747"/>
                      <a:pt x="27071" y="1167"/>
                      <a:pt x="25229" y="1491"/>
                    </a:cubicBezTo>
                    <a:cubicBezTo>
                      <a:pt x="21544" y="2137"/>
                      <a:pt x="17795" y="2460"/>
                      <a:pt x="14061" y="2460"/>
                    </a:cubicBezTo>
                    <a:cubicBezTo>
                      <a:pt x="13898" y="2462"/>
                      <a:pt x="13735" y="2462"/>
                      <a:pt x="13572" y="2462"/>
                    </a:cubicBezTo>
                    <a:cubicBezTo>
                      <a:pt x="11861" y="2462"/>
                      <a:pt x="10150" y="2383"/>
                      <a:pt x="8454" y="2251"/>
                    </a:cubicBezTo>
                    <a:cubicBezTo>
                      <a:pt x="7516" y="2169"/>
                      <a:pt x="6579" y="2072"/>
                      <a:pt x="5657" y="1960"/>
                    </a:cubicBezTo>
                    <a:cubicBezTo>
                      <a:pt x="5189" y="1911"/>
                      <a:pt x="4720" y="1846"/>
                      <a:pt x="4252" y="1766"/>
                    </a:cubicBezTo>
                    <a:cubicBezTo>
                      <a:pt x="3847" y="1717"/>
                      <a:pt x="3427" y="1669"/>
                      <a:pt x="3039" y="1588"/>
                    </a:cubicBezTo>
                    <a:cubicBezTo>
                      <a:pt x="2797" y="1534"/>
                      <a:pt x="2550" y="1500"/>
                      <a:pt x="2303" y="1500"/>
                    </a:cubicBezTo>
                    <a:cubicBezTo>
                      <a:pt x="2105" y="1500"/>
                      <a:pt x="1908" y="1521"/>
                      <a:pt x="1714" y="1572"/>
                    </a:cubicBezTo>
                    <a:cubicBezTo>
                      <a:pt x="776" y="1846"/>
                      <a:pt x="308" y="2751"/>
                      <a:pt x="162" y="3673"/>
                    </a:cubicBezTo>
                    <a:cubicBezTo>
                      <a:pt x="0" y="4788"/>
                      <a:pt x="211" y="5903"/>
                      <a:pt x="987" y="6759"/>
                    </a:cubicBezTo>
                    <a:cubicBezTo>
                      <a:pt x="1504" y="7309"/>
                      <a:pt x="2183" y="7713"/>
                      <a:pt x="2877" y="7955"/>
                    </a:cubicBezTo>
                    <a:cubicBezTo>
                      <a:pt x="3007" y="8004"/>
                      <a:pt x="3120" y="8052"/>
                      <a:pt x="3250" y="8069"/>
                    </a:cubicBezTo>
                    <a:cubicBezTo>
                      <a:pt x="6691" y="9006"/>
                      <a:pt x="10214" y="9571"/>
                      <a:pt x="13770" y="9733"/>
                    </a:cubicBezTo>
                    <a:cubicBezTo>
                      <a:pt x="14470" y="9763"/>
                      <a:pt x="15171" y="9778"/>
                      <a:pt x="15872" y="9778"/>
                    </a:cubicBezTo>
                    <a:cubicBezTo>
                      <a:pt x="18166" y="9778"/>
                      <a:pt x="20462" y="9615"/>
                      <a:pt x="22740" y="9280"/>
                    </a:cubicBezTo>
                    <a:cubicBezTo>
                      <a:pt x="25051" y="8942"/>
                      <a:pt x="27362" y="8424"/>
                      <a:pt x="29593" y="7697"/>
                    </a:cubicBezTo>
                    <a:cubicBezTo>
                      <a:pt x="30998" y="7229"/>
                      <a:pt x="32437" y="6695"/>
                      <a:pt x="33713" y="5919"/>
                    </a:cubicBezTo>
                    <a:cubicBezTo>
                      <a:pt x="34101" y="5693"/>
                      <a:pt x="34441" y="5434"/>
                      <a:pt x="34715" y="5095"/>
                    </a:cubicBezTo>
                    <a:cubicBezTo>
                      <a:pt x="35217" y="4464"/>
                      <a:pt x="35685" y="3770"/>
                      <a:pt x="35831" y="2962"/>
                    </a:cubicBezTo>
                    <a:cubicBezTo>
                      <a:pt x="35960" y="2283"/>
                      <a:pt x="35846" y="1540"/>
                      <a:pt x="35426" y="990"/>
                    </a:cubicBezTo>
                    <a:cubicBezTo>
                      <a:pt x="34926" y="344"/>
                      <a:pt x="34085" y="101"/>
                      <a:pt x="33310" y="21"/>
                    </a:cubicBezTo>
                    <a:cubicBezTo>
                      <a:pt x="33161" y="7"/>
                      <a:pt x="33012" y="0"/>
                      <a:pt x="32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35"/>
              <p:cNvSpPr/>
              <p:nvPr/>
            </p:nvSpPr>
            <p:spPr>
              <a:xfrm>
                <a:off x="7147975" y="3678563"/>
                <a:ext cx="45397" cy="169033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400" extrusionOk="0">
                    <a:moveTo>
                      <a:pt x="1470" y="0"/>
                    </a:moveTo>
                    <a:cubicBezTo>
                      <a:pt x="1431" y="0"/>
                      <a:pt x="1392" y="16"/>
                      <a:pt x="1358" y="54"/>
                    </a:cubicBezTo>
                    <a:cubicBezTo>
                      <a:pt x="954" y="506"/>
                      <a:pt x="534" y="942"/>
                      <a:pt x="129" y="1394"/>
                    </a:cubicBezTo>
                    <a:cubicBezTo>
                      <a:pt x="65" y="1459"/>
                      <a:pt x="65" y="1556"/>
                      <a:pt x="129" y="1621"/>
                    </a:cubicBezTo>
                    <a:cubicBezTo>
                      <a:pt x="574" y="2094"/>
                      <a:pt x="1081" y="2503"/>
                      <a:pt x="1629" y="2848"/>
                    </a:cubicBezTo>
                    <a:lnTo>
                      <a:pt x="1629" y="2848"/>
                    </a:lnTo>
                    <a:cubicBezTo>
                      <a:pt x="1122" y="3228"/>
                      <a:pt x="626" y="3596"/>
                      <a:pt x="129" y="3965"/>
                    </a:cubicBezTo>
                    <a:cubicBezTo>
                      <a:pt x="32" y="4029"/>
                      <a:pt x="0" y="4207"/>
                      <a:pt x="129" y="4256"/>
                    </a:cubicBezTo>
                    <a:cubicBezTo>
                      <a:pt x="658" y="4492"/>
                      <a:pt x="1187" y="4716"/>
                      <a:pt x="1707" y="4950"/>
                    </a:cubicBezTo>
                    <a:lnTo>
                      <a:pt x="1707" y="4950"/>
                    </a:lnTo>
                    <a:cubicBezTo>
                      <a:pt x="1192" y="5320"/>
                      <a:pt x="684" y="5713"/>
                      <a:pt x="211" y="6130"/>
                    </a:cubicBezTo>
                    <a:cubicBezTo>
                      <a:pt x="129" y="6195"/>
                      <a:pt x="146" y="6340"/>
                      <a:pt x="243" y="6389"/>
                    </a:cubicBezTo>
                    <a:lnTo>
                      <a:pt x="1782" y="7244"/>
                    </a:lnTo>
                    <a:lnTo>
                      <a:pt x="1782" y="7244"/>
                    </a:lnTo>
                    <a:cubicBezTo>
                      <a:pt x="1271" y="7667"/>
                      <a:pt x="749" y="8101"/>
                      <a:pt x="226" y="8522"/>
                    </a:cubicBezTo>
                    <a:cubicBezTo>
                      <a:pt x="146" y="8587"/>
                      <a:pt x="179" y="8749"/>
                      <a:pt x="259" y="8781"/>
                    </a:cubicBezTo>
                    <a:cubicBezTo>
                      <a:pt x="947" y="9125"/>
                      <a:pt x="1567" y="9552"/>
                      <a:pt x="2103" y="10076"/>
                    </a:cubicBezTo>
                    <a:lnTo>
                      <a:pt x="2103" y="10076"/>
                    </a:lnTo>
                    <a:cubicBezTo>
                      <a:pt x="1664" y="10406"/>
                      <a:pt x="1234" y="10747"/>
                      <a:pt x="793" y="11076"/>
                    </a:cubicBezTo>
                    <a:cubicBezTo>
                      <a:pt x="659" y="11182"/>
                      <a:pt x="746" y="11399"/>
                      <a:pt x="880" y="11399"/>
                    </a:cubicBezTo>
                    <a:cubicBezTo>
                      <a:pt x="908" y="11399"/>
                      <a:pt x="939" y="11389"/>
                      <a:pt x="970" y="11367"/>
                    </a:cubicBezTo>
                    <a:cubicBezTo>
                      <a:pt x="1455" y="10979"/>
                      <a:pt x="1956" y="10606"/>
                      <a:pt x="2441" y="10235"/>
                    </a:cubicBezTo>
                    <a:cubicBezTo>
                      <a:pt x="2521" y="10171"/>
                      <a:pt x="2554" y="10057"/>
                      <a:pt x="2473" y="9977"/>
                    </a:cubicBezTo>
                    <a:cubicBezTo>
                      <a:pt x="1931" y="9434"/>
                      <a:pt x="1322" y="8972"/>
                      <a:pt x="647" y="8613"/>
                    </a:cubicBezTo>
                    <a:lnTo>
                      <a:pt x="647" y="8613"/>
                    </a:lnTo>
                    <a:cubicBezTo>
                      <a:pt x="1156" y="8181"/>
                      <a:pt x="1677" y="7761"/>
                      <a:pt x="2198" y="7326"/>
                    </a:cubicBezTo>
                    <a:cubicBezTo>
                      <a:pt x="2279" y="7262"/>
                      <a:pt x="2247" y="7116"/>
                      <a:pt x="2166" y="7068"/>
                    </a:cubicBezTo>
                    <a:cubicBezTo>
                      <a:pt x="1642" y="6784"/>
                      <a:pt x="1130" y="6501"/>
                      <a:pt x="620" y="6218"/>
                    </a:cubicBezTo>
                    <a:lnTo>
                      <a:pt x="620" y="6218"/>
                    </a:lnTo>
                    <a:cubicBezTo>
                      <a:pt x="1109" y="5808"/>
                      <a:pt x="1602" y="5422"/>
                      <a:pt x="2133" y="5064"/>
                    </a:cubicBezTo>
                    <a:cubicBezTo>
                      <a:pt x="2215" y="4999"/>
                      <a:pt x="2247" y="4838"/>
                      <a:pt x="2133" y="4773"/>
                    </a:cubicBezTo>
                    <a:cubicBezTo>
                      <a:pt x="1601" y="4549"/>
                      <a:pt x="1068" y="4312"/>
                      <a:pt x="536" y="4074"/>
                    </a:cubicBezTo>
                    <a:lnTo>
                      <a:pt x="536" y="4074"/>
                    </a:lnTo>
                    <a:cubicBezTo>
                      <a:pt x="1024" y="3710"/>
                      <a:pt x="1520" y="3338"/>
                      <a:pt x="2004" y="2978"/>
                    </a:cubicBezTo>
                    <a:cubicBezTo>
                      <a:pt x="2101" y="2914"/>
                      <a:pt x="2118" y="2769"/>
                      <a:pt x="2004" y="2687"/>
                    </a:cubicBezTo>
                    <a:cubicBezTo>
                      <a:pt x="1436" y="2358"/>
                      <a:pt x="923" y="1961"/>
                      <a:pt x="466" y="1506"/>
                    </a:cubicBezTo>
                    <a:lnTo>
                      <a:pt x="466" y="1506"/>
                    </a:lnTo>
                    <a:cubicBezTo>
                      <a:pt x="847" y="1106"/>
                      <a:pt x="1217" y="693"/>
                      <a:pt x="1601" y="280"/>
                    </a:cubicBezTo>
                    <a:cubicBezTo>
                      <a:pt x="1712" y="168"/>
                      <a:pt x="1596" y="0"/>
                      <a:pt x="1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35"/>
              <p:cNvSpPr/>
              <p:nvPr/>
            </p:nvSpPr>
            <p:spPr>
              <a:xfrm>
                <a:off x="7218639" y="3674100"/>
                <a:ext cx="45717" cy="168930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11393" extrusionOk="0">
                    <a:moveTo>
                      <a:pt x="1480" y="1"/>
                    </a:moveTo>
                    <a:cubicBezTo>
                      <a:pt x="1444" y="1"/>
                      <a:pt x="1408" y="14"/>
                      <a:pt x="1375" y="47"/>
                    </a:cubicBezTo>
                    <a:cubicBezTo>
                      <a:pt x="955" y="500"/>
                      <a:pt x="550" y="952"/>
                      <a:pt x="130" y="1389"/>
                    </a:cubicBezTo>
                    <a:cubicBezTo>
                      <a:pt x="65" y="1469"/>
                      <a:pt x="65" y="1566"/>
                      <a:pt x="130" y="1631"/>
                    </a:cubicBezTo>
                    <a:cubicBezTo>
                      <a:pt x="588" y="2089"/>
                      <a:pt x="1085" y="2509"/>
                      <a:pt x="1629" y="2857"/>
                    </a:cubicBezTo>
                    <a:lnTo>
                      <a:pt x="1629" y="2857"/>
                    </a:lnTo>
                    <a:cubicBezTo>
                      <a:pt x="1135" y="3228"/>
                      <a:pt x="639" y="3608"/>
                      <a:pt x="130" y="3975"/>
                    </a:cubicBezTo>
                    <a:cubicBezTo>
                      <a:pt x="50" y="4040"/>
                      <a:pt x="1" y="4201"/>
                      <a:pt x="130" y="4266"/>
                    </a:cubicBezTo>
                    <a:cubicBezTo>
                      <a:pt x="659" y="4489"/>
                      <a:pt x="1189" y="4723"/>
                      <a:pt x="1718" y="4960"/>
                    </a:cubicBezTo>
                    <a:lnTo>
                      <a:pt x="1718" y="4960"/>
                    </a:lnTo>
                    <a:cubicBezTo>
                      <a:pt x="1197" y="5330"/>
                      <a:pt x="698" y="5723"/>
                      <a:pt x="212" y="6141"/>
                    </a:cubicBezTo>
                    <a:cubicBezTo>
                      <a:pt x="130" y="6205"/>
                      <a:pt x="162" y="6350"/>
                      <a:pt x="244" y="6399"/>
                    </a:cubicBezTo>
                    <a:cubicBezTo>
                      <a:pt x="756" y="6684"/>
                      <a:pt x="1280" y="6968"/>
                      <a:pt x="1796" y="7253"/>
                    </a:cubicBezTo>
                    <a:lnTo>
                      <a:pt x="1796" y="7253"/>
                    </a:lnTo>
                    <a:cubicBezTo>
                      <a:pt x="1276" y="7674"/>
                      <a:pt x="767" y="8097"/>
                      <a:pt x="244" y="8532"/>
                    </a:cubicBezTo>
                    <a:cubicBezTo>
                      <a:pt x="162" y="8597"/>
                      <a:pt x="179" y="8742"/>
                      <a:pt x="276" y="8791"/>
                    </a:cubicBezTo>
                    <a:cubicBezTo>
                      <a:pt x="947" y="9119"/>
                      <a:pt x="1565" y="9558"/>
                      <a:pt x="2113" y="10082"/>
                    </a:cubicBezTo>
                    <a:lnTo>
                      <a:pt x="2113" y="10082"/>
                    </a:lnTo>
                    <a:cubicBezTo>
                      <a:pt x="1681" y="10411"/>
                      <a:pt x="1238" y="10740"/>
                      <a:pt x="809" y="11069"/>
                    </a:cubicBezTo>
                    <a:cubicBezTo>
                      <a:pt x="676" y="11176"/>
                      <a:pt x="762" y="11392"/>
                      <a:pt x="887" y="11392"/>
                    </a:cubicBezTo>
                    <a:cubicBezTo>
                      <a:pt x="914" y="11392"/>
                      <a:pt x="942" y="11383"/>
                      <a:pt x="970" y="11360"/>
                    </a:cubicBezTo>
                    <a:cubicBezTo>
                      <a:pt x="1472" y="10989"/>
                      <a:pt x="1957" y="10617"/>
                      <a:pt x="2442" y="10229"/>
                    </a:cubicBezTo>
                    <a:cubicBezTo>
                      <a:pt x="2539" y="10164"/>
                      <a:pt x="2571" y="10052"/>
                      <a:pt x="2490" y="9970"/>
                    </a:cubicBezTo>
                    <a:cubicBezTo>
                      <a:pt x="1949" y="9430"/>
                      <a:pt x="1329" y="8968"/>
                      <a:pt x="654" y="8610"/>
                    </a:cubicBezTo>
                    <a:lnTo>
                      <a:pt x="654" y="8610"/>
                    </a:lnTo>
                    <a:cubicBezTo>
                      <a:pt x="1174" y="8188"/>
                      <a:pt x="1693" y="7755"/>
                      <a:pt x="2199" y="7336"/>
                    </a:cubicBezTo>
                    <a:cubicBezTo>
                      <a:pt x="2280" y="7272"/>
                      <a:pt x="2263" y="7126"/>
                      <a:pt x="2166" y="7078"/>
                    </a:cubicBezTo>
                    <a:lnTo>
                      <a:pt x="623" y="6220"/>
                    </a:lnTo>
                    <a:lnTo>
                      <a:pt x="623" y="6220"/>
                    </a:lnTo>
                    <a:cubicBezTo>
                      <a:pt x="1106" y="5809"/>
                      <a:pt x="1613" y="5435"/>
                      <a:pt x="2134" y="5074"/>
                    </a:cubicBezTo>
                    <a:cubicBezTo>
                      <a:pt x="2231" y="5009"/>
                      <a:pt x="2263" y="4831"/>
                      <a:pt x="2134" y="4783"/>
                    </a:cubicBezTo>
                    <a:cubicBezTo>
                      <a:pt x="1600" y="4544"/>
                      <a:pt x="1079" y="4317"/>
                      <a:pt x="548" y="4081"/>
                    </a:cubicBezTo>
                    <a:lnTo>
                      <a:pt x="548" y="4081"/>
                    </a:lnTo>
                    <a:cubicBezTo>
                      <a:pt x="1034" y="3710"/>
                      <a:pt x="1520" y="3349"/>
                      <a:pt x="2005" y="2988"/>
                    </a:cubicBezTo>
                    <a:cubicBezTo>
                      <a:pt x="2102" y="2908"/>
                      <a:pt x="2134" y="2762"/>
                      <a:pt x="2005" y="2698"/>
                    </a:cubicBezTo>
                    <a:cubicBezTo>
                      <a:pt x="1453" y="2369"/>
                      <a:pt x="942" y="1972"/>
                      <a:pt x="485" y="1506"/>
                    </a:cubicBezTo>
                    <a:lnTo>
                      <a:pt x="485" y="1506"/>
                    </a:lnTo>
                    <a:cubicBezTo>
                      <a:pt x="854" y="1098"/>
                      <a:pt x="1234" y="701"/>
                      <a:pt x="1601" y="290"/>
                    </a:cubicBezTo>
                    <a:cubicBezTo>
                      <a:pt x="1714" y="165"/>
                      <a:pt x="1603" y="1"/>
                      <a:pt x="1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35"/>
              <p:cNvSpPr/>
              <p:nvPr/>
            </p:nvSpPr>
            <p:spPr>
              <a:xfrm>
                <a:off x="7289623" y="3669681"/>
                <a:ext cx="45397" cy="169033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400" extrusionOk="0">
                    <a:moveTo>
                      <a:pt x="1468" y="1"/>
                    </a:moveTo>
                    <a:cubicBezTo>
                      <a:pt x="1430" y="1"/>
                      <a:pt x="1391" y="17"/>
                      <a:pt x="1358" y="54"/>
                    </a:cubicBezTo>
                    <a:cubicBezTo>
                      <a:pt x="953" y="507"/>
                      <a:pt x="533" y="944"/>
                      <a:pt x="130" y="1396"/>
                    </a:cubicBezTo>
                    <a:cubicBezTo>
                      <a:pt x="65" y="1461"/>
                      <a:pt x="65" y="1558"/>
                      <a:pt x="130" y="1638"/>
                    </a:cubicBezTo>
                    <a:cubicBezTo>
                      <a:pt x="575" y="2098"/>
                      <a:pt x="1085" y="2507"/>
                      <a:pt x="1636" y="2854"/>
                    </a:cubicBezTo>
                    <a:lnTo>
                      <a:pt x="1636" y="2854"/>
                    </a:lnTo>
                    <a:cubicBezTo>
                      <a:pt x="1127" y="3225"/>
                      <a:pt x="628" y="3595"/>
                      <a:pt x="130" y="3965"/>
                    </a:cubicBezTo>
                    <a:cubicBezTo>
                      <a:pt x="33" y="4030"/>
                      <a:pt x="0" y="4208"/>
                      <a:pt x="130" y="4256"/>
                    </a:cubicBezTo>
                    <a:cubicBezTo>
                      <a:pt x="660" y="4494"/>
                      <a:pt x="1191" y="4731"/>
                      <a:pt x="1722" y="4958"/>
                    </a:cubicBezTo>
                    <a:lnTo>
                      <a:pt x="1722" y="4958"/>
                    </a:lnTo>
                    <a:cubicBezTo>
                      <a:pt x="1195" y="5318"/>
                      <a:pt x="684" y="5712"/>
                      <a:pt x="210" y="6131"/>
                    </a:cubicBezTo>
                    <a:cubicBezTo>
                      <a:pt x="130" y="6195"/>
                      <a:pt x="145" y="6342"/>
                      <a:pt x="242" y="6389"/>
                    </a:cubicBezTo>
                    <a:lnTo>
                      <a:pt x="1784" y="7246"/>
                    </a:lnTo>
                    <a:lnTo>
                      <a:pt x="1784" y="7246"/>
                    </a:lnTo>
                    <a:cubicBezTo>
                      <a:pt x="1273" y="7680"/>
                      <a:pt x="751" y="8102"/>
                      <a:pt x="242" y="8523"/>
                    </a:cubicBezTo>
                    <a:cubicBezTo>
                      <a:pt x="162" y="8587"/>
                      <a:pt x="177" y="8749"/>
                      <a:pt x="274" y="8798"/>
                    </a:cubicBezTo>
                    <a:cubicBezTo>
                      <a:pt x="947" y="9127"/>
                      <a:pt x="1564" y="9551"/>
                      <a:pt x="2113" y="10073"/>
                    </a:cubicBezTo>
                    <a:lnTo>
                      <a:pt x="2113" y="10073"/>
                    </a:lnTo>
                    <a:cubicBezTo>
                      <a:pt x="1671" y="10415"/>
                      <a:pt x="1239" y="10746"/>
                      <a:pt x="808" y="11076"/>
                    </a:cubicBezTo>
                    <a:cubicBezTo>
                      <a:pt x="661" y="11183"/>
                      <a:pt x="745" y="11399"/>
                      <a:pt x="880" y="11399"/>
                    </a:cubicBezTo>
                    <a:cubicBezTo>
                      <a:pt x="908" y="11399"/>
                      <a:pt x="939" y="11390"/>
                      <a:pt x="970" y="11367"/>
                    </a:cubicBezTo>
                    <a:cubicBezTo>
                      <a:pt x="1455" y="10979"/>
                      <a:pt x="1955" y="10608"/>
                      <a:pt x="2440" y="10236"/>
                    </a:cubicBezTo>
                    <a:cubicBezTo>
                      <a:pt x="2521" y="10171"/>
                      <a:pt x="2554" y="10059"/>
                      <a:pt x="2472" y="9977"/>
                    </a:cubicBezTo>
                    <a:cubicBezTo>
                      <a:pt x="1931" y="9436"/>
                      <a:pt x="1323" y="8974"/>
                      <a:pt x="649" y="8616"/>
                    </a:cubicBezTo>
                    <a:lnTo>
                      <a:pt x="649" y="8616"/>
                    </a:lnTo>
                    <a:cubicBezTo>
                      <a:pt x="1168" y="8184"/>
                      <a:pt x="1677" y="7763"/>
                      <a:pt x="2198" y="7344"/>
                    </a:cubicBezTo>
                    <a:cubicBezTo>
                      <a:pt x="2278" y="7262"/>
                      <a:pt x="2246" y="7117"/>
                      <a:pt x="2166" y="7068"/>
                    </a:cubicBezTo>
                    <a:cubicBezTo>
                      <a:pt x="1652" y="6798"/>
                      <a:pt x="1125" y="6514"/>
                      <a:pt x="608" y="6228"/>
                    </a:cubicBezTo>
                    <a:lnTo>
                      <a:pt x="608" y="6228"/>
                    </a:lnTo>
                    <a:cubicBezTo>
                      <a:pt x="1104" y="5814"/>
                      <a:pt x="1612" y="5427"/>
                      <a:pt x="2134" y="5064"/>
                    </a:cubicBezTo>
                    <a:cubicBezTo>
                      <a:pt x="2231" y="5000"/>
                      <a:pt x="2263" y="4838"/>
                      <a:pt x="2134" y="4790"/>
                    </a:cubicBezTo>
                    <a:lnTo>
                      <a:pt x="539" y="4076"/>
                    </a:lnTo>
                    <a:lnTo>
                      <a:pt x="539" y="4076"/>
                    </a:lnTo>
                    <a:cubicBezTo>
                      <a:pt x="1034" y="3716"/>
                      <a:pt x="1519" y="3354"/>
                      <a:pt x="2004" y="2980"/>
                    </a:cubicBezTo>
                    <a:cubicBezTo>
                      <a:pt x="2101" y="2915"/>
                      <a:pt x="2117" y="2769"/>
                      <a:pt x="2004" y="2705"/>
                    </a:cubicBezTo>
                    <a:cubicBezTo>
                      <a:pt x="1452" y="2362"/>
                      <a:pt x="942" y="1964"/>
                      <a:pt x="473" y="1511"/>
                    </a:cubicBezTo>
                    <a:lnTo>
                      <a:pt x="473" y="1511"/>
                    </a:lnTo>
                    <a:cubicBezTo>
                      <a:pt x="851" y="1101"/>
                      <a:pt x="1219" y="692"/>
                      <a:pt x="1600" y="297"/>
                    </a:cubicBezTo>
                    <a:cubicBezTo>
                      <a:pt x="1712" y="173"/>
                      <a:pt x="1594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35"/>
              <p:cNvSpPr/>
              <p:nvPr/>
            </p:nvSpPr>
            <p:spPr>
              <a:xfrm>
                <a:off x="7360572" y="3665336"/>
                <a:ext cx="45397" cy="168856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388" extrusionOk="0">
                    <a:moveTo>
                      <a:pt x="1472" y="1"/>
                    </a:moveTo>
                    <a:cubicBezTo>
                      <a:pt x="1434" y="1"/>
                      <a:pt x="1394" y="17"/>
                      <a:pt x="1358" y="56"/>
                    </a:cubicBezTo>
                    <a:cubicBezTo>
                      <a:pt x="938" y="493"/>
                      <a:pt x="534" y="946"/>
                      <a:pt x="114" y="1398"/>
                    </a:cubicBezTo>
                    <a:cubicBezTo>
                      <a:pt x="65" y="1463"/>
                      <a:pt x="50" y="1560"/>
                      <a:pt x="114" y="1625"/>
                    </a:cubicBezTo>
                    <a:cubicBezTo>
                      <a:pt x="572" y="2096"/>
                      <a:pt x="1068" y="2505"/>
                      <a:pt x="1613" y="2851"/>
                    </a:cubicBezTo>
                    <a:lnTo>
                      <a:pt x="1613" y="2851"/>
                    </a:lnTo>
                    <a:cubicBezTo>
                      <a:pt x="1118" y="3221"/>
                      <a:pt x="623" y="3600"/>
                      <a:pt x="114" y="3967"/>
                    </a:cubicBezTo>
                    <a:cubicBezTo>
                      <a:pt x="33" y="4032"/>
                      <a:pt x="1" y="4194"/>
                      <a:pt x="114" y="4258"/>
                    </a:cubicBezTo>
                    <a:cubicBezTo>
                      <a:pt x="644" y="4481"/>
                      <a:pt x="1173" y="4716"/>
                      <a:pt x="1702" y="4953"/>
                    </a:cubicBezTo>
                    <a:lnTo>
                      <a:pt x="1702" y="4953"/>
                    </a:lnTo>
                    <a:cubicBezTo>
                      <a:pt x="1181" y="5322"/>
                      <a:pt x="682" y="5716"/>
                      <a:pt x="194" y="6133"/>
                    </a:cubicBezTo>
                    <a:cubicBezTo>
                      <a:pt x="114" y="6198"/>
                      <a:pt x="147" y="6344"/>
                      <a:pt x="227" y="6391"/>
                    </a:cubicBezTo>
                    <a:cubicBezTo>
                      <a:pt x="754" y="6676"/>
                      <a:pt x="1268" y="6961"/>
                      <a:pt x="1781" y="7245"/>
                    </a:cubicBezTo>
                    <a:lnTo>
                      <a:pt x="1781" y="7245"/>
                    </a:lnTo>
                    <a:cubicBezTo>
                      <a:pt x="1260" y="7670"/>
                      <a:pt x="750" y="8104"/>
                      <a:pt x="227" y="8525"/>
                    </a:cubicBezTo>
                    <a:cubicBezTo>
                      <a:pt x="147" y="8589"/>
                      <a:pt x="179" y="8736"/>
                      <a:pt x="259" y="8783"/>
                    </a:cubicBezTo>
                    <a:cubicBezTo>
                      <a:pt x="945" y="9127"/>
                      <a:pt x="1563" y="9552"/>
                      <a:pt x="2099" y="10073"/>
                    </a:cubicBezTo>
                    <a:lnTo>
                      <a:pt x="2099" y="10073"/>
                    </a:lnTo>
                    <a:cubicBezTo>
                      <a:pt x="1668" y="10403"/>
                      <a:pt x="1237" y="10734"/>
                      <a:pt x="793" y="11078"/>
                    </a:cubicBezTo>
                    <a:cubicBezTo>
                      <a:pt x="661" y="11184"/>
                      <a:pt x="745" y="11387"/>
                      <a:pt x="877" y="11387"/>
                    </a:cubicBezTo>
                    <a:cubicBezTo>
                      <a:pt x="906" y="11387"/>
                      <a:pt x="938" y="11377"/>
                      <a:pt x="970" y="11354"/>
                    </a:cubicBezTo>
                    <a:cubicBezTo>
                      <a:pt x="1455" y="10981"/>
                      <a:pt x="1940" y="10610"/>
                      <a:pt x="2442" y="10238"/>
                    </a:cubicBezTo>
                    <a:cubicBezTo>
                      <a:pt x="2522" y="10173"/>
                      <a:pt x="2554" y="10061"/>
                      <a:pt x="2474" y="9964"/>
                    </a:cubicBezTo>
                    <a:cubicBezTo>
                      <a:pt x="1934" y="9424"/>
                      <a:pt x="1317" y="8977"/>
                      <a:pt x="655" y="8610"/>
                    </a:cubicBezTo>
                    <a:lnTo>
                      <a:pt x="655" y="8610"/>
                    </a:lnTo>
                    <a:cubicBezTo>
                      <a:pt x="1162" y="8180"/>
                      <a:pt x="1678" y="7761"/>
                      <a:pt x="2183" y="7329"/>
                    </a:cubicBezTo>
                    <a:cubicBezTo>
                      <a:pt x="2263" y="7264"/>
                      <a:pt x="2248" y="7119"/>
                      <a:pt x="2151" y="7070"/>
                    </a:cubicBezTo>
                    <a:lnTo>
                      <a:pt x="610" y="6214"/>
                    </a:lnTo>
                    <a:lnTo>
                      <a:pt x="610" y="6214"/>
                    </a:lnTo>
                    <a:cubicBezTo>
                      <a:pt x="1092" y="5814"/>
                      <a:pt x="1600" y="5428"/>
                      <a:pt x="2134" y="5066"/>
                    </a:cubicBezTo>
                    <a:cubicBezTo>
                      <a:pt x="2215" y="5002"/>
                      <a:pt x="2248" y="4824"/>
                      <a:pt x="2134" y="4775"/>
                    </a:cubicBezTo>
                    <a:cubicBezTo>
                      <a:pt x="1600" y="4537"/>
                      <a:pt x="1066" y="4310"/>
                      <a:pt x="532" y="4074"/>
                    </a:cubicBezTo>
                    <a:lnTo>
                      <a:pt x="532" y="4074"/>
                    </a:lnTo>
                    <a:cubicBezTo>
                      <a:pt x="1018" y="3704"/>
                      <a:pt x="1505" y="3343"/>
                      <a:pt x="2005" y="2982"/>
                    </a:cubicBezTo>
                    <a:cubicBezTo>
                      <a:pt x="2101" y="2901"/>
                      <a:pt x="2118" y="2756"/>
                      <a:pt x="2005" y="2691"/>
                    </a:cubicBezTo>
                    <a:cubicBezTo>
                      <a:pt x="1435" y="2361"/>
                      <a:pt x="921" y="1962"/>
                      <a:pt x="463" y="1506"/>
                    </a:cubicBezTo>
                    <a:lnTo>
                      <a:pt x="463" y="1506"/>
                    </a:lnTo>
                    <a:cubicBezTo>
                      <a:pt x="834" y="1095"/>
                      <a:pt x="1218" y="695"/>
                      <a:pt x="1601" y="282"/>
                    </a:cubicBezTo>
                    <a:cubicBezTo>
                      <a:pt x="1699" y="160"/>
                      <a:pt x="1593" y="1"/>
                      <a:pt x="14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35"/>
              <p:cNvSpPr/>
              <p:nvPr/>
            </p:nvSpPr>
            <p:spPr>
              <a:xfrm>
                <a:off x="7431254" y="3660828"/>
                <a:ext cx="45397" cy="169033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400" extrusionOk="0">
                    <a:moveTo>
                      <a:pt x="1483" y="0"/>
                    </a:moveTo>
                    <a:cubicBezTo>
                      <a:pt x="1446" y="0"/>
                      <a:pt x="1408" y="16"/>
                      <a:pt x="1375" y="54"/>
                    </a:cubicBezTo>
                    <a:cubicBezTo>
                      <a:pt x="954" y="506"/>
                      <a:pt x="534" y="959"/>
                      <a:pt x="129" y="1395"/>
                    </a:cubicBezTo>
                    <a:cubicBezTo>
                      <a:pt x="65" y="1459"/>
                      <a:pt x="65" y="1573"/>
                      <a:pt x="129" y="1638"/>
                    </a:cubicBezTo>
                    <a:cubicBezTo>
                      <a:pt x="577" y="2099"/>
                      <a:pt x="1088" y="2508"/>
                      <a:pt x="1640" y="2855"/>
                    </a:cubicBezTo>
                    <a:lnTo>
                      <a:pt x="1640" y="2855"/>
                    </a:lnTo>
                    <a:cubicBezTo>
                      <a:pt x="1139" y="3225"/>
                      <a:pt x="628" y="3597"/>
                      <a:pt x="129" y="3980"/>
                    </a:cubicBezTo>
                    <a:cubicBezTo>
                      <a:pt x="49" y="4045"/>
                      <a:pt x="0" y="4207"/>
                      <a:pt x="129" y="4256"/>
                    </a:cubicBezTo>
                    <a:cubicBezTo>
                      <a:pt x="662" y="4493"/>
                      <a:pt x="1194" y="4732"/>
                      <a:pt x="1726" y="4959"/>
                    </a:cubicBezTo>
                    <a:lnTo>
                      <a:pt x="1726" y="4959"/>
                    </a:lnTo>
                    <a:cubicBezTo>
                      <a:pt x="1202" y="5331"/>
                      <a:pt x="700" y="5724"/>
                      <a:pt x="211" y="6130"/>
                    </a:cubicBezTo>
                    <a:cubicBezTo>
                      <a:pt x="129" y="6211"/>
                      <a:pt x="146" y="6340"/>
                      <a:pt x="243" y="6389"/>
                    </a:cubicBezTo>
                    <a:cubicBezTo>
                      <a:pt x="755" y="6673"/>
                      <a:pt x="1267" y="6958"/>
                      <a:pt x="1790" y="7242"/>
                    </a:cubicBezTo>
                    <a:lnTo>
                      <a:pt x="1790" y="7242"/>
                    </a:lnTo>
                    <a:cubicBezTo>
                      <a:pt x="1276" y="7677"/>
                      <a:pt x="753" y="8101"/>
                      <a:pt x="243" y="8538"/>
                    </a:cubicBezTo>
                    <a:cubicBezTo>
                      <a:pt x="162" y="8603"/>
                      <a:pt x="179" y="8749"/>
                      <a:pt x="276" y="8796"/>
                    </a:cubicBezTo>
                    <a:cubicBezTo>
                      <a:pt x="944" y="9123"/>
                      <a:pt x="1558" y="9559"/>
                      <a:pt x="2105" y="10080"/>
                    </a:cubicBezTo>
                    <a:lnTo>
                      <a:pt x="2105" y="10080"/>
                    </a:lnTo>
                    <a:cubicBezTo>
                      <a:pt x="1665" y="10419"/>
                      <a:pt x="1237" y="10747"/>
                      <a:pt x="808" y="11076"/>
                    </a:cubicBezTo>
                    <a:cubicBezTo>
                      <a:pt x="662" y="11183"/>
                      <a:pt x="757" y="11399"/>
                      <a:pt x="886" y="11399"/>
                    </a:cubicBezTo>
                    <a:cubicBezTo>
                      <a:pt x="913" y="11399"/>
                      <a:pt x="942" y="11389"/>
                      <a:pt x="970" y="11367"/>
                    </a:cubicBezTo>
                    <a:cubicBezTo>
                      <a:pt x="1455" y="10994"/>
                      <a:pt x="1956" y="10607"/>
                      <a:pt x="2441" y="10235"/>
                    </a:cubicBezTo>
                    <a:cubicBezTo>
                      <a:pt x="2521" y="10171"/>
                      <a:pt x="2554" y="10057"/>
                      <a:pt x="2474" y="9977"/>
                    </a:cubicBezTo>
                    <a:cubicBezTo>
                      <a:pt x="1932" y="9436"/>
                      <a:pt x="1325" y="8974"/>
                      <a:pt x="653" y="8616"/>
                    </a:cubicBezTo>
                    <a:lnTo>
                      <a:pt x="653" y="8616"/>
                    </a:lnTo>
                    <a:cubicBezTo>
                      <a:pt x="1170" y="8194"/>
                      <a:pt x="1678" y="7762"/>
                      <a:pt x="2198" y="7342"/>
                    </a:cubicBezTo>
                    <a:cubicBezTo>
                      <a:pt x="2280" y="7277"/>
                      <a:pt x="2247" y="7132"/>
                      <a:pt x="2166" y="7083"/>
                    </a:cubicBezTo>
                    <a:cubicBezTo>
                      <a:pt x="1652" y="6798"/>
                      <a:pt x="1126" y="6512"/>
                      <a:pt x="609" y="6227"/>
                    </a:cubicBezTo>
                    <a:lnTo>
                      <a:pt x="609" y="6227"/>
                    </a:lnTo>
                    <a:cubicBezTo>
                      <a:pt x="1105" y="5814"/>
                      <a:pt x="1612" y="5425"/>
                      <a:pt x="2134" y="5064"/>
                    </a:cubicBezTo>
                    <a:cubicBezTo>
                      <a:pt x="2230" y="5015"/>
                      <a:pt x="2263" y="4838"/>
                      <a:pt x="2134" y="4788"/>
                    </a:cubicBezTo>
                    <a:cubicBezTo>
                      <a:pt x="1599" y="4550"/>
                      <a:pt x="1065" y="4311"/>
                      <a:pt x="531" y="4082"/>
                    </a:cubicBezTo>
                    <a:lnTo>
                      <a:pt x="531" y="4082"/>
                    </a:lnTo>
                    <a:cubicBezTo>
                      <a:pt x="1029" y="3719"/>
                      <a:pt x="1517" y="3355"/>
                      <a:pt x="2004" y="2978"/>
                    </a:cubicBezTo>
                    <a:cubicBezTo>
                      <a:pt x="2101" y="2914"/>
                      <a:pt x="2118" y="2769"/>
                      <a:pt x="2004" y="2704"/>
                    </a:cubicBezTo>
                    <a:cubicBezTo>
                      <a:pt x="1453" y="2361"/>
                      <a:pt x="942" y="1976"/>
                      <a:pt x="472" y="1512"/>
                    </a:cubicBezTo>
                    <a:lnTo>
                      <a:pt x="472" y="1512"/>
                    </a:lnTo>
                    <a:cubicBezTo>
                      <a:pt x="854" y="1102"/>
                      <a:pt x="1234" y="692"/>
                      <a:pt x="1601" y="296"/>
                    </a:cubicBezTo>
                    <a:cubicBezTo>
                      <a:pt x="1712" y="172"/>
                      <a:pt x="1605" y="0"/>
                      <a:pt x="1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35"/>
              <p:cNvSpPr/>
              <p:nvPr/>
            </p:nvSpPr>
            <p:spPr>
              <a:xfrm>
                <a:off x="7502220" y="3656513"/>
                <a:ext cx="45415" cy="168900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11391" extrusionOk="0">
                    <a:moveTo>
                      <a:pt x="1470" y="0"/>
                    </a:moveTo>
                    <a:cubicBezTo>
                      <a:pt x="1432" y="0"/>
                      <a:pt x="1392" y="16"/>
                      <a:pt x="1358" y="54"/>
                    </a:cubicBezTo>
                    <a:cubicBezTo>
                      <a:pt x="954" y="490"/>
                      <a:pt x="533" y="942"/>
                      <a:pt x="113" y="1395"/>
                    </a:cubicBezTo>
                    <a:cubicBezTo>
                      <a:pt x="65" y="1459"/>
                      <a:pt x="65" y="1556"/>
                      <a:pt x="113" y="1621"/>
                    </a:cubicBezTo>
                    <a:cubicBezTo>
                      <a:pt x="572" y="2095"/>
                      <a:pt x="1069" y="2504"/>
                      <a:pt x="1616" y="2850"/>
                    </a:cubicBezTo>
                    <a:lnTo>
                      <a:pt x="1616" y="2850"/>
                    </a:lnTo>
                    <a:cubicBezTo>
                      <a:pt x="1121" y="3229"/>
                      <a:pt x="625" y="3597"/>
                      <a:pt x="130" y="3965"/>
                    </a:cubicBezTo>
                    <a:cubicBezTo>
                      <a:pt x="33" y="4030"/>
                      <a:pt x="1" y="4191"/>
                      <a:pt x="130" y="4256"/>
                    </a:cubicBezTo>
                    <a:cubicBezTo>
                      <a:pt x="660" y="4492"/>
                      <a:pt x="1178" y="4717"/>
                      <a:pt x="1704" y="4952"/>
                    </a:cubicBezTo>
                    <a:lnTo>
                      <a:pt x="1704" y="4952"/>
                    </a:lnTo>
                    <a:cubicBezTo>
                      <a:pt x="1191" y="5321"/>
                      <a:pt x="680" y="5714"/>
                      <a:pt x="195" y="6131"/>
                    </a:cubicBezTo>
                    <a:cubicBezTo>
                      <a:pt x="113" y="6195"/>
                      <a:pt x="146" y="6340"/>
                      <a:pt x="227" y="6389"/>
                    </a:cubicBezTo>
                    <a:cubicBezTo>
                      <a:pt x="753" y="6674"/>
                      <a:pt x="1267" y="6958"/>
                      <a:pt x="1779" y="7243"/>
                    </a:cubicBezTo>
                    <a:lnTo>
                      <a:pt x="1779" y="7243"/>
                    </a:lnTo>
                    <a:cubicBezTo>
                      <a:pt x="1259" y="7666"/>
                      <a:pt x="750" y="8101"/>
                      <a:pt x="227" y="8522"/>
                    </a:cubicBezTo>
                    <a:cubicBezTo>
                      <a:pt x="146" y="8587"/>
                      <a:pt x="178" y="8749"/>
                      <a:pt x="259" y="8781"/>
                    </a:cubicBezTo>
                    <a:cubicBezTo>
                      <a:pt x="945" y="9124"/>
                      <a:pt x="1562" y="9550"/>
                      <a:pt x="2098" y="10071"/>
                    </a:cubicBezTo>
                    <a:lnTo>
                      <a:pt x="2098" y="10071"/>
                    </a:lnTo>
                    <a:cubicBezTo>
                      <a:pt x="1668" y="10400"/>
                      <a:pt x="1237" y="10732"/>
                      <a:pt x="792" y="11076"/>
                    </a:cubicBezTo>
                    <a:cubicBezTo>
                      <a:pt x="661" y="11180"/>
                      <a:pt x="742" y="11390"/>
                      <a:pt x="871" y="11390"/>
                    </a:cubicBezTo>
                    <a:cubicBezTo>
                      <a:pt x="902" y="11390"/>
                      <a:pt x="936" y="11378"/>
                      <a:pt x="970" y="11350"/>
                    </a:cubicBezTo>
                    <a:cubicBezTo>
                      <a:pt x="1455" y="10979"/>
                      <a:pt x="1940" y="10607"/>
                      <a:pt x="2440" y="10236"/>
                    </a:cubicBezTo>
                    <a:cubicBezTo>
                      <a:pt x="2522" y="10171"/>
                      <a:pt x="2554" y="10057"/>
                      <a:pt x="2473" y="9977"/>
                    </a:cubicBezTo>
                    <a:cubicBezTo>
                      <a:pt x="1931" y="9420"/>
                      <a:pt x="1322" y="8969"/>
                      <a:pt x="647" y="8613"/>
                    </a:cubicBezTo>
                    <a:lnTo>
                      <a:pt x="647" y="8613"/>
                    </a:lnTo>
                    <a:cubicBezTo>
                      <a:pt x="1157" y="8181"/>
                      <a:pt x="1678" y="7761"/>
                      <a:pt x="2199" y="7327"/>
                    </a:cubicBezTo>
                    <a:cubicBezTo>
                      <a:pt x="2279" y="7262"/>
                      <a:pt x="2246" y="7116"/>
                      <a:pt x="2150" y="7068"/>
                    </a:cubicBezTo>
                    <a:lnTo>
                      <a:pt x="609" y="6212"/>
                    </a:lnTo>
                    <a:lnTo>
                      <a:pt x="609" y="6212"/>
                    </a:lnTo>
                    <a:cubicBezTo>
                      <a:pt x="1092" y="5811"/>
                      <a:pt x="1599" y="5424"/>
                      <a:pt x="2134" y="5064"/>
                    </a:cubicBezTo>
                    <a:cubicBezTo>
                      <a:pt x="2214" y="4999"/>
                      <a:pt x="2246" y="4838"/>
                      <a:pt x="2134" y="4773"/>
                    </a:cubicBezTo>
                    <a:cubicBezTo>
                      <a:pt x="1601" y="4549"/>
                      <a:pt x="1068" y="4312"/>
                      <a:pt x="535" y="4074"/>
                    </a:cubicBezTo>
                    <a:lnTo>
                      <a:pt x="535" y="4074"/>
                    </a:lnTo>
                    <a:cubicBezTo>
                      <a:pt x="1020" y="3710"/>
                      <a:pt x="1507" y="3338"/>
                      <a:pt x="2005" y="2978"/>
                    </a:cubicBezTo>
                    <a:cubicBezTo>
                      <a:pt x="2102" y="2914"/>
                      <a:pt x="2117" y="2769"/>
                      <a:pt x="2005" y="2688"/>
                    </a:cubicBezTo>
                    <a:cubicBezTo>
                      <a:pt x="1437" y="2359"/>
                      <a:pt x="924" y="1961"/>
                      <a:pt x="466" y="1506"/>
                    </a:cubicBezTo>
                    <a:lnTo>
                      <a:pt x="466" y="1506"/>
                    </a:lnTo>
                    <a:cubicBezTo>
                      <a:pt x="847" y="1106"/>
                      <a:pt x="1217" y="693"/>
                      <a:pt x="1600" y="280"/>
                    </a:cubicBezTo>
                    <a:cubicBezTo>
                      <a:pt x="1712" y="168"/>
                      <a:pt x="1596" y="0"/>
                      <a:pt x="1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35"/>
              <p:cNvSpPr/>
              <p:nvPr/>
            </p:nvSpPr>
            <p:spPr>
              <a:xfrm>
                <a:off x="7572902" y="3652050"/>
                <a:ext cx="45397" cy="16893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393" extrusionOk="0">
                    <a:moveTo>
                      <a:pt x="1479" y="1"/>
                    </a:moveTo>
                    <a:cubicBezTo>
                      <a:pt x="1443" y="1"/>
                      <a:pt x="1406" y="15"/>
                      <a:pt x="1373" y="47"/>
                    </a:cubicBezTo>
                    <a:cubicBezTo>
                      <a:pt x="953" y="500"/>
                      <a:pt x="550" y="952"/>
                      <a:pt x="130" y="1389"/>
                    </a:cubicBezTo>
                    <a:cubicBezTo>
                      <a:pt x="65" y="1454"/>
                      <a:pt x="65" y="1566"/>
                      <a:pt x="130" y="1631"/>
                    </a:cubicBezTo>
                    <a:cubicBezTo>
                      <a:pt x="588" y="2090"/>
                      <a:pt x="1085" y="2497"/>
                      <a:pt x="1631" y="2854"/>
                    </a:cubicBezTo>
                    <a:lnTo>
                      <a:pt x="1631" y="2854"/>
                    </a:lnTo>
                    <a:cubicBezTo>
                      <a:pt x="1132" y="3223"/>
                      <a:pt x="624" y="3592"/>
                      <a:pt x="130" y="3975"/>
                    </a:cubicBezTo>
                    <a:cubicBezTo>
                      <a:pt x="48" y="4040"/>
                      <a:pt x="0" y="4201"/>
                      <a:pt x="130" y="4249"/>
                    </a:cubicBezTo>
                    <a:lnTo>
                      <a:pt x="1718" y="4960"/>
                    </a:lnTo>
                    <a:lnTo>
                      <a:pt x="1718" y="4960"/>
                    </a:lnTo>
                    <a:cubicBezTo>
                      <a:pt x="1197" y="5329"/>
                      <a:pt x="697" y="5721"/>
                      <a:pt x="210" y="6124"/>
                    </a:cubicBezTo>
                    <a:cubicBezTo>
                      <a:pt x="130" y="6205"/>
                      <a:pt x="162" y="6350"/>
                      <a:pt x="242" y="6399"/>
                    </a:cubicBezTo>
                    <a:cubicBezTo>
                      <a:pt x="752" y="6683"/>
                      <a:pt x="1263" y="6966"/>
                      <a:pt x="1784" y="7250"/>
                    </a:cubicBezTo>
                    <a:lnTo>
                      <a:pt x="1784" y="7250"/>
                    </a:lnTo>
                    <a:cubicBezTo>
                      <a:pt x="1265" y="7680"/>
                      <a:pt x="748" y="8100"/>
                      <a:pt x="242" y="8533"/>
                    </a:cubicBezTo>
                    <a:cubicBezTo>
                      <a:pt x="162" y="8597"/>
                      <a:pt x="178" y="8742"/>
                      <a:pt x="275" y="8791"/>
                    </a:cubicBezTo>
                    <a:cubicBezTo>
                      <a:pt x="947" y="9120"/>
                      <a:pt x="1563" y="9558"/>
                      <a:pt x="2112" y="10082"/>
                    </a:cubicBezTo>
                    <a:lnTo>
                      <a:pt x="2112" y="10082"/>
                    </a:lnTo>
                    <a:cubicBezTo>
                      <a:pt x="1680" y="10411"/>
                      <a:pt x="1238" y="10741"/>
                      <a:pt x="808" y="11069"/>
                    </a:cubicBezTo>
                    <a:cubicBezTo>
                      <a:pt x="675" y="11176"/>
                      <a:pt x="762" y="11393"/>
                      <a:pt x="887" y="11393"/>
                    </a:cubicBezTo>
                    <a:cubicBezTo>
                      <a:pt x="914" y="11393"/>
                      <a:pt x="942" y="11383"/>
                      <a:pt x="970" y="11360"/>
                    </a:cubicBezTo>
                    <a:cubicBezTo>
                      <a:pt x="1470" y="10989"/>
                      <a:pt x="1955" y="10617"/>
                      <a:pt x="2440" y="10229"/>
                    </a:cubicBezTo>
                    <a:cubicBezTo>
                      <a:pt x="2522" y="10164"/>
                      <a:pt x="2554" y="10052"/>
                      <a:pt x="2472" y="9970"/>
                    </a:cubicBezTo>
                    <a:cubicBezTo>
                      <a:pt x="1946" y="9430"/>
                      <a:pt x="1328" y="8968"/>
                      <a:pt x="652" y="8610"/>
                    </a:cubicBezTo>
                    <a:lnTo>
                      <a:pt x="652" y="8610"/>
                    </a:lnTo>
                    <a:cubicBezTo>
                      <a:pt x="1173" y="8188"/>
                      <a:pt x="1692" y="7755"/>
                      <a:pt x="2198" y="7337"/>
                    </a:cubicBezTo>
                    <a:cubicBezTo>
                      <a:pt x="2279" y="7272"/>
                      <a:pt x="2246" y="7126"/>
                      <a:pt x="2166" y="7078"/>
                    </a:cubicBezTo>
                    <a:cubicBezTo>
                      <a:pt x="1651" y="6792"/>
                      <a:pt x="1136" y="6506"/>
                      <a:pt x="610" y="6220"/>
                    </a:cubicBezTo>
                    <a:lnTo>
                      <a:pt x="610" y="6220"/>
                    </a:lnTo>
                    <a:cubicBezTo>
                      <a:pt x="1105" y="5807"/>
                      <a:pt x="1613" y="5421"/>
                      <a:pt x="2134" y="5074"/>
                    </a:cubicBezTo>
                    <a:cubicBezTo>
                      <a:pt x="2231" y="5009"/>
                      <a:pt x="2263" y="4831"/>
                      <a:pt x="2134" y="4783"/>
                    </a:cubicBezTo>
                    <a:cubicBezTo>
                      <a:pt x="1599" y="4543"/>
                      <a:pt x="1064" y="4305"/>
                      <a:pt x="540" y="4076"/>
                    </a:cubicBezTo>
                    <a:lnTo>
                      <a:pt x="540" y="4076"/>
                    </a:lnTo>
                    <a:lnTo>
                      <a:pt x="2004" y="2989"/>
                    </a:lnTo>
                    <a:cubicBezTo>
                      <a:pt x="2101" y="2908"/>
                      <a:pt x="2117" y="2762"/>
                      <a:pt x="2004" y="2698"/>
                    </a:cubicBezTo>
                    <a:cubicBezTo>
                      <a:pt x="1451" y="2369"/>
                      <a:pt x="940" y="1972"/>
                      <a:pt x="484" y="1506"/>
                    </a:cubicBezTo>
                    <a:lnTo>
                      <a:pt x="484" y="1506"/>
                    </a:lnTo>
                    <a:cubicBezTo>
                      <a:pt x="853" y="1095"/>
                      <a:pt x="1233" y="686"/>
                      <a:pt x="1600" y="290"/>
                    </a:cubicBezTo>
                    <a:cubicBezTo>
                      <a:pt x="1713" y="165"/>
                      <a:pt x="1602" y="1"/>
                      <a:pt x="1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35"/>
              <p:cNvSpPr/>
              <p:nvPr/>
            </p:nvSpPr>
            <p:spPr>
              <a:xfrm>
                <a:off x="6729825" y="3413750"/>
                <a:ext cx="367850" cy="702700"/>
              </a:xfrm>
              <a:custGeom>
                <a:avLst/>
                <a:gdLst/>
                <a:ahLst/>
                <a:cxnLst/>
                <a:rect l="l" t="t" r="r" b="b"/>
                <a:pathLst>
                  <a:path w="14714" h="28108" extrusionOk="0">
                    <a:moveTo>
                      <a:pt x="8443" y="0"/>
                    </a:moveTo>
                    <a:cubicBezTo>
                      <a:pt x="8181" y="0"/>
                      <a:pt x="7919" y="121"/>
                      <a:pt x="7667" y="414"/>
                    </a:cubicBezTo>
                    <a:cubicBezTo>
                      <a:pt x="7004" y="1206"/>
                      <a:pt x="6536" y="2418"/>
                      <a:pt x="6051" y="3339"/>
                    </a:cubicBezTo>
                    <a:cubicBezTo>
                      <a:pt x="5469" y="4422"/>
                      <a:pt x="4903" y="5504"/>
                      <a:pt x="4370" y="6620"/>
                    </a:cubicBezTo>
                    <a:cubicBezTo>
                      <a:pt x="3319" y="8786"/>
                      <a:pt x="2382" y="11016"/>
                      <a:pt x="1590" y="13279"/>
                    </a:cubicBezTo>
                    <a:cubicBezTo>
                      <a:pt x="1073" y="14798"/>
                      <a:pt x="604" y="16317"/>
                      <a:pt x="378" y="17901"/>
                    </a:cubicBezTo>
                    <a:cubicBezTo>
                      <a:pt x="330" y="18240"/>
                      <a:pt x="281" y="18595"/>
                      <a:pt x="233" y="18935"/>
                    </a:cubicBezTo>
                    <a:cubicBezTo>
                      <a:pt x="130" y="19816"/>
                      <a:pt x="1" y="23733"/>
                      <a:pt x="1441" y="23733"/>
                    </a:cubicBezTo>
                    <a:cubicBezTo>
                      <a:pt x="1587" y="23733"/>
                      <a:pt x="1749" y="23693"/>
                      <a:pt x="1929" y="23605"/>
                    </a:cubicBezTo>
                    <a:cubicBezTo>
                      <a:pt x="2673" y="23250"/>
                      <a:pt x="3254" y="22167"/>
                      <a:pt x="3659" y="21504"/>
                    </a:cubicBezTo>
                    <a:lnTo>
                      <a:pt x="3659" y="21504"/>
                    </a:lnTo>
                    <a:cubicBezTo>
                      <a:pt x="3304" y="22280"/>
                      <a:pt x="3110" y="23137"/>
                      <a:pt x="3077" y="23993"/>
                    </a:cubicBezTo>
                    <a:cubicBezTo>
                      <a:pt x="3060" y="24559"/>
                      <a:pt x="3157" y="25206"/>
                      <a:pt x="3627" y="25529"/>
                    </a:cubicBezTo>
                    <a:cubicBezTo>
                      <a:pt x="3821" y="25665"/>
                      <a:pt x="4047" y="25720"/>
                      <a:pt x="4281" y="25720"/>
                    </a:cubicBezTo>
                    <a:cubicBezTo>
                      <a:pt x="4632" y="25720"/>
                      <a:pt x="5004" y="25596"/>
                      <a:pt x="5323" y="25432"/>
                    </a:cubicBezTo>
                    <a:cubicBezTo>
                      <a:pt x="6180" y="24980"/>
                      <a:pt x="6907" y="24301"/>
                      <a:pt x="7392" y="23476"/>
                    </a:cubicBezTo>
                    <a:lnTo>
                      <a:pt x="7392" y="23476"/>
                    </a:lnTo>
                    <a:cubicBezTo>
                      <a:pt x="7101" y="24413"/>
                      <a:pt x="6810" y="25383"/>
                      <a:pt x="7004" y="26353"/>
                    </a:cubicBezTo>
                    <a:cubicBezTo>
                      <a:pt x="7187" y="27252"/>
                      <a:pt x="7959" y="28108"/>
                      <a:pt x="8859" y="28108"/>
                    </a:cubicBezTo>
                    <a:cubicBezTo>
                      <a:pt x="8914" y="28108"/>
                      <a:pt x="8969" y="28105"/>
                      <a:pt x="9025" y="28098"/>
                    </a:cubicBezTo>
                    <a:cubicBezTo>
                      <a:pt x="11255" y="27856"/>
                      <a:pt x="12337" y="23493"/>
                      <a:pt x="12951" y="21795"/>
                    </a:cubicBezTo>
                    <a:cubicBezTo>
                      <a:pt x="13970" y="18951"/>
                      <a:pt x="14714" y="15945"/>
                      <a:pt x="14567" y="12923"/>
                    </a:cubicBezTo>
                    <a:cubicBezTo>
                      <a:pt x="14567" y="12794"/>
                      <a:pt x="14567" y="12680"/>
                      <a:pt x="14552" y="12568"/>
                    </a:cubicBezTo>
                    <a:cubicBezTo>
                      <a:pt x="14326" y="8866"/>
                      <a:pt x="13016" y="5263"/>
                      <a:pt x="10835" y="2257"/>
                    </a:cubicBezTo>
                    <a:cubicBezTo>
                      <a:pt x="10353" y="1585"/>
                      <a:pt x="9395" y="0"/>
                      <a:pt x="84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35"/>
              <p:cNvSpPr/>
              <p:nvPr/>
            </p:nvSpPr>
            <p:spPr>
              <a:xfrm>
                <a:off x="6725525" y="3409925"/>
                <a:ext cx="375775" cy="710825"/>
              </a:xfrm>
              <a:custGeom>
                <a:avLst/>
                <a:gdLst/>
                <a:ahLst/>
                <a:cxnLst/>
                <a:rect l="l" t="t" r="r" b="b"/>
                <a:pathLst>
                  <a:path w="15031" h="28433" extrusionOk="0">
                    <a:moveTo>
                      <a:pt x="8631" y="318"/>
                    </a:moveTo>
                    <a:cubicBezTo>
                      <a:pt x="9093" y="318"/>
                      <a:pt x="9507" y="734"/>
                      <a:pt x="9779" y="1052"/>
                    </a:cubicBezTo>
                    <a:cubicBezTo>
                      <a:pt x="10150" y="1456"/>
                      <a:pt x="10457" y="1908"/>
                      <a:pt x="10764" y="2361"/>
                    </a:cubicBezTo>
                    <a:cubicBezTo>
                      <a:pt x="11718" y="3703"/>
                      <a:pt x="12541" y="5092"/>
                      <a:pt x="13156" y="6612"/>
                    </a:cubicBezTo>
                    <a:cubicBezTo>
                      <a:pt x="13787" y="8179"/>
                      <a:pt x="14239" y="9812"/>
                      <a:pt x="14448" y="11476"/>
                    </a:cubicBezTo>
                    <a:cubicBezTo>
                      <a:pt x="14498" y="11880"/>
                      <a:pt x="14530" y="12300"/>
                      <a:pt x="14562" y="12721"/>
                    </a:cubicBezTo>
                    <a:cubicBezTo>
                      <a:pt x="14675" y="14628"/>
                      <a:pt x="14465" y="16518"/>
                      <a:pt x="14028" y="18377"/>
                    </a:cubicBezTo>
                    <a:cubicBezTo>
                      <a:pt x="13673" y="19879"/>
                      <a:pt x="13140" y="21334"/>
                      <a:pt x="12671" y="22789"/>
                    </a:cubicBezTo>
                    <a:cubicBezTo>
                      <a:pt x="12300" y="23904"/>
                      <a:pt x="11927" y="25019"/>
                      <a:pt x="11395" y="26053"/>
                    </a:cubicBezTo>
                    <a:cubicBezTo>
                      <a:pt x="10942" y="26894"/>
                      <a:pt x="10263" y="27945"/>
                      <a:pt x="9229" y="28089"/>
                    </a:cubicBezTo>
                    <a:cubicBezTo>
                      <a:pt x="9169" y="28098"/>
                      <a:pt x="9110" y="28101"/>
                      <a:pt x="9051" y="28101"/>
                    </a:cubicBezTo>
                    <a:cubicBezTo>
                      <a:pt x="8289" y="28101"/>
                      <a:pt x="7659" y="27439"/>
                      <a:pt x="7419" y="26749"/>
                    </a:cubicBezTo>
                    <a:cubicBezTo>
                      <a:pt x="7079" y="25730"/>
                      <a:pt x="7434" y="24631"/>
                      <a:pt x="7725" y="23661"/>
                    </a:cubicBezTo>
                    <a:cubicBezTo>
                      <a:pt x="7758" y="23544"/>
                      <a:pt x="7655" y="23462"/>
                      <a:pt x="7554" y="23462"/>
                    </a:cubicBezTo>
                    <a:cubicBezTo>
                      <a:pt x="7503" y="23462"/>
                      <a:pt x="7452" y="23483"/>
                      <a:pt x="7419" y="23532"/>
                    </a:cubicBezTo>
                    <a:cubicBezTo>
                      <a:pt x="7063" y="24131"/>
                      <a:pt x="6594" y="24663"/>
                      <a:pt x="6029" y="25068"/>
                    </a:cubicBezTo>
                    <a:cubicBezTo>
                      <a:pt x="5597" y="25365"/>
                      <a:pt x="5029" y="25708"/>
                      <a:pt x="4476" y="25708"/>
                    </a:cubicBezTo>
                    <a:cubicBezTo>
                      <a:pt x="4368" y="25708"/>
                      <a:pt x="4260" y="25694"/>
                      <a:pt x="4154" y="25665"/>
                    </a:cubicBezTo>
                    <a:cubicBezTo>
                      <a:pt x="3476" y="25471"/>
                      <a:pt x="3394" y="24663"/>
                      <a:pt x="3426" y="24081"/>
                    </a:cubicBezTo>
                    <a:cubicBezTo>
                      <a:pt x="3459" y="23273"/>
                      <a:pt x="3653" y="22465"/>
                      <a:pt x="3976" y="21739"/>
                    </a:cubicBezTo>
                    <a:cubicBezTo>
                      <a:pt x="4042" y="21607"/>
                      <a:pt x="3943" y="21490"/>
                      <a:pt x="3838" y="21490"/>
                    </a:cubicBezTo>
                    <a:cubicBezTo>
                      <a:pt x="3788" y="21490"/>
                      <a:pt x="3738" y="21515"/>
                      <a:pt x="3702" y="21577"/>
                    </a:cubicBezTo>
                    <a:cubicBezTo>
                      <a:pt x="3702" y="21577"/>
                      <a:pt x="3702" y="21577"/>
                      <a:pt x="3702" y="21577"/>
                    </a:cubicBezTo>
                    <a:lnTo>
                      <a:pt x="3702" y="21577"/>
                    </a:lnTo>
                    <a:cubicBezTo>
                      <a:pt x="3329" y="22159"/>
                      <a:pt x="2991" y="22789"/>
                      <a:pt x="2489" y="23273"/>
                    </a:cubicBezTo>
                    <a:cubicBezTo>
                      <a:pt x="2280" y="23482"/>
                      <a:pt x="1945" y="23723"/>
                      <a:pt x="1620" y="23723"/>
                    </a:cubicBezTo>
                    <a:cubicBezTo>
                      <a:pt x="1542" y="23723"/>
                      <a:pt x="1465" y="23709"/>
                      <a:pt x="1390" y="23678"/>
                    </a:cubicBezTo>
                    <a:cubicBezTo>
                      <a:pt x="1099" y="23549"/>
                      <a:pt x="954" y="23209"/>
                      <a:pt x="857" y="22950"/>
                    </a:cubicBezTo>
                    <a:cubicBezTo>
                      <a:pt x="696" y="22530"/>
                      <a:pt x="631" y="22094"/>
                      <a:pt x="582" y="21657"/>
                    </a:cubicBezTo>
                    <a:cubicBezTo>
                      <a:pt x="308" y="19153"/>
                      <a:pt x="890" y="16632"/>
                      <a:pt x="1665" y="14255"/>
                    </a:cubicBezTo>
                    <a:cubicBezTo>
                      <a:pt x="2829" y="10684"/>
                      <a:pt x="4413" y="7241"/>
                      <a:pt x="6174" y="3929"/>
                    </a:cubicBezTo>
                    <a:cubicBezTo>
                      <a:pt x="6562" y="3218"/>
                      <a:pt x="6885" y="2474"/>
                      <a:pt x="7273" y="1763"/>
                    </a:cubicBezTo>
                    <a:cubicBezTo>
                      <a:pt x="7451" y="1423"/>
                      <a:pt x="7645" y="1084"/>
                      <a:pt x="7887" y="777"/>
                    </a:cubicBezTo>
                    <a:cubicBezTo>
                      <a:pt x="8049" y="567"/>
                      <a:pt x="8259" y="357"/>
                      <a:pt x="8533" y="324"/>
                    </a:cubicBezTo>
                    <a:cubicBezTo>
                      <a:pt x="8566" y="320"/>
                      <a:pt x="8599" y="318"/>
                      <a:pt x="8631" y="318"/>
                    </a:cubicBezTo>
                    <a:close/>
                    <a:moveTo>
                      <a:pt x="8639" y="0"/>
                    </a:moveTo>
                    <a:cubicBezTo>
                      <a:pt x="8313" y="0"/>
                      <a:pt x="8004" y="144"/>
                      <a:pt x="7758" y="421"/>
                    </a:cubicBezTo>
                    <a:cubicBezTo>
                      <a:pt x="7208" y="1020"/>
                      <a:pt x="6869" y="1811"/>
                      <a:pt x="6514" y="2539"/>
                    </a:cubicBezTo>
                    <a:cubicBezTo>
                      <a:pt x="6109" y="3363"/>
                      <a:pt x="5674" y="4155"/>
                      <a:pt x="5253" y="4963"/>
                    </a:cubicBezTo>
                    <a:cubicBezTo>
                      <a:pt x="4801" y="5868"/>
                      <a:pt x="4348" y="6773"/>
                      <a:pt x="3928" y="7694"/>
                    </a:cubicBezTo>
                    <a:cubicBezTo>
                      <a:pt x="3088" y="9488"/>
                      <a:pt x="2344" y="11314"/>
                      <a:pt x="1681" y="13173"/>
                    </a:cubicBezTo>
                    <a:cubicBezTo>
                      <a:pt x="760" y="15791"/>
                      <a:pt x="0" y="18571"/>
                      <a:pt x="226" y="21383"/>
                    </a:cubicBezTo>
                    <a:cubicBezTo>
                      <a:pt x="259" y="21868"/>
                      <a:pt x="323" y="22353"/>
                      <a:pt x="453" y="22821"/>
                    </a:cubicBezTo>
                    <a:cubicBezTo>
                      <a:pt x="567" y="23176"/>
                      <a:pt x="711" y="23564"/>
                      <a:pt x="1002" y="23807"/>
                    </a:cubicBezTo>
                    <a:cubicBezTo>
                      <a:pt x="1204" y="23988"/>
                      <a:pt x="1414" y="24062"/>
                      <a:pt x="1623" y="24062"/>
                    </a:cubicBezTo>
                    <a:cubicBezTo>
                      <a:pt x="2252" y="24062"/>
                      <a:pt x="2875" y="23388"/>
                      <a:pt x="3260" y="22864"/>
                    </a:cubicBezTo>
                    <a:lnTo>
                      <a:pt x="3260" y="22864"/>
                    </a:lnTo>
                    <a:cubicBezTo>
                      <a:pt x="3206" y="23100"/>
                      <a:pt x="3164" y="23340"/>
                      <a:pt x="3136" y="23581"/>
                    </a:cubicBezTo>
                    <a:cubicBezTo>
                      <a:pt x="3055" y="24163"/>
                      <a:pt x="3039" y="24793"/>
                      <a:pt x="3297" y="25327"/>
                    </a:cubicBezTo>
                    <a:cubicBezTo>
                      <a:pt x="3545" y="25842"/>
                      <a:pt x="3955" y="26031"/>
                      <a:pt x="4409" y="26031"/>
                    </a:cubicBezTo>
                    <a:cubicBezTo>
                      <a:pt x="5078" y="26031"/>
                      <a:pt x="5845" y="25621"/>
                      <a:pt x="6335" y="25245"/>
                    </a:cubicBezTo>
                    <a:cubicBezTo>
                      <a:pt x="6633" y="25017"/>
                      <a:pt x="6907" y="24762"/>
                      <a:pt x="7152" y="24480"/>
                    </a:cubicBezTo>
                    <a:lnTo>
                      <a:pt x="7152" y="24480"/>
                    </a:lnTo>
                    <a:cubicBezTo>
                      <a:pt x="6991" y="25133"/>
                      <a:pt x="6893" y="25800"/>
                      <a:pt x="7014" y="26473"/>
                    </a:cubicBezTo>
                    <a:cubicBezTo>
                      <a:pt x="7128" y="27201"/>
                      <a:pt x="7613" y="27928"/>
                      <a:pt x="8275" y="28251"/>
                    </a:cubicBezTo>
                    <a:cubicBezTo>
                      <a:pt x="8534" y="28377"/>
                      <a:pt x="8789" y="28433"/>
                      <a:pt x="9035" y="28433"/>
                    </a:cubicBezTo>
                    <a:cubicBezTo>
                      <a:pt x="9893" y="28433"/>
                      <a:pt x="10649" y="27758"/>
                      <a:pt x="11152" y="27055"/>
                    </a:cubicBezTo>
                    <a:cubicBezTo>
                      <a:pt x="11895" y="26038"/>
                      <a:pt x="12332" y="24825"/>
                      <a:pt x="12735" y="23629"/>
                    </a:cubicBezTo>
                    <a:cubicBezTo>
                      <a:pt x="13205" y="22256"/>
                      <a:pt x="13705" y="20866"/>
                      <a:pt x="14093" y="19459"/>
                    </a:cubicBezTo>
                    <a:cubicBezTo>
                      <a:pt x="14692" y="17261"/>
                      <a:pt x="15030" y="14999"/>
                      <a:pt x="14901" y="12721"/>
                    </a:cubicBezTo>
                    <a:cubicBezTo>
                      <a:pt x="14659" y="9165"/>
                      <a:pt x="13479" y="5707"/>
                      <a:pt x="11459" y="2765"/>
                    </a:cubicBezTo>
                    <a:cubicBezTo>
                      <a:pt x="11119" y="2264"/>
                      <a:pt x="10781" y="1763"/>
                      <a:pt x="10408" y="1294"/>
                    </a:cubicBezTo>
                    <a:cubicBezTo>
                      <a:pt x="10069" y="841"/>
                      <a:pt x="9665" y="357"/>
                      <a:pt x="9148" y="115"/>
                    </a:cubicBezTo>
                    <a:cubicBezTo>
                      <a:pt x="8978" y="38"/>
                      <a:pt x="8806" y="0"/>
                      <a:pt x="86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35"/>
              <p:cNvSpPr/>
              <p:nvPr/>
            </p:nvSpPr>
            <p:spPr>
              <a:xfrm>
                <a:off x="6747325" y="3462525"/>
                <a:ext cx="238890" cy="524543"/>
              </a:xfrm>
              <a:custGeom>
                <a:avLst/>
                <a:gdLst/>
                <a:ahLst/>
                <a:cxnLst/>
                <a:rect l="l" t="t" r="r" b="b"/>
                <a:pathLst>
                  <a:path w="10364" h="27564" extrusionOk="0">
                    <a:moveTo>
                      <a:pt x="10131" y="0"/>
                    </a:moveTo>
                    <a:cubicBezTo>
                      <a:pt x="10082" y="0"/>
                      <a:pt x="10035" y="23"/>
                      <a:pt x="10005" y="77"/>
                    </a:cubicBezTo>
                    <a:cubicBezTo>
                      <a:pt x="8146" y="3568"/>
                      <a:pt x="6369" y="7107"/>
                      <a:pt x="4720" y="10712"/>
                    </a:cubicBezTo>
                    <a:cubicBezTo>
                      <a:pt x="3169" y="14105"/>
                      <a:pt x="1746" y="17596"/>
                      <a:pt x="874" y="21232"/>
                    </a:cubicBezTo>
                    <a:cubicBezTo>
                      <a:pt x="389" y="23253"/>
                      <a:pt x="82" y="25321"/>
                      <a:pt x="1" y="27406"/>
                    </a:cubicBezTo>
                    <a:cubicBezTo>
                      <a:pt x="1" y="27511"/>
                      <a:pt x="82" y="27564"/>
                      <a:pt x="165" y="27564"/>
                    </a:cubicBezTo>
                    <a:cubicBezTo>
                      <a:pt x="248" y="27564"/>
                      <a:pt x="333" y="27511"/>
                      <a:pt x="341" y="27406"/>
                    </a:cubicBezTo>
                    <a:cubicBezTo>
                      <a:pt x="470" y="23688"/>
                      <a:pt x="1375" y="20053"/>
                      <a:pt x="2636" y="16577"/>
                    </a:cubicBezTo>
                    <a:cubicBezTo>
                      <a:pt x="3929" y="13022"/>
                      <a:pt x="5560" y="9596"/>
                      <a:pt x="7226" y="6219"/>
                    </a:cubicBezTo>
                    <a:cubicBezTo>
                      <a:pt x="8228" y="4215"/>
                      <a:pt x="9245" y="2226"/>
                      <a:pt x="10296" y="254"/>
                    </a:cubicBezTo>
                    <a:cubicBezTo>
                      <a:pt x="10364" y="120"/>
                      <a:pt x="10244" y="0"/>
                      <a:pt x="10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35"/>
              <p:cNvSpPr/>
              <p:nvPr/>
            </p:nvSpPr>
            <p:spPr>
              <a:xfrm>
                <a:off x="6780309" y="3527094"/>
                <a:ext cx="226858" cy="469204"/>
              </a:xfrm>
              <a:custGeom>
                <a:avLst/>
                <a:gdLst/>
                <a:ahLst/>
                <a:cxnLst/>
                <a:rect l="l" t="t" r="r" b="b"/>
                <a:pathLst>
                  <a:path w="9842" h="24656" extrusionOk="0">
                    <a:moveTo>
                      <a:pt x="9644" y="0"/>
                    </a:moveTo>
                    <a:cubicBezTo>
                      <a:pt x="9578" y="0"/>
                      <a:pt x="9511" y="34"/>
                      <a:pt x="9480" y="111"/>
                    </a:cubicBezTo>
                    <a:cubicBezTo>
                      <a:pt x="8219" y="3375"/>
                      <a:pt x="6651" y="6494"/>
                      <a:pt x="5148" y="9629"/>
                    </a:cubicBezTo>
                    <a:cubicBezTo>
                      <a:pt x="3677" y="12684"/>
                      <a:pt x="2255" y="15770"/>
                      <a:pt x="1253" y="19019"/>
                    </a:cubicBezTo>
                    <a:cubicBezTo>
                      <a:pt x="688" y="20797"/>
                      <a:pt x="251" y="22639"/>
                      <a:pt x="9" y="24497"/>
                    </a:cubicBezTo>
                    <a:cubicBezTo>
                      <a:pt x="1" y="24603"/>
                      <a:pt x="77" y="24655"/>
                      <a:pt x="160" y="24655"/>
                    </a:cubicBezTo>
                    <a:cubicBezTo>
                      <a:pt x="243" y="24655"/>
                      <a:pt x="332" y="24603"/>
                      <a:pt x="348" y="24497"/>
                    </a:cubicBezTo>
                    <a:cubicBezTo>
                      <a:pt x="785" y="21168"/>
                      <a:pt x="1835" y="17953"/>
                      <a:pt x="3127" y="14850"/>
                    </a:cubicBezTo>
                    <a:cubicBezTo>
                      <a:pt x="4453" y="11682"/>
                      <a:pt x="6021" y="8627"/>
                      <a:pt x="7476" y="5524"/>
                    </a:cubicBezTo>
                    <a:cubicBezTo>
                      <a:pt x="8299" y="3779"/>
                      <a:pt x="9092" y="2001"/>
                      <a:pt x="9803" y="208"/>
                    </a:cubicBezTo>
                    <a:cubicBezTo>
                      <a:pt x="9842" y="80"/>
                      <a:pt x="9745" y="0"/>
                      <a:pt x="9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35"/>
              <p:cNvSpPr/>
              <p:nvPr/>
            </p:nvSpPr>
            <p:spPr>
              <a:xfrm>
                <a:off x="6848513" y="3577980"/>
                <a:ext cx="182856" cy="408422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21462" extrusionOk="0">
                    <a:moveTo>
                      <a:pt x="7729" y="1"/>
                    </a:moveTo>
                    <a:cubicBezTo>
                      <a:pt x="7662" y="1"/>
                      <a:pt x="7596" y="36"/>
                      <a:pt x="7570" y="119"/>
                    </a:cubicBezTo>
                    <a:cubicBezTo>
                      <a:pt x="6747" y="2931"/>
                      <a:pt x="5728" y="5662"/>
                      <a:pt x="4661" y="8394"/>
                    </a:cubicBezTo>
                    <a:cubicBezTo>
                      <a:pt x="3611" y="11109"/>
                      <a:pt x="2512" y="13807"/>
                      <a:pt x="1543" y="16555"/>
                    </a:cubicBezTo>
                    <a:cubicBezTo>
                      <a:pt x="993" y="18106"/>
                      <a:pt x="476" y="19675"/>
                      <a:pt x="39" y="21258"/>
                    </a:cubicBezTo>
                    <a:cubicBezTo>
                      <a:pt x="1" y="21383"/>
                      <a:pt x="99" y="21462"/>
                      <a:pt x="195" y="21462"/>
                    </a:cubicBezTo>
                    <a:cubicBezTo>
                      <a:pt x="261" y="21462"/>
                      <a:pt x="327" y="21424"/>
                      <a:pt x="347" y="21339"/>
                    </a:cubicBezTo>
                    <a:cubicBezTo>
                      <a:pt x="1138" y="18526"/>
                      <a:pt x="2140" y="15779"/>
                      <a:pt x="3191" y="13048"/>
                    </a:cubicBezTo>
                    <a:cubicBezTo>
                      <a:pt x="4241" y="10333"/>
                      <a:pt x="5340" y="7618"/>
                      <a:pt x="6342" y="4886"/>
                    </a:cubicBezTo>
                    <a:cubicBezTo>
                      <a:pt x="6908" y="3335"/>
                      <a:pt x="7426" y="1783"/>
                      <a:pt x="7894" y="199"/>
                    </a:cubicBezTo>
                    <a:cubicBezTo>
                      <a:pt x="7933" y="82"/>
                      <a:pt x="7830" y="1"/>
                      <a:pt x="77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35"/>
              <p:cNvSpPr/>
              <p:nvPr/>
            </p:nvSpPr>
            <p:spPr>
              <a:xfrm>
                <a:off x="6896917" y="3617886"/>
                <a:ext cx="164761" cy="420563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22100" extrusionOk="0">
                    <a:moveTo>
                      <a:pt x="6948" y="0"/>
                    </a:moveTo>
                    <a:cubicBezTo>
                      <a:pt x="6881" y="0"/>
                      <a:pt x="6816" y="37"/>
                      <a:pt x="6796" y="123"/>
                    </a:cubicBezTo>
                    <a:cubicBezTo>
                      <a:pt x="6246" y="3032"/>
                      <a:pt x="5390" y="5877"/>
                      <a:pt x="4436" y="8689"/>
                    </a:cubicBezTo>
                    <a:cubicBezTo>
                      <a:pt x="3483" y="11501"/>
                      <a:pt x="2449" y="14264"/>
                      <a:pt x="1511" y="17076"/>
                    </a:cubicBezTo>
                    <a:cubicBezTo>
                      <a:pt x="977" y="18677"/>
                      <a:pt x="477" y="20276"/>
                      <a:pt x="40" y="21892"/>
                    </a:cubicBezTo>
                    <a:cubicBezTo>
                      <a:pt x="1" y="22020"/>
                      <a:pt x="104" y="22099"/>
                      <a:pt x="206" y="22099"/>
                    </a:cubicBezTo>
                    <a:cubicBezTo>
                      <a:pt x="272" y="22099"/>
                      <a:pt x="338" y="22065"/>
                      <a:pt x="363" y="21989"/>
                    </a:cubicBezTo>
                    <a:cubicBezTo>
                      <a:pt x="1124" y="19112"/>
                      <a:pt x="2109" y="16300"/>
                      <a:pt x="3095" y="13505"/>
                    </a:cubicBezTo>
                    <a:cubicBezTo>
                      <a:pt x="4097" y="10708"/>
                      <a:pt x="5099" y="7929"/>
                      <a:pt x="5923" y="5084"/>
                    </a:cubicBezTo>
                    <a:cubicBezTo>
                      <a:pt x="6392" y="3485"/>
                      <a:pt x="6812" y="1852"/>
                      <a:pt x="7119" y="203"/>
                    </a:cubicBezTo>
                    <a:cubicBezTo>
                      <a:pt x="7148" y="79"/>
                      <a:pt x="7046" y="0"/>
                      <a:pt x="6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35"/>
              <p:cNvSpPr/>
              <p:nvPr/>
            </p:nvSpPr>
            <p:spPr>
              <a:xfrm>
                <a:off x="7784100" y="3290775"/>
                <a:ext cx="314350" cy="42747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7099" extrusionOk="0">
                    <a:moveTo>
                      <a:pt x="0" y="0"/>
                    </a:moveTo>
                    <a:lnTo>
                      <a:pt x="1568" y="15903"/>
                    </a:lnTo>
                    <a:cubicBezTo>
                      <a:pt x="1633" y="16582"/>
                      <a:pt x="2215" y="17099"/>
                      <a:pt x="2894" y="17099"/>
                    </a:cubicBezTo>
                    <a:lnTo>
                      <a:pt x="9697" y="17099"/>
                    </a:lnTo>
                    <a:cubicBezTo>
                      <a:pt x="10376" y="17099"/>
                      <a:pt x="10957" y="16582"/>
                      <a:pt x="11022" y="15903"/>
                    </a:cubicBezTo>
                    <a:lnTo>
                      <a:pt x="12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35"/>
              <p:cNvSpPr/>
              <p:nvPr/>
            </p:nvSpPr>
            <p:spPr>
              <a:xfrm>
                <a:off x="7780050" y="3286725"/>
                <a:ext cx="322875" cy="435750"/>
              </a:xfrm>
              <a:custGeom>
                <a:avLst/>
                <a:gdLst/>
                <a:ahLst/>
                <a:cxnLst/>
                <a:rect l="l" t="t" r="r" b="b"/>
                <a:pathLst>
                  <a:path w="12915" h="17430" extrusionOk="0">
                    <a:moveTo>
                      <a:pt x="12559" y="324"/>
                    </a:moveTo>
                    <a:lnTo>
                      <a:pt x="12559" y="324"/>
                    </a:lnTo>
                    <a:cubicBezTo>
                      <a:pt x="12516" y="800"/>
                      <a:pt x="12472" y="1266"/>
                      <a:pt x="12429" y="1746"/>
                    </a:cubicBezTo>
                    <a:cubicBezTo>
                      <a:pt x="12300" y="3006"/>
                      <a:pt x="12171" y="4283"/>
                      <a:pt x="12041" y="5543"/>
                    </a:cubicBezTo>
                    <a:cubicBezTo>
                      <a:pt x="11895" y="7079"/>
                      <a:pt x="11750" y="8598"/>
                      <a:pt x="11604" y="10133"/>
                    </a:cubicBezTo>
                    <a:cubicBezTo>
                      <a:pt x="11459" y="11458"/>
                      <a:pt x="11330" y="12783"/>
                      <a:pt x="11201" y="14109"/>
                    </a:cubicBezTo>
                    <a:cubicBezTo>
                      <a:pt x="11169" y="14546"/>
                      <a:pt x="11119" y="14981"/>
                      <a:pt x="11072" y="15418"/>
                    </a:cubicBezTo>
                    <a:cubicBezTo>
                      <a:pt x="11056" y="15617"/>
                      <a:pt x="11012" y="15818"/>
                      <a:pt x="11021" y="16017"/>
                    </a:cubicBezTo>
                    <a:lnTo>
                      <a:pt x="11021" y="16017"/>
                    </a:lnTo>
                    <a:cubicBezTo>
                      <a:pt x="11014" y="16031"/>
                      <a:pt x="11010" y="16047"/>
                      <a:pt x="11007" y="16065"/>
                    </a:cubicBezTo>
                    <a:cubicBezTo>
                      <a:pt x="10942" y="16694"/>
                      <a:pt x="10408" y="17099"/>
                      <a:pt x="9794" y="17099"/>
                    </a:cubicBezTo>
                    <a:lnTo>
                      <a:pt x="3136" y="17099"/>
                    </a:lnTo>
                    <a:cubicBezTo>
                      <a:pt x="2586" y="17099"/>
                      <a:pt x="2086" y="16808"/>
                      <a:pt x="1940" y="16242"/>
                    </a:cubicBezTo>
                    <a:cubicBezTo>
                      <a:pt x="1907" y="16113"/>
                      <a:pt x="1892" y="15983"/>
                      <a:pt x="1875" y="15854"/>
                    </a:cubicBezTo>
                    <a:cubicBezTo>
                      <a:pt x="1730" y="14303"/>
                      <a:pt x="1569" y="12751"/>
                      <a:pt x="1423" y="11200"/>
                    </a:cubicBezTo>
                    <a:cubicBezTo>
                      <a:pt x="1196" y="8905"/>
                      <a:pt x="970" y="6610"/>
                      <a:pt x="744" y="4332"/>
                    </a:cubicBezTo>
                    <a:cubicBezTo>
                      <a:pt x="664" y="3427"/>
                      <a:pt x="567" y="2505"/>
                      <a:pt x="485" y="1600"/>
                    </a:cubicBezTo>
                    <a:cubicBezTo>
                      <a:pt x="453" y="1309"/>
                      <a:pt x="421" y="1002"/>
                      <a:pt x="388" y="712"/>
                    </a:cubicBezTo>
                    <a:cubicBezTo>
                      <a:pt x="376" y="584"/>
                      <a:pt x="373" y="447"/>
                      <a:pt x="357" y="324"/>
                    </a:cubicBezTo>
                    <a:close/>
                    <a:moveTo>
                      <a:pt x="162" y="0"/>
                    </a:moveTo>
                    <a:cubicBezTo>
                      <a:pt x="82" y="0"/>
                      <a:pt x="0" y="81"/>
                      <a:pt x="0" y="162"/>
                    </a:cubicBezTo>
                    <a:cubicBezTo>
                      <a:pt x="114" y="1358"/>
                      <a:pt x="243" y="2537"/>
                      <a:pt x="356" y="3733"/>
                    </a:cubicBezTo>
                    <a:cubicBezTo>
                      <a:pt x="582" y="6077"/>
                      <a:pt x="825" y="8420"/>
                      <a:pt x="1052" y="10764"/>
                    </a:cubicBezTo>
                    <a:cubicBezTo>
                      <a:pt x="1213" y="12445"/>
                      <a:pt x="1375" y="14109"/>
                      <a:pt x="1536" y="15774"/>
                    </a:cubicBezTo>
                    <a:cubicBezTo>
                      <a:pt x="1552" y="15871"/>
                      <a:pt x="1552" y="15968"/>
                      <a:pt x="1569" y="16065"/>
                    </a:cubicBezTo>
                    <a:cubicBezTo>
                      <a:pt x="1649" y="16841"/>
                      <a:pt x="2280" y="17406"/>
                      <a:pt x="3056" y="17422"/>
                    </a:cubicBezTo>
                    <a:cubicBezTo>
                      <a:pt x="3276" y="17428"/>
                      <a:pt x="3499" y="17429"/>
                      <a:pt x="3722" y="17429"/>
                    </a:cubicBezTo>
                    <a:cubicBezTo>
                      <a:pt x="4168" y="17429"/>
                      <a:pt x="4617" y="17422"/>
                      <a:pt x="5060" y="17422"/>
                    </a:cubicBezTo>
                    <a:lnTo>
                      <a:pt x="9665" y="17422"/>
                    </a:lnTo>
                    <a:cubicBezTo>
                      <a:pt x="10085" y="17422"/>
                      <a:pt x="10473" y="17358"/>
                      <a:pt x="10813" y="17082"/>
                    </a:cubicBezTo>
                    <a:cubicBezTo>
                      <a:pt x="11115" y="16828"/>
                      <a:pt x="11292" y="16479"/>
                      <a:pt x="11343" y="16083"/>
                    </a:cubicBezTo>
                    <a:lnTo>
                      <a:pt x="11343" y="16083"/>
                    </a:lnTo>
                    <a:cubicBezTo>
                      <a:pt x="11344" y="16077"/>
                      <a:pt x="11345" y="16071"/>
                      <a:pt x="11346" y="16065"/>
                    </a:cubicBezTo>
                    <a:lnTo>
                      <a:pt x="11346" y="16065"/>
                    </a:lnTo>
                    <a:cubicBezTo>
                      <a:pt x="11346" y="16065"/>
                      <a:pt x="11346" y="16065"/>
                      <a:pt x="11346" y="16065"/>
                    </a:cubicBezTo>
                    <a:cubicBezTo>
                      <a:pt x="11395" y="15548"/>
                      <a:pt x="11443" y="15014"/>
                      <a:pt x="11507" y="14481"/>
                    </a:cubicBezTo>
                    <a:cubicBezTo>
                      <a:pt x="11621" y="13220"/>
                      <a:pt x="11750" y="11960"/>
                      <a:pt x="11880" y="10699"/>
                    </a:cubicBezTo>
                    <a:cubicBezTo>
                      <a:pt x="12024" y="9163"/>
                      <a:pt x="12171" y="7629"/>
                      <a:pt x="12332" y="6093"/>
                    </a:cubicBezTo>
                    <a:lnTo>
                      <a:pt x="12720" y="2117"/>
                    </a:lnTo>
                    <a:cubicBezTo>
                      <a:pt x="12752" y="1681"/>
                      <a:pt x="12800" y="1244"/>
                      <a:pt x="12849" y="809"/>
                    </a:cubicBezTo>
                    <a:cubicBezTo>
                      <a:pt x="12865" y="615"/>
                      <a:pt x="12914" y="404"/>
                      <a:pt x="12914" y="194"/>
                    </a:cubicBezTo>
                    <a:lnTo>
                      <a:pt x="12914" y="162"/>
                    </a:lnTo>
                    <a:cubicBezTo>
                      <a:pt x="12914" y="81"/>
                      <a:pt x="12833" y="0"/>
                      <a:pt x="12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35"/>
              <p:cNvSpPr/>
              <p:nvPr/>
            </p:nvSpPr>
            <p:spPr>
              <a:xfrm>
                <a:off x="7850350" y="3374800"/>
                <a:ext cx="191950" cy="290925"/>
              </a:xfrm>
              <a:custGeom>
                <a:avLst/>
                <a:gdLst/>
                <a:ahLst/>
                <a:cxnLst/>
                <a:rect l="l" t="t" r="r" b="b"/>
                <a:pathLst>
                  <a:path w="7678" h="11637" extrusionOk="0">
                    <a:moveTo>
                      <a:pt x="3831" y="1"/>
                    </a:moveTo>
                    <a:cubicBezTo>
                      <a:pt x="1714" y="1"/>
                      <a:pt x="1" y="2619"/>
                      <a:pt x="1" y="5819"/>
                    </a:cubicBezTo>
                    <a:cubicBezTo>
                      <a:pt x="1" y="9034"/>
                      <a:pt x="1714" y="11637"/>
                      <a:pt x="3831" y="11637"/>
                    </a:cubicBezTo>
                    <a:cubicBezTo>
                      <a:pt x="5965" y="11637"/>
                      <a:pt x="7678" y="9034"/>
                      <a:pt x="7678" y="5819"/>
                    </a:cubicBezTo>
                    <a:cubicBezTo>
                      <a:pt x="7678" y="2619"/>
                      <a:pt x="5965" y="1"/>
                      <a:pt x="38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35"/>
              <p:cNvSpPr/>
              <p:nvPr/>
            </p:nvSpPr>
            <p:spPr>
              <a:xfrm>
                <a:off x="7784100" y="3228550"/>
                <a:ext cx="303450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12138" h="2731" extrusionOk="0">
                    <a:moveTo>
                      <a:pt x="1374" y="0"/>
                    </a:moveTo>
                    <a:cubicBezTo>
                      <a:pt x="614" y="0"/>
                      <a:pt x="0" y="614"/>
                      <a:pt x="0" y="1358"/>
                    </a:cubicBezTo>
                    <a:cubicBezTo>
                      <a:pt x="0" y="2117"/>
                      <a:pt x="614" y="2731"/>
                      <a:pt x="1374" y="2731"/>
                    </a:cubicBezTo>
                    <a:lnTo>
                      <a:pt x="10764" y="2731"/>
                    </a:lnTo>
                    <a:cubicBezTo>
                      <a:pt x="11524" y="2731"/>
                      <a:pt x="12138" y="2117"/>
                      <a:pt x="12138" y="1358"/>
                    </a:cubicBezTo>
                    <a:cubicBezTo>
                      <a:pt x="12138" y="614"/>
                      <a:pt x="11524" y="0"/>
                      <a:pt x="10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35"/>
              <p:cNvSpPr/>
              <p:nvPr/>
            </p:nvSpPr>
            <p:spPr>
              <a:xfrm>
                <a:off x="7780050" y="3224075"/>
                <a:ext cx="31195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3089" extrusionOk="0">
                    <a:moveTo>
                      <a:pt x="10926" y="341"/>
                    </a:moveTo>
                    <a:cubicBezTo>
                      <a:pt x="11604" y="341"/>
                      <a:pt x="12138" y="873"/>
                      <a:pt x="12138" y="1537"/>
                    </a:cubicBezTo>
                    <a:cubicBezTo>
                      <a:pt x="12138" y="2216"/>
                      <a:pt x="11604" y="2748"/>
                      <a:pt x="10926" y="2748"/>
                    </a:cubicBezTo>
                    <a:lnTo>
                      <a:pt x="1536" y="2748"/>
                    </a:lnTo>
                    <a:cubicBezTo>
                      <a:pt x="873" y="2748"/>
                      <a:pt x="340" y="2216"/>
                      <a:pt x="340" y="1537"/>
                    </a:cubicBezTo>
                    <a:cubicBezTo>
                      <a:pt x="340" y="873"/>
                      <a:pt x="873" y="341"/>
                      <a:pt x="1536" y="341"/>
                    </a:cubicBezTo>
                    <a:close/>
                    <a:moveTo>
                      <a:pt x="1536" y="1"/>
                    </a:moveTo>
                    <a:cubicBezTo>
                      <a:pt x="696" y="1"/>
                      <a:pt x="0" y="696"/>
                      <a:pt x="0" y="1537"/>
                    </a:cubicBezTo>
                    <a:cubicBezTo>
                      <a:pt x="0" y="2393"/>
                      <a:pt x="696" y="3088"/>
                      <a:pt x="1536" y="3088"/>
                    </a:cubicBezTo>
                    <a:lnTo>
                      <a:pt x="10926" y="3088"/>
                    </a:lnTo>
                    <a:cubicBezTo>
                      <a:pt x="11783" y="3088"/>
                      <a:pt x="12477" y="2393"/>
                      <a:pt x="12477" y="1537"/>
                    </a:cubicBezTo>
                    <a:cubicBezTo>
                      <a:pt x="12477" y="696"/>
                      <a:pt x="11783" y="1"/>
                      <a:pt x="10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35"/>
              <p:cNvSpPr/>
              <p:nvPr/>
            </p:nvSpPr>
            <p:spPr>
              <a:xfrm>
                <a:off x="7746100" y="3262475"/>
                <a:ext cx="396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5840" h="2749" extrusionOk="0">
                    <a:moveTo>
                      <a:pt x="1375" y="1"/>
                    </a:moveTo>
                    <a:cubicBezTo>
                      <a:pt x="615" y="1"/>
                      <a:pt x="1" y="615"/>
                      <a:pt x="1" y="1374"/>
                    </a:cubicBezTo>
                    <a:cubicBezTo>
                      <a:pt x="1" y="2134"/>
                      <a:pt x="615" y="2748"/>
                      <a:pt x="1375" y="2748"/>
                    </a:cubicBezTo>
                    <a:lnTo>
                      <a:pt x="14466" y="2748"/>
                    </a:lnTo>
                    <a:cubicBezTo>
                      <a:pt x="15225" y="2748"/>
                      <a:pt x="15839" y="2134"/>
                      <a:pt x="15839" y="1374"/>
                    </a:cubicBezTo>
                    <a:cubicBezTo>
                      <a:pt x="15839" y="615"/>
                      <a:pt x="15225" y="1"/>
                      <a:pt x="14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35"/>
              <p:cNvSpPr/>
              <p:nvPr/>
            </p:nvSpPr>
            <p:spPr>
              <a:xfrm>
                <a:off x="776997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4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35"/>
              <p:cNvSpPr/>
              <p:nvPr/>
            </p:nvSpPr>
            <p:spPr>
              <a:xfrm>
                <a:off x="781765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4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35"/>
              <p:cNvSpPr/>
              <p:nvPr/>
            </p:nvSpPr>
            <p:spPr>
              <a:xfrm>
                <a:off x="786532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35"/>
              <p:cNvSpPr/>
              <p:nvPr/>
            </p:nvSpPr>
            <p:spPr>
              <a:xfrm>
                <a:off x="791300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35"/>
              <p:cNvSpPr/>
              <p:nvPr/>
            </p:nvSpPr>
            <p:spPr>
              <a:xfrm>
                <a:off x="796067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35"/>
              <p:cNvSpPr/>
              <p:nvPr/>
            </p:nvSpPr>
            <p:spPr>
              <a:xfrm>
                <a:off x="800835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35"/>
              <p:cNvSpPr/>
              <p:nvPr/>
            </p:nvSpPr>
            <p:spPr>
              <a:xfrm>
                <a:off x="805602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4" y="1196"/>
                      <a:pt x="324" y="1099"/>
                    </a:cubicBezTo>
                    <a:lnTo>
                      <a:pt x="324" y="162"/>
                    </a:lnTo>
                    <a:cubicBezTo>
                      <a:pt x="324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35"/>
              <p:cNvSpPr/>
              <p:nvPr/>
            </p:nvSpPr>
            <p:spPr>
              <a:xfrm>
                <a:off x="810370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4" y="1196"/>
                      <a:pt x="324" y="1099"/>
                    </a:cubicBezTo>
                    <a:lnTo>
                      <a:pt x="324" y="162"/>
                    </a:lnTo>
                    <a:cubicBezTo>
                      <a:pt x="324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35"/>
              <p:cNvSpPr/>
              <p:nvPr/>
            </p:nvSpPr>
            <p:spPr>
              <a:xfrm>
                <a:off x="7870975" y="3377825"/>
                <a:ext cx="341825" cy="358500"/>
              </a:xfrm>
              <a:custGeom>
                <a:avLst/>
                <a:gdLst/>
                <a:ahLst/>
                <a:cxnLst/>
                <a:rect l="l" t="t" r="r" b="b"/>
                <a:pathLst>
                  <a:path w="13673" h="14340" extrusionOk="0">
                    <a:moveTo>
                      <a:pt x="7765" y="1"/>
                    </a:moveTo>
                    <a:cubicBezTo>
                      <a:pt x="5361" y="1"/>
                      <a:pt x="2863" y="1192"/>
                      <a:pt x="1083" y="2595"/>
                    </a:cubicBezTo>
                    <a:cubicBezTo>
                      <a:pt x="727" y="2869"/>
                      <a:pt x="388" y="3177"/>
                      <a:pt x="194" y="3580"/>
                    </a:cubicBezTo>
                    <a:cubicBezTo>
                      <a:pt x="0" y="3985"/>
                      <a:pt x="0" y="4517"/>
                      <a:pt x="307" y="4841"/>
                    </a:cubicBezTo>
                    <a:cubicBezTo>
                      <a:pt x="501" y="5051"/>
                      <a:pt x="792" y="5148"/>
                      <a:pt x="1067" y="5228"/>
                    </a:cubicBezTo>
                    <a:cubicBezTo>
                      <a:pt x="1502" y="5345"/>
                      <a:pt x="1953" y="5402"/>
                      <a:pt x="2404" y="5402"/>
                    </a:cubicBezTo>
                    <a:cubicBezTo>
                      <a:pt x="3075" y="5402"/>
                      <a:pt x="3746" y="5276"/>
                      <a:pt x="4364" y="5034"/>
                    </a:cubicBezTo>
                    <a:lnTo>
                      <a:pt x="4364" y="5034"/>
                    </a:lnTo>
                    <a:cubicBezTo>
                      <a:pt x="2909" y="5633"/>
                      <a:pt x="1406" y="6521"/>
                      <a:pt x="808" y="7976"/>
                    </a:cubicBezTo>
                    <a:cubicBezTo>
                      <a:pt x="647" y="8396"/>
                      <a:pt x="582" y="8913"/>
                      <a:pt x="856" y="9253"/>
                    </a:cubicBezTo>
                    <a:cubicBezTo>
                      <a:pt x="1035" y="9463"/>
                      <a:pt x="1309" y="9576"/>
                      <a:pt x="1567" y="9641"/>
                    </a:cubicBezTo>
                    <a:cubicBezTo>
                      <a:pt x="1900" y="9727"/>
                      <a:pt x="2244" y="9769"/>
                      <a:pt x="2589" y="9769"/>
                    </a:cubicBezTo>
                    <a:cubicBezTo>
                      <a:pt x="3404" y="9769"/>
                      <a:pt x="4222" y="9533"/>
                      <a:pt x="4901" y="9078"/>
                    </a:cubicBezTo>
                    <a:lnTo>
                      <a:pt x="4901" y="9078"/>
                    </a:lnTo>
                    <a:cubicBezTo>
                      <a:pt x="4121" y="9608"/>
                      <a:pt x="3438" y="10281"/>
                      <a:pt x="3119" y="11160"/>
                    </a:cubicBezTo>
                    <a:cubicBezTo>
                      <a:pt x="2796" y="12048"/>
                      <a:pt x="2925" y="13132"/>
                      <a:pt x="3636" y="13762"/>
                    </a:cubicBezTo>
                    <a:cubicBezTo>
                      <a:pt x="4103" y="14186"/>
                      <a:pt x="4724" y="14339"/>
                      <a:pt x="5360" y="14339"/>
                    </a:cubicBezTo>
                    <a:cubicBezTo>
                      <a:pt x="5693" y="14339"/>
                      <a:pt x="6030" y="14297"/>
                      <a:pt x="6351" y="14231"/>
                    </a:cubicBezTo>
                    <a:cubicBezTo>
                      <a:pt x="8937" y="13729"/>
                      <a:pt x="11103" y="11871"/>
                      <a:pt x="12251" y="9560"/>
                    </a:cubicBezTo>
                    <a:cubicBezTo>
                      <a:pt x="12363" y="9333"/>
                      <a:pt x="12460" y="9092"/>
                      <a:pt x="12557" y="8865"/>
                    </a:cubicBezTo>
                    <a:cubicBezTo>
                      <a:pt x="13673" y="5939"/>
                      <a:pt x="13350" y="1690"/>
                      <a:pt x="10053" y="412"/>
                    </a:cubicBezTo>
                    <a:cubicBezTo>
                      <a:pt x="9319" y="127"/>
                      <a:pt x="8547" y="1"/>
                      <a:pt x="77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35"/>
              <p:cNvSpPr/>
              <p:nvPr/>
            </p:nvSpPr>
            <p:spPr>
              <a:xfrm>
                <a:off x="7868125" y="3373700"/>
                <a:ext cx="338600" cy="366850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14674" extrusionOk="0">
                    <a:moveTo>
                      <a:pt x="7911" y="334"/>
                    </a:moveTo>
                    <a:cubicBezTo>
                      <a:pt x="8996" y="334"/>
                      <a:pt x="10073" y="578"/>
                      <a:pt x="10975" y="1191"/>
                    </a:cubicBezTo>
                    <a:cubicBezTo>
                      <a:pt x="12154" y="1984"/>
                      <a:pt x="12785" y="3325"/>
                      <a:pt x="12994" y="4699"/>
                    </a:cubicBezTo>
                    <a:cubicBezTo>
                      <a:pt x="13253" y="6363"/>
                      <a:pt x="12962" y="8141"/>
                      <a:pt x="12219" y="9628"/>
                    </a:cubicBezTo>
                    <a:cubicBezTo>
                      <a:pt x="11314" y="11438"/>
                      <a:pt x="9827" y="12941"/>
                      <a:pt x="7984" y="13765"/>
                    </a:cubicBezTo>
                    <a:cubicBezTo>
                      <a:pt x="7241" y="14084"/>
                      <a:pt x="6378" y="14337"/>
                      <a:pt x="5547" y="14337"/>
                    </a:cubicBezTo>
                    <a:cubicBezTo>
                      <a:pt x="5366" y="14337"/>
                      <a:pt x="5187" y="14325"/>
                      <a:pt x="5011" y="14299"/>
                    </a:cubicBezTo>
                    <a:cubicBezTo>
                      <a:pt x="4510" y="14234"/>
                      <a:pt x="4025" y="14024"/>
                      <a:pt x="3702" y="13636"/>
                    </a:cubicBezTo>
                    <a:cubicBezTo>
                      <a:pt x="3379" y="13265"/>
                      <a:pt x="3233" y="12763"/>
                      <a:pt x="3233" y="12278"/>
                    </a:cubicBezTo>
                    <a:cubicBezTo>
                      <a:pt x="3217" y="11018"/>
                      <a:pt x="4138" y="10032"/>
                      <a:pt x="5124" y="9369"/>
                    </a:cubicBezTo>
                    <a:cubicBezTo>
                      <a:pt x="5274" y="9274"/>
                      <a:pt x="5171" y="9053"/>
                      <a:pt x="5029" y="9053"/>
                    </a:cubicBezTo>
                    <a:cubicBezTo>
                      <a:pt x="5002" y="9053"/>
                      <a:pt x="4974" y="9060"/>
                      <a:pt x="4946" y="9078"/>
                    </a:cubicBezTo>
                    <a:cubicBezTo>
                      <a:pt x="4946" y="9078"/>
                      <a:pt x="4946" y="9078"/>
                      <a:pt x="4946" y="9078"/>
                    </a:cubicBezTo>
                    <a:lnTo>
                      <a:pt x="4946" y="9078"/>
                    </a:lnTo>
                    <a:cubicBezTo>
                      <a:pt x="4397" y="9451"/>
                      <a:pt x="3750" y="9692"/>
                      <a:pt x="3088" y="9741"/>
                    </a:cubicBezTo>
                    <a:cubicBezTo>
                      <a:pt x="2947" y="9755"/>
                      <a:pt x="2804" y="9763"/>
                      <a:pt x="2660" y="9763"/>
                    </a:cubicBezTo>
                    <a:cubicBezTo>
                      <a:pt x="2456" y="9763"/>
                      <a:pt x="2252" y="9747"/>
                      <a:pt x="2054" y="9709"/>
                    </a:cubicBezTo>
                    <a:cubicBezTo>
                      <a:pt x="1746" y="9660"/>
                      <a:pt x="1390" y="9595"/>
                      <a:pt x="1149" y="9369"/>
                    </a:cubicBezTo>
                    <a:cubicBezTo>
                      <a:pt x="679" y="8917"/>
                      <a:pt x="1084" y="8108"/>
                      <a:pt x="1375" y="7656"/>
                    </a:cubicBezTo>
                    <a:cubicBezTo>
                      <a:pt x="1698" y="7123"/>
                      <a:pt x="2166" y="6703"/>
                      <a:pt x="2668" y="6348"/>
                    </a:cubicBezTo>
                    <a:cubicBezTo>
                      <a:pt x="3250" y="5943"/>
                      <a:pt x="3879" y="5620"/>
                      <a:pt x="4526" y="5346"/>
                    </a:cubicBezTo>
                    <a:cubicBezTo>
                      <a:pt x="4699" y="5288"/>
                      <a:pt x="4654" y="5025"/>
                      <a:pt x="4505" y="5025"/>
                    </a:cubicBezTo>
                    <a:cubicBezTo>
                      <a:pt x="4487" y="5025"/>
                      <a:pt x="4467" y="5029"/>
                      <a:pt x="4446" y="5038"/>
                    </a:cubicBezTo>
                    <a:cubicBezTo>
                      <a:pt x="4446" y="5038"/>
                      <a:pt x="4446" y="5038"/>
                      <a:pt x="4446" y="5038"/>
                    </a:cubicBezTo>
                    <a:lnTo>
                      <a:pt x="4446" y="5038"/>
                    </a:lnTo>
                    <a:cubicBezTo>
                      <a:pt x="3823" y="5279"/>
                      <a:pt x="3169" y="5402"/>
                      <a:pt x="2514" y="5402"/>
                    </a:cubicBezTo>
                    <a:cubicBezTo>
                      <a:pt x="2116" y="5402"/>
                      <a:pt x="1717" y="5356"/>
                      <a:pt x="1326" y="5264"/>
                    </a:cubicBezTo>
                    <a:cubicBezTo>
                      <a:pt x="825" y="5135"/>
                      <a:pt x="356" y="4925"/>
                      <a:pt x="341" y="4344"/>
                    </a:cubicBezTo>
                    <a:cubicBezTo>
                      <a:pt x="341" y="3842"/>
                      <a:pt x="647" y="3454"/>
                      <a:pt x="1003" y="3131"/>
                    </a:cubicBezTo>
                    <a:cubicBezTo>
                      <a:pt x="1666" y="2533"/>
                      <a:pt x="2457" y="2032"/>
                      <a:pt x="3265" y="1612"/>
                    </a:cubicBezTo>
                    <a:cubicBezTo>
                      <a:pt x="4090" y="1176"/>
                      <a:pt x="4963" y="820"/>
                      <a:pt x="5883" y="594"/>
                    </a:cubicBezTo>
                    <a:cubicBezTo>
                      <a:pt x="6534" y="431"/>
                      <a:pt x="7224" y="334"/>
                      <a:pt x="7911" y="334"/>
                    </a:cubicBezTo>
                    <a:close/>
                    <a:moveTo>
                      <a:pt x="7892" y="1"/>
                    </a:moveTo>
                    <a:cubicBezTo>
                      <a:pt x="7266" y="1"/>
                      <a:pt x="6640" y="76"/>
                      <a:pt x="6045" y="206"/>
                    </a:cubicBezTo>
                    <a:cubicBezTo>
                      <a:pt x="5043" y="432"/>
                      <a:pt x="4090" y="804"/>
                      <a:pt x="3185" y="1288"/>
                    </a:cubicBezTo>
                    <a:cubicBezTo>
                      <a:pt x="2312" y="1741"/>
                      <a:pt x="1440" y="2275"/>
                      <a:pt x="712" y="2954"/>
                    </a:cubicBezTo>
                    <a:cubicBezTo>
                      <a:pt x="324" y="3309"/>
                      <a:pt x="1" y="3794"/>
                      <a:pt x="17" y="4344"/>
                    </a:cubicBezTo>
                    <a:cubicBezTo>
                      <a:pt x="17" y="4909"/>
                      <a:pt x="373" y="5281"/>
                      <a:pt x="873" y="5475"/>
                    </a:cubicBezTo>
                    <a:cubicBezTo>
                      <a:pt x="1374" y="5658"/>
                      <a:pt x="1917" y="5743"/>
                      <a:pt x="2464" y="5743"/>
                    </a:cubicBezTo>
                    <a:cubicBezTo>
                      <a:pt x="2660" y="5743"/>
                      <a:pt x="2856" y="5732"/>
                      <a:pt x="3051" y="5711"/>
                    </a:cubicBezTo>
                    <a:lnTo>
                      <a:pt x="3051" y="5711"/>
                    </a:lnTo>
                    <a:cubicBezTo>
                      <a:pt x="2263" y="6165"/>
                      <a:pt x="1551" y="6739"/>
                      <a:pt x="1067" y="7511"/>
                    </a:cubicBezTo>
                    <a:cubicBezTo>
                      <a:pt x="744" y="8044"/>
                      <a:pt x="421" y="8804"/>
                      <a:pt x="761" y="9401"/>
                    </a:cubicBezTo>
                    <a:cubicBezTo>
                      <a:pt x="1116" y="10000"/>
                      <a:pt x="2054" y="10097"/>
                      <a:pt x="2683" y="10097"/>
                    </a:cubicBezTo>
                    <a:cubicBezTo>
                      <a:pt x="3109" y="10097"/>
                      <a:pt x="3535" y="10033"/>
                      <a:pt x="3944" y="9911"/>
                    </a:cubicBezTo>
                    <a:lnTo>
                      <a:pt x="3944" y="9911"/>
                    </a:lnTo>
                    <a:cubicBezTo>
                      <a:pt x="3449" y="10424"/>
                      <a:pt x="3062" y="11035"/>
                      <a:pt x="2942" y="11745"/>
                    </a:cubicBezTo>
                    <a:cubicBezTo>
                      <a:pt x="2765" y="12780"/>
                      <a:pt x="3153" y="13911"/>
                      <a:pt x="4138" y="14396"/>
                    </a:cubicBezTo>
                    <a:cubicBezTo>
                      <a:pt x="4570" y="14594"/>
                      <a:pt x="5036" y="14674"/>
                      <a:pt x="5507" y="14674"/>
                    </a:cubicBezTo>
                    <a:cubicBezTo>
                      <a:pt x="6149" y="14674"/>
                      <a:pt x="6800" y="14527"/>
                      <a:pt x="7387" y="14331"/>
                    </a:cubicBezTo>
                    <a:cubicBezTo>
                      <a:pt x="8421" y="13991"/>
                      <a:pt x="9374" y="13442"/>
                      <a:pt x="10215" y="12747"/>
                    </a:cubicBezTo>
                    <a:cubicBezTo>
                      <a:pt x="11168" y="11940"/>
                      <a:pt x="11943" y="10922"/>
                      <a:pt x="12508" y="9808"/>
                    </a:cubicBezTo>
                    <a:lnTo>
                      <a:pt x="12508" y="9808"/>
                    </a:lnTo>
                    <a:cubicBezTo>
                      <a:pt x="12509" y="9808"/>
                      <a:pt x="12509" y="9807"/>
                      <a:pt x="12510" y="9806"/>
                    </a:cubicBezTo>
                    <a:lnTo>
                      <a:pt x="12510" y="9806"/>
                    </a:lnTo>
                    <a:cubicBezTo>
                      <a:pt x="12510" y="9806"/>
                      <a:pt x="12510" y="9806"/>
                      <a:pt x="12510" y="9806"/>
                    </a:cubicBezTo>
                    <a:cubicBezTo>
                      <a:pt x="12510" y="9806"/>
                      <a:pt x="12510" y="9805"/>
                      <a:pt x="12510" y="9804"/>
                    </a:cubicBezTo>
                    <a:lnTo>
                      <a:pt x="12510" y="9804"/>
                    </a:lnTo>
                    <a:cubicBezTo>
                      <a:pt x="13238" y="8333"/>
                      <a:pt x="13544" y="6638"/>
                      <a:pt x="13367" y="5006"/>
                    </a:cubicBezTo>
                    <a:cubicBezTo>
                      <a:pt x="13221" y="3503"/>
                      <a:pt x="12606" y="1999"/>
                      <a:pt x="11378" y="1062"/>
                    </a:cubicBezTo>
                    <a:cubicBezTo>
                      <a:pt x="10379" y="299"/>
                      <a:pt x="9135" y="1"/>
                      <a:pt x="7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35"/>
              <p:cNvSpPr/>
              <p:nvPr/>
            </p:nvSpPr>
            <p:spPr>
              <a:xfrm>
                <a:off x="7146525" y="2635825"/>
                <a:ext cx="246900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9876" h="7822" extrusionOk="0">
                    <a:moveTo>
                      <a:pt x="3360" y="0"/>
                    </a:moveTo>
                    <a:cubicBezTo>
                      <a:pt x="3236" y="0"/>
                      <a:pt x="3112" y="16"/>
                      <a:pt x="2991" y="49"/>
                    </a:cubicBezTo>
                    <a:cubicBezTo>
                      <a:pt x="2104" y="290"/>
                      <a:pt x="1587" y="1416"/>
                      <a:pt x="2001" y="2240"/>
                    </a:cubicBezTo>
                    <a:lnTo>
                      <a:pt x="2001" y="2240"/>
                    </a:lnTo>
                    <a:cubicBezTo>
                      <a:pt x="1856" y="1957"/>
                      <a:pt x="1533" y="1814"/>
                      <a:pt x="1203" y="1814"/>
                    </a:cubicBezTo>
                    <a:cubicBezTo>
                      <a:pt x="975" y="1814"/>
                      <a:pt x="744" y="1882"/>
                      <a:pt x="567" y="2021"/>
                    </a:cubicBezTo>
                    <a:cubicBezTo>
                      <a:pt x="130" y="2359"/>
                      <a:pt x="0" y="2990"/>
                      <a:pt x="130" y="3523"/>
                    </a:cubicBezTo>
                    <a:cubicBezTo>
                      <a:pt x="243" y="4057"/>
                      <a:pt x="567" y="4542"/>
                      <a:pt x="905" y="4962"/>
                    </a:cubicBezTo>
                    <a:cubicBezTo>
                      <a:pt x="1617" y="5883"/>
                      <a:pt x="2457" y="6691"/>
                      <a:pt x="3394" y="7369"/>
                    </a:cubicBezTo>
                    <a:lnTo>
                      <a:pt x="7629" y="7822"/>
                    </a:lnTo>
                    <a:cubicBezTo>
                      <a:pt x="8340" y="6594"/>
                      <a:pt x="9068" y="5365"/>
                      <a:pt x="9520" y="4008"/>
                    </a:cubicBezTo>
                    <a:cubicBezTo>
                      <a:pt x="9730" y="3426"/>
                      <a:pt x="9876" y="2812"/>
                      <a:pt x="9746" y="2215"/>
                    </a:cubicBezTo>
                    <a:cubicBezTo>
                      <a:pt x="9617" y="1616"/>
                      <a:pt x="9148" y="1051"/>
                      <a:pt x="8534" y="986"/>
                    </a:cubicBezTo>
                    <a:cubicBezTo>
                      <a:pt x="8497" y="983"/>
                      <a:pt x="8460" y="981"/>
                      <a:pt x="8424" y="981"/>
                    </a:cubicBezTo>
                    <a:cubicBezTo>
                      <a:pt x="7822" y="981"/>
                      <a:pt x="7289" y="1472"/>
                      <a:pt x="7014" y="2021"/>
                    </a:cubicBezTo>
                    <a:cubicBezTo>
                      <a:pt x="7064" y="1616"/>
                      <a:pt x="7096" y="1213"/>
                      <a:pt x="6982" y="825"/>
                    </a:cubicBezTo>
                    <a:cubicBezTo>
                      <a:pt x="6853" y="452"/>
                      <a:pt x="6530" y="114"/>
                      <a:pt x="6142" y="97"/>
                    </a:cubicBezTo>
                    <a:cubicBezTo>
                      <a:pt x="5512" y="97"/>
                      <a:pt x="5189" y="808"/>
                      <a:pt x="5027" y="1407"/>
                    </a:cubicBezTo>
                    <a:cubicBezTo>
                      <a:pt x="4916" y="625"/>
                      <a:pt x="4141" y="0"/>
                      <a:pt x="33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35"/>
              <p:cNvSpPr/>
              <p:nvPr/>
            </p:nvSpPr>
            <p:spPr>
              <a:xfrm>
                <a:off x="7142475" y="2631625"/>
                <a:ext cx="255800" cy="203900"/>
              </a:xfrm>
              <a:custGeom>
                <a:avLst/>
                <a:gdLst/>
                <a:ahLst/>
                <a:cxnLst/>
                <a:rect l="l" t="t" r="r" b="b"/>
                <a:pathLst>
                  <a:path w="10232" h="8156" extrusionOk="0">
                    <a:moveTo>
                      <a:pt x="3537" y="336"/>
                    </a:moveTo>
                    <a:cubicBezTo>
                      <a:pt x="4250" y="336"/>
                      <a:pt x="4918" y="910"/>
                      <a:pt x="5028" y="1622"/>
                    </a:cubicBezTo>
                    <a:cubicBezTo>
                      <a:pt x="5043" y="1701"/>
                      <a:pt x="5109" y="1738"/>
                      <a:pt x="5178" y="1738"/>
                    </a:cubicBezTo>
                    <a:cubicBezTo>
                      <a:pt x="5250" y="1738"/>
                      <a:pt x="5326" y="1697"/>
                      <a:pt x="5351" y="1622"/>
                    </a:cubicBezTo>
                    <a:cubicBezTo>
                      <a:pt x="5479" y="1191"/>
                      <a:pt x="5717" y="443"/>
                      <a:pt x="6285" y="443"/>
                    </a:cubicBezTo>
                    <a:cubicBezTo>
                      <a:pt x="6291" y="443"/>
                      <a:pt x="6297" y="443"/>
                      <a:pt x="6304" y="443"/>
                    </a:cubicBezTo>
                    <a:cubicBezTo>
                      <a:pt x="6627" y="443"/>
                      <a:pt x="6886" y="750"/>
                      <a:pt x="6982" y="1041"/>
                    </a:cubicBezTo>
                    <a:cubicBezTo>
                      <a:pt x="7096" y="1413"/>
                      <a:pt x="7047" y="1801"/>
                      <a:pt x="6999" y="2189"/>
                    </a:cubicBezTo>
                    <a:cubicBezTo>
                      <a:pt x="6989" y="2287"/>
                      <a:pt x="7080" y="2343"/>
                      <a:pt x="7172" y="2343"/>
                    </a:cubicBezTo>
                    <a:cubicBezTo>
                      <a:pt x="7231" y="2343"/>
                      <a:pt x="7291" y="2320"/>
                      <a:pt x="7323" y="2269"/>
                    </a:cubicBezTo>
                    <a:cubicBezTo>
                      <a:pt x="7564" y="1801"/>
                      <a:pt x="8001" y="1348"/>
                      <a:pt x="8551" y="1316"/>
                    </a:cubicBezTo>
                    <a:cubicBezTo>
                      <a:pt x="8561" y="1316"/>
                      <a:pt x="8571" y="1315"/>
                      <a:pt x="8580" y="1315"/>
                    </a:cubicBezTo>
                    <a:cubicBezTo>
                      <a:pt x="9116" y="1315"/>
                      <a:pt x="9539" y="1761"/>
                      <a:pt x="9698" y="2253"/>
                    </a:cubicBezTo>
                    <a:cubicBezTo>
                      <a:pt x="9908" y="2883"/>
                      <a:pt x="9730" y="3562"/>
                      <a:pt x="9520" y="4176"/>
                    </a:cubicBezTo>
                    <a:cubicBezTo>
                      <a:pt x="9310" y="4790"/>
                      <a:pt x="9036" y="5389"/>
                      <a:pt x="8728" y="5986"/>
                    </a:cubicBezTo>
                    <a:cubicBezTo>
                      <a:pt x="8405" y="6602"/>
                      <a:pt x="8052" y="7204"/>
                      <a:pt x="7698" y="7819"/>
                    </a:cubicBezTo>
                    <a:lnTo>
                      <a:pt x="7698" y="7819"/>
                    </a:lnTo>
                    <a:cubicBezTo>
                      <a:pt x="6647" y="7708"/>
                      <a:pt x="5594" y="7583"/>
                      <a:pt x="4526" y="7473"/>
                    </a:cubicBezTo>
                    <a:cubicBezTo>
                      <a:pt x="4284" y="7440"/>
                      <a:pt x="4026" y="7425"/>
                      <a:pt x="3783" y="7393"/>
                    </a:cubicBezTo>
                    <a:cubicBezTo>
                      <a:pt x="3718" y="7393"/>
                      <a:pt x="3638" y="7393"/>
                      <a:pt x="3589" y="7376"/>
                    </a:cubicBezTo>
                    <a:lnTo>
                      <a:pt x="3570" y="7376"/>
                    </a:lnTo>
                    <a:cubicBezTo>
                      <a:pt x="3576" y="7363"/>
                      <a:pt x="3506" y="7293"/>
                      <a:pt x="3492" y="7279"/>
                    </a:cubicBezTo>
                    <a:cubicBezTo>
                      <a:pt x="3427" y="7231"/>
                      <a:pt x="3347" y="7166"/>
                      <a:pt x="3265" y="7117"/>
                    </a:cubicBezTo>
                    <a:cubicBezTo>
                      <a:pt x="2765" y="6714"/>
                      <a:pt x="2296" y="6277"/>
                      <a:pt x="1860" y="5809"/>
                    </a:cubicBezTo>
                    <a:cubicBezTo>
                      <a:pt x="1440" y="5356"/>
                      <a:pt x="1003" y="4855"/>
                      <a:pt x="696" y="4305"/>
                    </a:cubicBezTo>
                    <a:cubicBezTo>
                      <a:pt x="405" y="3756"/>
                      <a:pt x="244" y="2997"/>
                      <a:pt x="680" y="2463"/>
                    </a:cubicBezTo>
                    <a:cubicBezTo>
                      <a:pt x="851" y="2259"/>
                      <a:pt x="1121" y="2142"/>
                      <a:pt x="1381" y="2142"/>
                    </a:cubicBezTo>
                    <a:cubicBezTo>
                      <a:pt x="1638" y="2142"/>
                      <a:pt x="1885" y="2255"/>
                      <a:pt x="2022" y="2512"/>
                    </a:cubicBezTo>
                    <a:cubicBezTo>
                      <a:pt x="2051" y="2566"/>
                      <a:pt x="2097" y="2588"/>
                      <a:pt x="2143" y="2588"/>
                    </a:cubicBezTo>
                    <a:cubicBezTo>
                      <a:pt x="2251" y="2588"/>
                      <a:pt x="2363" y="2469"/>
                      <a:pt x="2296" y="2333"/>
                    </a:cubicBezTo>
                    <a:cubicBezTo>
                      <a:pt x="1957" y="1622"/>
                      <a:pt x="2393" y="637"/>
                      <a:pt x="3153" y="394"/>
                    </a:cubicBezTo>
                    <a:cubicBezTo>
                      <a:pt x="3281" y="355"/>
                      <a:pt x="3410" y="336"/>
                      <a:pt x="3537" y="336"/>
                    </a:cubicBezTo>
                    <a:close/>
                    <a:moveTo>
                      <a:pt x="3532" y="0"/>
                    </a:moveTo>
                    <a:cubicBezTo>
                      <a:pt x="3361" y="0"/>
                      <a:pt x="3189" y="28"/>
                      <a:pt x="3024" y="88"/>
                    </a:cubicBezTo>
                    <a:cubicBezTo>
                      <a:pt x="2267" y="356"/>
                      <a:pt x="1806" y="1154"/>
                      <a:pt x="1865" y="1924"/>
                    </a:cubicBezTo>
                    <a:lnTo>
                      <a:pt x="1865" y="1924"/>
                    </a:lnTo>
                    <a:cubicBezTo>
                      <a:pt x="1711" y="1851"/>
                      <a:pt x="1537" y="1814"/>
                      <a:pt x="1361" y="1814"/>
                    </a:cubicBezTo>
                    <a:cubicBezTo>
                      <a:pt x="1263" y="1814"/>
                      <a:pt x="1164" y="1826"/>
                      <a:pt x="1067" y="1849"/>
                    </a:cubicBezTo>
                    <a:cubicBezTo>
                      <a:pt x="535" y="1962"/>
                      <a:pt x="195" y="2463"/>
                      <a:pt x="115" y="2997"/>
                    </a:cubicBezTo>
                    <a:cubicBezTo>
                      <a:pt x="1" y="3626"/>
                      <a:pt x="244" y="4225"/>
                      <a:pt x="583" y="4742"/>
                    </a:cubicBezTo>
                    <a:cubicBezTo>
                      <a:pt x="955" y="5324"/>
                      <a:pt x="1423" y="5841"/>
                      <a:pt x="1908" y="6341"/>
                    </a:cubicBezTo>
                    <a:cubicBezTo>
                      <a:pt x="2166" y="6600"/>
                      <a:pt x="2425" y="6843"/>
                      <a:pt x="2700" y="7069"/>
                    </a:cubicBezTo>
                    <a:cubicBezTo>
                      <a:pt x="2830" y="7182"/>
                      <a:pt x="2959" y="7296"/>
                      <a:pt x="3088" y="7393"/>
                    </a:cubicBezTo>
                    <a:cubicBezTo>
                      <a:pt x="3218" y="7490"/>
                      <a:pt x="3362" y="7651"/>
                      <a:pt x="3508" y="7699"/>
                    </a:cubicBezTo>
                    <a:cubicBezTo>
                      <a:pt x="3638" y="7731"/>
                      <a:pt x="3799" y="7731"/>
                      <a:pt x="3929" y="7748"/>
                    </a:cubicBezTo>
                    <a:cubicBezTo>
                      <a:pt x="4655" y="7813"/>
                      <a:pt x="5383" y="7893"/>
                      <a:pt x="6094" y="7974"/>
                    </a:cubicBezTo>
                    <a:cubicBezTo>
                      <a:pt x="6643" y="8037"/>
                      <a:pt x="7194" y="8100"/>
                      <a:pt x="7743" y="8147"/>
                    </a:cubicBezTo>
                    <a:lnTo>
                      <a:pt x="7743" y="8147"/>
                    </a:lnTo>
                    <a:cubicBezTo>
                      <a:pt x="7759" y="8153"/>
                      <a:pt x="7776" y="8156"/>
                      <a:pt x="7793" y="8156"/>
                    </a:cubicBezTo>
                    <a:cubicBezTo>
                      <a:pt x="7800" y="8156"/>
                      <a:pt x="7808" y="8155"/>
                      <a:pt x="7815" y="8154"/>
                    </a:cubicBezTo>
                    <a:lnTo>
                      <a:pt x="7815" y="8154"/>
                    </a:lnTo>
                    <a:cubicBezTo>
                      <a:pt x="7816" y="8154"/>
                      <a:pt x="7817" y="8154"/>
                      <a:pt x="7818" y="8154"/>
                    </a:cubicBezTo>
                    <a:cubicBezTo>
                      <a:pt x="7899" y="8154"/>
                      <a:pt x="7942" y="8093"/>
                      <a:pt x="7948" y="8024"/>
                    </a:cubicBezTo>
                    <a:lnTo>
                      <a:pt x="7948" y="8024"/>
                    </a:lnTo>
                    <a:cubicBezTo>
                      <a:pt x="8715" y="6730"/>
                      <a:pt x="9493" y="5419"/>
                      <a:pt x="9924" y="3966"/>
                    </a:cubicBezTo>
                    <a:cubicBezTo>
                      <a:pt x="10135" y="3303"/>
                      <a:pt x="10232" y="2577"/>
                      <a:pt x="9924" y="1930"/>
                    </a:cubicBezTo>
                    <a:cubicBezTo>
                      <a:pt x="9682" y="1413"/>
                      <a:pt x="9180" y="993"/>
                      <a:pt x="8583" y="993"/>
                    </a:cubicBezTo>
                    <a:cubicBezTo>
                      <a:pt x="8101" y="993"/>
                      <a:pt x="7690" y="1248"/>
                      <a:pt x="7380" y="1594"/>
                    </a:cubicBezTo>
                    <a:lnTo>
                      <a:pt x="7380" y="1594"/>
                    </a:lnTo>
                    <a:cubicBezTo>
                      <a:pt x="7383" y="1311"/>
                      <a:pt x="7349" y="1033"/>
                      <a:pt x="7226" y="766"/>
                    </a:cubicBezTo>
                    <a:cubicBezTo>
                      <a:pt x="7064" y="426"/>
                      <a:pt x="6741" y="136"/>
                      <a:pt x="6353" y="103"/>
                    </a:cubicBezTo>
                    <a:cubicBezTo>
                      <a:pt x="6332" y="102"/>
                      <a:pt x="6311" y="101"/>
                      <a:pt x="6291" y="101"/>
                    </a:cubicBezTo>
                    <a:cubicBezTo>
                      <a:pt x="5741" y="101"/>
                      <a:pt x="5403" y="565"/>
                      <a:pt x="5195" y="1049"/>
                    </a:cubicBezTo>
                    <a:lnTo>
                      <a:pt x="5195" y="1049"/>
                    </a:lnTo>
                    <a:cubicBezTo>
                      <a:pt x="4886" y="438"/>
                      <a:pt x="4211" y="0"/>
                      <a:pt x="3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35"/>
              <p:cNvSpPr/>
              <p:nvPr/>
            </p:nvSpPr>
            <p:spPr>
              <a:xfrm>
                <a:off x="7190975" y="2718550"/>
                <a:ext cx="6185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2474" h="1178" extrusionOk="0">
                    <a:moveTo>
                      <a:pt x="469" y="522"/>
                    </a:moveTo>
                    <a:cubicBezTo>
                      <a:pt x="479" y="522"/>
                      <a:pt x="477" y="522"/>
                      <a:pt x="468" y="525"/>
                    </a:cubicBezTo>
                    <a:lnTo>
                      <a:pt x="468" y="525"/>
                    </a:lnTo>
                    <a:lnTo>
                      <a:pt x="469" y="522"/>
                    </a:lnTo>
                    <a:close/>
                    <a:moveTo>
                      <a:pt x="1145" y="1"/>
                    </a:moveTo>
                    <a:cubicBezTo>
                      <a:pt x="1105" y="1"/>
                      <a:pt x="1063" y="7"/>
                      <a:pt x="1019" y="20"/>
                    </a:cubicBezTo>
                    <a:cubicBezTo>
                      <a:pt x="857" y="66"/>
                      <a:pt x="772" y="182"/>
                      <a:pt x="733" y="321"/>
                    </a:cubicBezTo>
                    <a:lnTo>
                      <a:pt x="733" y="321"/>
                    </a:lnTo>
                    <a:cubicBezTo>
                      <a:pt x="645" y="249"/>
                      <a:pt x="548" y="199"/>
                      <a:pt x="451" y="199"/>
                    </a:cubicBezTo>
                    <a:cubicBezTo>
                      <a:pt x="408" y="199"/>
                      <a:pt x="365" y="209"/>
                      <a:pt x="323" y="231"/>
                    </a:cubicBezTo>
                    <a:cubicBezTo>
                      <a:pt x="49" y="376"/>
                      <a:pt x="0" y="796"/>
                      <a:pt x="65" y="1054"/>
                    </a:cubicBezTo>
                    <a:cubicBezTo>
                      <a:pt x="91" y="1140"/>
                      <a:pt x="158" y="1178"/>
                      <a:pt x="224" y="1178"/>
                    </a:cubicBezTo>
                    <a:cubicBezTo>
                      <a:pt x="321" y="1178"/>
                      <a:pt x="417" y="1098"/>
                      <a:pt x="388" y="974"/>
                    </a:cubicBezTo>
                    <a:cubicBezTo>
                      <a:pt x="372" y="893"/>
                      <a:pt x="356" y="813"/>
                      <a:pt x="372" y="716"/>
                    </a:cubicBezTo>
                    <a:cubicBezTo>
                      <a:pt x="388" y="683"/>
                      <a:pt x="405" y="634"/>
                      <a:pt x="420" y="602"/>
                    </a:cubicBezTo>
                    <a:lnTo>
                      <a:pt x="456" y="544"/>
                    </a:lnTo>
                    <a:lnTo>
                      <a:pt x="456" y="544"/>
                    </a:lnTo>
                    <a:cubicBezTo>
                      <a:pt x="466" y="550"/>
                      <a:pt x="476" y="560"/>
                      <a:pt x="485" y="570"/>
                    </a:cubicBezTo>
                    <a:cubicBezTo>
                      <a:pt x="534" y="586"/>
                      <a:pt x="550" y="619"/>
                      <a:pt x="582" y="634"/>
                    </a:cubicBezTo>
                    <a:cubicBezTo>
                      <a:pt x="647" y="699"/>
                      <a:pt x="696" y="764"/>
                      <a:pt x="744" y="845"/>
                    </a:cubicBezTo>
                    <a:cubicBezTo>
                      <a:pt x="776" y="899"/>
                      <a:pt x="826" y="923"/>
                      <a:pt x="875" y="923"/>
                    </a:cubicBezTo>
                    <a:cubicBezTo>
                      <a:pt x="973" y="923"/>
                      <a:pt x="1073" y="833"/>
                      <a:pt x="1051" y="716"/>
                    </a:cubicBezTo>
                    <a:cubicBezTo>
                      <a:pt x="1034" y="619"/>
                      <a:pt x="970" y="360"/>
                      <a:pt x="1131" y="328"/>
                    </a:cubicBezTo>
                    <a:cubicBezTo>
                      <a:pt x="1137" y="327"/>
                      <a:pt x="1142" y="327"/>
                      <a:pt x="1147" y="327"/>
                    </a:cubicBezTo>
                    <a:cubicBezTo>
                      <a:pt x="1284" y="327"/>
                      <a:pt x="1376" y="540"/>
                      <a:pt x="1422" y="619"/>
                    </a:cubicBezTo>
                    <a:cubicBezTo>
                      <a:pt x="1447" y="675"/>
                      <a:pt x="1503" y="703"/>
                      <a:pt x="1560" y="703"/>
                    </a:cubicBezTo>
                    <a:cubicBezTo>
                      <a:pt x="1617" y="703"/>
                      <a:pt x="1673" y="675"/>
                      <a:pt x="1698" y="619"/>
                    </a:cubicBezTo>
                    <a:cubicBezTo>
                      <a:pt x="1727" y="561"/>
                      <a:pt x="1819" y="350"/>
                      <a:pt x="1919" y="350"/>
                    </a:cubicBezTo>
                    <a:cubicBezTo>
                      <a:pt x="1931" y="350"/>
                      <a:pt x="1944" y="353"/>
                      <a:pt x="1956" y="360"/>
                    </a:cubicBezTo>
                    <a:cubicBezTo>
                      <a:pt x="2004" y="392"/>
                      <a:pt x="2021" y="473"/>
                      <a:pt x="2053" y="505"/>
                    </a:cubicBezTo>
                    <a:cubicBezTo>
                      <a:pt x="2086" y="586"/>
                      <a:pt x="2118" y="651"/>
                      <a:pt x="2166" y="699"/>
                    </a:cubicBezTo>
                    <a:cubicBezTo>
                      <a:pt x="2196" y="737"/>
                      <a:pt x="2238" y="754"/>
                      <a:pt x="2280" y="754"/>
                    </a:cubicBezTo>
                    <a:cubicBezTo>
                      <a:pt x="2327" y="754"/>
                      <a:pt x="2375" y="733"/>
                      <a:pt x="2409" y="699"/>
                    </a:cubicBezTo>
                    <a:cubicBezTo>
                      <a:pt x="2473" y="634"/>
                      <a:pt x="2457" y="537"/>
                      <a:pt x="2409" y="473"/>
                    </a:cubicBezTo>
                    <a:cubicBezTo>
                      <a:pt x="2344" y="392"/>
                      <a:pt x="2327" y="295"/>
                      <a:pt x="2263" y="214"/>
                    </a:cubicBezTo>
                    <a:cubicBezTo>
                      <a:pt x="2198" y="117"/>
                      <a:pt x="2101" y="37"/>
                      <a:pt x="1972" y="20"/>
                    </a:cubicBezTo>
                    <a:cubicBezTo>
                      <a:pt x="1962" y="20"/>
                      <a:pt x="1953" y="19"/>
                      <a:pt x="1944" y="19"/>
                    </a:cubicBezTo>
                    <a:cubicBezTo>
                      <a:pt x="1769" y="19"/>
                      <a:pt x="1643" y="109"/>
                      <a:pt x="1550" y="231"/>
                    </a:cubicBezTo>
                    <a:lnTo>
                      <a:pt x="1550" y="231"/>
                    </a:lnTo>
                    <a:cubicBezTo>
                      <a:pt x="1445" y="102"/>
                      <a:pt x="1310" y="1"/>
                      <a:pt x="1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35"/>
              <p:cNvSpPr/>
              <p:nvPr/>
            </p:nvSpPr>
            <p:spPr>
              <a:xfrm>
                <a:off x="7224900" y="2668900"/>
                <a:ext cx="4812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290" extrusionOk="0">
                    <a:moveTo>
                      <a:pt x="810" y="1"/>
                    </a:moveTo>
                    <a:cubicBezTo>
                      <a:pt x="799" y="1"/>
                      <a:pt x="788" y="1"/>
                      <a:pt x="776" y="2"/>
                    </a:cubicBezTo>
                    <a:cubicBezTo>
                      <a:pt x="647" y="19"/>
                      <a:pt x="502" y="99"/>
                      <a:pt x="389" y="180"/>
                    </a:cubicBezTo>
                    <a:cubicBezTo>
                      <a:pt x="259" y="261"/>
                      <a:pt x="147" y="374"/>
                      <a:pt x="65" y="504"/>
                    </a:cubicBezTo>
                    <a:cubicBezTo>
                      <a:pt x="1" y="568"/>
                      <a:pt x="50" y="681"/>
                      <a:pt x="114" y="730"/>
                    </a:cubicBezTo>
                    <a:cubicBezTo>
                      <a:pt x="145" y="745"/>
                      <a:pt x="175" y="752"/>
                      <a:pt x="202" y="752"/>
                    </a:cubicBezTo>
                    <a:cubicBezTo>
                      <a:pt x="259" y="752"/>
                      <a:pt x="307" y="720"/>
                      <a:pt x="341" y="665"/>
                    </a:cubicBezTo>
                    <a:cubicBezTo>
                      <a:pt x="453" y="536"/>
                      <a:pt x="599" y="407"/>
                      <a:pt x="761" y="342"/>
                    </a:cubicBezTo>
                    <a:cubicBezTo>
                      <a:pt x="771" y="342"/>
                      <a:pt x="782" y="335"/>
                      <a:pt x="793" y="335"/>
                    </a:cubicBezTo>
                    <a:cubicBezTo>
                      <a:pt x="798" y="335"/>
                      <a:pt x="804" y="337"/>
                      <a:pt x="809" y="342"/>
                    </a:cubicBezTo>
                    <a:cubicBezTo>
                      <a:pt x="841" y="342"/>
                      <a:pt x="858" y="422"/>
                      <a:pt x="873" y="439"/>
                    </a:cubicBezTo>
                    <a:cubicBezTo>
                      <a:pt x="906" y="536"/>
                      <a:pt x="923" y="633"/>
                      <a:pt x="923" y="730"/>
                    </a:cubicBezTo>
                    <a:cubicBezTo>
                      <a:pt x="923" y="827"/>
                      <a:pt x="1003" y="889"/>
                      <a:pt x="1085" y="889"/>
                    </a:cubicBezTo>
                    <a:cubicBezTo>
                      <a:pt x="1125" y="889"/>
                      <a:pt x="1165" y="874"/>
                      <a:pt x="1197" y="842"/>
                    </a:cubicBezTo>
                    <a:cubicBezTo>
                      <a:pt x="1240" y="808"/>
                      <a:pt x="1293" y="792"/>
                      <a:pt x="1342" y="792"/>
                    </a:cubicBezTo>
                    <a:cubicBezTo>
                      <a:pt x="1385" y="792"/>
                      <a:pt x="1425" y="804"/>
                      <a:pt x="1455" y="827"/>
                    </a:cubicBezTo>
                    <a:cubicBezTo>
                      <a:pt x="1552" y="892"/>
                      <a:pt x="1552" y="989"/>
                      <a:pt x="1520" y="1086"/>
                    </a:cubicBezTo>
                    <a:cubicBezTo>
                      <a:pt x="1488" y="1166"/>
                      <a:pt x="1552" y="1263"/>
                      <a:pt x="1634" y="1279"/>
                    </a:cubicBezTo>
                    <a:cubicBezTo>
                      <a:pt x="1654" y="1286"/>
                      <a:pt x="1673" y="1289"/>
                      <a:pt x="1691" y="1289"/>
                    </a:cubicBezTo>
                    <a:cubicBezTo>
                      <a:pt x="1762" y="1289"/>
                      <a:pt x="1817" y="1243"/>
                      <a:pt x="1843" y="1166"/>
                    </a:cubicBezTo>
                    <a:cubicBezTo>
                      <a:pt x="1925" y="939"/>
                      <a:pt x="1828" y="681"/>
                      <a:pt x="1634" y="552"/>
                    </a:cubicBezTo>
                    <a:cubicBezTo>
                      <a:pt x="1551" y="490"/>
                      <a:pt x="1451" y="460"/>
                      <a:pt x="1350" y="460"/>
                    </a:cubicBezTo>
                    <a:cubicBezTo>
                      <a:pt x="1308" y="460"/>
                      <a:pt x="1266" y="465"/>
                      <a:pt x="1225" y="475"/>
                    </a:cubicBezTo>
                    <a:lnTo>
                      <a:pt x="1225" y="475"/>
                    </a:lnTo>
                    <a:cubicBezTo>
                      <a:pt x="1177" y="241"/>
                      <a:pt x="1048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35"/>
              <p:cNvSpPr/>
              <p:nvPr/>
            </p:nvSpPr>
            <p:spPr>
              <a:xfrm>
                <a:off x="7295275" y="2703175"/>
                <a:ext cx="5855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976" extrusionOk="0">
                    <a:moveTo>
                      <a:pt x="983" y="0"/>
                    </a:moveTo>
                    <a:cubicBezTo>
                      <a:pt x="801" y="0"/>
                      <a:pt x="644" y="114"/>
                      <a:pt x="499" y="215"/>
                    </a:cubicBezTo>
                    <a:cubicBezTo>
                      <a:pt x="338" y="361"/>
                      <a:pt x="209" y="523"/>
                      <a:pt x="79" y="700"/>
                    </a:cubicBezTo>
                    <a:cubicBezTo>
                      <a:pt x="0" y="823"/>
                      <a:pt x="116" y="939"/>
                      <a:pt x="232" y="939"/>
                    </a:cubicBezTo>
                    <a:cubicBezTo>
                      <a:pt x="284" y="939"/>
                      <a:pt x="335" y="916"/>
                      <a:pt x="370" y="861"/>
                    </a:cubicBezTo>
                    <a:cubicBezTo>
                      <a:pt x="450" y="749"/>
                      <a:pt x="547" y="635"/>
                      <a:pt x="661" y="538"/>
                    </a:cubicBezTo>
                    <a:cubicBezTo>
                      <a:pt x="741" y="458"/>
                      <a:pt x="855" y="344"/>
                      <a:pt x="967" y="329"/>
                    </a:cubicBezTo>
                    <a:cubicBezTo>
                      <a:pt x="1064" y="329"/>
                      <a:pt x="1064" y="490"/>
                      <a:pt x="1081" y="570"/>
                    </a:cubicBezTo>
                    <a:cubicBezTo>
                      <a:pt x="1093" y="685"/>
                      <a:pt x="1086" y="809"/>
                      <a:pt x="1059" y="936"/>
                    </a:cubicBezTo>
                    <a:lnTo>
                      <a:pt x="1059" y="936"/>
                    </a:lnTo>
                    <a:cubicBezTo>
                      <a:pt x="1048" y="970"/>
                      <a:pt x="1039" y="1005"/>
                      <a:pt x="1032" y="1040"/>
                    </a:cubicBezTo>
                    <a:cubicBezTo>
                      <a:pt x="1013" y="1157"/>
                      <a:pt x="1111" y="1239"/>
                      <a:pt x="1206" y="1239"/>
                    </a:cubicBezTo>
                    <a:cubicBezTo>
                      <a:pt x="1269" y="1239"/>
                      <a:pt x="1330" y="1203"/>
                      <a:pt x="1355" y="1120"/>
                    </a:cubicBezTo>
                    <a:cubicBezTo>
                      <a:pt x="1362" y="1095"/>
                      <a:pt x="1369" y="1071"/>
                      <a:pt x="1375" y="1047"/>
                    </a:cubicBezTo>
                    <a:lnTo>
                      <a:pt x="1375" y="1047"/>
                    </a:lnTo>
                    <a:cubicBezTo>
                      <a:pt x="1412" y="928"/>
                      <a:pt x="1477" y="816"/>
                      <a:pt x="1598" y="749"/>
                    </a:cubicBezTo>
                    <a:cubicBezTo>
                      <a:pt x="1642" y="720"/>
                      <a:pt x="1695" y="704"/>
                      <a:pt x="1748" y="704"/>
                    </a:cubicBezTo>
                    <a:cubicBezTo>
                      <a:pt x="1813" y="704"/>
                      <a:pt x="1877" y="728"/>
                      <a:pt x="1922" y="781"/>
                    </a:cubicBezTo>
                    <a:cubicBezTo>
                      <a:pt x="2034" y="894"/>
                      <a:pt x="1986" y="1104"/>
                      <a:pt x="1937" y="1234"/>
                    </a:cubicBezTo>
                    <a:cubicBezTo>
                      <a:pt x="1889" y="1411"/>
                      <a:pt x="1792" y="1557"/>
                      <a:pt x="1679" y="1686"/>
                    </a:cubicBezTo>
                    <a:cubicBezTo>
                      <a:pt x="1553" y="1811"/>
                      <a:pt x="1671" y="1975"/>
                      <a:pt x="1797" y="1975"/>
                    </a:cubicBezTo>
                    <a:cubicBezTo>
                      <a:pt x="1834" y="1975"/>
                      <a:pt x="1872" y="1961"/>
                      <a:pt x="1905" y="1928"/>
                    </a:cubicBezTo>
                    <a:cubicBezTo>
                      <a:pt x="2083" y="1734"/>
                      <a:pt x="2228" y="1492"/>
                      <a:pt x="2277" y="1234"/>
                    </a:cubicBezTo>
                    <a:cubicBezTo>
                      <a:pt x="2342" y="991"/>
                      <a:pt x="2342" y="684"/>
                      <a:pt x="2116" y="506"/>
                    </a:cubicBezTo>
                    <a:cubicBezTo>
                      <a:pt x="2011" y="421"/>
                      <a:pt x="1880" y="380"/>
                      <a:pt x="1746" y="380"/>
                    </a:cubicBezTo>
                    <a:cubicBezTo>
                      <a:pt x="1652" y="380"/>
                      <a:pt x="1556" y="401"/>
                      <a:pt x="1469" y="441"/>
                    </a:cubicBezTo>
                    <a:cubicBezTo>
                      <a:pt x="1448" y="451"/>
                      <a:pt x="1427" y="462"/>
                      <a:pt x="1407" y="474"/>
                    </a:cubicBezTo>
                    <a:lnTo>
                      <a:pt x="1407" y="474"/>
                    </a:lnTo>
                    <a:cubicBezTo>
                      <a:pt x="1406" y="469"/>
                      <a:pt x="1405" y="463"/>
                      <a:pt x="1404" y="458"/>
                    </a:cubicBezTo>
                    <a:cubicBezTo>
                      <a:pt x="1372" y="247"/>
                      <a:pt x="1275" y="38"/>
                      <a:pt x="1049" y="5"/>
                    </a:cubicBezTo>
                    <a:cubicBezTo>
                      <a:pt x="1027" y="2"/>
                      <a:pt x="1005" y="0"/>
                      <a:pt x="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35"/>
              <p:cNvSpPr/>
              <p:nvPr/>
            </p:nvSpPr>
            <p:spPr>
              <a:xfrm>
                <a:off x="6985325" y="2748850"/>
                <a:ext cx="586875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3475" h="17205" extrusionOk="0">
                    <a:moveTo>
                      <a:pt x="11821" y="1"/>
                    </a:moveTo>
                    <a:cubicBezTo>
                      <a:pt x="11137" y="1"/>
                      <a:pt x="10454" y="272"/>
                      <a:pt x="9956" y="812"/>
                    </a:cubicBezTo>
                    <a:cubicBezTo>
                      <a:pt x="9051" y="1799"/>
                      <a:pt x="7935" y="2607"/>
                      <a:pt x="6707" y="3156"/>
                    </a:cubicBezTo>
                    <a:cubicBezTo>
                      <a:pt x="5996" y="3479"/>
                      <a:pt x="5237" y="3738"/>
                      <a:pt x="4590" y="4190"/>
                    </a:cubicBezTo>
                    <a:cubicBezTo>
                      <a:pt x="3944" y="4643"/>
                      <a:pt x="3442" y="5370"/>
                      <a:pt x="3507" y="6162"/>
                    </a:cubicBezTo>
                    <a:cubicBezTo>
                      <a:pt x="3539" y="6421"/>
                      <a:pt x="3636" y="6712"/>
                      <a:pt x="3556" y="6970"/>
                    </a:cubicBezTo>
                    <a:cubicBezTo>
                      <a:pt x="3442" y="7326"/>
                      <a:pt x="3071" y="7503"/>
                      <a:pt x="2764" y="7714"/>
                    </a:cubicBezTo>
                    <a:cubicBezTo>
                      <a:pt x="2149" y="8166"/>
                      <a:pt x="1729" y="8893"/>
                      <a:pt x="1649" y="9653"/>
                    </a:cubicBezTo>
                    <a:cubicBezTo>
                      <a:pt x="1584" y="10412"/>
                      <a:pt x="1859" y="11204"/>
                      <a:pt x="2393" y="11769"/>
                    </a:cubicBezTo>
                    <a:cubicBezTo>
                      <a:pt x="873" y="12642"/>
                      <a:pt x="1" y="14598"/>
                      <a:pt x="485" y="16295"/>
                    </a:cubicBezTo>
                    <a:cubicBezTo>
                      <a:pt x="587" y="16636"/>
                      <a:pt x="5716" y="17205"/>
                      <a:pt x="9803" y="17205"/>
                    </a:cubicBezTo>
                    <a:cubicBezTo>
                      <a:pt x="10943" y="17205"/>
                      <a:pt x="12002" y="17161"/>
                      <a:pt x="12848" y="17055"/>
                    </a:cubicBezTo>
                    <a:cubicBezTo>
                      <a:pt x="16744" y="16586"/>
                      <a:pt x="22885" y="13547"/>
                      <a:pt x="22885" y="13547"/>
                    </a:cubicBezTo>
                    <a:cubicBezTo>
                      <a:pt x="23474" y="9298"/>
                      <a:pt x="21203" y="8298"/>
                      <a:pt x="20413" y="8298"/>
                    </a:cubicBezTo>
                    <a:cubicBezTo>
                      <a:pt x="20292" y="8298"/>
                      <a:pt x="20206" y="8322"/>
                      <a:pt x="20170" y="8360"/>
                    </a:cubicBezTo>
                    <a:cubicBezTo>
                      <a:pt x="20590" y="7358"/>
                      <a:pt x="20315" y="6178"/>
                      <a:pt x="19718" y="5273"/>
                    </a:cubicBezTo>
                    <a:cubicBezTo>
                      <a:pt x="19103" y="4384"/>
                      <a:pt x="18182" y="3738"/>
                      <a:pt x="17261" y="3188"/>
                    </a:cubicBezTo>
                    <a:cubicBezTo>
                      <a:pt x="16324" y="2639"/>
                      <a:pt x="15354" y="2154"/>
                      <a:pt x="14497" y="1491"/>
                    </a:cubicBezTo>
                    <a:cubicBezTo>
                      <a:pt x="14174" y="1249"/>
                      <a:pt x="13867" y="958"/>
                      <a:pt x="13559" y="683"/>
                    </a:cubicBezTo>
                    <a:cubicBezTo>
                      <a:pt x="13073" y="228"/>
                      <a:pt x="12447" y="1"/>
                      <a:pt x="11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35"/>
              <p:cNvSpPr/>
              <p:nvPr/>
            </p:nvSpPr>
            <p:spPr>
              <a:xfrm>
                <a:off x="7202275" y="2785675"/>
                <a:ext cx="4247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21" extrusionOk="0">
                    <a:moveTo>
                      <a:pt x="837" y="0"/>
                    </a:moveTo>
                    <a:cubicBezTo>
                      <a:pt x="817" y="0"/>
                      <a:pt x="797" y="1"/>
                      <a:pt x="776" y="2"/>
                    </a:cubicBezTo>
                    <a:cubicBezTo>
                      <a:pt x="324" y="50"/>
                      <a:pt x="1" y="438"/>
                      <a:pt x="50" y="891"/>
                    </a:cubicBezTo>
                    <a:cubicBezTo>
                      <a:pt x="81" y="1307"/>
                      <a:pt x="449" y="1621"/>
                      <a:pt x="862" y="1621"/>
                    </a:cubicBezTo>
                    <a:cubicBezTo>
                      <a:pt x="882" y="1621"/>
                      <a:pt x="902" y="1620"/>
                      <a:pt x="922" y="1618"/>
                    </a:cubicBezTo>
                    <a:cubicBezTo>
                      <a:pt x="1358" y="1569"/>
                      <a:pt x="1698" y="1181"/>
                      <a:pt x="1649" y="729"/>
                    </a:cubicBezTo>
                    <a:cubicBezTo>
                      <a:pt x="1603" y="313"/>
                      <a:pt x="1249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35"/>
              <p:cNvSpPr/>
              <p:nvPr/>
            </p:nvSpPr>
            <p:spPr>
              <a:xfrm>
                <a:off x="7280275" y="2778325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0" y="1"/>
                    </a:moveTo>
                    <a:cubicBezTo>
                      <a:pt x="820" y="1"/>
                      <a:pt x="790" y="2"/>
                      <a:pt x="759" y="5"/>
                    </a:cubicBezTo>
                    <a:cubicBezTo>
                      <a:pt x="324" y="38"/>
                      <a:pt x="0" y="441"/>
                      <a:pt x="33" y="878"/>
                    </a:cubicBezTo>
                    <a:cubicBezTo>
                      <a:pt x="77" y="1300"/>
                      <a:pt x="418" y="1610"/>
                      <a:pt x="830" y="1610"/>
                    </a:cubicBezTo>
                    <a:cubicBezTo>
                      <a:pt x="860" y="1610"/>
                      <a:pt x="890" y="1608"/>
                      <a:pt x="921" y="1605"/>
                    </a:cubicBezTo>
                    <a:cubicBezTo>
                      <a:pt x="1358" y="1572"/>
                      <a:pt x="1681" y="1169"/>
                      <a:pt x="1632" y="732"/>
                    </a:cubicBezTo>
                    <a:cubicBezTo>
                      <a:pt x="1602" y="310"/>
                      <a:pt x="1263" y="1"/>
                      <a:pt x="8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35"/>
              <p:cNvSpPr/>
              <p:nvPr/>
            </p:nvSpPr>
            <p:spPr>
              <a:xfrm>
                <a:off x="7093600" y="2868900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2" y="0"/>
                    </a:moveTo>
                    <a:cubicBezTo>
                      <a:pt x="801" y="0"/>
                      <a:pt x="781" y="1"/>
                      <a:pt x="760" y="3"/>
                    </a:cubicBezTo>
                    <a:cubicBezTo>
                      <a:pt x="324" y="50"/>
                      <a:pt x="1" y="438"/>
                      <a:pt x="33" y="891"/>
                    </a:cubicBezTo>
                    <a:cubicBezTo>
                      <a:pt x="79" y="1308"/>
                      <a:pt x="434" y="1621"/>
                      <a:pt x="859" y="1621"/>
                    </a:cubicBezTo>
                    <a:cubicBezTo>
                      <a:pt x="880" y="1621"/>
                      <a:pt x="901" y="1620"/>
                      <a:pt x="921" y="1619"/>
                    </a:cubicBezTo>
                    <a:cubicBezTo>
                      <a:pt x="1358" y="1570"/>
                      <a:pt x="1682" y="1182"/>
                      <a:pt x="1649" y="729"/>
                    </a:cubicBezTo>
                    <a:cubicBezTo>
                      <a:pt x="1602" y="314"/>
                      <a:pt x="1247" y="0"/>
                      <a:pt x="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35"/>
              <p:cNvSpPr/>
              <p:nvPr/>
            </p:nvSpPr>
            <p:spPr>
              <a:xfrm>
                <a:off x="7171175" y="2861550"/>
                <a:ext cx="424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10" extrusionOk="0">
                    <a:moveTo>
                      <a:pt x="864" y="1"/>
                    </a:moveTo>
                    <a:cubicBezTo>
                      <a:pt x="835" y="1"/>
                      <a:pt x="806" y="2"/>
                      <a:pt x="777" y="6"/>
                    </a:cubicBezTo>
                    <a:cubicBezTo>
                      <a:pt x="324" y="38"/>
                      <a:pt x="1" y="441"/>
                      <a:pt x="49" y="878"/>
                    </a:cubicBezTo>
                    <a:cubicBezTo>
                      <a:pt x="79" y="1300"/>
                      <a:pt x="433" y="1610"/>
                      <a:pt x="834" y="1610"/>
                    </a:cubicBezTo>
                    <a:cubicBezTo>
                      <a:pt x="863" y="1610"/>
                      <a:pt x="892" y="1608"/>
                      <a:pt x="921" y="1605"/>
                    </a:cubicBezTo>
                    <a:cubicBezTo>
                      <a:pt x="1374" y="1573"/>
                      <a:pt x="1697" y="1169"/>
                      <a:pt x="1649" y="732"/>
                    </a:cubicBezTo>
                    <a:cubicBezTo>
                      <a:pt x="1619" y="310"/>
                      <a:pt x="1265" y="1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35"/>
              <p:cNvSpPr/>
              <p:nvPr/>
            </p:nvSpPr>
            <p:spPr>
              <a:xfrm>
                <a:off x="7249150" y="2853925"/>
                <a:ext cx="420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2" extrusionOk="0">
                    <a:moveTo>
                      <a:pt x="823" y="1"/>
                    </a:moveTo>
                    <a:cubicBezTo>
                      <a:pt x="802" y="1"/>
                      <a:pt x="781" y="1"/>
                      <a:pt x="761" y="3"/>
                    </a:cubicBezTo>
                    <a:cubicBezTo>
                      <a:pt x="324" y="52"/>
                      <a:pt x="0" y="440"/>
                      <a:pt x="33" y="892"/>
                    </a:cubicBezTo>
                    <a:cubicBezTo>
                      <a:pt x="80" y="1308"/>
                      <a:pt x="435" y="1621"/>
                      <a:pt x="860" y="1621"/>
                    </a:cubicBezTo>
                    <a:cubicBezTo>
                      <a:pt x="881" y="1621"/>
                      <a:pt x="901" y="1621"/>
                      <a:pt x="922" y="1619"/>
                    </a:cubicBezTo>
                    <a:cubicBezTo>
                      <a:pt x="1358" y="1571"/>
                      <a:pt x="1681" y="1183"/>
                      <a:pt x="1649" y="731"/>
                    </a:cubicBezTo>
                    <a:cubicBezTo>
                      <a:pt x="1603" y="314"/>
                      <a:pt x="1248" y="1"/>
                      <a:pt x="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35"/>
              <p:cNvSpPr/>
              <p:nvPr/>
            </p:nvSpPr>
            <p:spPr>
              <a:xfrm>
                <a:off x="7326725" y="2846650"/>
                <a:ext cx="42450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09" extrusionOk="0">
                    <a:moveTo>
                      <a:pt x="836" y="1"/>
                    </a:moveTo>
                    <a:cubicBezTo>
                      <a:pt x="816" y="1"/>
                      <a:pt x="796" y="2"/>
                      <a:pt x="776" y="3"/>
                    </a:cubicBezTo>
                    <a:cubicBezTo>
                      <a:pt x="324" y="52"/>
                      <a:pt x="0" y="440"/>
                      <a:pt x="49" y="893"/>
                    </a:cubicBezTo>
                    <a:cubicBezTo>
                      <a:pt x="80" y="1300"/>
                      <a:pt x="434" y="1608"/>
                      <a:pt x="836" y="1608"/>
                    </a:cubicBezTo>
                    <a:cubicBezTo>
                      <a:pt x="865" y="1608"/>
                      <a:pt x="893" y="1607"/>
                      <a:pt x="922" y="1604"/>
                    </a:cubicBezTo>
                    <a:cubicBezTo>
                      <a:pt x="1375" y="1571"/>
                      <a:pt x="1698" y="1183"/>
                      <a:pt x="1649" y="731"/>
                    </a:cubicBezTo>
                    <a:cubicBezTo>
                      <a:pt x="1618" y="314"/>
                      <a:pt x="1250" y="1"/>
                      <a:pt x="8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35"/>
              <p:cNvSpPr/>
              <p:nvPr/>
            </p:nvSpPr>
            <p:spPr>
              <a:xfrm>
                <a:off x="7404725" y="2839325"/>
                <a:ext cx="42025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611" extrusionOk="0">
                    <a:moveTo>
                      <a:pt x="848" y="0"/>
                    </a:moveTo>
                    <a:cubicBezTo>
                      <a:pt x="818" y="0"/>
                      <a:pt x="789" y="2"/>
                      <a:pt x="759" y="5"/>
                    </a:cubicBezTo>
                    <a:cubicBezTo>
                      <a:pt x="323" y="37"/>
                      <a:pt x="0" y="442"/>
                      <a:pt x="32" y="878"/>
                    </a:cubicBezTo>
                    <a:cubicBezTo>
                      <a:pt x="77" y="1301"/>
                      <a:pt x="419" y="1610"/>
                      <a:pt x="832" y="1610"/>
                    </a:cubicBezTo>
                    <a:cubicBezTo>
                      <a:pt x="861" y="1610"/>
                      <a:pt x="891" y="1609"/>
                      <a:pt x="921" y="1606"/>
                    </a:cubicBezTo>
                    <a:cubicBezTo>
                      <a:pt x="1358" y="1573"/>
                      <a:pt x="1681" y="1169"/>
                      <a:pt x="1649" y="733"/>
                    </a:cubicBezTo>
                    <a:cubicBezTo>
                      <a:pt x="1603" y="310"/>
                      <a:pt x="1261" y="0"/>
                      <a:pt x="8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35"/>
              <p:cNvSpPr/>
              <p:nvPr/>
            </p:nvSpPr>
            <p:spPr>
              <a:xfrm>
                <a:off x="7060475" y="2946000"/>
                <a:ext cx="4242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10" extrusionOk="0">
                    <a:moveTo>
                      <a:pt x="862" y="0"/>
                    </a:moveTo>
                    <a:cubicBezTo>
                      <a:pt x="834" y="0"/>
                      <a:pt x="805" y="2"/>
                      <a:pt x="776" y="5"/>
                    </a:cubicBezTo>
                    <a:cubicBezTo>
                      <a:pt x="324" y="37"/>
                      <a:pt x="1" y="442"/>
                      <a:pt x="48" y="877"/>
                    </a:cubicBezTo>
                    <a:cubicBezTo>
                      <a:pt x="95" y="1287"/>
                      <a:pt x="438" y="1610"/>
                      <a:pt x="839" y="1610"/>
                    </a:cubicBezTo>
                    <a:cubicBezTo>
                      <a:pt x="866" y="1610"/>
                      <a:pt x="894" y="1608"/>
                      <a:pt x="921" y="1605"/>
                    </a:cubicBezTo>
                    <a:cubicBezTo>
                      <a:pt x="1374" y="1556"/>
                      <a:pt x="1697" y="1168"/>
                      <a:pt x="1649" y="733"/>
                    </a:cubicBezTo>
                    <a:cubicBezTo>
                      <a:pt x="1619" y="310"/>
                      <a:pt x="1264" y="0"/>
                      <a:pt x="8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35"/>
              <p:cNvSpPr/>
              <p:nvPr/>
            </p:nvSpPr>
            <p:spPr>
              <a:xfrm>
                <a:off x="7138450" y="2938400"/>
                <a:ext cx="4202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621" extrusionOk="0">
                    <a:moveTo>
                      <a:pt x="823" y="0"/>
                    </a:moveTo>
                    <a:cubicBezTo>
                      <a:pt x="802" y="0"/>
                      <a:pt x="781" y="1"/>
                      <a:pt x="760" y="2"/>
                    </a:cubicBezTo>
                    <a:cubicBezTo>
                      <a:pt x="323" y="50"/>
                      <a:pt x="0" y="438"/>
                      <a:pt x="32" y="891"/>
                    </a:cubicBezTo>
                    <a:cubicBezTo>
                      <a:pt x="79" y="1307"/>
                      <a:pt x="434" y="1621"/>
                      <a:pt x="860" y="1621"/>
                    </a:cubicBezTo>
                    <a:cubicBezTo>
                      <a:pt x="880" y="1621"/>
                      <a:pt x="901" y="1620"/>
                      <a:pt x="922" y="1618"/>
                    </a:cubicBezTo>
                    <a:cubicBezTo>
                      <a:pt x="1358" y="1569"/>
                      <a:pt x="1681" y="1181"/>
                      <a:pt x="1649" y="729"/>
                    </a:cubicBezTo>
                    <a:cubicBezTo>
                      <a:pt x="1603" y="313"/>
                      <a:pt x="1248" y="0"/>
                      <a:pt x="8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35"/>
              <p:cNvSpPr/>
              <p:nvPr/>
            </p:nvSpPr>
            <p:spPr>
              <a:xfrm>
                <a:off x="7216025" y="2931050"/>
                <a:ext cx="424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10" extrusionOk="0">
                    <a:moveTo>
                      <a:pt x="864" y="1"/>
                    </a:moveTo>
                    <a:cubicBezTo>
                      <a:pt x="835" y="1"/>
                      <a:pt x="805" y="2"/>
                      <a:pt x="776" y="5"/>
                    </a:cubicBezTo>
                    <a:cubicBezTo>
                      <a:pt x="323" y="53"/>
                      <a:pt x="0" y="441"/>
                      <a:pt x="49" y="878"/>
                    </a:cubicBezTo>
                    <a:cubicBezTo>
                      <a:pt x="94" y="1300"/>
                      <a:pt x="434" y="1610"/>
                      <a:pt x="834" y="1610"/>
                    </a:cubicBezTo>
                    <a:cubicBezTo>
                      <a:pt x="863" y="1610"/>
                      <a:pt x="893" y="1608"/>
                      <a:pt x="922" y="1605"/>
                    </a:cubicBezTo>
                    <a:cubicBezTo>
                      <a:pt x="1375" y="1572"/>
                      <a:pt x="1698" y="1169"/>
                      <a:pt x="1649" y="732"/>
                    </a:cubicBezTo>
                    <a:cubicBezTo>
                      <a:pt x="1618" y="310"/>
                      <a:pt x="1266" y="1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35"/>
              <p:cNvSpPr/>
              <p:nvPr/>
            </p:nvSpPr>
            <p:spPr>
              <a:xfrm>
                <a:off x="7294000" y="2923775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0" y="1"/>
                    </a:moveTo>
                    <a:cubicBezTo>
                      <a:pt x="821" y="1"/>
                      <a:pt x="790" y="2"/>
                      <a:pt x="760" y="6"/>
                    </a:cubicBezTo>
                    <a:cubicBezTo>
                      <a:pt x="324" y="38"/>
                      <a:pt x="1" y="441"/>
                      <a:pt x="33" y="878"/>
                    </a:cubicBezTo>
                    <a:cubicBezTo>
                      <a:pt x="78" y="1286"/>
                      <a:pt x="420" y="1610"/>
                      <a:pt x="835" y="1610"/>
                    </a:cubicBezTo>
                    <a:cubicBezTo>
                      <a:pt x="863" y="1610"/>
                      <a:pt x="892" y="1608"/>
                      <a:pt x="921" y="1605"/>
                    </a:cubicBezTo>
                    <a:cubicBezTo>
                      <a:pt x="1358" y="1557"/>
                      <a:pt x="1682" y="1169"/>
                      <a:pt x="1649" y="732"/>
                    </a:cubicBezTo>
                    <a:cubicBezTo>
                      <a:pt x="1604" y="310"/>
                      <a:pt x="1263" y="1"/>
                      <a:pt x="8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35"/>
              <p:cNvSpPr/>
              <p:nvPr/>
            </p:nvSpPr>
            <p:spPr>
              <a:xfrm>
                <a:off x="7371575" y="2916150"/>
                <a:ext cx="424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22" extrusionOk="0">
                    <a:moveTo>
                      <a:pt x="837" y="1"/>
                    </a:moveTo>
                    <a:cubicBezTo>
                      <a:pt x="817" y="1"/>
                      <a:pt x="797" y="1"/>
                      <a:pt x="777" y="3"/>
                    </a:cubicBezTo>
                    <a:cubicBezTo>
                      <a:pt x="324" y="52"/>
                      <a:pt x="1" y="440"/>
                      <a:pt x="49" y="892"/>
                    </a:cubicBezTo>
                    <a:cubicBezTo>
                      <a:pt x="96" y="1308"/>
                      <a:pt x="451" y="1621"/>
                      <a:pt x="861" y="1621"/>
                    </a:cubicBezTo>
                    <a:cubicBezTo>
                      <a:pt x="881" y="1621"/>
                      <a:pt x="901" y="1620"/>
                      <a:pt x="921" y="1619"/>
                    </a:cubicBezTo>
                    <a:cubicBezTo>
                      <a:pt x="1374" y="1571"/>
                      <a:pt x="1697" y="1183"/>
                      <a:pt x="1649" y="731"/>
                    </a:cubicBezTo>
                    <a:cubicBezTo>
                      <a:pt x="1619" y="314"/>
                      <a:pt x="1249" y="1"/>
                      <a:pt x="8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35"/>
              <p:cNvSpPr/>
              <p:nvPr/>
            </p:nvSpPr>
            <p:spPr>
              <a:xfrm>
                <a:off x="7449550" y="2908825"/>
                <a:ext cx="420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1" extrusionOk="0">
                    <a:moveTo>
                      <a:pt x="849" y="0"/>
                    </a:moveTo>
                    <a:cubicBezTo>
                      <a:pt x="820" y="0"/>
                      <a:pt x="790" y="2"/>
                      <a:pt x="761" y="5"/>
                    </a:cubicBezTo>
                    <a:cubicBezTo>
                      <a:pt x="324" y="54"/>
                      <a:pt x="0" y="442"/>
                      <a:pt x="33" y="878"/>
                    </a:cubicBezTo>
                    <a:cubicBezTo>
                      <a:pt x="79" y="1300"/>
                      <a:pt x="420" y="1610"/>
                      <a:pt x="834" y="1610"/>
                    </a:cubicBezTo>
                    <a:cubicBezTo>
                      <a:pt x="863" y="1610"/>
                      <a:pt x="892" y="1609"/>
                      <a:pt x="922" y="1606"/>
                    </a:cubicBezTo>
                    <a:cubicBezTo>
                      <a:pt x="1358" y="1573"/>
                      <a:pt x="1681" y="1169"/>
                      <a:pt x="1649" y="733"/>
                    </a:cubicBezTo>
                    <a:cubicBezTo>
                      <a:pt x="1604" y="310"/>
                      <a:pt x="1263" y="0"/>
                      <a:pt x="8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35"/>
              <p:cNvSpPr/>
              <p:nvPr/>
            </p:nvSpPr>
            <p:spPr>
              <a:xfrm>
                <a:off x="7029775" y="3021625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2" y="0"/>
                    </a:moveTo>
                    <a:cubicBezTo>
                      <a:pt x="801" y="0"/>
                      <a:pt x="780" y="1"/>
                      <a:pt x="759" y="3"/>
                    </a:cubicBezTo>
                    <a:cubicBezTo>
                      <a:pt x="324" y="50"/>
                      <a:pt x="0" y="438"/>
                      <a:pt x="33" y="891"/>
                    </a:cubicBezTo>
                    <a:cubicBezTo>
                      <a:pt x="78" y="1308"/>
                      <a:pt x="433" y="1621"/>
                      <a:pt x="859" y="1621"/>
                    </a:cubicBezTo>
                    <a:cubicBezTo>
                      <a:pt x="879" y="1621"/>
                      <a:pt x="900" y="1620"/>
                      <a:pt x="921" y="1619"/>
                    </a:cubicBezTo>
                    <a:cubicBezTo>
                      <a:pt x="1358" y="1570"/>
                      <a:pt x="1681" y="1182"/>
                      <a:pt x="1649" y="729"/>
                    </a:cubicBezTo>
                    <a:cubicBezTo>
                      <a:pt x="1602" y="314"/>
                      <a:pt x="1247" y="0"/>
                      <a:pt x="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35"/>
              <p:cNvSpPr/>
              <p:nvPr/>
            </p:nvSpPr>
            <p:spPr>
              <a:xfrm>
                <a:off x="7107350" y="3014275"/>
                <a:ext cx="4242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10" extrusionOk="0">
                    <a:moveTo>
                      <a:pt x="864" y="1"/>
                    </a:moveTo>
                    <a:cubicBezTo>
                      <a:pt x="835" y="1"/>
                      <a:pt x="806" y="2"/>
                      <a:pt x="776" y="6"/>
                    </a:cubicBezTo>
                    <a:cubicBezTo>
                      <a:pt x="324" y="54"/>
                      <a:pt x="0" y="441"/>
                      <a:pt x="48" y="878"/>
                    </a:cubicBezTo>
                    <a:cubicBezTo>
                      <a:pt x="78" y="1300"/>
                      <a:pt x="432" y="1610"/>
                      <a:pt x="833" y="1610"/>
                    </a:cubicBezTo>
                    <a:cubicBezTo>
                      <a:pt x="862" y="1610"/>
                      <a:pt x="892" y="1608"/>
                      <a:pt x="921" y="1605"/>
                    </a:cubicBezTo>
                    <a:cubicBezTo>
                      <a:pt x="1373" y="1573"/>
                      <a:pt x="1697" y="1169"/>
                      <a:pt x="1649" y="732"/>
                    </a:cubicBezTo>
                    <a:cubicBezTo>
                      <a:pt x="1603" y="310"/>
                      <a:pt x="1263" y="1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35"/>
              <p:cNvSpPr/>
              <p:nvPr/>
            </p:nvSpPr>
            <p:spPr>
              <a:xfrm>
                <a:off x="7185300" y="3007000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2" y="1"/>
                    </a:moveTo>
                    <a:cubicBezTo>
                      <a:pt x="822" y="1"/>
                      <a:pt x="792" y="2"/>
                      <a:pt x="761" y="6"/>
                    </a:cubicBezTo>
                    <a:cubicBezTo>
                      <a:pt x="324" y="38"/>
                      <a:pt x="1" y="441"/>
                      <a:pt x="33" y="878"/>
                    </a:cubicBezTo>
                    <a:cubicBezTo>
                      <a:pt x="79" y="1286"/>
                      <a:pt x="421" y="1610"/>
                      <a:pt x="836" y="1610"/>
                    </a:cubicBezTo>
                    <a:cubicBezTo>
                      <a:pt x="864" y="1610"/>
                      <a:pt x="893" y="1608"/>
                      <a:pt x="923" y="1605"/>
                    </a:cubicBezTo>
                    <a:cubicBezTo>
                      <a:pt x="1358" y="1557"/>
                      <a:pt x="1682" y="1169"/>
                      <a:pt x="1649" y="717"/>
                    </a:cubicBezTo>
                    <a:cubicBezTo>
                      <a:pt x="1605" y="309"/>
                      <a:pt x="1264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35"/>
              <p:cNvSpPr/>
              <p:nvPr/>
            </p:nvSpPr>
            <p:spPr>
              <a:xfrm>
                <a:off x="7262875" y="2999375"/>
                <a:ext cx="424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22" extrusionOk="0">
                    <a:moveTo>
                      <a:pt x="837" y="1"/>
                    </a:moveTo>
                    <a:cubicBezTo>
                      <a:pt x="817" y="1"/>
                      <a:pt x="797" y="2"/>
                      <a:pt x="777" y="3"/>
                    </a:cubicBezTo>
                    <a:cubicBezTo>
                      <a:pt x="324" y="52"/>
                      <a:pt x="1" y="440"/>
                      <a:pt x="50" y="893"/>
                    </a:cubicBezTo>
                    <a:cubicBezTo>
                      <a:pt x="81" y="1308"/>
                      <a:pt x="449" y="1621"/>
                      <a:pt x="862" y="1621"/>
                    </a:cubicBezTo>
                    <a:cubicBezTo>
                      <a:pt x="882" y="1621"/>
                      <a:pt x="903" y="1621"/>
                      <a:pt x="923" y="1619"/>
                    </a:cubicBezTo>
                    <a:cubicBezTo>
                      <a:pt x="1375" y="1571"/>
                      <a:pt x="1698" y="1183"/>
                      <a:pt x="1649" y="731"/>
                    </a:cubicBezTo>
                    <a:cubicBezTo>
                      <a:pt x="1604" y="314"/>
                      <a:pt x="1249" y="1"/>
                      <a:pt x="8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35"/>
              <p:cNvSpPr/>
              <p:nvPr/>
            </p:nvSpPr>
            <p:spPr>
              <a:xfrm>
                <a:off x="7340875" y="2992050"/>
                <a:ext cx="420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1" extrusionOk="0">
                    <a:moveTo>
                      <a:pt x="848" y="0"/>
                    </a:moveTo>
                    <a:cubicBezTo>
                      <a:pt x="819" y="0"/>
                      <a:pt x="789" y="2"/>
                      <a:pt x="760" y="5"/>
                    </a:cubicBezTo>
                    <a:cubicBezTo>
                      <a:pt x="324" y="37"/>
                      <a:pt x="1" y="442"/>
                      <a:pt x="33" y="878"/>
                    </a:cubicBezTo>
                    <a:cubicBezTo>
                      <a:pt x="78" y="1301"/>
                      <a:pt x="419" y="1610"/>
                      <a:pt x="833" y="1610"/>
                    </a:cubicBezTo>
                    <a:cubicBezTo>
                      <a:pt x="862" y="1610"/>
                      <a:pt x="891" y="1609"/>
                      <a:pt x="921" y="1606"/>
                    </a:cubicBezTo>
                    <a:cubicBezTo>
                      <a:pt x="1358" y="1573"/>
                      <a:pt x="1681" y="1169"/>
                      <a:pt x="1649" y="733"/>
                    </a:cubicBezTo>
                    <a:cubicBezTo>
                      <a:pt x="1603" y="310"/>
                      <a:pt x="1262" y="0"/>
                      <a:pt x="8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35"/>
              <p:cNvSpPr/>
              <p:nvPr/>
            </p:nvSpPr>
            <p:spPr>
              <a:xfrm>
                <a:off x="7418450" y="2984775"/>
                <a:ext cx="42425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09" extrusionOk="0">
                    <a:moveTo>
                      <a:pt x="862" y="1"/>
                    </a:moveTo>
                    <a:cubicBezTo>
                      <a:pt x="834" y="1"/>
                      <a:pt x="805" y="2"/>
                      <a:pt x="776" y="5"/>
                    </a:cubicBezTo>
                    <a:cubicBezTo>
                      <a:pt x="324" y="38"/>
                      <a:pt x="1" y="425"/>
                      <a:pt x="48" y="878"/>
                    </a:cubicBezTo>
                    <a:cubicBezTo>
                      <a:pt x="79" y="1295"/>
                      <a:pt x="449" y="1608"/>
                      <a:pt x="861" y="1608"/>
                    </a:cubicBezTo>
                    <a:cubicBezTo>
                      <a:pt x="881" y="1608"/>
                      <a:pt x="901" y="1607"/>
                      <a:pt x="921" y="1606"/>
                    </a:cubicBezTo>
                    <a:cubicBezTo>
                      <a:pt x="1374" y="1557"/>
                      <a:pt x="1697" y="1169"/>
                      <a:pt x="1649" y="716"/>
                    </a:cubicBezTo>
                    <a:cubicBezTo>
                      <a:pt x="1603" y="309"/>
                      <a:pt x="1262" y="1"/>
                      <a:pt x="8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35"/>
              <p:cNvSpPr/>
              <p:nvPr/>
            </p:nvSpPr>
            <p:spPr>
              <a:xfrm>
                <a:off x="7496425" y="2977175"/>
                <a:ext cx="4202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622" extrusionOk="0">
                    <a:moveTo>
                      <a:pt x="823" y="1"/>
                    </a:moveTo>
                    <a:cubicBezTo>
                      <a:pt x="802" y="1"/>
                      <a:pt x="781" y="1"/>
                      <a:pt x="760" y="3"/>
                    </a:cubicBezTo>
                    <a:cubicBezTo>
                      <a:pt x="323" y="51"/>
                      <a:pt x="0" y="439"/>
                      <a:pt x="32" y="891"/>
                    </a:cubicBezTo>
                    <a:cubicBezTo>
                      <a:pt x="79" y="1308"/>
                      <a:pt x="434" y="1621"/>
                      <a:pt x="860" y="1621"/>
                    </a:cubicBezTo>
                    <a:cubicBezTo>
                      <a:pt x="880" y="1621"/>
                      <a:pt x="901" y="1620"/>
                      <a:pt x="922" y="1619"/>
                    </a:cubicBezTo>
                    <a:cubicBezTo>
                      <a:pt x="1358" y="1570"/>
                      <a:pt x="1681" y="1182"/>
                      <a:pt x="1649" y="729"/>
                    </a:cubicBezTo>
                    <a:cubicBezTo>
                      <a:pt x="1603" y="314"/>
                      <a:pt x="1248" y="1"/>
                      <a:pt x="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35"/>
              <p:cNvSpPr/>
              <p:nvPr/>
            </p:nvSpPr>
            <p:spPr>
              <a:xfrm>
                <a:off x="7074600" y="3091125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3" y="0"/>
                    </a:moveTo>
                    <a:cubicBezTo>
                      <a:pt x="803" y="0"/>
                      <a:pt x="782" y="1"/>
                      <a:pt x="761" y="2"/>
                    </a:cubicBezTo>
                    <a:cubicBezTo>
                      <a:pt x="324" y="50"/>
                      <a:pt x="1" y="438"/>
                      <a:pt x="33" y="891"/>
                    </a:cubicBezTo>
                    <a:cubicBezTo>
                      <a:pt x="80" y="1307"/>
                      <a:pt x="435" y="1621"/>
                      <a:pt x="860" y="1621"/>
                    </a:cubicBezTo>
                    <a:cubicBezTo>
                      <a:pt x="881" y="1621"/>
                      <a:pt x="902" y="1620"/>
                      <a:pt x="923" y="1618"/>
                    </a:cubicBezTo>
                    <a:cubicBezTo>
                      <a:pt x="1358" y="1569"/>
                      <a:pt x="1681" y="1181"/>
                      <a:pt x="1649" y="729"/>
                    </a:cubicBezTo>
                    <a:cubicBezTo>
                      <a:pt x="1603" y="313"/>
                      <a:pt x="1249" y="0"/>
                      <a:pt x="8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35"/>
              <p:cNvSpPr/>
              <p:nvPr/>
            </p:nvSpPr>
            <p:spPr>
              <a:xfrm>
                <a:off x="7152175" y="3083775"/>
                <a:ext cx="424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10" extrusionOk="0">
                    <a:moveTo>
                      <a:pt x="861" y="1"/>
                    </a:moveTo>
                    <a:cubicBezTo>
                      <a:pt x="833" y="1"/>
                      <a:pt x="805" y="2"/>
                      <a:pt x="776" y="5"/>
                    </a:cubicBezTo>
                    <a:cubicBezTo>
                      <a:pt x="324" y="53"/>
                      <a:pt x="1" y="441"/>
                      <a:pt x="50" y="878"/>
                    </a:cubicBezTo>
                    <a:cubicBezTo>
                      <a:pt x="80" y="1300"/>
                      <a:pt x="433" y="1610"/>
                      <a:pt x="835" y="1610"/>
                    </a:cubicBezTo>
                    <a:cubicBezTo>
                      <a:pt x="864" y="1610"/>
                      <a:pt x="893" y="1608"/>
                      <a:pt x="922" y="1605"/>
                    </a:cubicBezTo>
                    <a:cubicBezTo>
                      <a:pt x="1375" y="1572"/>
                      <a:pt x="1698" y="1169"/>
                      <a:pt x="1649" y="732"/>
                    </a:cubicBezTo>
                    <a:cubicBezTo>
                      <a:pt x="1604" y="325"/>
                      <a:pt x="1262" y="1"/>
                      <a:pt x="8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35"/>
              <p:cNvSpPr/>
              <p:nvPr/>
            </p:nvSpPr>
            <p:spPr>
              <a:xfrm>
                <a:off x="7230175" y="3076500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0" y="1"/>
                    </a:moveTo>
                    <a:cubicBezTo>
                      <a:pt x="820" y="1"/>
                      <a:pt x="790" y="2"/>
                      <a:pt x="759" y="6"/>
                    </a:cubicBezTo>
                    <a:cubicBezTo>
                      <a:pt x="324" y="38"/>
                      <a:pt x="0" y="441"/>
                      <a:pt x="33" y="878"/>
                    </a:cubicBezTo>
                    <a:cubicBezTo>
                      <a:pt x="77" y="1286"/>
                      <a:pt x="420" y="1610"/>
                      <a:pt x="834" y="1610"/>
                    </a:cubicBezTo>
                    <a:cubicBezTo>
                      <a:pt x="863" y="1610"/>
                      <a:pt x="892" y="1608"/>
                      <a:pt x="921" y="1605"/>
                    </a:cubicBezTo>
                    <a:cubicBezTo>
                      <a:pt x="1358" y="1557"/>
                      <a:pt x="1681" y="1169"/>
                      <a:pt x="1649" y="732"/>
                    </a:cubicBezTo>
                    <a:cubicBezTo>
                      <a:pt x="1603" y="310"/>
                      <a:pt x="1263" y="1"/>
                      <a:pt x="8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35"/>
              <p:cNvSpPr/>
              <p:nvPr/>
            </p:nvSpPr>
            <p:spPr>
              <a:xfrm>
                <a:off x="7307750" y="3068875"/>
                <a:ext cx="4242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22" extrusionOk="0">
                    <a:moveTo>
                      <a:pt x="836" y="1"/>
                    </a:moveTo>
                    <a:cubicBezTo>
                      <a:pt x="816" y="1"/>
                      <a:pt x="796" y="1"/>
                      <a:pt x="776" y="3"/>
                    </a:cubicBezTo>
                    <a:cubicBezTo>
                      <a:pt x="324" y="52"/>
                      <a:pt x="0" y="440"/>
                      <a:pt x="48" y="892"/>
                    </a:cubicBezTo>
                    <a:cubicBezTo>
                      <a:pt x="79" y="1308"/>
                      <a:pt x="449" y="1621"/>
                      <a:pt x="861" y="1621"/>
                    </a:cubicBezTo>
                    <a:cubicBezTo>
                      <a:pt x="881" y="1621"/>
                      <a:pt x="901" y="1620"/>
                      <a:pt x="921" y="1619"/>
                    </a:cubicBezTo>
                    <a:cubicBezTo>
                      <a:pt x="1373" y="1571"/>
                      <a:pt x="1697" y="1183"/>
                      <a:pt x="1649" y="731"/>
                    </a:cubicBezTo>
                    <a:cubicBezTo>
                      <a:pt x="1602" y="314"/>
                      <a:pt x="1247" y="1"/>
                      <a:pt x="8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35"/>
              <p:cNvSpPr/>
              <p:nvPr/>
            </p:nvSpPr>
            <p:spPr>
              <a:xfrm>
                <a:off x="7385700" y="3061550"/>
                <a:ext cx="420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1" extrusionOk="0">
                    <a:moveTo>
                      <a:pt x="850" y="0"/>
                    </a:moveTo>
                    <a:cubicBezTo>
                      <a:pt x="820" y="0"/>
                      <a:pt x="791" y="2"/>
                      <a:pt x="761" y="5"/>
                    </a:cubicBezTo>
                    <a:cubicBezTo>
                      <a:pt x="324" y="54"/>
                      <a:pt x="1" y="442"/>
                      <a:pt x="33" y="878"/>
                    </a:cubicBezTo>
                    <a:cubicBezTo>
                      <a:pt x="79" y="1300"/>
                      <a:pt x="421" y="1610"/>
                      <a:pt x="834" y="1610"/>
                    </a:cubicBezTo>
                    <a:cubicBezTo>
                      <a:pt x="863" y="1610"/>
                      <a:pt x="893" y="1609"/>
                      <a:pt x="923" y="1606"/>
                    </a:cubicBezTo>
                    <a:cubicBezTo>
                      <a:pt x="1358" y="1573"/>
                      <a:pt x="1682" y="1169"/>
                      <a:pt x="1649" y="733"/>
                    </a:cubicBezTo>
                    <a:cubicBezTo>
                      <a:pt x="1605" y="310"/>
                      <a:pt x="1263" y="0"/>
                      <a:pt x="8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35"/>
              <p:cNvSpPr/>
              <p:nvPr/>
            </p:nvSpPr>
            <p:spPr>
              <a:xfrm>
                <a:off x="7463275" y="3054275"/>
                <a:ext cx="42475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11" extrusionOk="0">
                    <a:moveTo>
                      <a:pt x="862" y="0"/>
                    </a:moveTo>
                    <a:cubicBezTo>
                      <a:pt x="834" y="0"/>
                      <a:pt x="805" y="2"/>
                      <a:pt x="777" y="5"/>
                    </a:cubicBezTo>
                    <a:cubicBezTo>
                      <a:pt x="324" y="37"/>
                      <a:pt x="1" y="442"/>
                      <a:pt x="50" y="878"/>
                    </a:cubicBezTo>
                    <a:cubicBezTo>
                      <a:pt x="80" y="1287"/>
                      <a:pt x="436" y="1610"/>
                      <a:pt x="840" y="1610"/>
                    </a:cubicBezTo>
                    <a:cubicBezTo>
                      <a:pt x="867" y="1610"/>
                      <a:pt x="895" y="1609"/>
                      <a:pt x="923" y="1606"/>
                    </a:cubicBezTo>
                    <a:cubicBezTo>
                      <a:pt x="1375" y="1557"/>
                      <a:pt x="1698" y="1169"/>
                      <a:pt x="1649" y="733"/>
                    </a:cubicBezTo>
                    <a:cubicBezTo>
                      <a:pt x="1605" y="310"/>
                      <a:pt x="1263" y="0"/>
                      <a:pt x="8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35"/>
              <p:cNvSpPr/>
              <p:nvPr/>
            </p:nvSpPr>
            <p:spPr>
              <a:xfrm>
                <a:off x="7541275" y="3046675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2" y="0"/>
                    </a:moveTo>
                    <a:cubicBezTo>
                      <a:pt x="801" y="0"/>
                      <a:pt x="781" y="1"/>
                      <a:pt x="760" y="3"/>
                    </a:cubicBezTo>
                    <a:cubicBezTo>
                      <a:pt x="324" y="50"/>
                      <a:pt x="1" y="438"/>
                      <a:pt x="33" y="891"/>
                    </a:cubicBezTo>
                    <a:cubicBezTo>
                      <a:pt x="79" y="1308"/>
                      <a:pt x="434" y="1621"/>
                      <a:pt x="859" y="1621"/>
                    </a:cubicBezTo>
                    <a:cubicBezTo>
                      <a:pt x="880" y="1621"/>
                      <a:pt x="900" y="1620"/>
                      <a:pt x="921" y="1619"/>
                    </a:cubicBezTo>
                    <a:cubicBezTo>
                      <a:pt x="1358" y="1570"/>
                      <a:pt x="1681" y="1182"/>
                      <a:pt x="1649" y="729"/>
                    </a:cubicBezTo>
                    <a:cubicBezTo>
                      <a:pt x="1602" y="314"/>
                      <a:pt x="1247" y="0"/>
                      <a:pt x="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35"/>
              <p:cNvSpPr/>
              <p:nvPr/>
            </p:nvSpPr>
            <p:spPr>
              <a:xfrm>
                <a:off x="6950150" y="3057025"/>
                <a:ext cx="6901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27605" h="6376" extrusionOk="0">
                    <a:moveTo>
                      <a:pt x="25619" y="1"/>
                    </a:moveTo>
                    <a:cubicBezTo>
                      <a:pt x="24909" y="1"/>
                      <a:pt x="23974" y="189"/>
                      <a:pt x="22788" y="541"/>
                    </a:cubicBezTo>
                    <a:cubicBezTo>
                      <a:pt x="19912" y="1382"/>
                      <a:pt x="14061" y="1996"/>
                      <a:pt x="14061" y="1996"/>
                    </a:cubicBezTo>
                    <a:cubicBezTo>
                      <a:pt x="11172" y="2246"/>
                      <a:pt x="8269" y="2388"/>
                      <a:pt x="5365" y="2388"/>
                    </a:cubicBezTo>
                    <a:cubicBezTo>
                      <a:pt x="5069" y="2388"/>
                      <a:pt x="4774" y="2387"/>
                      <a:pt x="4478" y="2384"/>
                    </a:cubicBezTo>
                    <a:cubicBezTo>
                      <a:pt x="4259" y="2384"/>
                      <a:pt x="4039" y="2383"/>
                      <a:pt x="3820" y="2383"/>
                    </a:cubicBezTo>
                    <a:cubicBezTo>
                      <a:pt x="3135" y="2383"/>
                      <a:pt x="2453" y="2392"/>
                      <a:pt x="1779" y="2465"/>
                    </a:cubicBezTo>
                    <a:cubicBezTo>
                      <a:pt x="1132" y="2530"/>
                      <a:pt x="406" y="2724"/>
                      <a:pt x="147" y="3306"/>
                    </a:cubicBezTo>
                    <a:cubicBezTo>
                      <a:pt x="1" y="3677"/>
                      <a:pt x="66" y="4114"/>
                      <a:pt x="260" y="4453"/>
                    </a:cubicBezTo>
                    <a:cubicBezTo>
                      <a:pt x="729" y="5277"/>
                      <a:pt x="1731" y="5601"/>
                      <a:pt x="2636" y="5827"/>
                    </a:cubicBezTo>
                    <a:cubicBezTo>
                      <a:pt x="4283" y="6205"/>
                      <a:pt x="6585" y="6376"/>
                      <a:pt x="9104" y="6376"/>
                    </a:cubicBezTo>
                    <a:cubicBezTo>
                      <a:pt x="14864" y="6376"/>
                      <a:pt x="21757" y="5484"/>
                      <a:pt x="24534" y="4146"/>
                    </a:cubicBezTo>
                    <a:cubicBezTo>
                      <a:pt x="24534" y="4146"/>
                      <a:pt x="27605" y="2627"/>
                      <a:pt x="27346" y="1220"/>
                    </a:cubicBezTo>
                    <a:cubicBezTo>
                      <a:pt x="27185" y="384"/>
                      <a:pt x="26632" y="1"/>
                      <a:pt x="256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35"/>
              <p:cNvSpPr/>
              <p:nvPr/>
            </p:nvSpPr>
            <p:spPr>
              <a:xfrm>
                <a:off x="6946125" y="3052550"/>
                <a:ext cx="694950" cy="168000"/>
              </a:xfrm>
              <a:custGeom>
                <a:avLst/>
                <a:gdLst/>
                <a:ahLst/>
                <a:cxnLst/>
                <a:rect l="l" t="t" r="r" b="b"/>
                <a:pathLst>
                  <a:path w="27798" h="6720" extrusionOk="0">
                    <a:moveTo>
                      <a:pt x="25767" y="344"/>
                    </a:moveTo>
                    <a:cubicBezTo>
                      <a:pt x="26286" y="344"/>
                      <a:pt x="26841" y="440"/>
                      <a:pt x="27136" y="882"/>
                    </a:cubicBezTo>
                    <a:cubicBezTo>
                      <a:pt x="27298" y="1125"/>
                      <a:pt x="27395" y="1448"/>
                      <a:pt x="27330" y="1739"/>
                    </a:cubicBezTo>
                    <a:cubicBezTo>
                      <a:pt x="27265" y="2095"/>
                      <a:pt x="27039" y="2401"/>
                      <a:pt x="26796" y="2644"/>
                    </a:cubicBezTo>
                    <a:cubicBezTo>
                      <a:pt x="26279" y="3194"/>
                      <a:pt x="25632" y="3614"/>
                      <a:pt x="24970" y="3985"/>
                    </a:cubicBezTo>
                    <a:cubicBezTo>
                      <a:pt x="24860" y="4048"/>
                      <a:pt x="24735" y="4126"/>
                      <a:pt x="24610" y="4175"/>
                    </a:cubicBezTo>
                    <a:lnTo>
                      <a:pt x="24610" y="4175"/>
                    </a:lnTo>
                    <a:cubicBezTo>
                      <a:pt x="24606" y="4176"/>
                      <a:pt x="24602" y="4177"/>
                      <a:pt x="24598" y="4179"/>
                    </a:cubicBezTo>
                    <a:cubicBezTo>
                      <a:pt x="23305" y="4810"/>
                      <a:pt x="21835" y="5116"/>
                      <a:pt x="20413" y="5392"/>
                    </a:cubicBezTo>
                    <a:cubicBezTo>
                      <a:pt x="18473" y="5763"/>
                      <a:pt x="16502" y="6006"/>
                      <a:pt x="14530" y="6167"/>
                    </a:cubicBezTo>
                    <a:cubicBezTo>
                      <a:pt x="12778" y="6305"/>
                      <a:pt x="11027" y="6384"/>
                      <a:pt x="9265" y="6384"/>
                    </a:cubicBezTo>
                    <a:cubicBezTo>
                      <a:pt x="8963" y="6384"/>
                      <a:pt x="8660" y="6382"/>
                      <a:pt x="8356" y="6377"/>
                    </a:cubicBezTo>
                    <a:cubicBezTo>
                      <a:pt x="6643" y="6345"/>
                      <a:pt x="4898" y="6264"/>
                      <a:pt x="3217" y="5924"/>
                    </a:cubicBezTo>
                    <a:cubicBezTo>
                      <a:pt x="2247" y="5730"/>
                      <a:pt x="987" y="5440"/>
                      <a:pt x="518" y="4454"/>
                    </a:cubicBezTo>
                    <a:cubicBezTo>
                      <a:pt x="388" y="4163"/>
                      <a:pt x="340" y="3823"/>
                      <a:pt x="485" y="3517"/>
                    </a:cubicBezTo>
                    <a:cubicBezTo>
                      <a:pt x="599" y="3274"/>
                      <a:pt x="825" y="3112"/>
                      <a:pt x="1067" y="3015"/>
                    </a:cubicBezTo>
                    <a:cubicBezTo>
                      <a:pt x="1666" y="2757"/>
                      <a:pt x="2377" y="2757"/>
                      <a:pt x="3006" y="2741"/>
                    </a:cubicBezTo>
                    <a:cubicBezTo>
                      <a:pt x="3588" y="2722"/>
                      <a:pt x="4172" y="2718"/>
                      <a:pt x="4758" y="2718"/>
                    </a:cubicBezTo>
                    <a:cubicBezTo>
                      <a:pt x="5242" y="2718"/>
                      <a:pt x="5726" y="2721"/>
                      <a:pt x="6212" y="2721"/>
                    </a:cubicBezTo>
                    <a:cubicBezTo>
                      <a:pt x="6657" y="2721"/>
                      <a:pt x="7103" y="2718"/>
                      <a:pt x="7548" y="2709"/>
                    </a:cubicBezTo>
                    <a:cubicBezTo>
                      <a:pt x="9068" y="2677"/>
                      <a:pt x="10587" y="2612"/>
                      <a:pt x="12089" y="2498"/>
                    </a:cubicBezTo>
                    <a:cubicBezTo>
                      <a:pt x="13560" y="2401"/>
                      <a:pt x="14998" y="2256"/>
                      <a:pt x="16453" y="2063"/>
                    </a:cubicBezTo>
                    <a:cubicBezTo>
                      <a:pt x="18376" y="1819"/>
                      <a:pt x="20299" y="1545"/>
                      <a:pt x="22174" y="1093"/>
                    </a:cubicBezTo>
                    <a:cubicBezTo>
                      <a:pt x="23225" y="834"/>
                      <a:pt x="24227" y="479"/>
                      <a:pt x="25294" y="365"/>
                    </a:cubicBezTo>
                    <a:cubicBezTo>
                      <a:pt x="25441" y="353"/>
                      <a:pt x="25602" y="344"/>
                      <a:pt x="25767" y="344"/>
                    </a:cubicBezTo>
                    <a:close/>
                    <a:moveTo>
                      <a:pt x="25775" y="0"/>
                    </a:moveTo>
                    <a:cubicBezTo>
                      <a:pt x="25275" y="0"/>
                      <a:pt x="24763" y="97"/>
                      <a:pt x="24307" y="188"/>
                    </a:cubicBezTo>
                    <a:cubicBezTo>
                      <a:pt x="23257" y="414"/>
                      <a:pt x="22238" y="753"/>
                      <a:pt x="21189" y="979"/>
                    </a:cubicBezTo>
                    <a:cubicBezTo>
                      <a:pt x="20170" y="1190"/>
                      <a:pt x="19135" y="1351"/>
                      <a:pt x="18101" y="1513"/>
                    </a:cubicBezTo>
                    <a:cubicBezTo>
                      <a:pt x="16808" y="1707"/>
                      <a:pt x="15515" y="1884"/>
                      <a:pt x="14222" y="1998"/>
                    </a:cubicBezTo>
                    <a:cubicBezTo>
                      <a:pt x="11332" y="2285"/>
                      <a:pt x="8412" y="2403"/>
                      <a:pt x="5518" y="2403"/>
                    </a:cubicBezTo>
                    <a:cubicBezTo>
                      <a:pt x="5322" y="2403"/>
                      <a:pt x="5126" y="2402"/>
                      <a:pt x="4930" y="2401"/>
                    </a:cubicBezTo>
                    <a:cubicBezTo>
                      <a:pt x="4542" y="2401"/>
                      <a:pt x="4154" y="2398"/>
                      <a:pt x="3766" y="2398"/>
                    </a:cubicBezTo>
                    <a:cubicBezTo>
                      <a:pt x="3362" y="2398"/>
                      <a:pt x="2958" y="2402"/>
                      <a:pt x="2554" y="2418"/>
                    </a:cubicBezTo>
                    <a:cubicBezTo>
                      <a:pt x="1957" y="2450"/>
                      <a:pt x="1310" y="2498"/>
                      <a:pt x="776" y="2789"/>
                    </a:cubicBezTo>
                    <a:cubicBezTo>
                      <a:pt x="276" y="3048"/>
                      <a:pt x="0" y="3549"/>
                      <a:pt x="82" y="4114"/>
                    </a:cubicBezTo>
                    <a:cubicBezTo>
                      <a:pt x="162" y="4696"/>
                      <a:pt x="550" y="5165"/>
                      <a:pt x="1019" y="5489"/>
                    </a:cubicBezTo>
                    <a:cubicBezTo>
                      <a:pt x="1827" y="6021"/>
                      <a:pt x="2845" y="6200"/>
                      <a:pt x="3782" y="6361"/>
                    </a:cubicBezTo>
                    <a:cubicBezTo>
                      <a:pt x="4655" y="6491"/>
                      <a:pt x="5528" y="6571"/>
                      <a:pt x="6400" y="6636"/>
                    </a:cubicBezTo>
                    <a:cubicBezTo>
                      <a:pt x="7334" y="6694"/>
                      <a:pt x="8271" y="6719"/>
                      <a:pt x="9210" y="6719"/>
                    </a:cubicBezTo>
                    <a:cubicBezTo>
                      <a:pt x="10351" y="6719"/>
                      <a:pt x="11495" y="6682"/>
                      <a:pt x="12639" y="6620"/>
                    </a:cubicBezTo>
                    <a:cubicBezTo>
                      <a:pt x="14756" y="6506"/>
                      <a:pt x="16890" y="6312"/>
                      <a:pt x="18991" y="5974"/>
                    </a:cubicBezTo>
                    <a:cubicBezTo>
                      <a:pt x="20655" y="5715"/>
                      <a:pt x="22335" y="5407"/>
                      <a:pt x="23919" y="4825"/>
                    </a:cubicBezTo>
                    <a:cubicBezTo>
                      <a:pt x="24207" y="4714"/>
                      <a:pt x="24494" y="4602"/>
                      <a:pt x="24767" y="4474"/>
                    </a:cubicBezTo>
                    <a:lnTo>
                      <a:pt x="24767" y="4474"/>
                    </a:lnTo>
                    <a:cubicBezTo>
                      <a:pt x="24770" y="4473"/>
                      <a:pt x="24773" y="4472"/>
                      <a:pt x="24776" y="4470"/>
                    </a:cubicBezTo>
                    <a:lnTo>
                      <a:pt x="24776" y="4470"/>
                    </a:lnTo>
                    <a:cubicBezTo>
                      <a:pt x="24776" y="4470"/>
                      <a:pt x="24776" y="4470"/>
                      <a:pt x="24776" y="4470"/>
                    </a:cubicBezTo>
                    <a:cubicBezTo>
                      <a:pt x="25244" y="4244"/>
                      <a:pt x="25697" y="3953"/>
                      <a:pt x="26117" y="3662"/>
                    </a:cubicBezTo>
                    <a:cubicBezTo>
                      <a:pt x="26731" y="3209"/>
                      <a:pt x="27475" y="2628"/>
                      <a:pt x="27653" y="1852"/>
                    </a:cubicBezTo>
                    <a:cubicBezTo>
                      <a:pt x="27798" y="1222"/>
                      <a:pt x="27442" y="511"/>
                      <a:pt x="26877" y="220"/>
                    </a:cubicBezTo>
                    <a:cubicBezTo>
                      <a:pt x="26539" y="58"/>
                      <a:pt x="26161" y="0"/>
                      <a:pt x="25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35"/>
              <p:cNvSpPr/>
              <p:nvPr/>
            </p:nvSpPr>
            <p:spPr>
              <a:xfrm>
                <a:off x="6992175" y="3135925"/>
                <a:ext cx="15000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582" extrusionOk="0">
                    <a:moveTo>
                      <a:pt x="438" y="1"/>
                    </a:moveTo>
                    <a:cubicBezTo>
                      <a:pt x="362" y="1"/>
                      <a:pt x="274" y="46"/>
                      <a:pt x="259" y="117"/>
                    </a:cubicBezTo>
                    <a:lnTo>
                      <a:pt x="18" y="1378"/>
                    </a:lnTo>
                    <a:cubicBezTo>
                      <a:pt x="1" y="1458"/>
                      <a:pt x="33" y="1555"/>
                      <a:pt x="130" y="1572"/>
                    </a:cubicBezTo>
                    <a:cubicBezTo>
                      <a:pt x="147" y="1579"/>
                      <a:pt x="164" y="1582"/>
                      <a:pt x="182" y="1582"/>
                    </a:cubicBezTo>
                    <a:cubicBezTo>
                      <a:pt x="248" y="1582"/>
                      <a:pt x="312" y="1535"/>
                      <a:pt x="324" y="1458"/>
                    </a:cubicBezTo>
                    <a:cubicBezTo>
                      <a:pt x="421" y="1038"/>
                      <a:pt x="502" y="635"/>
                      <a:pt x="583" y="214"/>
                    </a:cubicBezTo>
                    <a:cubicBezTo>
                      <a:pt x="599" y="117"/>
                      <a:pt x="550" y="36"/>
                      <a:pt x="470" y="4"/>
                    </a:cubicBezTo>
                    <a:cubicBezTo>
                      <a:pt x="460" y="2"/>
                      <a:pt x="449" y="1"/>
                      <a:pt x="4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35"/>
              <p:cNvSpPr/>
              <p:nvPr/>
            </p:nvSpPr>
            <p:spPr>
              <a:xfrm>
                <a:off x="7036325" y="3143975"/>
                <a:ext cx="19250" cy="44025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761" extrusionOk="0">
                    <a:moveTo>
                      <a:pt x="568" y="1"/>
                    </a:moveTo>
                    <a:cubicBezTo>
                      <a:pt x="505" y="1"/>
                      <a:pt x="442" y="36"/>
                      <a:pt x="417" y="119"/>
                    </a:cubicBezTo>
                    <a:cubicBezTo>
                      <a:pt x="288" y="603"/>
                      <a:pt x="159" y="1071"/>
                      <a:pt x="29" y="1556"/>
                    </a:cubicBezTo>
                    <a:cubicBezTo>
                      <a:pt x="0" y="1681"/>
                      <a:pt x="102" y="1760"/>
                      <a:pt x="200" y="1760"/>
                    </a:cubicBezTo>
                    <a:cubicBezTo>
                      <a:pt x="267" y="1760"/>
                      <a:pt x="333" y="1723"/>
                      <a:pt x="353" y="1638"/>
                    </a:cubicBezTo>
                    <a:cubicBezTo>
                      <a:pt x="482" y="1168"/>
                      <a:pt x="611" y="684"/>
                      <a:pt x="740" y="216"/>
                    </a:cubicBezTo>
                    <a:cubicBezTo>
                      <a:pt x="770" y="87"/>
                      <a:pt x="667" y="1"/>
                      <a:pt x="5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35"/>
              <p:cNvSpPr/>
              <p:nvPr/>
            </p:nvSpPr>
            <p:spPr>
              <a:xfrm>
                <a:off x="7095225" y="3143150"/>
                <a:ext cx="1490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1898" extrusionOk="0">
                    <a:moveTo>
                      <a:pt x="390" y="1"/>
                    </a:moveTo>
                    <a:cubicBezTo>
                      <a:pt x="324" y="1"/>
                      <a:pt x="262" y="36"/>
                      <a:pt x="242" y="119"/>
                    </a:cubicBezTo>
                    <a:cubicBezTo>
                      <a:pt x="113" y="652"/>
                      <a:pt x="33" y="1186"/>
                      <a:pt x="1" y="1735"/>
                    </a:cubicBezTo>
                    <a:cubicBezTo>
                      <a:pt x="1" y="1832"/>
                      <a:pt x="81" y="1897"/>
                      <a:pt x="162" y="1897"/>
                    </a:cubicBezTo>
                    <a:cubicBezTo>
                      <a:pt x="259" y="1897"/>
                      <a:pt x="324" y="1832"/>
                      <a:pt x="339" y="1735"/>
                    </a:cubicBezTo>
                    <a:cubicBezTo>
                      <a:pt x="372" y="1218"/>
                      <a:pt x="453" y="717"/>
                      <a:pt x="566" y="199"/>
                    </a:cubicBezTo>
                    <a:cubicBezTo>
                      <a:pt x="595" y="82"/>
                      <a:pt x="489" y="1"/>
                      <a:pt x="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35"/>
              <p:cNvSpPr/>
              <p:nvPr/>
            </p:nvSpPr>
            <p:spPr>
              <a:xfrm>
                <a:off x="7148150" y="3149350"/>
                <a:ext cx="12125" cy="4252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701" extrusionOk="0">
                    <a:moveTo>
                      <a:pt x="275" y="1"/>
                    </a:moveTo>
                    <a:cubicBezTo>
                      <a:pt x="194" y="1"/>
                      <a:pt x="114" y="81"/>
                      <a:pt x="114" y="162"/>
                    </a:cubicBezTo>
                    <a:cubicBezTo>
                      <a:pt x="146" y="615"/>
                      <a:pt x="114" y="1050"/>
                      <a:pt x="17" y="1487"/>
                    </a:cubicBezTo>
                    <a:cubicBezTo>
                      <a:pt x="0" y="1568"/>
                      <a:pt x="49" y="1665"/>
                      <a:pt x="146" y="1697"/>
                    </a:cubicBezTo>
                    <a:cubicBezTo>
                      <a:pt x="157" y="1699"/>
                      <a:pt x="167" y="1700"/>
                      <a:pt x="178" y="1700"/>
                    </a:cubicBezTo>
                    <a:cubicBezTo>
                      <a:pt x="250" y="1700"/>
                      <a:pt x="325" y="1652"/>
                      <a:pt x="340" y="1568"/>
                    </a:cubicBezTo>
                    <a:cubicBezTo>
                      <a:pt x="453" y="1115"/>
                      <a:pt x="485" y="647"/>
                      <a:pt x="453" y="162"/>
                    </a:cubicBezTo>
                    <a:cubicBezTo>
                      <a:pt x="437" y="81"/>
                      <a:pt x="372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35"/>
              <p:cNvSpPr/>
              <p:nvPr/>
            </p:nvSpPr>
            <p:spPr>
              <a:xfrm>
                <a:off x="7197850" y="3140550"/>
                <a:ext cx="850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042" extrusionOk="0">
                    <a:moveTo>
                      <a:pt x="170" y="1"/>
                    </a:moveTo>
                    <a:cubicBezTo>
                      <a:pt x="85" y="1"/>
                      <a:pt x="1" y="53"/>
                      <a:pt x="1" y="159"/>
                    </a:cubicBezTo>
                    <a:lnTo>
                      <a:pt x="1" y="1872"/>
                    </a:lnTo>
                    <a:cubicBezTo>
                      <a:pt x="1" y="1985"/>
                      <a:pt x="85" y="2041"/>
                      <a:pt x="170" y="2041"/>
                    </a:cubicBezTo>
                    <a:cubicBezTo>
                      <a:pt x="255" y="2041"/>
                      <a:pt x="339" y="1985"/>
                      <a:pt x="339" y="1872"/>
                    </a:cubicBezTo>
                    <a:lnTo>
                      <a:pt x="339" y="159"/>
                    </a:lnTo>
                    <a:cubicBezTo>
                      <a:pt x="339" y="53"/>
                      <a:pt x="255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35"/>
              <p:cNvSpPr/>
              <p:nvPr/>
            </p:nvSpPr>
            <p:spPr>
              <a:xfrm>
                <a:off x="7240875" y="3141350"/>
                <a:ext cx="123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2044" extrusionOk="0">
                    <a:moveTo>
                      <a:pt x="164" y="1"/>
                    </a:moveTo>
                    <a:cubicBezTo>
                      <a:pt x="81" y="1"/>
                      <a:pt x="0" y="54"/>
                      <a:pt x="8" y="159"/>
                    </a:cubicBezTo>
                    <a:cubicBezTo>
                      <a:pt x="25" y="756"/>
                      <a:pt x="73" y="1338"/>
                      <a:pt x="154" y="1920"/>
                    </a:cubicBezTo>
                    <a:cubicBezTo>
                      <a:pt x="167" y="1997"/>
                      <a:pt x="241" y="2044"/>
                      <a:pt x="311" y="2044"/>
                    </a:cubicBezTo>
                    <a:cubicBezTo>
                      <a:pt x="329" y="2044"/>
                      <a:pt x="347" y="2040"/>
                      <a:pt x="364" y="2034"/>
                    </a:cubicBezTo>
                    <a:cubicBezTo>
                      <a:pt x="461" y="2017"/>
                      <a:pt x="493" y="1920"/>
                      <a:pt x="477" y="1840"/>
                    </a:cubicBezTo>
                    <a:cubicBezTo>
                      <a:pt x="396" y="1273"/>
                      <a:pt x="348" y="724"/>
                      <a:pt x="331" y="159"/>
                    </a:cubicBezTo>
                    <a:cubicBezTo>
                      <a:pt x="331" y="54"/>
                      <a:pt x="247" y="1"/>
                      <a:pt x="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35"/>
              <p:cNvSpPr/>
              <p:nvPr/>
            </p:nvSpPr>
            <p:spPr>
              <a:xfrm>
                <a:off x="7298650" y="3135300"/>
                <a:ext cx="8700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10" extrusionOk="0">
                    <a:moveTo>
                      <a:pt x="172" y="1"/>
                    </a:moveTo>
                    <a:cubicBezTo>
                      <a:pt x="90" y="1"/>
                      <a:pt x="9" y="53"/>
                      <a:pt x="9" y="158"/>
                    </a:cubicBezTo>
                    <a:cubicBezTo>
                      <a:pt x="24" y="757"/>
                      <a:pt x="24" y="1354"/>
                      <a:pt x="9" y="1952"/>
                    </a:cubicBezTo>
                    <a:cubicBezTo>
                      <a:pt x="0" y="2057"/>
                      <a:pt x="81" y="2110"/>
                      <a:pt x="164" y="2110"/>
                    </a:cubicBezTo>
                    <a:cubicBezTo>
                      <a:pt x="247" y="2110"/>
                      <a:pt x="332" y="2057"/>
                      <a:pt x="332" y="1952"/>
                    </a:cubicBezTo>
                    <a:cubicBezTo>
                      <a:pt x="348" y="1354"/>
                      <a:pt x="348" y="757"/>
                      <a:pt x="348" y="158"/>
                    </a:cubicBezTo>
                    <a:cubicBezTo>
                      <a:pt x="340" y="53"/>
                      <a:pt x="255" y="1"/>
                      <a:pt x="1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35"/>
              <p:cNvSpPr/>
              <p:nvPr/>
            </p:nvSpPr>
            <p:spPr>
              <a:xfrm>
                <a:off x="7348950" y="3128850"/>
                <a:ext cx="952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2109" extrusionOk="0">
                    <a:moveTo>
                      <a:pt x="217" y="0"/>
                    </a:moveTo>
                    <a:cubicBezTo>
                      <a:pt x="134" y="0"/>
                      <a:pt x="49" y="53"/>
                      <a:pt x="49" y="157"/>
                    </a:cubicBezTo>
                    <a:lnTo>
                      <a:pt x="1" y="1952"/>
                    </a:lnTo>
                    <a:cubicBezTo>
                      <a:pt x="1" y="2057"/>
                      <a:pt x="82" y="2109"/>
                      <a:pt x="164" y="2109"/>
                    </a:cubicBezTo>
                    <a:cubicBezTo>
                      <a:pt x="247" y="2109"/>
                      <a:pt x="332" y="2057"/>
                      <a:pt x="340" y="1952"/>
                    </a:cubicBezTo>
                    <a:cubicBezTo>
                      <a:pt x="340" y="1353"/>
                      <a:pt x="356" y="756"/>
                      <a:pt x="372" y="157"/>
                    </a:cubicBezTo>
                    <a:cubicBezTo>
                      <a:pt x="380" y="53"/>
                      <a:pt x="300" y="0"/>
                      <a:pt x="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35"/>
              <p:cNvSpPr/>
              <p:nvPr/>
            </p:nvSpPr>
            <p:spPr>
              <a:xfrm>
                <a:off x="7404300" y="3120750"/>
                <a:ext cx="8525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332" extrusionOk="0">
                    <a:moveTo>
                      <a:pt x="170" y="1"/>
                    </a:moveTo>
                    <a:cubicBezTo>
                      <a:pt x="85" y="1"/>
                      <a:pt x="0" y="53"/>
                      <a:pt x="0" y="158"/>
                    </a:cubicBezTo>
                    <a:lnTo>
                      <a:pt x="0" y="2162"/>
                    </a:lnTo>
                    <a:cubicBezTo>
                      <a:pt x="0" y="2275"/>
                      <a:pt x="85" y="2332"/>
                      <a:pt x="170" y="2332"/>
                    </a:cubicBezTo>
                    <a:cubicBezTo>
                      <a:pt x="255" y="2332"/>
                      <a:pt x="340" y="2275"/>
                      <a:pt x="340" y="2162"/>
                    </a:cubicBezTo>
                    <a:lnTo>
                      <a:pt x="340" y="158"/>
                    </a:lnTo>
                    <a:cubicBezTo>
                      <a:pt x="340" y="53"/>
                      <a:pt x="255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35"/>
              <p:cNvSpPr/>
              <p:nvPr/>
            </p:nvSpPr>
            <p:spPr>
              <a:xfrm>
                <a:off x="7446575" y="3115575"/>
                <a:ext cx="13925" cy="45500"/>
              </a:xfrm>
              <a:custGeom>
                <a:avLst/>
                <a:gdLst/>
                <a:ahLst/>
                <a:cxnLst/>
                <a:rect l="l" t="t" r="r" b="b"/>
                <a:pathLst>
                  <a:path w="557" h="1820" extrusionOk="0">
                    <a:moveTo>
                      <a:pt x="195" y="0"/>
                    </a:moveTo>
                    <a:cubicBezTo>
                      <a:pt x="99" y="0"/>
                      <a:pt x="1" y="79"/>
                      <a:pt x="39" y="203"/>
                    </a:cubicBezTo>
                    <a:cubicBezTo>
                      <a:pt x="169" y="673"/>
                      <a:pt x="216" y="1173"/>
                      <a:pt x="201" y="1658"/>
                    </a:cubicBezTo>
                    <a:cubicBezTo>
                      <a:pt x="184" y="1755"/>
                      <a:pt x="281" y="1820"/>
                      <a:pt x="362" y="1820"/>
                    </a:cubicBezTo>
                    <a:cubicBezTo>
                      <a:pt x="459" y="1820"/>
                      <a:pt x="524" y="1755"/>
                      <a:pt x="524" y="1658"/>
                    </a:cubicBezTo>
                    <a:cubicBezTo>
                      <a:pt x="556" y="1141"/>
                      <a:pt x="492" y="624"/>
                      <a:pt x="346" y="123"/>
                    </a:cubicBezTo>
                    <a:cubicBezTo>
                      <a:pt x="326" y="37"/>
                      <a:pt x="261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35"/>
              <p:cNvSpPr/>
              <p:nvPr/>
            </p:nvSpPr>
            <p:spPr>
              <a:xfrm>
                <a:off x="7485900" y="3106300"/>
                <a:ext cx="17825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1803" extrusionOk="0">
                    <a:moveTo>
                      <a:pt x="191" y="1"/>
                    </a:moveTo>
                    <a:cubicBezTo>
                      <a:pt x="176" y="1"/>
                      <a:pt x="161" y="4"/>
                      <a:pt x="147" y="9"/>
                    </a:cubicBezTo>
                    <a:cubicBezTo>
                      <a:pt x="66" y="25"/>
                      <a:pt x="1" y="122"/>
                      <a:pt x="33" y="203"/>
                    </a:cubicBezTo>
                    <a:cubicBezTo>
                      <a:pt x="195" y="671"/>
                      <a:pt x="309" y="1156"/>
                      <a:pt x="373" y="1641"/>
                    </a:cubicBezTo>
                    <a:cubicBezTo>
                      <a:pt x="389" y="1723"/>
                      <a:pt x="438" y="1803"/>
                      <a:pt x="535" y="1803"/>
                    </a:cubicBezTo>
                    <a:cubicBezTo>
                      <a:pt x="615" y="1803"/>
                      <a:pt x="712" y="1723"/>
                      <a:pt x="712" y="1641"/>
                    </a:cubicBezTo>
                    <a:cubicBezTo>
                      <a:pt x="632" y="1124"/>
                      <a:pt x="518" y="607"/>
                      <a:pt x="341" y="122"/>
                    </a:cubicBezTo>
                    <a:cubicBezTo>
                      <a:pt x="327" y="56"/>
                      <a:pt x="260" y="1"/>
                      <a:pt x="1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35"/>
              <p:cNvSpPr/>
              <p:nvPr/>
            </p:nvSpPr>
            <p:spPr>
              <a:xfrm>
                <a:off x="7533275" y="3097375"/>
                <a:ext cx="18875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664" extrusionOk="0">
                    <a:moveTo>
                      <a:pt x="194" y="1"/>
                    </a:moveTo>
                    <a:cubicBezTo>
                      <a:pt x="97" y="1"/>
                      <a:pt x="1" y="80"/>
                      <a:pt x="30" y="205"/>
                    </a:cubicBezTo>
                    <a:cubicBezTo>
                      <a:pt x="175" y="657"/>
                      <a:pt x="288" y="1093"/>
                      <a:pt x="401" y="1546"/>
                    </a:cubicBezTo>
                    <a:cubicBezTo>
                      <a:pt x="426" y="1628"/>
                      <a:pt x="488" y="1663"/>
                      <a:pt x="552" y="1663"/>
                    </a:cubicBezTo>
                    <a:cubicBezTo>
                      <a:pt x="651" y="1663"/>
                      <a:pt x="754" y="1577"/>
                      <a:pt x="724" y="1449"/>
                    </a:cubicBezTo>
                    <a:cubicBezTo>
                      <a:pt x="612" y="1013"/>
                      <a:pt x="482" y="560"/>
                      <a:pt x="353" y="123"/>
                    </a:cubicBezTo>
                    <a:cubicBezTo>
                      <a:pt x="327" y="38"/>
                      <a:pt x="26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35"/>
              <p:cNvSpPr/>
              <p:nvPr/>
            </p:nvSpPr>
            <p:spPr>
              <a:xfrm>
                <a:off x="7570575" y="3081375"/>
                <a:ext cx="1597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624" extrusionOk="0">
                    <a:moveTo>
                      <a:pt x="205" y="0"/>
                    </a:moveTo>
                    <a:cubicBezTo>
                      <a:pt x="106" y="0"/>
                      <a:pt x="1" y="86"/>
                      <a:pt x="40" y="214"/>
                    </a:cubicBezTo>
                    <a:cubicBezTo>
                      <a:pt x="137" y="634"/>
                      <a:pt x="234" y="1071"/>
                      <a:pt x="299" y="1491"/>
                    </a:cubicBezTo>
                    <a:cubicBezTo>
                      <a:pt x="313" y="1576"/>
                      <a:pt x="402" y="1623"/>
                      <a:pt x="478" y="1623"/>
                    </a:cubicBezTo>
                    <a:cubicBezTo>
                      <a:pt x="489" y="1623"/>
                      <a:pt x="499" y="1623"/>
                      <a:pt x="509" y="1621"/>
                    </a:cubicBezTo>
                    <a:cubicBezTo>
                      <a:pt x="606" y="1588"/>
                      <a:pt x="639" y="1491"/>
                      <a:pt x="622" y="1410"/>
                    </a:cubicBezTo>
                    <a:cubicBezTo>
                      <a:pt x="557" y="974"/>
                      <a:pt x="460" y="537"/>
                      <a:pt x="348" y="117"/>
                    </a:cubicBezTo>
                    <a:cubicBezTo>
                      <a:pt x="329" y="35"/>
                      <a:pt x="268" y="0"/>
                      <a:pt x="2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7" name="MH_SubTitle_1"/>
          <p:cNvSpPr/>
          <p:nvPr>
            <p:custDataLst>
              <p:tags r:id="rId1"/>
            </p:custDataLst>
          </p:nvPr>
        </p:nvSpPr>
        <p:spPr>
          <a:xfrm>
            <a:off x="2484843" y="1437891"/>
            <a:ext cx="6583853" cy="2753414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>
              <a:defRPr/>
            </a:pPr>
            <a:endParaRPr lang="en-US" altLang="zh-CN" sz="2000" dirty="0" smtClean="0">
              <a:solidFill>
                <a:srgbClr val="7030A0"/>
              </a:solidFill>
              <a:ea typeface="微软雅黑" panose="020B0503020204020204" pitchFamily="34" charset="-122"/>
            </a:endParaRPr>
          </a:p>
          <a:p>
            <a:r>
              <a:rPr lang="vi-VN" sz="2000" dirty="0" smtClean="0">
                <a:solidFill>
                  <a:schemeClr val="tx1"/>
                </a:solidFill>
              </a:rPr>
              <a:t>-Trình </a:t>
            </a:r>
            <a:r>
              <a:rPr lang="vi-VN" sz="2000" dirty="0">
                <a:solidFill>
                  <a:schemeClr val="tx1"/>
                </a:solidFill>
              </a:rPr>
              <a:t>bày được cách kết hợp các hình cơ bản để tạo </a:t>
            </a:r>
            <a:r>
              <a:rPr lang="vi-VN" sz="2000" dirty="0" smtClean="0">
                <a:solidFill>
                  <a:schemeClr val="tx1"/>
                </a:solidFill>
              </a:rPr>
              <a:t>rô-bốt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vi-VN" sz="2000" dirty="0">
              <a:solidFill>
                <a:schemeClr val="tx1"/>
              </a:solidFill>
            </a:endParaRPr>
          </a:p>
          <a:p>
            <a:r>
              <a:rPr lang="vi-VN" sz="2000" dirty="0">
                <a:solidFill>
                  <a:schemeClr val="tx1"/>
                </a:solidFill>
              </a:rPr>
              <a:t>- Tạo được rô-bốt bằng cách </a:t>
            </a:r>
            <a:r>
              <a:rPr lang="vi-VN" sz="2000" dirty="0" smtClean="0">
                <a:solidFill>
                  <a:schemeClr val="tx1"/>
                </a:solidFill>
              </a:rPr>
              <a:t>cắt</a:t>
            </a:r>
            <a:r>
              <a:rPr lang="vi-VN" sz="2000" dirty="0">
                <a:solidFill>
                  <a:schemeClr val="tx1"/>
                </a:solidFill>
              </a:rPr>
              <a:t>, ghép, giấy, bìa màu.</a:t>
            </a:r>
          </a:p>
          <a:p>
            <a:r>
              <a:rPr lang="vi-VN" sz="2000" dirty="0">
                <a:solidFill>
                  <a:schemeClr val="tx1"/>
                </a:solidFill>
              </a:rPr>
              <a:t>- </a:t>
            </a:r>
            <a:r>
              <a:rPr lang="vi-VN" sz="2000" dirty="0" smtClean="0">
                <a:solidFill>
                  <a:schemeClr val="tx1"/>
                </a:solidFill>
              </a:rPr>
              <a:t>Ch</a:t>
            </a:r>
            <a:r>
              <a:rPr lang="en-US" sz="2000" dirty="0">
                <a:solidFill>
                  <a:schemeClr val="tx1"/>
                </a:solidFill>
              </a:rPr>
              <a:t>ỉ</a:t>
            </a:r>
            <a:r>
              <a:rPr lang="vi-VN" sz="2000" dirty="0" smtClean="0">
                <a:solidFill>
                  <a:schemeClr val="tx1"/>
                </a:solidFill>
              </a:rPr>
              <a:t> </a:t>
            </a:r>
            <a:r>
              <a:rPr lang="vi-VN" sz="2000" dirty="0">
                <a:solidFill>
                  <a:schemeClr val="tx1"/>
                </a:solidFill>
              </a:rPr>
              <a:t>ra được các hình cơ bản trong sản phẩm mĩ thuật.</a:t>
            </a:r>
          </a:p>
          <a:p>
            <a:r>
              <a:rPr lang="vi-VN" sz="2000" dirty="0">
                <a:solidFill>
                  <a:schemeClr val="tx1"/>
                </a:solidFill>
              </a:rPr>
              <a:t>- Cảm nhận được tình yêu thương trong gia đình và kĩ năng giao tiếp, hợp tác trong học </a:t>
            </a:r>
            <a:r>
              <a:rPr lang="vi-VN" sz="2000" dirty="0" smtClean="0">
                <a:solidFill>
                  <a:schemeClr val="tx1"/>
                </a:solidFill>
              </a:rPr>
              <a:t>tập</a:t>
            </a:r>
            <a:r>
              <a:rPr lang="en-US" altLang="zh-CN" sz="2000" dirty="0" smtClean="0">
                <a:solidFill>
                  <a:srgbClr val="7030A0"/>
                </a:solidFill>
                <a:ea typeface="微软雅黑" panose="020B0503020204020204" pitchFamily="34" charset="-122"/>
              </a:rPr>
              <a:t>.</a:t>
            </a:r>
            <a:endParaRPr lang="en-US" altLang="zh-CN" sz="2000" dirty="0">
              <a:solidFill>
                <a:srgbClr val="7030A0"/>
              </a:solidFill>
              <a:ea typeface="微软雅黑" panose="020B0503020204020204" pitchFamily="34" charset="-122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6A268BE-E719-4570-89BB-1D97E6D8019C}"/>
              </a:ext>
            </a:extLst>
          </p:cNvPr>
          <p:cNvSpPr txBox="1"/>
          <p:nvPr/>
        </p:nvSpPr>
        <p:spPr>
          <a:xfrm>
            <a:off x="2483345" y="662851"/>
            <a:ext cx="6353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accent2">
                    <a:lumMod val="50000"/>
                  </a:schemeClr>
                </a:solidFill>
                <a:ea typeface="微软雅黑" panose="020B0503020204020204" pitchFamily="34" charset="-122"/>
              </a:rPr>
              <a:t>YÊU CẦU CẦN </a:t>
            </a: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ea typeface="微软雅黑" panose="020B0503020204020204" pitchFamily="34" charset="-122"/>
              </a:rPr>
              <a:t>ĐẠT</a:t>
            </a:r>
            <a:endParaRPr lang="en-US" altLang="zh-CN" sz="3600" b="1" dirty="0">
              <a:solidFill>
                <a:schemeClr val="accent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pyright Notice">
            <a:extLst>
              <a:ext uri="{FF2B5EF4-FFF2-40B4-BE49-F238E27FC236}">
                <a16:creationId xmlns:a16="http://schemas.microsoft.com/office/drawing/2014/main" id="{9D7DBAF4-6631-4C80-8C08-EFC31BF1936B}"/>
              </a:ext>
            </a:extLst>
          </p:cNvPr>
          <p:cNvSpPr/>
          <p:nvPr/>
        </p:nvSpPr>
        <p:spPr bwMode="auto">
          <a:xfrm>
            <a:off x="2276055" y="100335"/>
            <a:ext cx="3414252" cy="3424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1: KHÁM PHÁ</a:t>
            </a:r>
            <a:endParaRPr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27420" y="3793353"/>
            <a:ext cx="5047871" cy="11391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600" i="1" dirty="0" smtClean="0">
                <a:solidFill>
                  <a:schemeClr val="tx1"/>
                </a:solidFill>
              </a:rPr>
              <a:t>+Rô-bốt </a:t>
            </a:r>
            <a:r>
              <a:rPr lang="vi-VN" sz="1600" i="1" dirty="0">
                <a:solidFill>
                  <a:schemeClr val="tx1"/>
                </a:solidFill>
              </a:rPr>
              <a:t>có những bộ phận nào?</a:t>
            </a:r>
            <a:endParaRPr lang="vi-VN" sz="1600" dirty="0">
              <a:solidFill>
                <a:schemeClr val="tx1"/>
              </a:solidFill>
            </a:endParaRPr>
          </a:p>
          <a:p>
            <a:r>
              <a:rPr lang="vi-VN" sz="1600" i="1" dirty="0">
                <a:solidFill>
                  <a:schemeClr val="tx1"/>
                </a:solidFill>
              </a:rPr>
              <a:t>+ Những bộ phận đó có hình gì?</a:t>
            </a:r>
            <a:endParaRPr lang="vi-VN" sz="1600" dirty="0">
              <a:solidFill>
                <a:schemeClr val="tx1"/>
              </a:solidFill>
            </a:endParaRPr>
          </a:p>
          <a:p>
            <a:r>
              <a:rPr lang="vi-VN" sz="1600" i="1" dirty="0" smtClean="0">
                <a:solidFill>
                  <a:schemeClr val="tx1"/>
                </a:solidFill>
              </a:rPr>
              <a:t>+ Rô-bốt được tạo từ chất liệu gì?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AutoShape 2" descr="Chơi đá Cầu Hình ảnh PNG | Vector và các tập tin PSD | Tải về miễn phí trên 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Chơi đá Cầu Hình ảnh PNG | Vector và các tập tin PSD | Tải về miễn phí trên  Pngtr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Chơi đá Cầu Hình ảnh PNG | Vector và các tập tin PSD | Tải về miễn phí trên  Pngtre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835" y="545854"/>
            <a:ext cx="3350602" cy="3144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660" y="598925"/>
            <a:ext cx="2971532" cy="31428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516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0" name="Google Shape;3770;p40"/>
          <p:cNvGrpSpPr/>
          <p:nvPr/>
        </p:nvGrpSpPr>
        <p:grpSpPr>
          <a:xfrm>
            <a:off x="155466" y="933813"/>
            <a:ext cx="2639915" cy="3545583"/>
            <a:chOff x="1227293" y="770802"/>
            <a:chExt cx="2639915" cy="3545583"/>
          </a:xfrm>
        </p:grpSpPr>
        <p:sp>
          <p:nvSpPr>
            <p:cNvPr id="3771" name="Google Shape;3771;p40"/>
            <p:cNvSpPr/>
            <p:nvPr/>
          </p:nvSpPr>
          <p:spPr>
            <a:xfrm>
              <a:off x="1227293" y="770802"/>
              <a:ext cx="2639915" cy="3545583"/>
            </a:xfrm>
            <a:custGeom>
              <a:avLst/>
              <a:gdLst/>
              <a:ahLst/>
              <a:cxnLst/>
              <a:rect l="l" t="t" r="r" b="b"/>
              <a:pathLst>
                <a:path w="59264" h="79600" extrusionOk="0">
                  <a:moveTo>
                    <a:pt x="28806" y="0"/>
                  </a:moveTo>
                  <a:cubicBezTo>
                    <a:pt x="28204" y="0"/>
                    <a:pt x="27740" y="599"/>
                    <a:pt x="27555" y="1153"/>
                  </a:cubicBezTo>
                  <a:cubicBezTo>
                    <a:pt x="27204" y="841"/>
                    <a:pt x="26754" y="672"/>
                    <a:pt x="26311" y="672"/>
                  </a:cubicBezTo>
                  <a:cubicBezTo>
                    <a:pt x="25857" y="672"/>
                    <a:pt x="25410" y="849"/>
                    <a:pt x="25083" y="1233"/>
                  </a:cubicBezTo>
                  <a:cubicBezTo>
                    <a:pt x="24420" y="2041"/>
                    <a:pt x="24792" y="3076"/>
                    <a:pt x="25406" y="3771"/>
                  </a:cubicBezTo>
                  <a:cubicBezTo>
                    <a:pt x="25648" y="4062"/>
                    <a:pt x="25924" y="4304"/>
                    <a:pt x="26230" y="4530"/>
                  </a:cubicBezTo>
                  <a:cubicBezTo>
                    <a:pt x="25956" y="4627"/>
                    <a:pt x="25697" y="4756"/>
                    <a:pt x="25454" y="4903"/>
                  </a:cubicBezTo>
                  <a:cubicBezTo>
                    <a:pt x="25357" y="4903"/>
                    <a:pt x="25277" y="4886"/>
                    <a:pt x="25180" y="4886"/>
                  </a:cubicBezTo>
                  <a:cubicBezTo>
                    <a:pt x="25083" y="4870"/>
                    <a:pt x="24986" y="4853"/>
                    <a:pt x="24889" y="4853"/>
                  </a:cubicBezTo>
                  <a:cubicBezTo>
                    <a:pt x="24857" y="4967"/>
                    <a:pt x="24792" y="5064"/>
                    <a:pt x="24728" y="5161"/>
                  </a:cubicBezTo>
                  <a:cubicBezTo>
                    <a:pt x="24825" y="5177"/>
                    <a:pt x="24905" y="5177"/>
                    <a:pt x="24986" y="5193"/>
                  </a:cubicBezTo>
                  <a:cubicBezTo>
                    <a:pt x="24614" y="5452"/>
                    <a:pt x="24258" y="5743"/>
                    <a:pt x="23935" y="6099"/>
                  </a:cubicBezTo>
                  <a:cubicBezTo>
                    <a:pt x="23870" y="6146"/>
                    <a:pt x="23823" y="6211"/>
                    <a:pt x="23758" y="6276"/>
                  </a:cubicBezTo>
                  <a:lnTo>
                    <a:pt x="23677" y="6276"/>
                  </a:lnTo>
                  <a:lnTo>
                    <a:pt x="23483" y="6470"/>
                  </a:lnTo>
                  <a:cubicBezTo>
                    <a:pt x="23450" y="6502"/>
                    <a:pt x="23418" y="6534"/>
                    <a:pt x="23402" y="6567"/>
                  </a:cubicBezTo>
                  <a:cubicBezTo>
                    <a:pt x="23435" y="6567"/>
                    <a:pt x="23467" y="6583"/>
                    <a:pt x="23515" y="6583"/>
                  </a:cubicBezTo>
                  <a:cubicBezTo>
                    <a:pt x="23241" y="6939"/>
                    <a:pt x="23015" y="7310"/>
                    <a:pt x="22804" y="7715"/>
                  </a:cubicBezTo>
                  <a:lnTo>
                    <a:pt x="22562" y="7666"/>
                  </a:lnTo>
                  <a:cubicBezTo>
                    <a:pt x="22530" y="7715"/>
                    <a:pt x="22497" y="7762"/>
                    <a:pt x="22465" y="7827"/>
                  </a:cubicBezTo>
                  <a:cubicBezTo>
                    <a:pt x="22448" y="7876"/>
                    <a:pt x="22416" y="7924"/>
                    <a:pt x="22400" y="7973"/>
                  </a:cubicBezTo>
                  <a:cubicBezTo>
                    <a:pt x="22481" y="7989"/>
                    <a:pt x="22578" y="8006"/>
                    <a:pt x="22659" y="8021"/>
                  </a:cubicBezTo>
                  <a:cubicBezTo>
                    <a:pt x="22562" y="8247"/>
                    <a:pt x="22481" y="8474"/>
                    <a:pt x="22400" y="8700"/>
                  </a:cubicBezTo>
                  <a:cubicBezTo>
                    <a:pt x="22433" y="8861"/>
                    <a:pt x="22448" y="9023"/>
                    <a:pt x="22448" y="9185"/>
                  </a:cubicBezTo>
                  <a:cubicBezTo>
                    <a:pt x="22433" y="9476"/>
                    <a:pt x="22254" y="9816"/>
                    <a:pt x="22045" y="10025"/>
                  </a:cubicBezTo>
                  <a:lnTo>
                    <a:pt x="21948" y="10510"/>
                  </a:lnTo>
                  <a:cubicBezTo>
                    <a:pt x="21929" y="10509"/>
                    <a:pt x="21909" y="10509"/>
                    <a:pt x="21890" y="10509"/>
                  </a:cubicBezTo>
                  <a:cubicBezTo>
                    <a:pt x="20977" y="10509"/>
                    <a:pt x="20186" y="11257"/>
                    <a:pt x="20186" y="12191"/>
                  </a:cubicBezTo>
                  <a:cubicBezTo>
                    <a:pt x="20186" y="12660"/>
                    <a:pt x="20380" y="13128"/>
                    <a:pt x="20735" y="13451"/>
                  </a:cubicBezTo>
                  <a:cubicBezTo>
                    <a:pt x="20914" y="13613"/>
                    <a:pt x="21123" y="13710"/>
                    <a:pt x="21334" y="13791"/>
                  </a:cubicBezTo>
                  <a:cubicBezTo>
                    <a:pt x="18408" y="14777"/>
                    <a:pt x="18699" y="19528"/>
                    <a:pt x="18699" y="19528"/>
                  </a:cubicBezTo>
                  <a:cubicBezTo>
                    <a:pt x="18699" y="19528"/>
                    <a:pt x="17268" y="16845"/>
                    <a:pt x="14924" y="16845"/>
                  </a:cubicBezTo>
                  <a:cubicBezTo>
                    <a:pt x="14363" y="16845"/>
                    <a:pt x="13750" y="16998"/>
                    <a:pt x="13091" y="17379"/>
                  </a:cubicBezTo>
                  <a:cubicBezTo>
                    <a:pt x="9665" y="19351"/>
                    <a:pt x="12557" y="24247"/>
                    <a:pt x="12557" y="24247"/>
                  </a:cubicBezTo>
                  <a:cubicBezTo>
                    <a:pt x="12557" y="24247"/>
                    <a:pt x="10613" y="22547"/>
                    <a:pt x="8599" y="22547"/>
                  </a:cubicBezTo>
                  <a:cubicBezTo>
                    <a:pt x="7687" y="22547"/>
                    <a:pt x="6762" y="22896"/>
                    <a:pt x="5996" y="23908"/>
                  </a:cubicBezTo>
                  <a:cubicBezTo>
                    <a:pt x="3524" y="27173"/>
                    <a:pt x="7112" y="30696"/>
                    <a:pt x="7112" y="30696"/>
                  </a:cubicBezTo>
                  <a:cubicBezTo>
                    <a:pt x="7112" y="30696"/>
                    <a:pt x="6432" y="30496"/>
                    <a:pt x="5529" y="30496"/>
                  </a:cubicBezTo>
                  <a:cubicBezTo>
                    <a:pt x="4286" y="30496"/>
                    <a:pt x="2620" y="30876"/>
                    <a:pt x="1729" y="32683"/>
                  </a:cubicBezTo>
                  <a:cubicBezTo>
                    <a:pt x="195" y="35803"/>
                    <a:pt x="4121" y="38421"/>
                    <a:pt x="4121" y="38421"/>
                  </a:cubicBezTo>
                  <a:cubicBezTo>
                    <a:pt x="1" y="39811"/>
                    <a:pt x="1277" y="43253"/>
                    <a:pt x="1665" y="43996"/>
                  </a:cubicBezTo>
                  <a:cubicBezTo>
                    <a:pt x="1891" y="44466"/>
                    <a:pt x="2279" y="44837"/>
                    <a:pt x="2684" y="45160"/>
                  </a:cubicBezTo>
                  <a:cubicBezTo>
                    <a:pt x="3539" y="45871"/>
                    <a:pt x="4494" y="46437"/>
                    <a:pt x="5543" y="46793"/>
                  </a:cubicBezTo>
                  <a:cubicBezTo>
                    <a:pt x="6271" y="47035"/>
                    <a:pt x="7030" y="47164"/>
                    <a:pt x="7791" y="47261"/>
                  </a:cubicBezTo>
                  <a:cubicBezTo>
                    <a:pt x="8502" y="47375"/>
                    <a:pt x="9228" y="47455"/>
                    <a:pt x="9939" y="47536"/>
                  </a:cubicBezTo>
                  <a:cubicBezTo>
                    <a:pt x="9568" y="48683"/>
                    <a:pt x="9261" y="49910"/>
                    <a:pt x="9019" y="51220"/>
                  </a:cubicBezTo>
                  <a:cubicBezTo>
                    <a:pt x="9019" y="51220"/>
                    <a:pt x="8986" y="51640"/>
                    <a:pt x="8954" y="52319"/>
                  </a:cubicBezTo>
                  <a:cubicBezTo>
                    <a:pt x="9034" y="52431"/>
                    <a:pt x="9099" y="52560"/>
                    <a:pt x="9131" y="52690"/>
                  </a:cubicBezTo>
                  <a:cubicBezTo>
                    <a:pt x="9196" y="52851"/>
                    <a:pt x="9213" y="53013"/>
                    <a:pt x="9196" y="53191"/>
                  </a:cubicBezTo>
                  <a:cubicBezTo>
                    <a:pt x="9196" y="53870"/>
                    <a:pt x="9213" y="54549"/>
                    <a:pt x="9245" y="55228"/>
                  </a:cubicBezTo>
                  <a:cubicBezTo>
                    <a:pt x="9277" y="55810"/>
                    <a:pt x="9310" y="56391"/>
                    <a:pt x="9358" y="56973"/>
                  </a:cubicBezTo>
                  <a:cubicBezTo>
                    <a:pt x="9455" y="58072"/>
                    <a:pt x="9568" y="59187"/>
                    <a:pt x="9681" y="60286"/>
                  </a:cubicBezTo>
                  <a:cubicBezTo>
                    <a:pt x="9810" y="60626"/>
                    <a:pt x="9972" y="60932"/>
                    <a:pt x="10150" y="61175"/>
                  </a:cubicBezTo>
                  <a:cubicBezTo>
                    <a:pt x="10320" y="61426"/>
                    <a:pt x="10522" y="61539"/>
                    <a:pt x="10747" y="61539"/>
                  </a:cubicBezTo>
                  <a:cubicBezTo>
                    <a:pt x="10884" y="61539"/>
                    <a:pt x="11031" y="61497"/>
                    <a:pt x="11184" y="61417"/>
                  </a:cubicBezTo>
                  <a:lnTo>
                    <a:pt x="11184" y="61417"/>
                  </a:lnTo>
                  <a:lnTo>
                    <a:pt x="11087" y="61902"/>
                  </a:lnTo>
                  <a:lnTo>
                    <a:pt x="11103" y="61902"/>
                  </a:lnTo>
                  <a:cubicBezTo>
                    <a:pt x="11120" y="61869"/>
                    <a:pt x="11152" y="61854"/>
                    <a:pt x="11184" y="61837"/>
                  </a:cubicBezTo>
                  <a:lnTo>
                    <a:pt x="11184" y="61822"/>
                  </a:lnTo>
                  <a:cubicBezTo>
                    <a:pt x="11281" y="61692"/>
                    <a:pt x="11394" y="61595"/>
                    <a:pt x="11508" y="61514"/>
                  </a:cubicBezTo>
                  <a:cubicBezTo>
                    <a:pt x="11523" y="61401"/>
                    <a:pt x="11555" y="61288"/>
                    <a:pt x="11572" y="61158"/>
                  </a:cubicBezTo>
                  <a:cubicBezTo>
                    <a:pt x="12461" y="60464"/>
                    <a:pt x="13479" y="58863"/>
                    <a:pt x="14352" y="57247"/>
                  </a:cubicBezTo>
                  <a:cubicBezTo>
                    <a:pt x="14352" y="57360"/>
                    <a:pt x="14450" y="57429"/>
                    <a:pt x="14539" y="57429"/>
                  </a:cubicBezTo>
                  <a:cubicBezTo>
                    <a:pt x="14603" y="57429"/>
                    <a:pt x="14662" y="57393"/>
                    <a:pt x="14675" y="57312"/>
                  </a:cubicBezTo>
                  <a:cubicBezTo>
                    <a:pt x="14740" y="56973"/>
                    <a:pt x="14805" y="56633"/>
                    <a:pt x="14852" y="56294"/>
                  </a:cubicBezTo>
                  <a:cubicBezTo>
                    <a:pt x="15046" y="55939"/>
                    <a:pt x="15225" y="55583"/>
                    <a:pt x="15386" y="55243"/>
                  </a:cubicBezTo>
                  <a:cubicBezTo>
                    <a:pt x="15822" y="55971"/>
                    <a:pt x="16324" y="56650"/>
                    <a:pt x="16938" y="57296"/>
                  </a:cubicBezTo>
                  <a:cubicBezTo>
                    <a:pt x="16921" y="57458"/>
                    <a:pt x="16921" y="57620"/>
                    <a:pt x="16906" y="57781"/>
                  </a:cubicBezTo>
                  <a:cubicBezTo>
                    <a:pt x="16897" y="57886"/>
                    <a:pt x="16974" y="57938"/>
                    <a:pt x="17055" y="57938"/>
                  </a:cubicBezTo>
                  <a:cubicBezTo>
                    <a:pt x="17135" y="57938"/>
                    <a:pt x="17220" y="57886"/>
                    <a:pt x="17229" y="57781"/>
                  </a:cubicBezTo>
                  <a:cubicBezTo>
                    <a:pt x="17244" y="57717"/>
                    <a:pt x="17244" y="57667"/>
                    <a:pt x="17244" y="57603"/>
                  </a:cubicBezTo>
                  <a:cubicBezTo>
                    <a:pt x="18149" y="58492"/>
                    <a:pt x="19248" y="59268"/>
                    <a:pt x="20574" y="59898"/>
                  </a:cubicBezTo>
                  <a:lnTo>
                    <a:pt x="20574" y="63744"/>
                  </a:lnTo>
                  <a:lnTo>
                    <a:pt x="17455" y="63744"/>
                  </a:lnTo>
                  <a:lnTo>
                    <a:pt x="17503" y="71874"/>
                  </a:lnTo>
                  <a:cubicBezTo>
                    <a:pt x="11314" y="71874"/>
                    <a:pt x="11071" y="75882"/>
                    <a:pt x="11103" y="76755"/>
                  </a:cubicBezTo>
                  <a:lnTo>
                    <a:pt x="10941" y="76755"/>
                  </a:lnTo>
                  <a:lnTo>
                    <a:pt x="10941" y="77951"/>
                  </a:lnTo>
                  <a:cubicBezTo>
                    <a:pt x="10941" y="78856"/>
                    <a:pt x="11685" y="79599"/>
                    <a:pt x="12590" y="79599"/>
                  </a:cubicBezTo>
                  <a:lnTo>
                    <a:pt x="26408" y="79599"/>
                  </a:lnTo>
                  <a:cubicBezTo>
                    <a:pt x="27410" y="79599"/>
                    <a:pt x="28202" y="78791"/>
                    <a:pt x="28202" y="77805"/>
                  </a:cubicBezTo>
                  <a:lnTo>
                    <a:pt x="28202" y="76755"/>
                  </a:lnTo>
                  <a:lnTo>
                    <a:pt x="28040" y="76755"/>
                  </a:lnTo>
                  <a:cubicBezTo>
                    <a:pt x="28169" y="73070"/>
                    <a:pt x="26732" y="72423"/>
                    <a:pt x="26732" y="72423"/>
                  </a:cubicBezTo>
                  <a:lnTo>
                    <a:pt x="27394" y="63744"/>
                  </a:lnTo>
                  <a:lnTo>
                    <a:pt x="24922" y="63744"/>
                  </a:lnTo>
                  <a:lnTo>
                    <a:pt x="24922" y="61240"/>
                  </a:lnTo>
                  <a:cubicBezTo>
                    <a:pt x="26247" y="61466"/>
                    <a:pt x="27717" y="61595"/>
                    <a:pt x="29350" y="61595"/>
                  </a:cubicBezTo>
                  <a:cubicBezTo>
                    <a:pt x="30788" y="61595"/>
                    <a:pt x="32097" y="61498"/>
                    <a:pt x="33276" y="61337"/>
                  </a:cubicBezTo>
                  <a:lnTo>
                    <a:pt x="33276" y="63744"/>
                  </a:lnTo>
                  <a:lnTo>
                    <a:pt x="30804" y="63744"/>
                  </a:lnTo>
                  <a:lnTo>
                    <a:pt x="31466" y="72423"/>
                  </a:lnTo>
                  <a:cubicBezTo>
                    <a:pt x="31466" y="72423"/>
                    <a:pt x="30029" y="73070"/>
                    <a:pt x="30173" y="76755"/>
                  </a:cubicBezTo>
                  <a:lnTo>
                    <a:pt x="29996" y="76755"/>
                  </a:lnTo>
                  <a:lnTo>
                    <a:pt x="29996" y="77805"/>
                  </a:lnTo>
                  <a:cubicBezTo>
                    <a:pt x="29996" y="78791"/>
                    <a:pt x="30788" y="79599"/>
                    <a:pt x="31790" y="79599"/>
                  </a:cubicBezTo>
                  <a:lnTo>
                    <a:pt x="45608" y="79599"/>
                  </a:lnTo>
                  <a:cubicBezTo>
                    <a:pt x="46513" y="79599"/>
                    <a:pt x="47257" y="78856"/>
                    <a:pt x="47257" y="77951"/>
                  </a:cubicBezTo>
                  <a:lnTo>
                    <a:pt x="47257" y="76755"/>
                  </a:lnTo>
                  <a:lnTo>
                    <a:pt x="47095" y="76755"/>
                  </a:lnTo>
                  <a:cubicBezTo>
                    <a:pt x="47127" y="75882"/>
                    <a:pt x="46884" y="71874"/>
                    <a:pt x="40695" y="71874"/>
                  </a:cubicBezTo>
                  <a:lnTo>
                    <a:pt x="40743" y="63744"/>
                  </a:lnTo>
                  <a:lnTo>
                    <a:pt x="37624" y="63744"/>
                  </a:lnTo>
                  <a:lnTo>
                    <a:pt x="37624" y="60205"/>
                  </a:lnTo>
                  <a:cubicBezTo>
                    <a:pt x="45123" y="57199"/>
                    <a:pt x="45397" y="50121"/>
                    <a:pt x="45397" y="48004"/>
                  </a:cubicBezTo>
                  <a:lnTo>
                    <a:pt x="45397" y="47827"/>
                  </a:lnTo>
                  <a:cubicBezTo>
                    <a:pt x="47434" y="47746"/>
                    <a:pt x="49455" y="47552"/>
                    <a:pt x="51474" y="47261"/>
                  </a:cubicBezTo>
                  <a:cubicBezTo>
                    <a:pt x="52234" y="47164"/>
                    <a:pt x="52993" y="47035"/>
                    <a:pt x="53721" y="46793"/>
                  </a:cubicBezTo>
                  <a:cubicBezTo>
                    <a:pt x="54771" y="46437"/>
                    <a:pt x="55725" y="45871"/>
                    <a:pt x="56581" y="45160"/>
                  </a:cubicBezTo>
                  <a:cubicBezTo>
                    <a:pt x="56986" y="44837"/>
                    <a:pt x="57374" y="44466"/>
                    <a:pt x="57600" y="43996"/>
                  </a:cubicBezTo>
                  <a:cubicBezTo>
                    <a:pt x="57988" y="43253"/>
                    <a:pt x="59264" y="39811"/>
                    <a:pt x="55143" y="38421"/>
                  </a:cubicBezTo>
                  <a:cubicBezTo>
                    <a:pt x="55143" y="38421"/>
                    <a:pt x="58941" y="35883"/>
                    <a:pt x="57600" y="32829"/>
                  </a:cubicBezTo>
                  <a:cubicBezTo>
                    <a:pt x="58327" y="31261"/>
                    <a:pt x="58553" y="30065"/>
                    <a:pt x="58391" y="29565"/>
                  </a:cubicBezTo>
                  <a:cubicBezTo>
                    <a:pt x="58456" y="29483"/>
                    <a:pt x="58537" y="29386"/>
                    <a:pt x="58602" y="29289"/>
                  </a:cubicBezTo>
                  <a:cubicBezTo>
                    <a:pt x="58520" y="29225"/>
                    <a:pt x="58440" y="29145"/>
                    <a:pt x="58359" y="29080"/>
                  </a:cubicBezTo>
                  <a:cubicBezTo>
                    <a:pt x="58294" y="29145"/>
                    <a:pt x="58246" y="29225"/>
                    <a:pt x="58182" y="29289"/>
                  </a:cubicBezTo>
                  <a:cubicBezTo>
                    <a:pt x="57979" y="29115"/>
                    <a:pt x="57762" y="29048"/>
                    <a:pt x="57548" y="29048"/>
                  </a:cubicBezTo>
                  <a:cubicBezTo>
                    <a:pt x="56807" y="29048"/>
                    <a:pt x="56096" y="29856"/>
                    <a:pt x="56096" y="29856"/>
                  </a:cubicBezTo>
                  <a:cubicBezTo>
                    <a:pt x="56161" y="29694"/>
                    <a:pt x="56226" y="29516"/>
                    <a:pt x="56307" y="29322"/>
                  </a:cubicBezTo>
                  <a:cubicBezTo>
                    <a:pt x="56372" y="29225"/>
                    <a:pt x="56436" y="29145"/>
                    <a:pt x="56501" y="29048"/>
                  </a:cubicBezTo>
                  <a:cubicBezTo>
                    <a:pt x="56663" y="28821"/>
                    <a:pt x="56840" y="28595"/>
                    <a:pt x="57001" y="28369"/>
                  </a:cubicBezTo>
                  <a:cubicBezTo>
                    <a:pt x="56937" y="28255"/>
                    <a:pt x="56889" y="28126"/>
                    <a:pt x="56872" y="27997"/>
                  </a:cubicBezTo>
                  <a:cubicBezTo>
                    <a:pt x="56792" y="28110"/>
                    <a:pt x="56695" y="28223"/>
                    <a:pt x="56613" y="28337"/>
                  </a:cubicBezTo>
                  <a:cubicBezTo>
                    <a:pt x="56695" y="28078"/>
                    <a:pt x="56775" y="27803"/>
                    <a:pt x="56840" y="27528"/>
                  </a:cubicBezTo>
                  <a:cubicBezTo>
                    <a:pt x="56840" y="27464"/>
                    <a:pt x="56856" y="27399"/>
                    <a:pt x="56889" y="27335"/>
                  </a:cubicBezTo>
                  <a:cubicBezTo>
                    <a:pt x="56856" y="27221"/>
                    <a:pt x="56840" y="27124"/>
                    <a:pt x="56840" y="27011"/>
                  </a:cubicBezTo>
                  <a:cubicBezTo>
                    <a:pt x="56824" y="26850"/>
                    <a:pt x="56840" y="26671"/>
                    <a:pt x="56904" y="26510"/>
                  </a:cubicBezTo>
                  <a:cubicBezTo>
                    <a:pt x="57098" y="25621"/>
                    <a:pt x="57260" y="24732"/>
                    <a:pt x="57244" y="23844"/>
                  </a:cubicBezTo>
                  <a:cubicBezTo>
                    <a:pt x="57228" y="23795"/>
                    <a:pt x="57228" y="23730"/>
                    <a:pt x="57228" y="23682"/>
                  </a:cubicBezTo>
                  <a:cubicBezTo>
                    <a:pt x="57228" y="23665"/>
                    <a:pt x="57212" y="23650"/>
                    <a:pt x="57212" y="23617"/>
                  </a:cubicBezTo>
                  <a:cubicBezTo>
                    <a:pt x="57131" y="23245"/>
                    <a:pt x="56986" y="22971"/>
                    <a:pt x="56760" y="22842"/>
                  </a:cubicBezTo>
                  <a:cubicBezTo>
                    <a:pt x="56575" y="22729"/>
                    <a:pt x="56404" y="22677"/>
                    <a:pt x="56234" y="22677"/>
                  </a:cubicBezTo>
                  <a:cubicBezTo>
                    <a:pt x="56210" y="22677"/>
                    <a:pt x="56185" y="22678"/>
                    <a:pt x="56161" y="22680"/>
                  </a:cubicBezTo>
                  <a:lnTo>
                    <a:pt x="56258" y="22534"/>
                  </a:lnTo>
                  <a:cubicBezTo>
                    <a:pt x="56145" y="22502"/>
                    <a:pt x="56048" y="22437"/>
                    <a:pt x="55967" y="22372"/>
                  </a:cubicBezTo>
                  <a:cubicBezTo>
                    <a:pt x="55870" y="22534"/>
                    <a:pt x="55773" y="22680"/>
                    <a:pt x="55661" y="22825"/>
                  </a:cubicBezTo>
                  <a:cubicBezTo>
                    <a:pt x="55062" y="23148"/>
                    <a:pt x="54659" y="23908"/>
                    <a:pt x="54659" y="23908"/>
                  </a:cubicBezTo>
                  <a:cubicBezTo>
                    <a:pt x="54691" y="23230"/>
                    <a:pt x="54706" y="22615"/>
                    <a:pt x="54706" y="22066"/>
                  </a:cubicBezTo>
                  <a:cubicBezTo>
                    <a:pt x="54739" y="22034"/>
                    <a:pt x="54755" y="22001"/>
                    <a:pt x="54788" y="21952"/>
                  </a:cubicBezTo>
                  <a:cubicBezTo>
                    <a:pt x="54739" y="21904"/>
                    <a:pt x="54706" y="21840"/>
                    <a:pt x="54659" y="21775"/>
                  </a:cubicBezTo>
                  <a:cubicBezTo>
                    <a:pt x="54562" y="21629"/>
                    <a:pt x="54497" y="21484"/>
                    <a:pt x="54480" y="21306"/>
                  </a:cubicBezTo>
                  <a:cubicBezTo>
                    <a:pt x="54432" y="20821"/>
                    <a:pt x="54448" y="20353"/>
                    <a:pt x="54480" y="19868"/>
                  </a:cubicBezTo>
                  <a:cubicBezTo>
                    <a:pt x="54480" y="19642"/>
                    <a:pt x="54497" y="19431"/>
                    <a:pt x="54512" y="19222"/>
                  </a:cubicBezTo>
                  <a:lnTo>
                    <a:pt x="54512" y="19222"/>
                  </a:lnTo>
                  <a:cubicBezTo>
                    <a:pt x="54480" y="19254"/>
                    <a:pt x="54465" y="19286"/>
                    <a:pt x="54432" y="19319"/>
                  </a:cubicBezTo>
                  <a:cubicBezTo>
                    <a:pt x="54318" y="18849"/>
                    <a:pt x="54157" y="18543"/>
                    <a:pt x="53963" y="18332"/>
                  </a:cubicBezTo>
                  <a:cubicBezTo>
                    <a:pt x="54060" y="18220"/>
                    <a:pt x="54157" y="18090"/>
                    <a:pt x="54254" y="17976"/>
                  </a:cubicBezTo>
                  <a:lnTo>
                    <a:pt x="54254" y="17961"/>
                  </a:lnTo>
                  <a:cubicBezTo>
                    <a:pt x="54189" y="17864"/>
                    <a:pt x="54125" y="17783"/>
                    <a:pt x="54044" y="17702"/>
                  </a:cubicBezTo>
                  <a:lnTo>
                    <a:pt x="53704" y="18138"/>
                  </a:lnTo>
                  <a:cubicBezTo>
                    <a:pt x="53599" y="18089"/>
                    <a:pt x="53488" y="18067"/>
                    <a:pt x="53374" y="18067"/>
                  </a:cubicBezTo>
                  <a:cubicBezTo>
                    <a:pt x="52514" y="18067"/>
                    <a:pt x="51467" y="19336"/>
                    <a:pt x="50925" y="19836"/>
                  </a:cubicBezTo>
                  <a:cubicBezTo>
                    <a:pt x="49681" y="20999"/>
                    <a:pt x="48436" y="22163"/>
                    <a:pt x="47160" y="23310"/>
                  </a:cubicBezTo>
                  <a:cubicBezTo>
                    <a:pt x="47806" y="21791"/>
                    <a:pt x="48662" y="18801"/>
                    <a:pt x="46173" y="17379"/>
                  </a:cubicBezTo>
                  <a:cubicBezTo>
                    <a:pt x="45515" y="16998"/>
                    <a:pt x="44902" y="16845"/>
                    <a:pt x="44341" y="16845"/>
                  </a:cubicBezTo>
                  <a:cubicBezTo>
                    <a:pt x="41997" y="16845"/>
                    <a:pt x="40566" y="19528"/>
                    <a:pt x="40566" y="19528"/>
                  </a:cubicBezTo>
                  <a:cubicBezTo>
                    <a:pt x="40566" y="19528"/>
                    <a:pt x="40872" y="14470"/>
                    <a:pt x="37624" y="13710"/>
                  </a:cubicBezTo>
                  <a:cubicBezTo>
                    <a:pt x="37398" y="13657"/>
                    <a:pt x="37182" y="13625"/>
                    <a:pt x="36978" y="13625"/>
                  </a:cubicBezTo>
                  <a:cubicBezTo>
                    <a:pt x="36934" y="13625"/>
                    <a:pt x="36891" y="13627"/>
                    <a:pt x="36849" y="13630"/>
                  </a:cubicBezTo>
                  <a:cubicBezTo>
                    <a:pt x="36929" y="13597"/>
                    <a:pt x="37010" y="13548"/>
                    <a:pt x="37090" y="13500"/>
                  </a:cubicBezTo>
                  <a:cubicBezTo>
                    <a:pt x="37495" y="13225"/>
                    <a:pt x="37754" y="12789"/>
                    <a:pt x="37818" y="12304"/>
                  </a:cubicBezTo>
                  <a:cubicBezTo>
                    <a:pt x="37948" y="11318"/>
                    <a:pt x="37140" y="10430"/>
                    <a:pt x="36153" y="10413"/>
                  </a:cubicBezTo>
                  <a:lnTo>
                    <a:pt x="36121" y="10413"/>
                  </a:lnTo>
                  <a:cubicBezTo>
                    <a:pt x="36073" y="10090"/>
                    <a:pt x="36008" y="9783"/>
                    <a:pt x="35927" y="9476"/>
                  </a:cubicBezTo>
                  <a:cubicBezTo>
                    <a:pt x="35297" y="8409"/>
                    <a:pt x="34860" y="7230"/>
                    <a:pt x="34263" y="6131"/>
                  </a:cubicBezTo>
                  <a:cubicBezTo>
                    <a:pt x="33923" y="5743"/>
                    <a:pt x="33552" y="5435"/>
                    <a:pt x="33179" y="5177"/>
                  </a:cubicBezTo>
                  <a:cubicBezTo>
                    <a:pt x="33164" y="5177"/>
                    <a:pt x="33147" y="5161"/>
                    <a:pt x="33132" y="5144"/>
                  </a:cubicBezTo>
                  <a:lnTo>
                    <a:pt x="33115" y="5144"/>
                  </a:lnTo>
                  <a:cubicBezTo>
                    <a:pt x="33082" y="5112"/>
                    <a:pt x="33050" y="5097"/>
                    <a:pt x="33018" y="5080"/>
                  </a:cubicBezTo>
                  <a:lnTo>
                    <a:pt x="33050" y="5080"/>
                  </a:lnTo>
                  <a:cubicBezTo>
                    <a:pt x="32985" y="5015"/>
                    <a:pt x="32938" y="4967"/>
                    <a:pt x="32873" y="4918"/>
                  </a:cubicBezTo>
                  <a:lnTo>
                    <a:pt x="32776" y="4773"/>
                  </a:lnTo>
                  <a:cubicBezTo>
                    <a:pt x="32695" y="4773"/>
                    <a:pt x="32630" y="4789"/>
                    <a:pt x="32550" y="4806"/>
                  </a:cubicBezTo>
                  <a:cubicBezTo>
                    <a:pt x="32242" y="4627"/>
                    <a:pt x="31936" y="4498"/>
                    <a:pt x="31628" y="4401"/>
                  </a:cubicBezTo>
                  <a:cubicBezTo>
                    <a:pt x="31757" y="4207"/>
                    <a:pt x="31886" y="4013"/>
                    <a:pt x="32016" y="3804"/>
                  </a:cubicBezTo>
                  <a:cubicBezTo>
                    <a:pt x="32356" y="3222"/>
                    <a:pt x="32647" y="2494"/>
                    <a:pt x="32598" y="1815"/>
                  </a:cubicBezTo>
                  <a:cubicBezTo>
                    <a:pt x="32565" y="1185"/>
                    <a:pt x="32097" y="765"/>
                    <a:pt x="31483" y="733"/>
                  </a:cubicBezTo>
                  <a:cubicBezTo>
                    <a:pt x="31457" y="731"/>
                    <a:pt x="31431" y="731"/>
                    <a:pt x="31406" y="731"/>
                  </a:cubicBezTo>
                  <a:cubicBezTo>
                    <a:pt x="30905" y="731"/>
                    <a:pt x="30479" y="1025"/>
                    <a:pt x="30141" y="1379"/>
                  </a:cubicBezTo>
                  <a:cubicBezTo>
                    <a:pt x="29964" y="765"/>
                    <a:pt x="29559" y="70"/>
                    <a:pt x="28897" y="5"/>
                  </a:cubicBezTo>
                  <a:cubicBezTo>
                    <a:pt x="28866" y="2"/>
                    <a:pt x="28836" y="0"/>
                    <a:pt x="28806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2" name="Google Shape;3772;p40"/>
            <p:cNvGrpSpPr/>
            <p:nvPr/>
          </p:nvGrpSpPr>
          <p:grpSpPr>
            <a:xfrm>
              <a:off x="1227293" y="770872"/>
              <a:ext cx="2639915" cy="3545449"/>
              <a:chOff x="1202375" y="1373875"/>
              <a:chExt cx="1481600" cy="1989925"/>
            </a:xfrm>
          </p:grpSpPr>
          <p:sp>
            <p:nvSpPr>
              <p:cNvPr id="3773" name="Google Shape;3773;p40"/>
              <p:cNvSpPr/>
              <p:nvPr/>
            </p:nvSpPr>
            <p:spPr>
              <a:xfrm>
                <a:off x="1202375" y="1693850"/>
                <a:ext cx="1481600" cy="876675"/>
              </a:xfrm>
              <a:custGeom>
                <a:avLst/>
                <a:gdLst/>
                <a:ahLst/>
                <a:cxnLst/>
                <a:rect l="l" t="t" r="r" b="b"/>
                <a:pathLst>
                  <a:path w="59264" h="35067" extrusionOk="0">
                    <a:moveTo>
                      <a:pt x="29063" y="1"/>
                    </a:moveTo>
                    <a:cubicBezTo>
                      <a:pt x="25951" y="1"/>
                      <a:pt x="26473" y="5273"/>
                      <a:pt x="26473" y="5273"/>
                    </a:cubicBezTo>
                    <a:cubicBezTo>
                      <a:pt x="26473" y="5273"/>
                      <a:pt x="25085" y="833"/>
                      <a:pt x="22286" y="833"/>
                    </a:cubicBezTo>
                    <a:cubicBezTo>
                      <a:pt x="22078" y="833"/>
                      <a:pt x="21863" y="857"/>
                      <a:pt x="21640" y="910"/>
                    </a:cubicBezTo>
                    <a:cubicBezTo>
                      <a:pt x="18392" y="1669"/>
                      <a:pt x="18683" y="6743"/>
                      <a:pt x="18683" y="6743"/>
                    </a:cubicBezTo>
                    <a:cubicBezTo>
                      <a:pt x="18683" y="6743"/>
                      <a:pt x="17259" y="4045"/>
                      <a:pt x="14907" y="4045"/>
                    </a:cubicBezTo>
                    <a:cubicBezTo>
                      <a:pt x="14347" y="4045"/>
                      <a:pt x="13733" y="4198"/>
                      <a:pt x="13074" y="4578"/>
                    </a:cubicBezTo>
                    <a:cubicBezTo>
                      <a:pt x="9665" y="6549"/>
                      <a:pt x="12557" y="11462"/>
                      <a:pt x="12557" y="11462"/>
                    </a:cubicBezTo>
                    <a:cubicBezTo>
                      <a:pt x="12557" y="11462"/>
                      <a:pt x="10612" y="9763"/>
                      <a:pt x="8593" y="9763"/>
                    </a:cubicBezTo>
                    <a:cubicBezTo>
                      <a:pt x="7679" y="9763"/>
                      <a:pt x="6750" y="10111"/>
                      <a:pt x="5980" y="11124"/>
                    </a:cubicBezTo>
                    <a:cubicBezTo>
                      <a:pt x="3523" y="14371"/>
                      <a:pt x="7111" y="17911"/>
                      <a:pt x="7111" y="17911"/>
                    </a:cubicBezTo>
                    <a:cubicBezTo>
                      <a:pt x="7111" y="17911"/>
                      <a:pt x="6431" y="17711"/>
                      <a:pt x="5529" y="17711"/>
                    </a:cubicBezTo>
                    <a:cubicBezTo>
                      <a:pt x="4285" y="17711"/>
                      <a:pt x="2619" y="18091"/>
                      <a:pt x="1729" y="19899"/>
                    </a:cubicBezTo>
                    <a:cubicBezTo>
                      <a:pt x="194" y="23002"/>
                      <a:pt x="4121" y="25620"/>
                      <a:pt x="4121" y="25620"/>
                    </a:cubicBezTo>
                    <a:cubicBezTo>
                      <a:pt x="0" y="27026"/>
                      <a:pt x="1276" y="30453"/>
                      <a:pt x="1649" y="31212"/>
                    </a:cubicBezTo>
                    <a:cubicBezTo>
                      <a:pt x="1890" y="31664"/>
                      <a:pt x="2278" y="32036"/>
                      <a:pt x="2683" y="32375"/>
                    </a:cubicBezTo>
                    <a:cubicBezTo>
                      <a:pt x="3539" y="33071"/>
                      <a:pt x="4493" y="33653"/>
                      <a:pt x="5543" y="33991"/>
                    </a:cubicBezTo>
                    <a:cubicBezTo>
                      <a:pt x="6271" y="34234"/>
                      <a:pt x="7030" y="34364"/>
                      <a:pt x="7790" y="34476"/>
                    </a:cubicBezTo>
                    <a:cubicBezTo>
                      <a:pt x="10507" y="34870"/>
                      <a:pt x="13251" y="35066"/>
                      <a:pt x="15996" y="35066"/>
                    </a:cubicBezTo>
                    <a:cubicBezTo>
                      <a:pt x="20581" y="35066"/>
                      <a:pt x="25165" y="34518"/>
                      <a:pt x="29623" y="33426"/>
                    </a:cubicBezTo>
                    <a:cubicBezTo>
                      <a:pt x="34082" y="34518"/>
                      <a:pt x="38673" y="35066"/>
                      <a:pt x="43263" y="35066"/>
                    </a:cubicBezTo>
                    <a:cubicBezTo>
                      <a:pt x="46010" y="35066"/>
                      <a:pt x="48757" y="34870"/>
                      <a:pt x="51474" y="34476"/>
                    </a:cubicBezTo>
                    <a:cubicBezTo>
                      <a:pt x="52234" y="34364"/>
                      <a:pt x="52993" y="34234"/>
                      <a:pt x="53704" y="33991"/>
                    </a:cubicBezTo>
                    <a:cubicBezTo>
                      <a:pt x="54755" y="33653"/>
                      <a:pt x="55725" y="33071"/>
                      <a:pt x="56581" y="32375"/>
                    </a:cubicBezTo>
                    <a:cubicBezTo>
                      <a:pt x="56968" y="32036"/>
                      <a:pt x="57356" y="31664"/>
                      <a:pt x="57599" y="31212"/>
                    </a:cubicBezTo>
                    <a:cubicBezTo>
                      <a:pt x="57987" y="30453"/>
                      <a:pt x="59263" y="27026"/>
                      <a:pt x="55143" y="25620"/>
                    </a:cubicBezTo>
                    <a:cubicBezTo>
                      <a:pt x="55143" y="25620"/>
                      <a:pt x="59054" y="23002"/>
                      <a:pt x="57535" y="19899"/>
                    </a:cubicBezTo>
                    <a:cubicBezTo>
                      <a:pt x="56645" y="18091"/>
                      <a:pt x="54973" y="17711"/>
                      <a:pt x="53725" y="17711"/>
                    </a:cubicBezTo>
                    <a:cubicBezTo>
                      <a:pt x="52820" y="17711"/>
                      <a:pt x="52137" y="17911"/>
                      <a:pt x="52137" y="17911"/>
                    </a:cubicBezTo>
                    <a:cubicBezTo>
                      <a:pt x="52137" y="17911"/>
                      <a:pt x="55725" y="14371"/>
                      <a:pt x="53268" y="11124"/>
                    </a:cubicBezTo>
                    <a:cubicBezTo>
                      <a:pt x="52502" y="10111"/>
                      <a:pt x="51577" y="9763"/>
                      <a:pt x="50665" y="9763"/>
                    </a:cubicBezTo>
                    <a:cubicBezTo>
                      <a:pt x="48652" y="9763"/>
                      <a:pt x="46707" y="11462"/>
                      <a:pt x="46707" y="11462"/>
                    </a:cubicBezTo>
                    <a:cubicBezTo>
                      <a:pt x="46707" y="11462"/>
                      <a:pt x="49583" y="6549"/>
                      <a:pt x="46173" y="4578"/>
                    </a:cubicBezTo>
                    <a:cubicBezTo>
                      <a:pt x="45517" y="4198"/>
                      <a:pt x="44905" y="4045"/>
                      <a:pt x="44346" y="4045"/>
                    </a:cubicBezTo>
                    <a:cubicBezTo>
                      <a:pt x="41999" y="4045"/>
                      <a:pt x="40565" y="6743"/>
                      <a:pt x="40565" y="6743"/>
                    </a:cubicBezTo>
                    <a:cubicBezTo>
                      <a:pt x="40565" y="6743"/>
                      <a:pt x="40872" y="1669"/>
                      <a:pt x="37624" y="910"/>
                    </a:cubicBezTo>
                    <a:cubicBezTo>
                      <a:pt x="37399" y="857"/>
                      <a:pt x="37183" y="833"/>
                      <a:pt x="36975" y="833"/>
                    </a:cubicBezTo>
                    <a:cubicBezTo>
                      <a:pt x="34164" y="833"/>
                      <a:pt x="32791" y="5273"/>
                      <a:pt x="32791" y="5273"/>
                    </a:cubicBezTo>
                    <a:cubicBezTo>
                      <a:pt x="32791" y="5273"/>
                      <a:pt x="33312" y="1"/>
                      <a:pt x="30186" y="1"/>
                    </a:cubicBezTo>
                    <a:cubicBezTo>
                      <a:pt x="30011" y="1"/>
                      <a:pt x="29823" y="17"/>
                      <a:pt x="29623" y="53"/>
                    </a:cubicBezTo>
                    <a:cubicBezTo>
                      <a:pt x="29425" y="17"/>
                      <a:pt x="29238" y="1"/>
                      <a:pt x="290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40"/>
              <p:cNvSpPr/>
              <p:nvPr/>
            </p:nvSpPr>
            <p:spPr>
              <a:xfrm>
                <a:off x="1342550" y="1858150"/>
                <a:ext cx="1203650" cy="712450"/>
              </a:xfrm>
              <a:custGeom>
                <a:avLst/>
                <a:gdLst/>
                <a:ahLst/>
                <a:cxnLst/>
                <a:rect l="l" t="t" r="r" b="b"/>
                <a:pathLst>
                  <a:path w="48146" h="28498" extrusionOk="0">
                    <a:moveTo>
                      <a:pt x="23612" y="0"/>
                    </a:moveTo>
                    <a:cubicBezTo>
                      <a:pt x="21077" y="0"/>
                      <a:pt x="21512" y="4276"/>
                      <a:pt x="21512" y="4276"/>
                    </a:cubicBezTo>
                    <a:cubicBezTo>
                      <a:pt x="21512" y="4276"/>
                      <a:pt x="20376" y="676"/>
                      <a:pt x="18094" y="676"/>
                    </a:cubicBezTo>
                    <a:cubicBezTo>
                      <a:pt x="17925" y="676"/>
                      <a:pt x="17750" y="695"/>
                      <a:pt x="17569" y="738"/>
                    </a:cubicBezTo>
                    <a:cubicBezTo>
                      <a:pt x="14934" y="1352"/>
                      <a:pt x="15177" y="5472"/>
                      <a:pt x="15177" y="5472"/>
                    </a:cubicBezTo>
                    <a:cubicBezTo>
                      <a:pt x="15177" y="5472"/>
                      <a:pt x="14019" y="3294"/>
                      <a:pt x="12111" y="3294"/>
                    </a:cubicBezTo>
                    <a:cubicBezTo>
                      <a:pt x="11655" y="3294"/>
                      <a:pt x="11156" y="3418"/>
                      <a:pt x="10619" y="3727"/>
                    </a:cubicBezTo>
                    <a:cubicBezTo>
                      <a:pt x="7855" y="5327"/>
                      <a:pt x="10199" y="9303"/>
                      <a:pt x="10199" y="9303"/>
                    </a:cubicBezTo>
                    <a:cubicBezTo>
                      <a:pt x="10199" y="9303"/>
                      <a:pt x="8613" y="7925"/>
                      <a:pt x="6977" y="7925"/>
                    </a:cubicBezTo>
                    <a:cubicBezTo>
                      <a:pt x="6236" y="7925"/>
                      <a:pt x="5485" y="8207"/>
                      <a:pt x="4866" y="9028"/>
                    </a:cubicBezTo>
                    <a:cubicBezTo>
                      <a:pt x="2862" y="11678"/>
                      <a:pt x="5771" y="14555"/>
                      <a:pt x="5771" y="14555"/>
                    </a:cubicBezTo>
                    <a:cubicBezTo>
                      <a:pt x="5771" y="14555"/>
                      <a:pt x="5216" y="14392"/>
                      <a:pt x="4481" y="14392"/>
                    </a:cubicBezTo>
                    <a:cubicBezTo>
                      <a:pt x="3468" y="14392"/>
                      <a:pt x="2112" y="14701"/>
                      <a:pt x="1390" y="16171"/>
                    </a:cubicBezTo>
                    <a:cubicBezTo>
                      <a:pt x="162" y="18692"/>
                      <a:pt x="3347" y="20826"/>
                      <a:pt x="3347" y="20826"/>
                    </a:cubicBezTo>
                    <a:cubicBezTo>
                      <a:pt x="1" y="21957"/>
                      <a:pt x="1035" y="24753"/>
                      <a:pt x="1343" y="25351"/>
                    </a:cubicBezTo>
                    <a:cubicBezTo>
                      <a:pt x="1537" y="25739"/>
                      <a:pt x="1843" y="26029"/>
                      <a:pt x="2166" y="26305"/>
                    </a:cubicBezTo>
                    <a:cubicBezTo>
                      <a:pt x="2862" y="26870"/>
                      <a:pt x="3653" y="27339"/>
                      <a:pt x="4493" y="27630"/>
                    </a:cubicBezTo>
                    <a:cubicBezTo>
                      <a:pt x="5092" y="27824"/>
                      <a:pt x="5706" y="27921"/>
                      <a:pt x="6320" y="28018"/>
                    </a:cubicBezTo>
                    <a:cubicBezTo>
                      <a:pt x="8527" y="28338"/>
                      <a:pt x="10756" y="28498"/>
                      <a:pt x="12986" y="28498"/>
                    </a:cubicBezTo>
                    <a:cubicBezTo>
                      <a:pt x="16715" y="28498"/>
                      <a:pt x="20444" y="28051"/>
                      <a:pt x="24065" y="27161"/>
                    </a:cubicBezTo>
                    <a:cubicBezTo>
                      <a:pt x="27696" y="28051"/>
                      <a:pt x="31429" y="28498"/>
                      <a:pt x="35160" y="28498"/>
                    </a:cubicBezTo>
                    <a:cubicBezTo>
                      <a:pt x="37390" y="28498"/>
                      <a:pt x="39620" y="28338"/>
                      <a:pt x="41826" y="28018"/>
                    </a:cubicBezTo>
                    <a:cubicBezTo>
                      <a:pt x="42440" y="27921"/>
                      <a:pt x="43054" y="27824"/>
                      <a:pt x="43636" y="27630"/>
                    </a:cubicBezTo>
                    <a:cubicBezTo>
                      <a:pt x="44493" y="27339"/>
                      <a:pt x="45285" y="26870"/>
                      <a:pt x="45964" y="26305"/>
                    </a:cubicBezTo>
                    <a:cubicBezTo>
                      <a:pt x="46304" y="26029"/>
                      <a:pt x="46610" y="25739"/>
                      <a:pt x="46804" y="25351"/>
                    </a:cubicBezTo>
                    <a:cubicBezTo>
                      <a:pt x="47112" y="24753"/>
                      <a:pt x="48146" y="21957"/>
                      <a:pt x="44800" y="20826"/>
                    </a:cubicBezTo>
                    <a:cubicBezTo>
                      <a:pt x="44800" y="20826"/>
                      <a:pt x="47984" y="18692"/>
                      <a:pt x="46739" y="16171"/>
                    </a:cubicBezTo>
                    <a:cubicBezTo>
                      <a:pt x="46019" y="14701"/>
                      <a:pt x="44668" y="14392"/>
                      <a:pt x="43659" y="14392"/>
                    </a:cubicBezTo>
                    <a:cubicBezTo>
                      <a:pt x="42927" y="14392"/>
                      <a:pt x="42376" y="14555"/>
                      <a:pt x="42376" y="14555"/>
                    </a:cubicBezTo>
                    <a:cubicBezTo>
                      <a:pt x="42376" y="14555"/>
                      <a:pt x="45285" y="11678"/>
                      <a:pt x="43281" y="9028"/>
                    </a:cubicBezTo>
                    <a:cubicBezTo>
                      <a:pt x="42661" y="8207"/>
                      <a:pt x="41910" y="7925"/>
                      <a:pt x="41170" y="7925"/>
                    </a:cubicBezTo>
                    <a:cubicBezTo>
                      <a:pt x="39533" y="7925"/>
                      <a:pt x="37947" y="9303"/>
                      <a:pt x="37947" y="9303"/>
                    </a:cubicBezTo>
                    <a:cubicBezTo>
                      <a:pt x="37947" y="9303"/>
                      <a:pt x="40292" y="5327"/>
                      <a:pt x="37527" y="3727"/>
                    </a:cubicBezTo>
                    <a:cubicBezTo>
                      <a:pt x="36991" y="3418"/>
                      <a:pt x="36492" y="3294"/>
                      <a:pt x="36036" y="3294"/>
                    </a:cubicBezTo>
                    <a:cubicBezTo>
                      <a:pt x="34128" y="3294"/>
                      <a:pt x="32970" y="5472"/>
                      <a:pt x="32970" y="5472"/>
                    </a:cubicBezTo>
                    <a:cubicBezTo>
                      <a:pt x="32970" y="5472"/>
                      <a:pt x="33213" y="1352"/>
                      <a:pt x="30562" y="738"/>
                    </a:cubicBezTo>
                    <a:cubicBezTo>
                      <a:pt x="30381" y="695"/>
                      <a:pt x="30206" y="676"/>
                      <a:pt x="30037" y="676"/>
                    </a:cubicBezTo>
                    <a:cubicBezTo>
                      <a:pt x="27755" y="676"/>
                      <a:pt x="26634" y="4276"/>
                      <a:pt x="26634" y="4276"/>
                    </a:cubicBezTo>
                    <a:cubicBezTo>
                      <a:pt x="26634" y="4276"/>
                      <a:pt x="27069" y="0"/>
                      <a:pt x="24521" y="0"/>
                    </a:cubicBezTo>
                    <a:cubicBezTo>
                      <a:pt x="24379" y="0"/>
                      <a:pt x="24227" y="14"/>
                      <a:pt x="24065" y="42"/>
                    </a:cubicBezTo>
                    <a:cubicBezTo>
                      <a:pt x="23905" y="14"/>
                      <a:pt x="23754" y="0"/>
                      <a:pt x="236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40"/>
              <p:cNvSpPr/>
              <p:nvPr/>
            </p:nvSpPr>
            <p:spPr>
              <a:xfrm>
                <a:off x="1481950" y="2030525"/>
                <a:ext cx="912350" cy="540025"/>
              </a:xfrm>
              <a:custGeom>
                <a:avLst/>
                <a:gdLst/>
                <a:ahLst/>
                <a:cxnLst/>
                <a:rect l="l" t="t" r="r" b="b"/>
                <a:pathLst>
                  <a:path w="36494" h="21601" extrusionOk="0">
                    <a:moveTo>
                      <a:pt x="17905" y="0"/>
                    </a:moveTo>
                    <a:cubicBezTo>
                      <a:pt x="15988" y="0"/>
                      <a:pt x="16307" y="3249"/>
                      <a:pt x="16307" y="3249"/>
                    </a:cubicBezTo>
                    <a:cubicBezTo>
                      <a:pt x="16307" y="3249"/>
                      <a:pt x="15454" y="518"/>
                      <a:pt x="13732" y="518"/>
                    </a:cubicBezTo>
                    <a:cubicBezTo>
                      <a:pt x="13604" y="518"/>
                      <a:pt x="13471" y="533"/>
                      <a:pt x="13333" y="566"/>
                    </a:cubicBezTo>
                    <a:cubicBezTo>
                      <a:pt x="11329" y="1034"/>
                      <a:pt x="11508" y="4154"/>
                      <a:pt x="11508" y="4154"/>
                    </a:cubicBezTo>
                    <a:cubicBezTo>
                      <a:pt x="11508" y="4154"/>
                      <a:pt x="10633" y="2500"/>
                      <a:pt x="9191" y="2500"/>
                    </a:cubicBezTo>
                    <a:cubicBezTo>
                      <a:pt x="8847" y="2500"/>
                      <a:pt x="8470" y="2594"/>
                      <a:pt x="8065" y="2828"/>
                    </a:cubicBezTo>
                    <a:cubicBezTo>
                      <a:pt x="5964" y="4040"/>
                      <a:pt x="7742" y="7063"/>
                      <a:pt x="7742" y="7063"/>
                    </a:cubicBezTo>
                    <a:cubicBezTo>
                      <a:pt x="7742" y="7063"/>
                      <a:pt x="6539" y="6013"/>
                      <a:pt x="5294" y="6013"/>
                    </a:cubicBezTo>
                    <a:cubicBezTo>
                      <a:pt x="4731" y="6013"/>
                      <a:pt x="4159" y="6228"/>
                      <a:pt x="3686" y="6852"/>
                    </a:cubicBezTo>
                    <a:cubicBezTo>
                      <a:pt x="2182" y="8856"/>
                      <a:pt x="4380" y="11038"/>
                      <a:pt x="4380" y="11038"/>
                    </a:cubicBezTo>
                    <a:cubicBezTo>
                      <a:pt x="4380" y="11038"/>
                      <a:pt x="3957" y="10915"/>
                      <a:pt x="3398" y="10915"/>
                    </a:cubicBezTo>
                    <a:cubicBezTo>
                      <a:pt x="2632" y="10915"/>
                      <a:pt x="1609" y="11147"/>
                      <a:pt x="1068" y="12250"/>
                    </a:cubicBezTo>
                    <a:cubicBezTo>
                      <a:pt x="130" y="14174"/>
                      <a:pt x="2538" y="15790"/>
                      <a:pt x="2538" y="15790"/>
                    </a:cubicBezTo>
                    <a:cubicBezTo>
                      <a:pt x="1" y="16646"/>
                      <a:pt x="792" y="18763"/>
                      <a:pt x="1018" y="19216"/>
                    </a:cubicBezTo>
                    <a:cubicBezTo>
                      <a:pt x="1164" y="19507"/>
                      <a:pt x="1406" y="19733"/>
                      <a:pt x="1649" y="19943"/>
                    </a:cubicBezTo>
                    <a:cubicBezTo>
                      <a:pt x="2182" y="20380"/>
                      <a:pt x="2781" y="20735"/>
                      <a:pt x="3410" y="20945"/>
                    </a:cubicBezTo>
                    <a:cubicBezTo>
                      <a:pt x="3863" y="21091"/>
                      <a:pt x="4332" y="21171"/>
                      <a:pt x="4800" y="21235"/>
                    </a:cubicBezTo>
                    <a:cubicBezTo>
                      <a:pt x="6478" y="21479"/>
                      <a:pt x="8176" y="21601"/>
                      <a:pt x="9876" y="21601"/>
                    </a:cubicBezTo>
                    <a:cubicBezTo>
                      <a:pt x="12694" y="21601"/>
                      <a:pt x="15515" y="21265"/>
                      <a:pt x="18246" y="20589"/>
                    </a:cubicBezTo>
                    <a:cubicBezTo>
                      <a:pt x="20989" y="21265"/>
                      <a:pt x="23807" y="21601"/>
                      <a:pt x="26626" y="21601"/>
                    </a:cubicBezTo>
                    <a:cubicBezTo>
                      <a:pt x="28325" y="21601"/>
                      <a:pt x="30025" y="21479"/>
                      <a:pt x="31709" y="21235"/>
                    </a:cubicBezTo>
                    <a:cubicBezTo>
                      <a:pt x="32162" y="21171"/>
                      <a:pt x="32630" y="21091"/>
                      <a:pt x="33083" y="20945"/>
                    </a:cubicBezTo>
                    <a:cubicBezTo>
                      <a:pt x="33729" y="20735"/>
                      <a:pt x="34328" y="20380"/>
                      <a:pt x="34845" y="19943"/>
                    </a:cubicBezTo>
                    <a:cubicBezTo>
                      <a:pt x="35087" y="19733"/>
                      <a:pt x="35330" y="19507"/>
                      <a:pt x="35474" y="19216"/>
                    </a:cubicBezTo>
                    <a:cubicBezTo>
                      <a:pt x="35718" y="18763"/>
                      <a:pt x="36493" y="16646"/>
                      <a:pt x="33955" y="15790"/>
                    </a:cubicBezTo>
                    <a:cubicBezTo>
                      <a:pt x="33955" y="15790"/>
                      <a:pt x="36379" y="14174"/>
                      <a:pt x="35427" y="12250"/>
                    </a:cubicBezTo>
                    <a:cubicBezTo>
                      <a:pt x="34885" y="11147"/>
                      <a:pt x="33862" y="10915"/>
                      <a:pt x="33095" y="10915"/>
                    </a:cubicBezTo>
                    <a:cubicBezTo>
                      <a:pt x="32536" y="10915"/>
                      <a:pt x="32113" y="11038"/>
                      <a:pt x="32113" y="11038"/>
                    </a:cubicBezTo>
                    <a:cubicBezTo>
                      <a:pt x="32113" y="11038"/>
                      <a:pt x="34328" y="8856"/>
                      <a:pt x="32808" y="6852"/>
                    </a:cubicBezTo>
                    <a:cubicBezTo>
                      <a:pt x="32335" y="6228"/>
                      <a:pt x="31765" y="6013"/>
                      <a:pt x="31204" y="6013"/>
                    </a:cubicBezTo>
                    <a:cubicBezTo>
                      <a:pt x="29963" y="6013"/>
                      <a:pt x="28768" y="7063"/>
                      <a:pt x="28768" y="7063"/>
                    </a:cubicBezTo>
                    <a:cubicBezTo>
                      <a:pt x="28768" y="7063"/>
                      <a:pt x="30546" y="4040"/>
                      <a:pt x="28445" y="2828"/>
                    </a:cubicBezTo>
                    <a:cubicBezTo>
                      <a:pt x="28040" y="2594"/>
                      <a:pt x="27662" y="2500"/>
                      <a:pt x="27317" y="2500"/>
                    </a:cubicBezTo>
                    <a:cubicBezTo>
                      <a:pt x="25871" y="2500"/>
                      <a:pt x="24986" y="4154"/>
                      <a:pt x="24986" y="4154"/>
                    </a:cubicBezTo>
                    <a:cubicBezTo>
                      <a:pt x="24986" y="4154"/>
                      <a:pt x="25163" y="1034"/>
                      <a:pt x="23176" y="566"/>
                    </a:cubicBezTo>
                    <a:cubicBezTo>
                      <a:pt x="23037" y="533"/>
                      <a:pt x="22904" y="518"/>
                      <a:pt x="22775" y="518"/>
                    </a:cubicBezTo>
                    <a:cubicBezTo>
                      <a:pt x="21043" y="518"/>
                      <a:pt x="20203" y="3249"/>
                      <a:pt x="20203" y="3249"/>
                    </a:cubicBezTo>
                    <a:cubicBezTo>
                      <a:pt x="20203" y="3249"/>
                      <a:pt x="20522" y="0"/>
                      <a:pt x="18591" y="0"/>
                    </a:cubicBezTo>
                    <a:cubicBezTo>
                      <a:pt x="18483" y="0"/>
                      <a:pt x="18368" y="10"/>
                      <a:pt x="18246" y="32"/>
                    </a:cubicBezTo>
                    <a:cubicBezTo>
                      <a:pt x="18125" y="10"/>
                      <a:pt x="18012" y="0"/>
                      <a:pt x="17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40"/>
              <p:cNvSpPr/>
              <p:nvPr/>
            </p:nvSpPr>
            <p:spPr>
              <a:xfrm>
                <a:off x="1392650" y="1995175"/>
                <a:ext cx="115675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2962" extrusionOk="0">
                    <a:moveTo>
                      <a:pt x="3797" y="1"/>
                    </a:moveTo>
                    <a:cubicBezTo>
                      <a:pt x="3771" y="1"/>
                      <a:pt x="3744" y="3"/>
                      <a:pt x="3718" y="8"/>
                    </a:cubicBezTo>
                    <a:cubicBezTo>
                      <a:pt x="3398" y="43"/>
                      <a:pt x="3226" y="279"/>
                      <a:pt x="3118" y="549"/>
                    </a:cubicBezTo>
                    <a:lnTo>
                      <a:pt x="3118" y="549"/>
                    </a:lnTo>
                    <a:cubicBezTo>
                      <a:pt x="2912" y="324"/>
                      <a:pt x="2634" y="108"/>
                      <a:pt x="2360" y="108"/>
                    </a:cubicBezTo>
                    <a:cubicBezTo>
                      <a:pt x="2322" y="108"/>
                      <a:pt x="2285" y="112"/>
                      <a:pt x="2248" y="121"/>
                    </a:cubicBezTo>
                    <a:cubicBezTo>
                      <a:pt x="1915" y="191"/>
                      <a:pt x="1815" y="462"/>
                      <a:pt x="1825" y="746"/>
                    </a:cubicBezTo>
                    <a:lnTo>
                      <a:pt x="1825" y="746"/>
                    </a:lnTo>
                    <a:cubicBezTo>
                      <a:pt x="1683" y="655"/>
                      <a:pt x="1529" y="589"/>
                      <a:pt x="1358" y="573"/>
                    </a:cubicBezTo>
                    <a:cubicBezTo>
                      <a:pt x="1315" y="567"/>
                      <a:pt x="1272" y="564"/>
                      <a:pt x="1229" y="564"/>
                    </a:cubicBezTo>
                    <a:cubicBezTo>
                      <a:pt x="942" y="564"/>
                      <a:pt x="683" y="701"/>
                      <a:pt x="485" y="913"/>
                    </a:cubicBezTo>
                    <a:cubicBezTo>
                      <a:pt x="1" y="1446"/>
                      <a:pt x="1" y="2271"/>
                      <a:pt x="356" y="2885"/>
                    </a:cubicBezTo>
                    <a:cubicBezTo>
                      <a:pt x="391" y="2939"/>
                      <a:pt x="442" y="2961"/>
                      <a:pt x="494" y="2961"/>
                    </a:cubicBezTo>
                    <a:cubicBezTo>
                      <a:pt x="610" y="2961"/>
                      <a:pt x="726" y="2846"/>
                      <a:pt x="647" y="2723"/>
                    </a:cubicBezTo>
                    <a:cubicBezTo>
                      <a:pt x="388" y="2254"/>
                      <a:pt x="341" y="1624"/>
                      <a:pt x="679" y="1204"/>
                    </a:cubicBezTo>
                    <a:cubicBezTo>
                      <a:pt x="812" y="1028"/>
                      <a:pt x="1010" y="892"/>
                      <a:pt x="1226" y="892"/>
                    </a:cubicBezTo>
                    <a:cubicBezTo>
                      <a:pt x="1248" y="892"/>
                      <a:pt x="1271" y="893"/>
                      <a:pt x="1293" y="896"/>
                    </a:cubicBezTo>
                    <a:cubicBezTo>
                      <a:pt x="1569" y="913"/>
                      <a:pt x="1795" y="1123"/>
                      <a:pt x="1972" y="1316"/>
                    </a:cubicBezTo>
                    <a:cubicBezTo>
                      <a:pt x="2004" y="1348"/>
                      <a:pt x="2045" y="1362"/>
                      <a:pt x="2086" y="1362"/>
                    </a:cubicBezTo>
                    <a:cubicBezTo>
                      <a:pt x="2190" y="1362"/>
                      <a:pt x="2294" y="1271"/>
                      <a:pt x="2248" y="1155"/>
                    </a:cubicBezTo>
                    <a:cubicBezTo>
                      <a:pt x="2198" y="1010"/>
                      <a:pt x="2134" y="864"/>
                      <a:pt x="2151" y="719"/>
                    </a:cubicBezTo>
                    <a:cubicBezTo>
                      <a:pt x="2151" y="570"/>
                      <a:pt x="2229" y="445"/>
                      <a:pt x="2367" y="445"/>
                    </a:cubicBezTo>
                    <a:cubicBezTo>
                      <a:pt x="2395" y="445"/>
                      <a:pt x="2425" y="450"/>
                      <a:pt x="2457" y="461"/>
                    </a:cubicBezTo>
                    <a:cubicBezTo>
                      <a:pt x="2683" y="558"/>
                      <a:pt x="2894" y="767"/>
                      <a:pt x="3039" y="978"/>
                    </a:cubicBezTo>
                    <a:cubicBezTo>
                      <a:pt x="3077" y="1030"/>
                      <a:pt x="3140" y="1058"/>
                      <a:pt x="3199" y="1058"/>
                    </a:cubicBezTo>
                    <a:cubicBezTo>
                      <a:pt x="3267" y="1058"/>
                      <a:pt x="3329" y="1022"/>
                      <a:pt x="3347" y="945"/>
                    </a:cubicBezTo>
                    <a:cubicBezTo>
                      <a:pt x="3388" y="765"/>
                      <a:pt x="3512" y="324"/>
                      <a:pt x="3751" y="324"/>
                    </a:cubicBezTo>
                    <a:cubicBezTo>
                      <a:pt x="3790" y="324"/>
                      <a:pt x="3833" y="336"/>
                      <a:pt x="3879" y="364"/>
                    </a:cubicBezTo>
                    <a:cubicBezTo>
                      <a:pt x="3976" y="428"/>
                      <a:pt x="4025" y="558"/>
                      <a:pt x="4090" y="654"/>
                    </a:cubicBezTo>
                    <a:cubicBezTo>
                      <a:pt x="4155" y="751"/>
                      <a:pt x="4219" y="832"/>
                      <a:pt x="4316" y="896"/>
                    </a:cubicBezTo>
                    <a:cubicBezTo>
                      <a:pt x="4347" y="919"/>
                      <a:pt x="4378" y="929"/>
                      <a:pt x="4406" y="929"/>
                    </a:cubicBezTo>
                    <a:cubicBezTo>
                      <a:pt x="4540" y="929"/>
                      <a:pt x="4627" y="712"/>
                      <a:pt x="4493" y="605"/>
                    </a:cubicBezTo>
                    <a:cubicBezTo>
                      <a:pt x="4349" y="508"/>
                      <a:pt x="4299" y="314"/>
                      <a:pt x="4187" y="185"/>
                    </a:cubicBezTo>
                    <a:cubicBezTo>
                      <a:pt x="4077" y="75"/>
                      <a:pt x="3944" y="1"/>
                      <a:pt x="3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40"/>
              <p:cNvSpPr/>
              <p:nvPr/>
            </p:nvSpPr>
            <p:spPr>
              <a:xfrm>
                <a:off x="1503350" y="2121425"/>
                <a:ext cx="784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2123" extrusionOk="0">
                    <a:moveTo>
                      <a:pt x="2151" y="0"/>
                    </a:moveTo>
                    <a:cubicBezTo>
                      <a:pt x="1925" y="16"/>
                      <a:pt x="1731" y="162"/>
                      <a:pt x="1601" y="356"/>
                    </a:cubicBezTo>
                    <a:cubicBezTo>
                      <a:pt x="1556" y="431"/>
                      <a:pt x="1525" y="511"/>
                      <a:pt x="1504" y="592"/>
                    </a:cubicBezTo>
                    <a:lnTo>
                      <a:pt x="1504" y="592"/>
                    </a:lnTo>
                    <a:cubicBezTo>
                      <a:pt x="1405" y="481"/>
                      <a:pt x="1285" y="390"/>
                      <a:pt x="1132" y="339"/>
                    </a:cubicBezTo>
                    <a:cubicBezTo>
                      <a:pt x="1072" y="321"/>
                      <a:pt x="1012" y="313"/>
                      <a:pt x="952" y="313"/>
                    </a:cubicBezTo>
                    <a:cubicBezTo>
                      <a:pt x="694" y="313"/>
                      <a:pt x="455" y="475"/>
                      <a:pt x="324" y="711"/>
                    </a:cubicBezTo>
                    <a:cubicBezTo>
                      <a:pt x="1" y="1261"/>
                      <a:pt x="324" y="1988"/>
                      <a:pt x="955" y="2117"/>
                    </a:cubicBezTo>
                    <a:cubicBezTo>
                      <a:pt x="969" y="2120"/>
                      <a:pt x="983" y="2122"/>
                      <a:pt x="996" y="2122"/>
                    </a:cubicBezTo>
                    <a:cubicBezTo>
                      <a:pt x="1161" y="2122"/>
                      <a:pt x="1230" y="1855"/>
                      <a:pt x="1035" y="1810"/>
                    </a:cubicBezTo>
                    <a:cubicBezTo>
                      <a:pt x="632" y="1713"/>
                      <a:pt x="405" y="1276"/>
                      <a:pt x="599" y="905"/>
                    </a:cubicBezTo>
                    <a:cubicBezTo>
                      <a:pt x="675" y="767"/>
                      <a:pt x="799" y="648"/>
                      <a:pt x="950" y="648"/>
                    </a:cubicBezTo>
                    <a:cubicBezTo>
                      <a:pt x="992" y="648"/>
                      <a:pt x="1038" y="658"/>
                      <a:pt x="1084" y="679"/>
                    </a:cubicBezTo>
                    <a:cubicBezTo>
                      <a:pt x="1310" y="776"/>
                      <a:pt x="1407" y="1035"/>
                      <a:pt x="1520" y="1229"/>
                    </a:cubicBezTo>
                    <a:cubicBezTo>
                      <a:pt x="1545" y="1284"/>
                      <a:pt x="1599" y="1309"/>
                      <a:pt x="1654" y="1309"/>
                    </a:cubicBezTo>
                    <a:cubicBezTo>
                      <a:pt x="1743" y="1309"/>
                      <a:pt x="1837" y="1246"/>
                      <a:pt x="1828" y="1147"/>
                    </a:cubicBezTo>
                    <a:cubicBezTo>
                      <a:pt x="1795" y="889"/>
                      <a:pt x="1779" y="371"/>
                      <a:pt x="2151" y="339"/>
                    </a:cubicBezTo>
                    <a:cubicBezTo>
                      <a:pt x="2160" y="338"/>
                      <a:pt x="2169" y="338"/>
                      <a:pt x="2177" y="338"/>
                    </a:cubicBezTo>
                    <a:cubicBezTo>
                      <a:pt x="2327" y="338"/>
                      <a:pt x="2447" y="459"/>
                      <a:pt x="2539" y="565"/>
                    </a:cubicBezTo>
                    <a:cubicBezTo>
                      <a:pt x="2636" y="679"/>
                      <a:pt x="2765" y="824"/>
                      <a:pt x="2781" y="986"/>
                    </a:cubicBezTo>
                    <a:cubicBezTo>
                      <a:pt x="2797" y="1067"/>
                      <a:pt x="2862" y="1147"/>
                      <a:pt x="2959" y="1147"/>
                    </a:cubicBezTo>
                    <a:cubicBezTo>
                      <a:pt x="3039" y="1147"/>
                      <a:pt x="3136" y="1067"/>
                      <a:pt x="3121" y="986"/>
                    </a:cubicBezTo>
                    <a:cubicBezTo>
                      <a:pt x="3088" y="727"/>
                      <a:pt x="2942" y="518"/>
                      <a:pt x="2765" y="324"/>
                    </a:cubicBezTo>
                    <a:cubicBezTo>
                      <a:pt x="2603" y="145"/>
                      <a:pt x="2409" y="0"/>
                      <a:pt x="2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40"/>
              <p:cNvSpPr/>
              <p:nvPr/>
            </p:nvSpPr>
            <p:spPr>
              <a:xfrm>
                <a:off x="1417325" y="2253050"/>
                <a:ext cx="113275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4531" h="9252" extrusionOk="0">
                    <a:moveTo>
                      <a:pt x="3489" y="1"/>
                    </a:moveTo>
                    <a:cubicBezTo>
                      <a:pt x="3301" y="1"/>
                      <a:pt x="3096" y="51"/>
                      <a:pt x="2941" y="149"/>
                    </a:cubicBezTo>
                    <a:cubicBezTo>
                      <a:pt x="2705" y="310"/>
                      <a:pt x="2561" y="571"/>
                      <a:pt x="2529" y="847"/>
                    </a:cubicBezTo>
                    <a:lnTo>
                      <a:pt x="2529" y="847"/>
                    </a:lnTo>
                    <a:cubicBezTo>
                      <a:pt x="2368" y="763"/>
                      <a:pt x="2184" y="722"/>
                      <a:pt x="1998" y="722"/>
                    </a:cubicBezTo>
                    <a:cubicBezTo>
                      <a:pt x="1914" y="722"/>
                      <a:pt x="1829" y="731"/>
                      <a:pt x="1745" y="747"/>
                    </a:cubicBezTo>
                    <a:cubicBezTo>
                      <a:pt x="1325" y="844"/>
                      <a:pt x="1018" y="1168"/>
                      <a:pt x="888" y="1571"/>
                    </a:cubicBezTo>
                    <a:cubicBezTo>
                      <a:pt x="611" y="2389"/>
                      <a:pt x="1118" y="3135"/>
                      <a:pt x="1809" y="3525"/>
                    </a:cubicBezTo>
                    <a:lnTo>
                      <a:pt x="1809" y="3525"/>
                    </a:lnTo>
                    <a:cubicBezTo>
                      <a:pt x="1525" y="3722"/>
                      <a:pt x="1338" y="4052"/>
                      <a:pt x="1373" y="4415"/>
                    </a:cubicBezTo>
                    <a:cubicBezTo>
                      <a:pt x="1408" y="4747"/>
                      <a:pt x="1628" y="5030"/>
                      <a:pt x="1919" y="5161"/>
                    </a:cubicBezTo>
                    <a:lnTo>
                      <a:pt x="1919" y="5161"/>
                    </a:lnTo>
                    <a:cubicBezTo>
                      <a:pt x="1791" y="5281"/>
                      <a:pt x="1692" y="5424"/>
                      <a:pt x="1664" y="5611"/>
                    </a:cubicBezTo>
                    <a:cubicBezTo>
                      <a:pt x="1657" y="5736"/>
                      <a:pt x="1683" y="5857"/>
                      <a:pt x="1741" y="5958"/>
                    </a:cubicBezTo>
                    <a:lnTo>
                      <a:pt x="1741" y="5958"/>
                    </a:lnTo>
                    <a:cubicBezTo>
                      <a:pt x="1454" y="6059"/>
                      <a:pt x="1183" y="6217"/>
                      <a:pt x="1099" y="6516"/>
                    </a:cubicBezTo>
                    <a:cubicBezTo>
                      <a:pt x="1047" y="6681"/>
                      <a:pt x="1064" y="6863"/>
                      <a:pt x="1141" y="7008"/>
                    </a:cubicBezTo>
                    <a:lnTo>
                      <a:pt x="1141" y="7008"/>
                    </a:lnTo>
                    <a:cubicBezTo>
                      <a:pt x="697" y="7139"/>
                      <a:pt x="300" y="7436"/>
                      <a:pt x="162" y="7891"/>
                    </a:cubicBezTo>
                    <a:cubicBezTo>
                      <a:pt x="0" y="8391"/>
                      <a:pt x="226" y="9022"/>
                      <a:pt x="727" y="9231"/>
                    </a:cubicBezTo>
                    <a:cubicBezTo>
                      <a:pt x="754" y="9245"/>
                      <a:pt x="780" y="9251"/>
                      <a:pt x="805" y="9251"/>
                    </a:cubicBezTo>
                    <a:cubicBezTo>
                      <a:pt x="959" y="9251"/>
                      <a:pt x="1055" y="9026"/>
                      <a:pt x="888" y="8957"/>
                    </a:cubicBezTo>
                    <a:cubicBezTo>
                      <a:pt x="533" y="8796"/>
                      <a:pt x="356" y="8359"/>
                      <a:pt x="485" y="7971"/>
                    </a:cubicBezTo>
                    <a:cubicBezTo>
                      <a:pt x="614" y="7551"/>
                      <a:pt x="1082" y="7309"/>
                      <a:pt x="1519" y="7277"/>
                    </a:cubicBezTo>
                    <a:cubicBezTo>
                      <a:pt x="1696" y="7260"/>
                      <a:pt x="1745" y="6986"/>
                      <a:pt x="1552" y="6953"/>
                    </a:cubicBezTo>
                    <a:cubicBezTo>
                      <a:pt x="1540" y="6950"/>
                      <a:pt x="1529" y="6946"/>
                      <a:pt x="1519" y="6941"/>
                    </a:cubicBezTo>
                    <a:lnTo>
                      <a:pt x="1519" y="6941"/>
                    </a:lnTo>
                    <a:cubicBezTo>
                      <a:pt x="1519" y="6940"/>
                      <a:pt x="1519" y="6938"/>
                      <a:pt x="1519" y="6937"/>
                    </a:cubicBezTo>
                    <a:lnTo>
                      <a:pt x="1519" y="6937"/>
                    </a:lnTo>
                    <a:cubicBezTo>
                      <a:pt x="1517" y="6937"/>
                      <a:pt x="1514" y="6937"/>
                      <a:pt x="1511" y="6937"/>
                    </a:cubicBezTo>
                    <a:lnTo>
                      <a:pt x="1511" y="6937"/>
                    </a:lnTo>
                    <a:cubicBezTo>
                      <a:pt x="1374" y="6863"/>
                      <a:pt x="1381" y="6635"/>
                      <a:pt x="1470" y="6516"/>
                    </a:cubicBezTo>
                    <a:cubicBezTo>
                      <a:pt x="1599" y="6307"/>
                      <a:pt x="1890" y="6242"/>
                      <a:pt x="2117" y="6193"/>
                    </a:cubicBezTo>
                    <a:cubicBezTo>
                      <a:pt x="2278" y="6145"/>
                      <a:pt x="2278" y="5919"/>
                      <a:pt x="2117" y="5870"/>
                    </a:cubicBezTo>
                    <a:cubicBezTo>
                      <a:pt x="1987" y="5822"/>
                      <a:pt x="1987" y="5644"/>
                      <a:pt x="2036" y="5547"/>
                    </a:cubicBezTo>
                    <a:cubicBezTo>
                      <a:pt x="2101" y="5402"/>
                      <a:pt x="2263" y="5305"/>
                      <a:pt x="2392" y="5223"/>
                    </a:cubicBezTo>
                    <a:cubicBezTo>
                      <a:pt x="2537" y="5143"/>
                      <a:pt x="2472" y="4917"/>
                      <a:pt x="2310" y="4917"/>
                    </a:cubicBezTo>
                    <a:cubicBezTo>
                      <a:pt x="2004" y="4917"/>
                      <a:pt x="1729" y="4674"/>
                      <a:pt x="1696" y="4368"/>
                    </a:cubicBezTo>
                    <a:cubicBezTo>
                      <a:pt x="1681" y="4028"/>
                      <a:pt x="1955" y="3753"/>
                      <a:pt x="2263" y="3689"/>
                    </a:cubicBezTo>
                    <a:cubicBezTo>
                      <a:pt x="2424" y="3640"/>
                      <a:pt x="2407" y="3413"/>
                      <a:pt x="2263" y="3366"/>
                    </a:cubicBezTo>
                    <a:cubicBezTo>
                      <a:pt x="1599" y="3122"/>
                      <a:pt x="1002" y="2508"/>
                      <a:pt x="1179" y="1765"/>
                    </a:cubicBezTo>
                    <a:cubicBezTo>
                      <a:pt x="1244" y="1442"/>
                      <a:pt x="1455" y="1168"/>
                      <a:pt x="1778" y="1086"/>
                    </a:cubicBezTo>
                    <a:cubicBezTo>
                      <a:pt x="1856" y="1061"/>
                      <a:pt x="1937" y="1049"/>
                      <a:pt x="2016" y="1049"/>
                    </a:cubicBezTo>
                    <a:cubicBezTo>
                      <a:pt x="2248" y="1049"/>
                      <a:pt x="2474" y="1152"/>
                      <a:pt x="2618" y="1345"/>
                    </a:cubicBezTo>
                    <a:cubicBezTo>
                      <a:pt x="2645" y="1380"/>
                      <a:pt x="2681" y="1395"/>
                      <a:pt x="2718" y="1395"/>
                    </a:cubicBezTo>
                    <a:cubicBezTo>
                      <a:pt x="2818" y="1395"/>
                      <a:pt x="2928" y="1289"/>
                      <a:pt x="2892" y="1183"/>
                    </a:cubicBezTo>
                    <a:cubicBezTo>
                      <a:pt x="2763" y="795"/>
                      <a:pt x="2989" y="375"/>
                      <a:pt x="3409" y="327"/>
                    </a:cubicBezTo>
                    <a:cubicBezTo>
                      <a:pt x="3424" y="326"/>
                      <a:pt x="3438" y="325"/>
                      <a:pt x="3452" y="325"/>
                    </a:cubicBezTo>
                    <a:cubicBezTo>
                      <a:pt x="3720" y="325"/>
                      <a:pt x="3935" y="551"/>
                      <a:pt x="4179" y="551"/>
                    </a:cubicBezTo>
                    <a:cubicBezTo>
                      <a:pt x="4238" y="551"/>
                      <a:pt x="4300" y="538"/>
                      <a:pt x="4364" y="504"/>
                    </a:cubicBezTo>
                    <a:cubicBezTo>
                      <a:pt x="4530" y="421"/>
                      <a:pt x="4422" y="194"/>
                      <a:pt x="4265" y="194"/>
                    </a:cubicBezTo>
                    <a:cubicBezTo>
                      <a:pt x="4239" y="194"/>
                      <a:pt x="4212" y="200"/>
                      <a:pt x="4185" y="213"/>
                    </a:cubicBezTo>
                    <a:cubicBezTo>
                      <a:pt x="4175" y="220"/>
                      <a:pt x="4163" y="223"/>
                      <a:pt x="4149" y="223"/>
                    </a:cubicBezTo>
                    <a:cubicBezTo>
                      <a:pt x="4060" y="223"/>
                      <a:pt x="3916" y="97"/>
                      <a:pt x="3846" y="69"/>
                    </a:cubicBezTo>
                    <a:cubicBezTo>
                      <a:pt x="3749" y="36"/>
                      <a:pt x="3668" y="20"/>
                      <a:pt x="3571" y="4"/>
                    </a:cubicBezTo>
                    <a:cubicBezTo>
                      <a:pt x="3544" y="2"/>
                      <a:pt x="3517" y="1"/>
                      <a:pt x="3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40"/>
              <p:cNvSpPr/>
              <p:nvPr/>
            </p:nvSpPr>
            <p:spPr>
              <a:xfrm>
                <a:off x="1279125" y="2373700"/>
                <a:ext cx="66650" cy="91625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3665" extrusionOk="0">
                    <a:moveTo>
                      <a:pt x="1647" y="0"/>
                    </a:moveTo>
                    <a:cubicBezTo>
                      <a:pt x="1418" y="0"/>
                      <a:pt x="1191" y="63"/>
                      <a:pt x="1003" y="204"/>
                    </a:cubicBezTo>
                    <a:cubicBezTo>
                      <a:pt x="655" y="474"/>
                      <a:pt x="605" y="939"/>
                      <a:pt x="777" y="1313"/>
                    </a:cubicBezTo>
                    <a:lnTo>
                      <a:pt x="777" y="1313"/>
                    </a:lnTo>
                    <a:cubicBezTo>
                      <a:pt x="562" y="1385"/>
                      <a:pt x="394" y="1581"/>
                      <a:pt x="372" y="1820"/>
                    </a:cubicBezTo>
                    <a:cubicBezTo>
                      <a:pt x="365" y="1983"/>
                      <a:pt x="421" y="2128"/>
                      <a:pt x="515" y="2244"/>
                    </a:cubicBezTo>
                    <a:lnTo>
                      <a:pt x="515" y="2244"/>
                    </a:lnTo>
                    <a:cubicBezTo>
                      <a:pt x="273" y="2342"/>
                      <a:pt x="79" y="2529"/>
                      <a:pt x="33" y="2806"/>
                    </a:cubicBezTo>
                    <a:cubicBezTo>
                      <a:pt x="1" y="3016"/>
                      <a:pt x="49" y="3242"/>
                      <a:pt x="178" y="3403"/>
                    </a:cubicBezTo>
                    <a:cubicBezTo>
                      <a:pt x="372" y="3614"/>
                      <a:pt x="647" y="3614"/>
                      <a:pt x="906" y="3662"/>
                    </a:cubicBezTo>
                    <a:cubicBezTo>
                      <a:pt x="916" y="3664"/>
                      <a:pt x="927" y="3664"/>
                      <a:pt x="936" y="3664"/>
                    </a:cubicBezTo>
                    <a:cubicBezTo>
                      <a:pt x="1124" y="3664"/>
                      <a:pt x="1202" y="3386"/>
                      <a:pt x="1003" y="3339"/>
                    </a:cubicBezTo>
                    <a:cubicBezTo>
                      <a:pt x="727" y="3291"/>
                      <a:pt x="307" y="3307"/>
                      <a:pt x="356" y="2903"/>
                    </a:cubicBezTo>
                    <a:cubicBezTo>
                      <a:pt x="385" y="2635"/>
                      <a:pt x="658" y="2502"/>
                      <a:pt x="909" y="2494"/>
                    </a:cubicBezTo>
                    <a:lnTo>
                      <a:pt x="909" y="2494"/>
                    </a:lnTo>
                    <a:cubicBezTo>
                      <a:pt x="955" y="2506"/>
                      <a:pt x="1003" y="2513"/>
                      <a:pt x="1051" y="2515"/>
                    </a:cubicBezTo>
                    <a:cubicBezTo>
                      <a:pt x="1245" y="2515"/>
                      <a:pt x="1294" y="2208"/>
                      <a:pt x="1100" y="2175"/>
                    </a:cubicBezTo>
                    <a:cubicBezTo>
                      <a:pt x="1056" y="2169"/>
                      <a:pt x="1012" y="2165"/>
                      <a:pt x="967" y="2164"/>
                    </a:cubicBezTo>
                    <a:lnTo>
                      <a:pt x="967" y="2164"/>
                    </a:lnTo>
                    <a:cubicBezTo>
                      <a:pt x="833" y="2129"/>
                      <a:pt x="712" y="2016"/>
                      <a:pt x="712" y="1869"/>
                    </a:cubicBezTo>
                    <a:cubicBezTo>
                      <a:pt x="698" y="1730"/>
                      <a:pt x="826" y="1616"/>
                      <a:pt x="955" y="1616"/>
                    </a:cubicBezTo>
                    <a:cubicBezTo>
                      <a:pt x="976" y="1616"/>
                      <a:pt x="998" y="1619"/>
                      <a:pt x="1018" y="1626"/>
                    </a:cubicBezTo>
                    <a:cubicBezTo>
                      <a:pt x="1035" y="1631"/>
                      <a:pt x="1051" y="1633"/>
                      <a:pt x="1066" y="1633"/>
                    </a:cubicBezTo>
                    <a:cubicBezTo>
                      <a:pt x="1201" y="1633"/>
                      <a:pt x="1282" y="1453"/>
                      <a:pt x="1180" y="1352"/>
                    </a:cubicBezTo>
                    <a:cubicBezTo>
                      <a:pt x="938" y="1076"/>
                      <a:pt x="921" y="641"/>
                      <a:pt x="1245" y="447"/>
                    </a:cubicBezTo>
                    <a:cubicBezTo>
                      <a:pt x="1374" y="366"/>
                      <a:pt x="1517" y="331"/>
                      <a:pt x="1661" y="331"/>
                    </a:cubicBezTo>
                    <a:cubicBezTo>
                      <a:pt x="1895" y="331"/>
                      <a:pt x="2131" y="425"/>
                      <a:pt x="2311" y="576"/>
                    </a:cubicBezTo>
                    <a:cubicBezTo>
                      <a:pt x="2345" y="603"/>
                      <a:pt x="2381" y="614"/>
                      <a:pt x="2417" y="614"/>
                    </a:cubicBezTo>
                    <a:cubicBezTo>
                      <a:pt x="2550" y="614"/>
                      <a:pt x="2665" y="448"/>
                      <a:pt x="2538" y="333"/>
                    </a:cubicBezTo>
                    <a:cubicBezTo>
                      <a:pt x="2302" y="125"/>
                      <a:pt x="1971" y="0"/>
                      <a:pt x="1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40"/>
              <p:cNvSpPr/>
              <p:nvPr/>
            </p:nvSpPr>
            <p:spPr>
              <a:xfrm>
                <a:off x="1281950" y="2181125"/>
                <a:ext cx="996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2870" extrusionOk="0">
                    <a:moveTo>
                      <a:pt x="3297" y="1"/>
                    </a:moveTo>
                    <a:cubicBezTo>
                      <a:pt x="3248" y="1"/>
                      <a:pt x="3200" y="12"/>
                      <a:pt x="3152" y="37"/>
                    </a:cubicBezTo>
                    <a:cubicBezTo>
                      <a:pt x="2991" y="117"/>
                      <a:pt x="2909" y="311"/>
                      <a:pt x="2845" y="457"/>
                    </a:cubicBezTo>
                    <a:cubicBezTo>
                      <a:pt x="2813" y="535"/>
                      <a:pt x="2785" y="610"/>
                      <a:pt x="2763" y="685"/>
                    </a:cubicBezTo>
                    <a:lnTo>
                      <a:pt x="2763" y="685"/>
                    </a:lnTo>
                    <a:cubicBezTo>
                      <a:pt x="2616" y="551"/>
                      <a:pt x="2442" y="448"/>
                      <a:pt x="2262" y="448"/>
                    </a:cubicBezTo>
                    <a:cubicBezTo>
                      <a:pt x="2156" y="448"/>
                      <a:pt x="2047" y="483"/>
                      <a:pt x="1940" y="569"/>
                    </a:cubicBezTo>
                    <a:cubicBezTo>
                      <a:pt x="1788" y="698"/>
                      <a:pt x="1675" y="897"/>
                      <a:pt x="1634" y="1104"/>
                    </a:cubicBezTo>
                    <a:lnTo>
                      <a:pt x="1634" y="1104"/>
                    </a:lnTo>
                    <a:cubicBezTo>
                      <a:pt x="1445" y="960"/>
                      <a:pt x="1232" y="860"/>
                      <a:pt x="987" y="860"/>
                    </a:cubicBezTo>
                    <a:cubicBezTo>
                      <a:pt x="631" y="860"/>
                      <a:pt x="356" y="1086"/>
                      <a:pt x="243" y="1410"/>
                    </a:cubicBezTo>
                    <a:cubicBezTo>
                      <a:pt x="0" y="2185"/>
                      <a:pt x="744" y="2719"/>
                      <a:pt x="1407" y="2864"/>
                    </a:cubicBezTo>
                    <a:cubicBezTo>
                      <a:pt x="1422" y="2868"/>
                      <a:pt x="1437" y="2869"/>
                      <a:pt x="1451" y="2869"/>
                    </a:cubicBezTo>
                    <a:cubicBezTo>
                      <a:pt x="1627" y="2869"/>
                      <a:pt x="1682" y="2602"/>
                      <a:pt x="1487" y="2558"/>
                    </a:cubicBezTo>
                    <a:cubicBezTo>
                      <a:pt x="1035" y="2444"/>
                      <a:pt x="437" y="2138"/>
                      <a:pt x="550" y="1571"/>
                    </a:cubicBezTo>
                    <a:cubicBezTo>
                      <a:pt x="595" y="1350"/>
                      <a:pt x="747" y="1196"/>
                      <a:pt x="970" y="1196"/>
                    </a:cubicBezTo>
                    <a:cubicBezTo>
                      <a:pt x="991" y="1196"/>
                      <a:pt x="1013" y="1197"/>
                      <a:pt x="1035" y="1200"/>
                    </a:cubicBezTo>
                    <a:cubicBezTo>
                      <a:pt x="1342" y="1233"/>
                      <a:pt x="1569" y="1474"/>
                      <a:pt x="1763" y="1685"/>
                    </a:cubicBezTo>
                    <a:cubicBezTo>
                      <a:pt x="1798" y="1724"/>
                      <a:pt x="1839" y="1741"/>
                      <a:pt x="1878" y="1741"/>
                    </a:cubicBezTo>
                    <a:cubicBezTo>
                      <a:pt x="2002" y="1741"/>
                      <a:pt x="2115" y="1581"/>
                      <a:pt x="2004" y="1459"/>
                    </a:cubicBezTo>
                    <a:cubicBezTo>
                      <a:pt x="2004" y="1459"/>
                      <a:pt x="2004" y="1458"/>
                      <a:pt x="2004" y="1458"/>
                    </a:cubicBezTo>
                    <a:lnTo>
                      <a:pt x="2004" y="1458"/>
                    </a:lnTo>
                    <a:cubicBezTo>
                      <a:pt x="1860" y="1296"/>
                      <a:pt x="2005" y="957"/>
                      <a:pt x="2134" y="845"/>
                    </a:cubicBezTo>
                    <a:cubicBezTo>
                      <a:pt x="2184" y="805"/>
                      <a:pt x="2235" y="789"/>
                      <a:pt x="2285" y="789"/>
                    </a:cubicBezTo>
                    <a:cubicBezTo>
                      <a:pt x="2461" y="789"/>
                      <a:pt x="2628" y="993"/>
                      <a:pt x="2715" y="1119"/>
                    </a:cubicBezTo>
                    <a:cubicBezTo>
                      <a:pt x="2754" y="1170"/>
                      <a:pt x="2807" y="1193"/>
                      <a:pt x="2858" y="1193"/>
                    </a:cubicBezTo>
                    <a:cubicBezTo>
                      <a:pt x="2937" y="1193"/>
                      <a:pt x="3013" y="1137"/>
                      <a:pt x="3023" y="1039"/>
                    </a:cubicBezTo>
                    <a:cubicBezTo>
                      <a:pt x="3055" y="828"/>
                      <a:pt x="3120" y="569"/>
                      <a:pt x="3249" y="408"/>
                    </a:cubicBezTo>
                    <a:cubicBezTo>
                      <a:pt x="3276" y="375"/>
                      <a:pt x="3303" y="363"/>
                      <a:pt x="3329" y="363"/>
                    </a:cubicBezTo>
                    <a:cubicBezTo>
                      <a:pt x="3382" y="363"/>
                      <a:pt x="3432" y="414"/>
                      <a:pt x="3476" y="457"/>
                    </a:cubicBezTo>
                    <a:cubicBezTo>
                      <a:pt x="3556" y="537"/>
                      <a:pt x="3605" y="618"/>
                      <a:pt x="3637" y="715"/>
                    </a:cubicBezTo>
                    <a:cubicBezTo>
                      <a:pt x="3667" y="775"/>
                      <a:pt x="3713" y="799"/>
                      <a:pt x="3760" y="799"/>
                    </a:cubicBezTo>
                    <a:cubicBezTo>
                      <a:pt x="3868" y="799"/>
                      <a:pt x="3984" y="672"/>
                      <a:pt x="3928" y="537"/>
                    </a:cubicBezTo>
                    <a:cubicBezTo>
                      <a:pt x="3832" y="333"/>
                      <a:pt x="3563" y="1"/>
                      <a:pt x="3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40"/>
              <p:cNvSpPr/>
              <p:nvPr/>
            </p:nvSpPr>
            <p:spPr>
              <a:xfrm>
                <a:off x="1626600" y="2004850"/>
                <a:ext cx="113150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2453" extrusionOk="0">
                    <a:moveTo>
                      <a:pt x="1158" y="0"/>
                    </a:moveTo>
                    <a:cubicBezTo>
                      <a:pt x="936" y="0"/>
                      <a:pt x="717" y="61"/>
                      <a:pt x="533" y="186"/>
                    </a:cubicBezTo>
                    <a:cubicBezTo>
                      <a:pt x="130" y="445"/>
                      <a:pt x="1" y="929"/>
                      <a:pt x="145" y="1366"/>
                    </a:cubicBezTo>
                    <a:cubicBezTo>
                      <a:pt x="307" y="1851"/>
                      <a:pt x="712" y="2239"/>
                      <a:pt x="1164" y="2433"/>
                    </a:cubicBezTo>
                    <a:cubicBezTo>
                      <a:pt x="1191" y="2447"/>
                      <a:pt x="1218" y="2453"/>
                      <a:pt x="1244" y="2453"/>
                    </a:cubicBezTo>
                    <a:cubicBezTo>
                      <a:pt x="1401" y="2453"/>
                      <a:pt x="1508" y="2228"/>
                      <a:pt x="1341" y="2158"/>
                    </a:cubicBezTo>
                    <a:cubicBezTo>
                      <a:pt x="1003" y="1996"/>
                      <a:pt x="679" y="1754"/>
                      <a:pt x="518" y="1414"/>
                    </a:cubicBezTo>
                    <a:cubicBezTo>
                      <a:pt x="356" y="1076"/>
                      <a:pt x="389" y="655"/>
                      <a:pt x="744" y="445"/>
                    </a:cubicBezTo>
                    <a:cubicBezTo>
                      <a:pt x="886" y="360"/>
                      <a:pt x="1026" y="323"/>
                      <a:pt x="1160" y="323"/>
                    </a:cubicBezTo>
                    <a:cubicBezTo>
                      <a:pt x="1648" y="323"/>
                      <a:pt x="2056" y="814"/>
                      <a:pt x="2199" y="1296"/>
                    </a:cubicBezTo>
                    <a:lnTo>
                      <a:pt x="2199" y="1296"/>
                    </a:lnTo>
                    <a:cubicBezTo>
                      <a:pt x="2199" y="1298"/>
                      <a:pt x="2199" y="1300"/>
                      <a:pt x="2199" y="1302"/>
                    </a:cubicBezTo>
                    <a:cubicBezTo>
                      <a:pt x="2199" y="1302"/>
                      <a:pt x="2200" y="1302"/>
                      <a:pt x="2201" y="1301"/>
                    </a:cubicBezTo>
                    <a:lnTo>
                      <a:pt x="2201" y="1301"/>
                    </a:lnTo>
                    <a:cubicBezTo>
                      <a:pt x="2206" y="1318"/>
                      <a:pt x="2210" y="1334"/>
                      <a:pt x="2214" y="1350"/>
                    </a:cubicBezTo>
                    <a:cubicBezTo>
                      <a:pt x="2235" y="1432"/>
                      <a:pt x="2294" y="1468"/>
                      <a:pt x="2356" y="1468"/>
                    </a:cubicBezTo>
                    <a:cubicBezTo>
                      <a:pt x="2440" y="1468"/>
                      <a:pt x="2528" y="1403"/>
                      <a:pt x="2537" y="1302"/>
                    </a:cubicBezTo>
                    <a:cubicBezTo>
                      <a:pt x="2552" y="1114"/>
                      <a:pt x="2682" y="1031"/>
                      <a:pt x="2820" y="1031"/>
                    </a:cubicBezTo>
                    <a:cubicBezTo>
                      <a:pt x="2980" y="1031"/>
                      <a:pt x="3151" y="1143"/>
                      <a:pt x="3168" y="1334"/>
                    </a:cubicBezTo>
                    <a:cubicBezTo>
                      <a:pt x="3187" y="1436"/>
                      <a:pt x="3280" y="1500"/>
                      <a:pt x="3362" y="1500"/>
                    </a:cubicBezTo>
                    <a:cubicBezTo>
                      <a:pt x="3423" y="1500"/>
                      <a:pt x="3478" y="1465"/>
                      <a:pt x="3491" y="1382"/>
                    </a:cubicBezTo>
                    <a:cubicBezTo>
                      <a:pt x="3533" y="1228"/>
                      <a:pt x="3660" y="1098"/>
                      <a:pt x="3819" y="1098"/>
                    </a:cubicBezTo>
                    <a:cubicBezTo>
                      <a:pt x="3844" y="1098"/>
                      <a:pt x="3869" y="1101"/>
                      <a:pt x="3895" y="1108"/>
                    </a:cubicBezTo>
                    <a:cubicBezTo>
                      <a:pt x="4073" y="1140"/>
                      <a:pt x="4153" y="1366"/>
                      <a:pt x="4106" y="1528"/>
                    </a:cubicBezTo>
                    <a:cubicBezTo>
                      <a:pt x="4066" y="1655"/>
                      <a:pt x="4170" y="1735"/>
                      <a:pt x="4272" y="1735"/>
                    </a:cubicBezTo>
                    <a:cubicBezTo>
                      <a:pt x="4338" y="1735"/>
                      <a:pt x="4403" y="1701"/>
                      <a:pt x="4429" y="1625"/>
                    </a:cubicBezTo>
                    <a:cubicBezTo>
                      <a:pt x="4526" y="1270"/>
                      <a:pt x="4332" y="882"/>
                      <a:pt x="3976" y="785"/>
                    </a:cubicBezTo>
                    <a:cubicBezTo>
                      <a:pt x="3925" y="771"/>
                      <a:pt x="3874" y="764"/>
                      <a:pt x="3823" y="764"/>
                    </a:cubicBezTo>
                    <a:cubicBezTo>
                      <a:pt x="3647" y="764"/>
                      <a:pt x="3479" y="842"/>
                      <a:pt x="3358" y="967"/>
                    </a:cubicBezTo>
                    <a:lnTo>
                      <a:pt x="3358" y="967"/>
                    </a:lnTo>
                    <a:cubicBezTo>
                      <a:pt x="3244" y="810"/>
                      <a:pt x="3072" y="697"/>
                      <a:pt x="2861" y="688"/>
                    </a:cubicBezTo>
                    <a:cubicBezTo>
                      <a:pt x="2678" y="688"/>
                      <a:pt x="2517" y="760"/>
                      <a:pt x="2399" y="876"/>
                    </a:cubicBezTo>
                    <a:lnTo>
                      <a:pt x="2399" y="876"/>
                    </a:lnTo>
                    <a:cubicBezTo>
                      <a:pt x="2259" y="577"/>
                      <a:pt x="2046" y="313"/>
                      <a:pt x="1762" y="154"/>
                    </a:cubicBezTo>
                    <a:cubicBezTo>
                      <a:pt x="1575" y="53"/>
                      <a:pt x="1365" y="0"/>
                      <a:pt x="1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40"/>
              <p:cNvSpPr/>
              <p:nvPr/>
            </p:nvSpPr>
            <p:spPr>
              <a:xfrm>
                <a:off x="1610825" y="2231600"/>
                <a:ext cx="74850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1496" extrusionOk="0">
                    <a:moveTo>
                      <a:pt x="1528" y="1"/>
                    </a:moveTo>
                    <a:cubicBezTo>
                      <a:pt x="1510" y="1"/>
                      <a:pt x="1491" y="2"/>
                      <a:pt x="1472" y="5"/>
                    </a:cubicBezTo>
                    <a:cubicBezTo>
                      <a:pt x="1259" y="24"/>
                      <a:pt x="1144" y="166"/>
                      <a:pt x="1087" y="338"/>
                    </a:cubicBezTo>
                    <a:lnTo>
                      <a:pt x="1087" y="338"/>
                    </a:lnTo>
                    <a:cubicBezTo>
                      <a:pt x="995" y="293"/>
                      <a:pt x="890" y="271"/>
                      <a:pt x="783" y="271"/>
                    </a:cubicBezTo>
                    <a:cubicBezTo>
                      <a:pt x="594" y="271"/>
                      <a:pt x="399" y="338"/>
                      <a:pt x="259" y="457"/>
                    </a:cubicBezTo>
                    <a:cubicBezTo>
                      <a:pt x="82" y="603"/>
                      <a:pt x="1" y="830"/>
                      <a:pt x="50" y="1056"/>
                    </a:cubicBezTo>
                    <a:cubicBezTo>
                      <a:pt x="82" y="1265"/>
                      <a:pt x="259" y="1459"/>
                      <a:pt x="486" y="1492"/>
                    </a:cubicBezTo>
                    <a:cubicBezTo>
                      <a:pt x="502" y="1494"/>
                      <a:pt x="517" y="1496"/>
                      <a:pt x="533" y="1496"/>
                    </a:cubicBezTo>
                    <a:cubicBezTo>
                      <a:pt x="608" y="1496"/>
                      <a:pt x="669" y="1460"/>
                      <a:pt x="696" y="1379"/>
                    </a:cubicBezTo>
                    <a:cubicBezTo>
                      <a:pt x="712" y="1298"/>
                      <a:pt x="664" y="1185"/>
                      <a:pt x="567" y="1168"/>
                    </a:cubicBezTo>
                    <a:cubicBezTo>
                      <a:pt x="324" y="1136"/>
                      <a:pt x="308" y="845"/>
                      <a:pt x="486" y="700"/>
                    </a:cubicBezTo>
                    <a:cubicBezTo>
                      <a:pt x="553" y="641"/>
                      <a:pt x="679" y="595"/>
                      <a:pt x="795" y="595"/>
                    </a:cubicBezTo>
                    <a:cubicBezTo>
                      <a:pt x="900" y="595"/>
                      <a:pt x="997" y="632"/>
                      <a:pt x="1035" y="733"/>
                    </a:cubicBezTo>
                    <a:cubicBezTo>
                      <a:pt x="1065" y="816"/>
                      <a:pt x="1138" y="856"/>
                      <a:pt x="1207" y="856"/>
                    </a:cubicBezTo>
                    <a:cubicBezTo>
                      <a:pt x="1285" y="856"/>
                      <a:pt x="1358" y="804"/>
                      <a:pt x="1358" y="700"/>
                    </a:cubicBezTo>
                    <a:cubicBezTo>
                      <a:pt x="1358" y="624"/>
                      <a:pt x="1373" y="323"/>
                      <a:pt x="1493" y="323"/>
                    </a:cubicBezTo>
                    <a:cubicBezTo>
                      <a:pt x="1501" y="323"/>
                      <a:pt x="1510" y="325"/>
                      <a:pt x="1520" y="328"/>
                    </a:cubicBezTo>
                    <a:cubicBezTo>
                      <a:pt x="1585" y="345"/>
                      <a:pt x="1634" y="474"/>
                      <a:pt x="1666" y="506"/>
                    </a:cubicBezTo>
                    <a:cubicBezTo>
                      <a:pt x="1698" y="587"/>
                      <a:pt x="1746" y="668"/>
                      <a:pt x="1778" y="748"/>
                    </a:cubicBezTo>
                    <a:cubicBezTo>
                      <a:pt x="1802" y="808"/>
                      <a:pt x="1850" y="832"/>
                      <a:pt x="1901" y="832"/>
                    </a:cubicBezTo>
                    <a:cubicBezTo>
                      <a:pt x="1989" y="832"/>
                      <a:pt x="2086" y="760"/>
                      <a:pt x="2086" y="668"/>
                    </a:cubicBezTo>
                    <a:cubicBezTo>
                      <a:pt x="2086" y="478"/>
                      <a:pt x="2225" y="372"/>
                      <a:pt x="2369" y="372"/>
                    </a:cubicBezTo>
                    <a:cubicBezTo>
                      <a:pt x="2471" y="372"/>
                      <a:pt x="2575" y="425"/>
                      <a:pt x="2636" y="539"/>
                    </a:cubicBezTo>
                    <a:cubicBezTo>
                      <a:pt x="2670" y="598"/>
                      <a:pt x="2720" y="623"/>
                      <a:pt x="2770" y="623"/>
                    </a:cubicBezTo>
                    <a:cubicBezTo>
                      <a:pt x="2882" y="623"/>
                      <a:pt x="2994" y="500"/>
                      <a:pt x="2927" y="377"/>
                    </a:cubicBezTo>
                    <a:cubicBezTo>
                      <a:pt x="2818" y="173"/>
                      <a:pt x="2596" y="39"/>
                      <a:pt x="2375" y="39"/>
                    </a:cubicBezTo>
                    <a:cubicBezTo>
                      <a:pt x="2332" y="39"/>
                      <a:pt x="2289" y="43"/>
                      <a:pt x="2248" y="54"/>
                    </a:cubicBezTo>
                    <a:cubicBezTo>
                      <a:pt x="2108" y="77"/>
                      <a:pt x="1991" y="152"/>
                      <a:pt x="1906" y="257"/>
                    </a:cubicBezTo>
                    <a:lnTo>
                      <a:pt x="1906" y="257"/>
                    </a:lnTo>
                    <a:cubicBezTo>
                      <a:pt x="1814" y="116"/>
                      <a:pt x="1694" y="1"/>
                      <a:pt x="1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40"/>
              <p:cNvSpPr/>
              <p:nvPr/>
            </p:nvSpPr>
            <p:spPr>
              <a:xfrm>
                <a:off x="1717100" y="2150850"/>
                <a:ext cx="69050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2762" h="1781" extrusionOk="0">
                    <a:moveTo>
                      <a:pt x="1858" y="0"/>
                    </a:moveTo>
                    <a:cubicBezTo>
                      <a:pt x="1790" y="0"/>
                      <a:pt x="1720" y="11"/>
                      <a:pt x="1649" y="35"/>
                    </a:cubicBezTo>
                    <a:cubicBezTo>
                      <a:pt x="1453" y="95"/>
                      <a:pt x="1316" y="248"/>
                      <a:pt x="1258" y="429"/>
                    </a:cubicBezTo>
                    <a:lnTo>
                      <a:pt x="1258" y="429"/>
                    </a:lnTo>
                    <a:cubicBezTo>
                      <a:pt x="1145" y="338"/>
                      <a:pt x="1019" y="270"/>
                      <a:pt x="874" y="246"/>
                    </a:cubicBezTo>
                    <a:cubicBezTo>
                      <a:pt x="833" y="239"/>
                      <a:pt x="793" y="235"/>
                      <a:pt x="753" y="235"/>
                    </a:cubicBezTo>
                    <a:cubicBezTo>
                      <a:pt x="509" y="235"/>
                      <a:pt x="292" y="364"/>
                      <a:pt x="195" y="601"/>
                    </a:cubicBezTo>
                    <a:cubicBezTo>
                      <a:pt x="1" y="1069"/>
                      <a:pt x="292" y="1748"/>
                      <a:pt x="841" y="1780"/>
                    </a:cubicBezTo>
                    <a:cubicBezTo>
                      <a:pt x="846" y="1781"/>
                      <a:pt x="851" y="1781"/>
                      <a:pt x="856" y="1781"/>
                    </a:cubicBezTo>
                    <a:cubicBezTo>
                      <a:pt x="1051" y="1781"/>
                      <a:pt x="1046" y="1457"/>
                      <a:pt x="841" y="1442"/>
                    </a:cubicBezTo>
                    <a:cubicBezTo>
                      <a:pt x="533" y="1425"/>
                      <a:pt x="404" y="972"/>
                      <a:pt x="501" y="730"/>
                    </a:cubicBezTo>
                    <a:cubicBezTo>
                      <a:pt x="548" y="613"/>
                      <a:pt x="646" y="564"/>
                      <a:pt x="752" y="564"/>
                    </a:cubicBezTo>
                    <a:cubicBezTo>
                      <a:pt x="792" y="564"/>
                      <a:pt x="833" y="571"/>
                      <a:pt x="874" y="584"/>
                    </a:cubicBezTo>
                    <a:cubicBezTo>
                      <a:pt x="1067" y="649"/>
                      <a:pt x="1212" y="827"/>
                      <a:pt x="1326" y="972"/>
                    </a:cubicBezTo>
                    <a:cubicBezTo>
                      <a:pt x="1360" y="1010"/>
                      <a:pt x="1400" y="1026"/>
                      <a:pt x="1440" y="1026"/>
                    </a:cubicBezTo>
                    <a:cubicBezTo>
                      <a:pt x="1551" y="1026"/>
                      <a:pt x="1656" y="898"/>
                      <a:pt x="1585" y="778"/>
                    </a:cubicBezTo>
                    <a:cubicBezTo>
                      <a:pt x="1488" y="601"/>
                      <a:pt x="1600" y="358"/>
                      <a:pt x="1811" y="343"/>
                    </a:cubicBezTo>
                    <a:cubicBezTo>
                      <a:pt x="1828" y="340"/>
                      <a:pt x="1844" y="339"/>
                      <a:pt x="1860" y="339"/>
                    </a:cubicBezTo>
                    <a:cubicBezTo>
                      <a:pt x="2094" y="339"/>
                      <a:pt x="2272" y="549"/>
                      <a:pt x="2393" y="730"/>
                    </a:cubicBezTo>
                    <a:cubicBezTo>
                      <a:pt x="2427" y="785"/>
                      <a:pt x="2478" y="807"/>
                      <a:pt x="2529" y="807"/>
                    </a:cubicBezTo>
                    <a:cubicBezTo>
                      <a:pt x="2645" y="807"/>
                      <a:pt x="2762" y="692"/>
                      <a:pt x="2684" y="569"/>
                    </a:cubicBezTo>
                    <a:cubicBezTo>
                      <a:pt x="2507" y="284"/>
                      <a:pt x="2207" y="0"/>
                      <a:pt x="18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40"/>
              <p:cNvSpPr/>
              <p:nvPr/>
            </p:nvSpPr>
            <p:spPr>
              <a:xfrm>
                <a:off x="1537725" y="1871975"/>
                <a:ext cx="11240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2395" extrusionOk="0">
                    <a:moveTo>
                      <a:pt x="2420" y="1"/>
                    </a:moveTo>
                    <a:cubicBezTo>
                      <a:pt x="2081" y="1"/>
                      <a:pt x="1888" y="268"/>
                      <a:pt x="1801" y="573"/>
                    </a:cubicBezTo>
                    <a:lnTo>
                      <a:pt x="1801" y="573"/>
                    </a:lnTo>
                    <a:cubicBezTo>
                      <a:pt x="1607" y="426"/>
                      <a:pt x="1372" y="341"/>
                      <a:pt x="1138" y="341"/>
                    </a:cubicBezTo>
                    <a:cubicBezTo>
                      <a:pt x="905" y="341"/>
                      <a:pt x="673" y="426"/>
                      <a:pt x="485" y="620"/>
                    </a:cubicBezTo>
                    <a:cubicBezTo>
                      <a:pt x="0" y="1122"/>
                      <a:pt x="307" y="1946"/>
                      <a:pt x="759" y="2350"/>
                    </a:cubicBezTo>
                    <a:cubicBezTo>
                      <a:pt x="794" y="2382"/>
                      <a:pt x="833" y="2395"/>
                      <a:pt x="871" y="2395"/>
                    </a:cubicBezTo>
                    <a:cubicBezTo>
                      <a:pt x="1007" y="2395"/>
                      <a:pt x="1129" y="2225"/>
                      <a:pt x="1002" y="2124"/>
                    </a:cubicBezTo>
                    <a:cubicBezTo>
                      <a:pt x="694" y="1849"/>
                      <a:pt x="388" y="1284"/>
                      <a:pt x="679" y="911"/>
                    </a:cubicBezTo>
                    <a:cubicBezTo>
                      <a:pt x="803" y="746"/>
                      <a:pt x="974" y="675"/>
                      <a:pt x="1148" y="675"/>
                    </a:cubicBezTo>
                    <a:cubicBezTo>
                      <a:pt x="1382" y="675"/>
                      <a:pt x="1622" y="804"/>
                      <a:pt x="1761" y="1008"/>
                    </a:cubicBezTo>
                    <a:cubicBezTo>
                      <a:pt x="1799" y="1059"/>
                      <a:pt x="1855" y="1082"/>
                      <a:pt x="1908" y="1082"/>
                    </a:cubicBezTo>
                    <a:cubicBezTo>
                      <a:pt x="1991" y="1082"/>
                      <a:pt x="2069" y="1026"/>
                      <a:pt x="2069" y="928"/>
                    </a:cubicBezTo>
                    <a:cubicBezTo>
                      <a:pt x="2081" y="684"/>
                      <a:pt x="2196" y="329"/>
                      <a:pt x="2427" y="329"/>
                    </a:cubicBezTo>
                    <a:cubicBezTo>
                      <a:pt x="2488" y="329"/>
                      <a:pt x="2557" y="354"/>
                      <a:pt x="2634" y="411"/>
                    </a:cubicBezTo>
                    <a:cubicBezTo>
                      <a:pt x="2892" y="588"/>
                      <a:pt x="3054" y="944"/>
                      <a:pt x="3168" y="1219"/>
                    </a:cubicBezTo>
                    <a:cubicBezTo>
                      <a:pt x="3199" y="1273"/>
                      <a:pt x="3253" y="1298"/>
                      <a:pt x="3307" y="1298"/>
                    </a:cubicBezTo>
                    <a:cubicBezTo>
                      <a:pt x="3366" y="1298"/>
                      <a:pt x="3425" y="1269"/>
                      <a:pt x="3459" y="1219"/>
                    </a:cubicBezTo>
                    <a:cubicBezTo>
                      <a:pt x="3556" y="1073"/>
                      <a:pt x="3571" y="766"/>
                      <a:pt x="3717" y="685"/>
                    </a:cubicBezTo>
                    <a:cubicBezTo>
                      <a:pt x="3756" y="660"/>
                      <a:pt x="3793" y="648"/>
                      <a:pt x="3826" y="648"/>
                    </a:cubicBezTo>
                    <a:cubicBezTo>
                      <a:pt x="4026" y="648"/>
                      <a:pt x="4125" y="1048"/>
                      <a:pt x="4153" y="1187"/>
                    </a:cubicBezTo>
                    <a:cubicBezTo>
                      <a:pt x="4173" y="1272"/>
                      <a:pt x="4236" y="1309"/>
                      <a:pt x="4301" y="1309"/>
                    </a:cubicBezTo>
                    <a:cubicBezTo>
                      <a:pt x="4395" y="1309"/>
                      <a:pt x="4495" y="1230"/>
                      <a:pt x="4476" y="1105"/>
                    </a:cubicBezTo>
                    <a:cubicBezTo>
                      <a:pt x="4397" y="756"/>
                      <a:pt x="4224" y="329"/>
                      <a:pt x="3804" y="329"/>
                    </a:cubicBezTo>
                    <a:cubicBezTo>
                      <a:pt x="3797" y="329"/>
                      <a:pt x="3789" y="329"/>
                      <a:pt x="3782" y="329"/>
                    </a:cubicBezTo>
                    <a:cubicBezTo>
                      <a:pt x="3501" y="329"/>
                      <a:pt x="3401" y="531"/>
                      <a:pt x="3312" y="747"/>
                    </a:cubicBezTo>
                    <a:lnTo>
                      <a:pt x="3312" y="747"/>
                    </a:lnTo>
                    <a:cubicBezTo>
                      <a:pt x="3132" y="400"/>
                      <a:pt x="2875" y="44"/>
                      <a:pt x="2505" y="6"/>
                    </a:cubicBezTo>
                    <a:cubicBezTo>
                      <a:pt x="2476" y="3"/>
                      <a:pt x="2448" y="1"/>
                      <a:pt x="24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40"/>
              <p:cNvSpPr/>
              <p:nvPr/>
            </p:nvSpPr>
            <p:spPr>
              <a:xfrm>
                <a:off x="2242150" y="1850900"/>
                <a:ext cx="112925" cy="112775"/>
              </a:xfrm>
              <a:custGeom>
                <a:avLst/>
                <a:gdLst/>
                <a:ahLst/>
                <a:cxnLst/>
                <a:rect l="l" t="t" r="r" b="b"/>
                <a:pathLst>
                  <a:path w="4517" h="4511" extrusionOk="0">
                    <a:moveTo>
                      <a:pt x="3183" y="1"/>
                    </a:moveTo>
                    <a:cubicBezTo>
                      <a:pt x="2961" y="1"/>
                      <a:pt x="2733" y="88"/>
                      <a:pt x="2562" y="220"/>
                    </a:cubicBezTo>
                    <a:cubicBezTo>
                      <a:pt x="2381" y="357"/>
                      <a:pt x="2260" y="544"/>
                      <a:pt x="2167" y="751"/>
                    </a:cubicBezTo>
                    <a:lnTo>
                      <a:pt x="2167" y="751"/>
                    </a:lnTo>
                    <a:cubicBezTo>
                      <a:pt x="2078" y="572"/>
                      <a:pt x="1929" y="437"/>
                      <a:pt x="1689" y="429"/>
                    </a:cubicBezTo>
                    <a:cubicBezTo>
                      <a:pt x="1359" y="429"/>
                      <a:pt x="1233" y="673"/>
                      <a:pt x="1143" y="937"/>
                    </a:cubicBezTo>
                    <a:lnTo>
                      <a:pt x="1143" y="937"/>
                    </a:lnTo>
                    <a:cubicBezTo>
                      <a:pt x="1059" y="808"/>
                      <a:pt x="937" y="716"/>
                      <a:pt x="763" y="716"/>
                    </a:cubicBezTo>
                    <a:cubicBezTo>
                      <a:pt x="744" y="716"/>
                      <a:pt x="724" y="718"/>
                      <a:pt x="703" y="720"/>
                    </a:cubicBezTo>
                    <a:cubicBezTo>
                      <a:pt x="235" y="769"/>
                      <a:pt x="24" y="1399"/>
                      <a:pt x="9" y="1787"/>
                    </a:cubicBezTo>
                    <a:cubicBezTo>
                      <a:pt x="0" y="1892"/>
                      <a:pt x="81" y="1945"/>
                      <a:pt x="166" y="1945"/>
                    </a:cubicBezTo>
                    <a:cubicBezTo>
                      <a:pt x="251" y="1945"/>
                      <a:pt x="340" y="1892"/>
                      <a:pt x="347" y="1787"/>
                    </a:cubicBezTo>
                    <a:cubicBezTo>
                      <a:pt x="347" y="1560"/>
                      <a:pt x="444" y="1205"/>
                      <a:pt x="671" y="1075"/>
                    </a:cubicBezTo>
                    <a:cubicBezTo>
                      <a:pt x="702" y="1056"/>
                      <a:pt x="730" y="1048"/>
                      <a:pt x="756" y="1048"/>
                    </a:cubicBezTo>
                    <a:cubicBezTo>
                      <a:pt x="900" y="1048"/>
                      <a:pt x="951" y="1324"/>
                      <a:pt x="978" y="1448"/>
                    </a:cubicBezTo>
                    <a:cubicBezTo>
                      <a:pt x="988" y="1542"/>
                      <a:pt x="1082" y="1624"/>
                      <a:pt x="1168" y="1624"/>
                    </a:cubicBezTo>
                    <a:cubicBezTo>
                      <a:pt x="1213" y="1624"/>
                      <a:pt x="1257" y="1601"/>
                      <a:pt x="1285" y="1545"/>
                    </a:cubicBezTo>
                    <a:cubicBezTo>
                      <a:pt x="1382" y="1334"/>
                      <a:pt x="1382" y="995"/>
                      <a:pt x="1560" y="834"/>
                    </a:cubicBezTo>
                    <a:cubicBezTo>
                      <a:pt x="1604" y="790"/>
                      <a:pt x="1650" y="770"/>
                      <a:pt x="1695" y="770"/>
                    </a:cubicBezTo>
                    <a:cubicBezTo>
                      <a:pt x="1766" y="770"/>
                      <a:pt x="1833" y="819"/>
                      <a:pt x="1883" y="898"/>
                    </a:cubicBezTo>
                    <a:cubicBezTo>
                      <a:pt x="1963" y="1028"/>
                      <a:pt x="1963" y="1205"/>
                      <a:pt x="1963" y="1351"/>
                    </a:cubicBezTo>
                    <a:cubicBezTo>
                      <a:pt x="1963" y="1458"/>
                      <a:pt x="2048" y="1516"/>
                      <a:pt x="2131" y="1516"/>
                    </a:cubicBezTo>
                    <a:cubicBezTo>
                      <a:pt x="2199" y="1516"/>
                      <a:pt x="2265" y="1478"/>
                      <a:pt x="2287" y="1399"/>
                    </a:cubicBezTo>
                    <a:cubicBezTo>
                      <a:pt x="2368" y="1108"/>
                      <a:pt x="2465" y="785"/>
                      <a:pt x="2675" y="558"/>
                    </a:cubicBezTo>
                    <a:cubicBezTo>
                      <a:pt x="2791" y="432"/>
                      <a:pt x="2989" y="333"/>
                      <a:pt x="3175" y="333"/>
                    </a:cubicBezTo>
                    <a:cubicBezTo>
                      <a:pt x="3275" y="333"/>
                      <a:pt x="3371" y="361"/>
                      <a:pt x="3450" y="429"/>
                    </a:cubicBezTo>
                    <a:cubicBezTo>
                      <a:pt x="3677" y="640"/>
                      <a:pt x="3580" y="1060"/>
                      <a:pt x="3532" y="1334"/>
                    </a:cubicBezTo>
                    <a:cubicBezTo>
                      <a:pt x="3455" y="1668"/>
                      <a:pt x="3323" y="1988"/>
                      <a:pt x="3173" y="2293"/>
                    </a:cubicBezTo>
                    <a:lnTo>
                      <a:pt x="3173" y="2293"/>
                    </a:lnTo>
                    <a:cubicBezTo>
                      <a:pt x="3169" y="2297"/>
                      <a:pt x="3164" y="2300"/>
                      <a:pt x="3159" y="2304"/>
                    </a:cubicBezTo>
                    <a:cubicBezTo>
                      <a:pt x="3161" y="2305"/>
                      <a:pt x="3164" y="2307"/>
                      <a:pt x="3166" y="2309"/>
                    </a:cubicBezTo>
                    <a:lnTo>
                      <a:pt x="3166" y="2309"/>
                    </a:lnTo>
                    <a:cubicBezTo>
                      <a:pt x="3158" y="2324"/>
                      <a:pt x="3151" y="2338"/>
                      <a:pt x="3144" y="2353"/>
                    </a:cubicBezTo>
                    <a:cubicBezTo>
                      <a:pt x="3071" y="2475"/>
                      <a:pt x="3172" y="2587"/>
                      <a:pt x="3288" y="2587"/>
                    </a:cubicBezTo>
                    <a:cubicBezTo>
                      <a:pt x="3326" y="2587"/>
                      <a:pt x="3366" y="2575"/>
                      <a:pt x="3402" y="2547"/>
                    </a:cubicBezTo>
                    <a:cubicBezTo>
                      <a:pt x="3463" y="2497"/>
                      <a:pt x="3537" y="2475"/>
                      <a:pt x="3613" y="2475"/>
                    </a:cubicBezTo>
                    <a:cubicBezTo>
                      <a:pt x="3783" y="2475"/>
                      <a:pt x="3965" y="2585"/>
                      <a:pt x="4032" y="2741"/>
                    </a:cubicBezTo>
                    <a:cubicBezTo>
                      <a:pt x="4178" y="3030"/>
                      <a:pt x="3969" y="3352"/>
                      <a:pt x="3712" y="3482"/>
                    </a:cubicBezTo>
                    <a:lnTo>
                      <a:pt x="3712" y="3482"/>
                    </a:lnTo>
                    <a:cubicBezTo>
                      <a:pt x="3711" y="3483"/>
                      <a:pt x="3710" y="3484"/>
                      <a:pt x="3709" y="3484"/>
                    </a:cubicBezTo>
                    <a:cubicBezTo>
                      <a:pt x="3558" y="3580"/>
                      <a:pt x="3654" y="3795"/>
                      <a:pt x="3795" y="3795"/>
                    </a:cubicBezTo>
                    <a:cubicBezTo>
                      <a:pt x="3819" y="3795"/>
                      <a:pt x="3845" y="3789"/>
                      <a:pt x="3871" y="3775"/>
                    </a:cubicBezTo>
                    <a:cubicBezTo>
                      <a:pt x="3915" y="3760"/>
                      <a:pt x="4000" y="3692"/>
                      <a:pt x="4064" y="3692"/>
                    </a:cubicBezTo>
                    <a:cubicBezTo>
                      <a:pt x="4070" y="3692"/>
                      <a:pt x="4076" y="3692"/>
                      <a:pt x="4081" y="3694"/>
                    </a:cubicBezTo>
                    <a:cubicBezTo>
                      <a:pt x="4243" y="3710"/>
                      <a:pt x="4146" y="3855"/>
                      <a:pt x="4097" y="3920"/>
                    </a:cubicBezTo>
                    <a:cubicBezTo>
                      <a:pt x="4017" y="4034"/>
                      <a:pt x="3903" y="4131"/>
                      <a:pt x="3774" y="4178"/>
                    </a:cubicBezTo>
                    <a:cubicBezTo>
                      <a:pt x="3597" y="4237"/>
                      <a:pt x="3649" y="4510"/>
                      <a:pt x="3817" y="4510"/>
                    </a:cubicBezTo>
                    <a:cubicBezTo>
                      <a:pt x="3834" y="4510"/>
                      <a:pt x="3852" y="4507"/>
                      <a:pt x="3871" y="4502"/>
                    </a:cubicBezTo>
                    <a:cubicBezTo>
                      <a:pt x="4178" y="4372"/>
                      <a:pt x="4517" y="4081"/>
                      <a:pt x="4517" y="3726"/>
                    </a:cubicBezTo>
                    <a:cubicBezTo>
                      <a:pt x="4517" y="3576"/>
                      <a:pt x="4420" y="3441"/>
                      <a:pt x="4277" y="3383"/>
                    </a:cubicBezTo>
                    <a:lnTo>
                      <a:pt x="4277" y="3383"/>
                    </a:lnTo>
                    <a:cubicBezTo>
                      <a:pt x="4430" y="3121"/>
                      <a:pt x="4466" y="2798"/>
                      <a:pt x="4308" y="2530"/>
                    </a:cubicBezTo>
                    <a:cubicBezTo>
                      <a:pt x="4157" y="2281"/>
                      <a:pt x="3890" y="2148"/>
                      <a:pt x="3624" y="2148"/>
                    </a:cubicBezTo>
                    <a:cubicBezTo>
                      <a:pt x="3617" y="2148"/>
                      <a:pt x="3609" y="2149"/>
                      <a:pt x="3602" y="2149"/>
                    </a:cubicBezTo>
                    <a:lnTo>
                      <a:pt x="3602" y="2149"/>
                    </a:lnTo>
                    <a:cubicBezTo>
                      <a:pt x="3750" y="1819"/>
                      <a:pt x="3856" y="1472"/>
                      <a:pt x="3903" y="1108"/>
                    </a:cubicBezTo>
                    <a:cubicBezTo>
                      <a:pt x="3952" y="752"/>
                      <a:pt x="3903" y="317"/>
                      <a:pt x="3564" y="106"/>
                    </a:cubicBezTo>
                    <a:cubicBezTo>
                      <a:pt x="3448" y="33"/>
                      <a:pt x="3316" y="1"/>
                      <a:pt x="3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40"/>
              <p:cNvSpPr/>
              <p:nvPr/>
            </p:nvSpPr>
            <p:spPr>
              <a:xfrm>
                <a:off x="2115300" y="2001475"/>
                <a:ext cx="149275" cy="68850"/>
              </a:xfrm>
              <a:custGeom>
                <a:avLst/>
                <a:gdLst/>
                <a:ahLst/>
                <a:cxnLst/>
                <a:rect l="l" t="t" r="r" b="b"/>
                <a:pathLst>
                  <a:path w="5971" h="2754" extrusionOk="0">
                    <a:moveTo>
                      <a:pt x="4794" y="0"/>
                    </a:moveTo>
                    <a:cubicBezTo>
                      <a:pt x="4533" y="0"/>
                      <a:pt x="4275" y="101"/>
                      <a:pt x="4081" y="273"/>
                    </a:cubicBezTo>
                    <a:cubicBezTo>
                      <a:pt x="3855" y="458"/>
                      <a:pt x="3714" y="713"/>
                      <a:pt x="3633" y="991"/>
                    </a:cubicBezTo>
                    <a:lnTo>
                      <a:pt x="3633" y="991"/>
                    </a:lnTo>
                    <a:cubicBezTo>
                      <a:pt x="3521" y="910"/>
                      <a:pt x="3383" y="865"/>
                      <a:pt x="3242" y="865"/>
                    </a:cubicBezTo>
                    <a:cubicBezTo>
                      <a:pt x="3155" y="865"/>
                      <a:pt x="3066" y="882"/>
                      <a:pt x="2982" y="920"/>
                    </a:cubicBezTo>
                    <a:cubicBezTo>
                      <a:pt x="2711" y="1028"/>
                      <a:pt x="2552" y="1246"/>
                      <a:pt x="2469" y="1500"/>
                    </a:cubicBezTo>
                    <a:lnTo>
                      <a:pt x="2469" y="1500"/>
                    </a:lnTo>
                    <a:cubicBezTo>
                      <a:pt x="2375" y="1418"/>
                      <a:pt x="2263" y="1356"/>
                      <a:pt x="2141" y="1323"/>
                    </a:cubicBezTo>
                    <a:cubicBezTo>
                      <a:pt x="2062" y="1298"/>
                      <a:pt x="1982" y="1286"/>
                      <a:pt x="1903" y="1286"/>
                    </a:cubicBezTo>
                    <a:cubicBezTo>
                      <a:pt x="1702" y="1286"/>
                      <a:pt x="1505" y="1362"/>
                      <a:pt x="1336" y="1481"/>
                    </a:cubicBezTo>
                    <a:lnTo>
                      <a:pt x="1336" y="1481"/>
                    </a:lnTo>
                    <a:cubicBezTo>
                      <a:pt x="1294" y="1228"/>
                      <a:pt x="1168" y="995"/>
                      <a:pt x="928" y="871"/>
                    </a:cubicBezTo>
                    <a:cubicBezTo>
                      <a:pt x="836" y="827"/>
                      <a:pt x="733" y="805"/>
                      <a:pt x="630" y="805"/>
                    </a:cubicBezTo>
                    <a:cubicBezTo>
                      <a:pt x="393" y="805"/>
                      <a:pt x="158" y="920"/>
                      <a:pt x="56" y="1146"/>
                    </a:cubicBezTo>
                    <a:cubicBezTo>
                      <a:pt x="1" y="1289"/>
                      <a:pt x="120" y="1410"/>
                      <a:pt x="226" y="1410"/>
                    </a:cubicBezTo>
                    <a:cubicBezTo>
                      <a:pt x="275" y="1410"/>
                      <a:pt x="321" y="1384"/>
                      <a:pt x="347" y="1323"/>
                    </a:cubicBezTo>
                    <a:cubicBezTo>
                      <a:pt x="402" y="1202"/>
                      <a:pt x="518" y="1133"/>
                      <a:pt x="638" y="1133"/>
                    </a:cubicBezTo>
                    <a:cubicBezTo>
                      <a:pt x="693" y="1133"/>
                      <a:pt x="748" y="1148"/>
                      <a:pt x="799" y="1178"/>
                    </a:cubicBezTo>
                    <a:cubicBezTo>
                      <a:pt x="1010" y="1308"/>
                      <a:pt x="1042" y="1598"/>
                      <a:pt x="1010" y="1808"/>
                    </a:cubicBezTo>
                    <a:cubicBezTo>
                      <a:pt x="998" y="1913"/>
                      <a:pt x="1087" y="2027"/>
                      <a:pt x="1181" y="2027"/>
                    </a:cubicBezTo>
                    <a:cubicBezTo>
                      <a:pt x="1216" y="2027"/>
                      <a:pt x="1253" y="2010"/>
                      <a:pt x="1284" y="1970"/>
                    </a:cubicBezTo>
                    <a:cubicBezTo>
                      <a:pt x="1442" y="1784"/>
                      <a:pt x="1650" y="1623"/>
                      <a:pt x="1887" y="1623"/>
                    </a:cubicBezTo>
                    <a:cubicBezTo>
                      <a:pt x="1918" y="1623"/>
                      <a:pt x="1948" y="1625"/>
                      <a:pt x="1980" y="1631"/>
                    </a:cubicBezTo>
                    <a:cubicBezTo>
                      <a:pt x="2190" y="1657"/>
                      <a:pt x="2357" y="1800"/>
                      <a:pt x="2395" y="1991"/>
                    </a:cubicBezTo>
                    <a:lnTo>
                      <a:pt x="2395" y="1991"/>
                    </a:lnTo>
                    <a:cubicBezTo>
                      <a:pt x="2395" y="2039"/>
                      <a:pt x="2397" y="2085"/>
                      <a:pt x="2400" y="2131"/>
                    </a:cubicBezTo>
                    <a:cubicBezTo>
                      <a:pt x="2408" y="2236"/>
                      <a:pt x="2488" y="2289"/>
                      <a:pt x="2569" y="2289"/>
                    </a:cubicBezTo>
                    <a:cubicBezTo>
                      <a:pt x="2650" y="2289"/>
                      <a:pt x="2731" y="2236"/>
                      <a:pt x="2739" y="2131"/>
                    </a:cubicBezTo>
                    <a:cubicBezTo>
                      <a:pt x="2743" y="2074"/>
                      <a:pt x="2741" y="2018"/>
                      <a:pt x="2733" y="1964"/>
                    </a:cubicBezTo>
                    <a:lnTo>
                      <a:pt x="2733" y="1964"/>
                    </a:lnTo>
                    <a:cubicBezTo>
                      <a:pt x="2731" y="1738"/>
                      <a:pt x="2765" y="1507"/>
                      <a:pt x="2932" y="1340"/>
                    </a:cubicBezTo>
                    <a:cubicBezTo>
                      <a:pt x="3018" y="1254"/>
                      <a:pt x="3147" y="1203"/>
                      <a:pt x="3265" y="1203"/>
                    </a:cubicBezTo>
                    <a:cubicBezTo>
                      <a:pt x="3415" y="1203"/>
                      <a:pt x="3547" y="1286"/>
                      <a:pt x="3547" y="1485"/>
                    </a:cubicBezTo>
                    <a:cubicBezTo>
                      <a:pt x="3547" y="1590"/>
                      <a:pt x="3627" y="1643"/>
                      <a:pt x="3710" y="1643"/>
                    </a:cubicBezTo>
                    <a:cubicBezTo>
                      <a:pt x="3793" y="1643"/>
                      <a:pt x="3878" y="1590"/>
                      <a:pt x="3887" y="1485"/>
                    </a:cubicBezTo>
                    <a:cubicBezTo>
                      <a:pt x="3902" y="1146"/>
                      <a:pt x="3999" y="774"/>
                      <a:pt x="4258" y="547"/>
                    </a:cubicBezTo>
                    <a:cubicBezTo>
                      <a:pt x="4398" y="417"/>
                      <a:pt x="4596" y="335"/>
                      <a:pt x="4789" y="335"/>
                    </a:cubicBezTo>
                    <a:cubicBezTo>
                      <a:pt x="4931" y="335"/>
                      <a:pt x="5070" y="380"/>
                      <a:pt x="5180" y="483"/>
                    </a:cubicBezTo>
                    <a:cubicBezTo>
                      <a:pt x="5438" y="709"/>
                      <a:pt x="5551" y="1146"/>
                      <a:pt x="5583" y="1469"/>
                    </a:cubicBezTo>
                    <a:cubicBezTo>
                      <a:pt x="5615" y="1840"/>
                      <a:pt x="5567" y="2213"/>
                      <a:pt x="5421" y="2551"/>
                    </a:cubicBezTo>
                    <a:cubicBezTo>
                      <a:pt x="5381" y="2671"/>
                      <a:pt x="5484" y="2754"/>
                      <a:pt x="5587" y="2754"/>
                    </a:cubicBezTo>
                    <a:cubicBezTo>
                      <a:pt x="5650" y="2754"/>
                      <a:pt x="5714" y="2722"/>
                      <a:pt x="5745" y="2648"/>
                    </a:cubicBezTo>
                    <a:cubicBezTo>
                      <a:pt x="5938" y="2180"/>
                      <a:pt x="5971" y="1679"/>
                      <a:pt x="5874" y="1194"/>
                    </a:cubicBezTo>
                    <a:cubicBezTo>
                      <a:pt x="5777" y="774"/>
                      <a:pt x="5583" y="273"/>
                      <a:pt x="5180" y="79"/>
                    </a:cubicBezTo>
                    <a:cubicBezTo>
                      <a:pt x="5055" y="25"/>
                      <a:pt x="4924" y="0"/>
                      <a:pt x="47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40"/>
              <p:cNvSpPr/>
              <p:nvPr/>
            </p:nvSpPr>
            <p:spPr>
              <a:xfrm>
                <a:off x="2053150" y="2121725"/>
                <a:ext cx="38925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2008" extrusionOk="0">
                    <a:moveTo>
                      <a:pt x="618" y="0"/>
                    </a:moveTo>
                    <a:cubicBezTo>
                      <a:pt x="456" y="0"/>
                      <a:pt x="283" y="67"/>
                      <a:pt x="150" y="150"/>
                    </a:cubicBezTo>
                    <a:cubicBezTo>
                      <a:pt x="1" y="245"/>
                      <a:pt x="92" y="466"/>
                      <a:pt x="240" y="466"/>
                    </a:cubicBezTo>
                    <a:cubicBezTo>
                      <a:pt x="268" y="466"/>
                      <a:pt x="298" y="459"/>
                      <a:pt x="328" y="441"/>
                    </a:cubicBezTo>
                    <a:cubicBezTo>
                      <a:pt x="391" y="399"/>
                      <a:pt x="514" y="323"/>
                      <a:pt x="611" y="323"/>
                    </a:cubicBezTo>
                    <a:cubicBezTo>
                      <a:pt x="664" y="323"/>
                      <a:pt x="709" y="346"/>
                      <a:pt x="732" y="409"/>
                    </a:cubicBezTo>
                    <a:cubicBezTo>
                      <a:pt x="813" y="586"/>
                      <a:pt x="652" y="780"/>
                      <a:pt x="555" y="909"/>
                    </a:cubicBezTo>
                    <a:cubicBezTo>
                      <a:pt x="477" y="1002"/>
                      <a:pt x="562" y="1153"/>
                      <a:pt x="682" y="1153"/>
                    </a:cubicBezTo>
                    <a:cubicBezTo>
                      <a:pt x="688" y="1153"/>
                      <a:pt x="694" y="1153"/>
                      <a:pt x="699" y="1152"/>
                    </a:cubicBezTo>
                    <a:cubicBezTo>
                      <a:pt x="764" y="1152"/>
                      <a:pt x="829" y="1145"/>
                      <a:pt x="893" y="1145"/>
                    </a:cubicBezTo>
                    <a:cubicBezTo>
                      <a:pt x="926" y="1145"/>
                      <a:pt x="958" y="1146"/>
                      <a:pt x="990" y="1152"/>
                    </a:cubicBezTo>
                    <a:cubicBezTo>
                      <a:pt x="1072" y="1168"/>
                      <a:pt x="1152" y="1200"/>
                      <a:pt x="1169" y="1264"/>
                    </a:cubicBezTo>
                    <a:cubicBezTo>
                      <a:pt x="1201" y="1361"/>
                      <a:pt x="1136" y="1458"/>
                      <a:pt x="1087" y="1508"/>
                    </a:cubicBezTo>
                    <a:cubicBezTo>
                      <a:pt x="990" y="1605"/>
                      <a:pt x="861" y="1652"/>
                      <a:pt x="748" y="1701"/>
                    </a:cubicBezTo>
                    <a:cubicBezTo>
                      <a:pt x="667" y="1734"/>
                      <a:pt x="652" y="1863"/>
                      <a:pt x="684" y="1928"/>
                    </a:cubicBezTo>
                    <a:cubicBezTo>
                      <a:pt x="717" y="1983"/>
                      <a:pt x="772" y="2008"/>
                      <a:pt x="831" y="2008"/>
                    </a:cubicBezTo>
                    <a:cubicBezTo>
                      <a:pt x="857" y="2008"/>
                      <a:pt x="884" y="2003"/>
                      <a:pt x="910" y="1992"/>
                    </a:cubicBezTo>
                    <a:cubicBezTo>
                      <a:pt x="1087" y="1911"/>
                      <a:pt x="1249" y="1831"/>
                      <a:pt x="1363" y="1685"/>
                    </a:cubicBezTo>
                    <a:cubicBezTo>
                      <a:pt x="1492" y="1540"/>
                      <a:pt x="1557" y="1346"/>
                      <a:pt x="1492" y="1168"/>
                    </a:cubicBezTo>
                    <a:cubicBezTo>
                      <a:pt x="1404" y="936"/>
                      <a:pt x="1202" y="848"/>
                      <a:pt x="991" y="825"/>
                    </a:cubicBezTo>
                    <a:lnTo>
                      <a:pt x="991" y="825"/>
                    </a:lnTo>
                    <a:cubicBezTo>
                      <a:pt x="1090" y="631"/>
                      <a:pt x="1129" y="415"/>
                      <a:pt x="1007" y="215"/>
                    </a:cubicBezTo>
                    <a:cubicBezTo>
                      <a:pt x="913" y="58"/>
                      <a:pt x="770" y="0"/>
                      <a:pt x="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40"/>
              <p:cNvSpPr/>
              <p:nvPr/>
            </p:nvSpPr>
            <p:spPr>
              <a:xfrm>
                <a:off x="2429075" y="2442550"/>
                <a:ext cx="492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225" extrusionOk="0">
                    <a:moveTo>
                      <a:pt x="1354" y="1"/>
                    </a:moveTo>
                    <a:cubicBezTo>
                      <a:pt x="1338" y="1"/>
                      <a:pt x="1322" y="2"/>
                      <a:pt x="1307" y="3"/>
                    </a:cubicBezTo>
                    <a:cubicBezTo>
                      <a:pt x="1226" y="20"/>
                      <a:pt x="1145" y="68"/>
                      <a:pt x="1145" y="165"/>
                    </a:cubicBezTo>
                    <a:cubicBezTo>
                      <a:pt x="1145" y="246"/>
                      <a:pt x="1226" y="343"/>
                      <a:pt x="1307" y="343"/>
                    </a:cubicBezTo>
                    <a:cubicBezTo>
                      <a:pt x="1316" y="342"/>
                      <a:pt x="1325" y="342"/>
                      <a:pt x="1335" y="342"/>
                    </a:cubicBezTo>
                    <a:cubicBezTo>
                      <a:pt x="1501" y="342"/>
                      <a:pt x="1645" y="482"/>
                      <a:pt x="1614" y="649"/>
                    </a:cubicBezTo>
                    <a:cubicBezTo>
                      <a:pt x="1572" y="815"/>
                      <a:pt x="1378" y="898"/>
                      <a:pt x="1212" y="940"/>
                    </a:cubicBezTo>
                    <a:lnTo>
                      <a:pt x="1212" y="940"/>
                    </a:lnTo>
                    <a:cubicBezTo>
                      <a:pt x="1209" y="939"/>
                      <a:pt x="1206" y="939"/>
                      <a:pt x="1203" y="939"/>
                    </a:cubicBezTo>
                    <a:cubicBezTo>
                      <a:pt x="1195" y="939"/>
                      <a:pt x="1186" y="940"/>
                      <a:pt x="1177" y="940"/>
                    </a:cubicBezTo>
                    <a:cubicBezTo>
                      <a:pt x="1178" y="943"/>
                      <a:pt x="1178" y="945"/>
                      <a:pt x="1178" y="947"/>
                    </a:cubicBezTo>
                    <a:lnTo>
                      <a:pt x="1178" y="947"/>
                    </a:lnTo>
                    <a:cubicBezTo>
                      <a:pt x="1162" y="951"/>
                      <a:pt x="1145" y="954"/>
                      <a:pt x="1129" y="957"/>
                    </a:cubicBezTo>
                    <a:cubicBezTo>
                      <a:pt x="955" y="989"/>
                      <a:pt x="982" y="1281"/>
                      <a:pt x="1163" y="1281"/>
                    </a:cubicBezTo>
                    <a:cubicBezTo>
                      <a:pt x="1168" y="1281"/>
                      <a:pt x="1172" y="1281"/>
                      <a:pt x="1177" y="1280"/>
                    </a:cubicBezTo>
                    <a:cubicBezTo>
                      <a:pt x="1185" y="1279"/>
                      <a:pt x="1192" y="1279"/>
                      <a:pt x="1199" y="1279"/>
                    </a:cubicBezTo>
                    <a:cubicBezTo>
                      <a:pt x="1295" y="1279"/>
                      <a:pt x="1321" y="1384"/>
                      <a:pt x="1291" y="1474"/>
                    </a:cubicBezTo>
                    <a:cubicBezTo>
                      <a:pt x="1242" y="1587"/>
                      <a:pt x="1145" y="1684"/>
                      <a:pt x="1048" y="1748"/>
                    </a:cubicBezTo>
                    <a:cubicBezTo>
                      <a:pt x="907" y="1849"/>
                      <a:pt x="740" y="1900"/>
                      <a:pt x="572" y="1900"/>
                    </a:cubicBezTo>
                    <a:cubicBezTo>
                      <a:pt x="471" y="1900"/>
                      <a:pt x="369" y="1882"/>
                      <a:pt x="272" y="1845"/>
                    </a:cubicBezTo>
                    <a:cubicBezTo>
                      <a:pt x="255" y="1840"/>
                      <a:pt x="238" y="1837"/>
                      <a:pt x="222" y="1837"/>
                    </a:cubicBezTo>
                    <a:cubicBezTo>
                      <a:pt x="63" y="1837"/>
                      <a:pt x="0" y="2110"/>
                      <a:pt x="192" y="2169"/>
                    </a:cubicBezTo>
                    <a:cubicBezTo>
                      <a:pt x="310" y="2206"/>
                      <a:pt x="433" y="2225"/>
                      <a:pt x="556" y="2225"/>
                    </a:cubicBezTo>
                    <a:cubicBezTo>
                      <a:pt x="855" y="2225"/>
                      <a:pt x="1154" y="2116"/>
                      <a:pt x="1371" y="1910"/>
                    </a:cubicBezTo>
                    <a:cubicBezTo>
                      <a:pt x="1533" y="1765"/>
                      <a:pt x="1662" y="1539"/>
                      <a:pt x="1630" y="1313"/>
                    </a:cubicBezTo>
                    <a:cubicBezTo>
                      <a:pt x="1617" y="1258"/>
                      <a:pt x="1595" y="1205"/>
                      <a:pt x="1564" y="1157"/>
                    </a:cubicBezTo>
                    <a:lnTo>
                      <a:pt x="1564" y="1157"/>
                    </a:lnTo>
                    <a:cubicBezTo>
                      <a:pt x="1768" y="1057"/>
                      <a:pt x="1927" y="890"/>
                      <a:pt x="1938" y="649"/>
                    </a:cubicBezTo>
                    <a:cubicBezTo>
                      <a:pt x="1968" y="326"/>
                      <a:pt x="168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40"/>
              <p:cNvSpPr/>
              <p:nvPr/>
            </p:nvSpPr>
            <p:spPr>
              <a:xfrm>
                <a:off x="2540575" y="2366250"/>
                <a:ext cx="69475" cy="112450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4498" extrusionOk="0">
                    <a:moveTo>
                      <a:pt x="1006" y="1"/>
                    </a:moveTo>
                    <a:cubicBezTo>
                      <a:pt x="686" y="1"/>
                      <a:pt x="377" y="219"/>
                      <a:pt x="128" y="421"/>
                    </a:cubicBezTo>
                    <a:cubicBezTo>
                      <a:pt x="0" y="536"/>
                      <a:pt x="125" y="702"/>
                      <a:pt x="263" y="702"/>
                    </a:cubicBezTo>
                    <a:cubicBezTo>
                      <a:pt x="299" y="702"/>
                      <a:pt x="336" y="690"/>
                      <a:pt x="370" y="663"/>
                    </a:cubicBezTo>
                    <a:cubicBezTo>
                      <a:pt x="529" y="518"/>
                      <a:pt x="743" y="327"/>
                      <a:pt x="976" y="327"/>
                    </a:cubicBezTo>
                    <a:cubicBezTo>
                      <a:pt x="1027" y="327"/>
                      <a:pt x="1078" y="336"/>
                      <a:pt x="1130" y="357"/>
                    </a:cubicBezTo>
                    <a:cubicBezTo>
                      <a:pt x="1469" y="486"/>
                      <a:pt x="1227" y="922"/>
                      <a:pt x="1081" y="1132"/>
                    </a:cubicBezTo>
                    <a:cubicBezTo>
                      <a:pt x="1019" y="1225"/>
                      <a:pt x="1104" y="1375"/>
                      <a:pt x="1210" y="1375"/>
                    </a:cubicBezTo>
                    <a:cubicBezTo>
                      <a:pt x="1216" y="1375"/>
                      <a:pt x="1221" y="1375"/>
                      <a:pt x="1227" y="1374"/>
                    </a:cubicBezTo>
                    <a:cubicBezTo>
                      <a:pt x="1251" y="1371"/>
                      <a:pt x="1275" y="1370"/>
                      <a:pt x="1298" y="1370"/>
                    </a:cubicBezTo>
                    <a:cubicBezTo>
                      <a:pt x="1761" y="1370"/>
                      <a:pt x="1916" y="1967"/>
                      <a:pt x="1469" y="2182"/>
                    </a:cubicBezTo>
                    <a:cubicBezTo>
                      <a:pt x="1339" y="2247"/>
                      <a:pt x="1389" y="2458"/>
                      <a:pt x="1518" y="2490"/>
                    </a:cubicBezTo>
                    <a:cubicBezTo>
                      <a:pt x="1970" y="2603"/>
                      <a:pt x="2406" y="2975"/>
                      <a:pt x="2374" y="3492"/>
                    </a:cubicBezTo>
                    <a:cubicBezTo>
                      <a:pt x="2358" y="3701"/>
                      <a:pt x="2261" y="3912"/>
                      <a:pt x="2083" y="4042"/>
                    </a:cubicBezTo>
                    <a:cubicBezTo>
                      <a:pt x="1937" y="4139"/>
                      <a:pt x="1762" y="4172"/>
                      <a:pt x="1581" y="4172"/>
                    </a:cubicBezTo>
                    <a:cubicBezTo>
                      <a:pt x="1463" y="4172"/>
                      <a:pt x="1342" y="4157"/>
                      <a:pt x="1227" y="4138"/>
                    </a:cubicBezTo>
                    <a:cubicBezTo>
                      <a:pt x="1217" y="4137"/>
                      <a:pt x="1207" y="4136"/>
                      <a:pt x="1198" y="4136"/>
                    </a:cubicBezTo>
                    <a:cubicBezTo>
                      <a:pt x="1009" y="4136"/>
                      <a:pt x="946" y="4431"/>
                      <a:pt x="1145" y="4462"/>
                    </a:cubicBezTo>
                    <a:cubicBezTo>
                      <a:pt x="1286" y="4481"/>
                      <a:pt x="1435" y="4497"/>
                      <a:pt x="1583" y="4497"/>
                    </a:cubicBezTo>
                    <a:cubicBezTo>
                      <a:pt x="1809" y="4497"/>
                      <a:pt x="2034" y="4459"/>
                      <a:pt x="2229" y="4332"/>
                    </a:cubicBezTo>
                    <a:cubicBezTo>
                      <a:pt x="2488" y="4171"/>
                      <a:pt x="2649" y="3895"/>
                      <a:pt x="2697" y="3589"/>
                    </a:cubicBezTo>
                    <a:cubicBezTo>
                      <a:pt x="2779" y="2990"/>
                      <a:pt x="2402" y="2506"/>
                      <a:pt x="1896" y="2272"/>
                    </a:cubicBezTo>
                    <a:lnTo>
                      <a:pt x="1896" y="2272"/>
                    </a:lnTo>
                    <a:cubicBezTo>
                      <a:pt x="2048" y="2090"/>
                      <a:pt x="2123" y="1845"/>
                      <a:pt x="2067" y="1600"/>
                    </a:cubicBezTo>
                    <a:cubicBezTo>
                      <a:pt x="1994" y="1333"/>
                      <a:pt x="1765" y="1129"/>
                      <a:pt x="1498" y="1066"/>
                    </a:cubicBezTo>
                    <a:lnTo>
                      <a:pt x="1498" y="1066"/>
                    </a:lnTo>
                    <a:cubicBezTo>
                      <a:pt x="1655" y="729"/>
                      <a:pt x="1721" y="319"/>
                      <a:pt x="1356" y="98"/>
                    </a:cubicBezTo>
                    <a:cubicBezTo>
                      <a:pt x="1240" y="29"/>
                      <a:pt x="1122" y="1"/>
                      <a:pt x="1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40"/>
              <p:cNvSpPr/>
              <p:nvPr/>
            </p:nvSpPr>
            <p:spPr>
              <a:xfrm>
                <a:off x="2159600" y="1831025"/>
                <a:ext cx="36725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263" extrusionOk="0">
                    <a:moveTo>
                      <a:pt x="484" y="0"/>
                    </a:moveTo>
                    <a:cubicBezTo>
                      <a:pt x="384" y="0"/>
                      <a:pt x="281" y="18"/>
                      <a:pt x="191" y="45"/>
                    </a:cubicBezTo>
                    <a:cubicBezTo>
                      <a:pt x="0" y="104"/>
                      <a:pt x="63" y="377"/>
                      <a:pt x="222" y="377"/>
                    </a:cubicBezTo>
                    <a:cubicBezTo>
                      <a:pt x="238" y="377"/>
                      <a:pt x="255" y="374"/>
                      <a:pt x="272" y="368"/>
                    </a:cubicBezTo>
                    <a:cubicBezTo>
                      <a:pt x="333" y="353"/>
                      <a:pt x="422" y="327"/>
                      <a:pt x="498" y="327"/>
                    </a:cubicBezTo>
                    <a:cubicBezTo>
                      <a:pt x="583" y="327"/>
                      <a:pt x="652" y="360"/>
                      <a:pt x="643" y="481"/>
                    </a:cubicBezTo>
                    <a:cubicBezTo>
                      <a:pt x="628" y="578"/>
                      <a:pt x="579" y="659"/>
                      <a:pt x="531" y="739"/>
                    </a:cubicBezTo>
                    <a:cubicBezTo>
                      <a:pt x="466" y="836"/>
                      <a:pt x="402" y="933"/>
                      <a:pt x="369" y="1062"/>
                    </a:cubicBezTo>
                    <a:cubicBezTo>
                      <a:pt x="322" y="1180"/>
                      <a:pt x="428" y="1263"/>
                      <a:pt x="533" y="1263"/>
                    </a:cubicBezTo>
                    <a:cubicBezTo>
                      <a:pt x="573" y="1263"/>
                      <a:pt x="612" y="1251"/>
                      <a:pt x="643" y="1224"/>
                    </a:cubicBezTo>
                    <a:cubicBezTo>
                      <a:pt x="686" y="1182"/>
                      <a:pt x="733" y="1164"/>
                      <a:pt x="780" y="1164"/>
                    </a:cubicBezTo>
                    <a:cubicBezTo>
                      <a:pt x="896" y="1164"/>
                      <a:pt x="1008" y="1271"/>
                      <a:pt x="1031" y="1386"/>
                    </a:cubicBezTo>
                    <a:cubicBezTo>
                      <a:pt x="1080" y="1564"/>
                      <a:pt x="1016" y="1903"/>
                      <a:pt x="789" y="1935"/>
                    </a:cubicBezTo>
                    <a:cubicBezTo>
                      <a:pt x="708" y="1952"/>
                      <a:pt x="660" y="2064"/>
                      <a:pt x="676" y="2146"/>
                    </a:cubicBezTo>
                    <a:cubicBezTo>
                      <a:pt x="703" y="2227"/>
                      <a:pt x="764" y="2263"/>
                      <a:pt x="839" y="2263"/>
                    </a:cubicBezTo>
                    <a:cubicBezTo>
                      <a:pt x="854" y="2263"/>
                      <a:pt x="870" y="2261"/>
                      <a:pt x="886" y="2258"/>
                    </a:cubicBezTo>
                    <a:cubicBezTo>
                      <a:pt x="1307" y="2178"/>
                      <a:pt x="1468" y="1596"/>
                      <a:pt x="1339" y="1241"/>
                    </a:cubicBezTo>
                    <a:cubicBezTo>
                      <a:pt x="1255" y="1026"/>
                      <a:pt x="1057" y="876"/>
                      <a:pt x="846" y="844"/>
                    </a:cubicBezTo>
                    <a:lnTo>
                      <a:pt x="846" y="844"/>
                    </a:lnTo>
                    <a:cubicBezTo>
                      <a:pt x="867" y="810"/>
                      <a:pt x="886" y="776"/>
                      <a:pt x="902" y="739"/>
                    </a:cubicBezTo>
                    <a:cubicBezTo>
                      <a:pt x="967" y="610"/>
                      <a:pt x="999" y="448"/>
                      <a:pt x="951" y="303"/>
                    </a:cubicBezTo>
                    <a:cubicBezTo>
                      <a:pt x="886" y="75"/>
                      <a:pt x="690" y="0"/>
                      <a:pt x="4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40"/>
              <p:cNvSpPr/>
              <p:nvPr/>
            </p:nvSpPr>
            <p:spPr>
              <a:xfrm>
                <a:off x="1716675" y="2780775"/>
                <a:ext cx="108750" cy="40362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6145" extrusionOk="0">
                    <a:moveTo>
                      <a:pt x="1" y="0"/>
                    </a:moveTo>
                    <a:lnTo>
                      <a:pt x="1" y="16145"/>
                    </a:lnTo>
                    <a:lnTo>
                      <a:pt x="4349" y="15175"/>
                    </a:lnTo>
                    <a:lnTo>
                      <a:pt x="4349" y="77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35C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40"/>
              <p:cNvSpPr/>
              <p:nvPr/>
            </p:nvSpPr>
            <p:spPr>
              <a:xfrm>
                <a:off x="1466175" y="2967425"/>
                <a:ext cx="441650" cy="329725"/>
              </a:xfrm>
              <a:custGeom>
                <a:avLst/>
                <a:gdLst/>
                <a:ahLst/>
                <a:cxnLst/>
                <a:rect l="l" t="t" r="r" b="b"/>
                <a:pathLst>
                  <a:path w="17666" h="13189" extrusionOk="0">
                    <a:moveTo>
                      <a:pt x="6902" y="1"/>
                    </a:moveTo>
                    <a:lnTo>
                      <a:pt x="6935" y="8146"/>
                    </a:lnTo>
                    <a:cubicBezTo>
                      <a:pt x="1" y="8146"/>
                      <a:pt x="550" y="13189"/>
                      <a:pt x="550" y="13189"/>
                    </a:cubicBezTo>
                    <a:lnTo>
                      <a:pt x="17472" y="13189"/>
                    </a:lnTo>
                    <a:cubicBezTo>
                      <a:pt x="17666" y="9358"/>
                      <a:pt x="16179" y="8679"/>
                      <a:pt x="16179" y="8679"/>
                    </a:cubicBezTo>
                    <a:lnTo>
                      <a:pt x="168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40"/>
              <p:cNvSpPr/>
              <p:nvPr/>
            </p:nvSpPr>
            <p:spPr>
              <a:xfrm>
                <a:off x="1591450" y="3177175"/>
                <a:ext cx="50925" cy="767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3068" extrusionOk="0">
                    <a:moveTo>
                      <a:pt x="248" y="0"/>
                    </a:moveTo>
                    <a:cubicBezTo>
                      <a:pt x="121" y="0"/>
                      <a:pt x="1" y="164"/>
                      <a:pt x="114" y="289"/>
                    </a:cubicBezTo>
                    <a:cubicBezTo>
                      <a:pt x="840" y="1049"/>
                      <a:pt x="1261" y="2002"/>
                      <a:pt x="1665" y="2956"/>
                    </a:cubicBezTo>
                    <a:cubicBezTo>
                      <a:pt x="1697" y="3034"/>
                      <a:pt x="1768" y="3067"/>
                      <a:pt x="1836" y="3067"/>
                    </a:cubicBezTo>
                    <a:cubicBezTo>
                      <a:pt x="1939" y="3067"/>
                      <a:pt x="2037" y="2991"/>
                      <a:pt x="1988" y="2875"/>
                    </a:cubicBezTo>
                    <a:cubicBezTo>
                      <a:pt x="1568" y="1873"/>
                      <a:pt x="1116" y="855"/>
                      <a:pt x="356" y="47"/>
                    </a:cubicBezTo>
                    <a:cubicBezTo>
                      <a:pt x="323" y="14"/>
                      <a:pt x="285" y="0"/>
                      <a:pt x="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40"/>
              <p:cNvSpPr/>
              <p:nvPr/>
            </p:nvSpPr>
            <p:spPr>
              <a:xfrm>
                <a:off x="1639950" y="3174975"/>
                <a:ext cx="55125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3048" extrusionOk="0">
                    <a:moveTo>
                      <a:pt x="244" y="1"/>
                    </a:moveTo>
                    <a:cubicBezTo>
                      <a:pt x="118" y="1"/>
                      <a:pt x="1" y="173"/>
                      <a:pt x="113" y="297"/>
                    </a:cubicBezTo>
                    <a:cubicBezTo>
                      <a:pt x="824" y="1088"/>
                      <a:pt x="1406" y="1993"/>
                      <a:pt x="1859" y="2963"/>
                    </a:cubicBezTo>
                    <a:cubicBezTo>
                      <a:pt x="1883" y="3023"/>
                      <a:pt x="1928" y="3047"/>
                      <a:pt x="1976" y="3047"/>
                    </a:cubicBezTo>
                    <a:cubicBezTo>
                      <a:pt x="2083" y="3047"/>
                      <a:pt x="2205" y="2925"/>
                      <a:pt x="2149" y="2801"/>
                    </a:cubicBezTo>
                    <a:cubicBezTo>
                      <a:pt x="1680" y="1799"/>
                      <a:pt x="1083" y="879"/>
                      <a:pt x="355" y="54"/>
                    </a:cubicBezTo>
                    <a:cubicBezTo>
                      <a:pt x="321" y="16"/>
                      <a:pt x="282" y="1"/>
                      <a:pt x="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40"/>
              <p:cNvSpPr/>
              <p:nvPr/>
            </p:nvSpPr>
            <p:spPr>
              <a:xfrm>
                <a:off x="1648900" y="3144200"/>
                <a:ext cx="1000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1928" extrusionOk="0">
                    <a:moveTo>
                      <a:pt x="219" y="0"/>
                    </a:moveTo>
                    <a:cubicBezTo>
                      <a:pt x="49" y="0"/>
                      <a:pt x="0" y="273"/>
                      <a:pt x="191" y="332"/>
                    </a:cubicBezTo>
                    <a:cubicBezTo>
                      <a:pt x="1404" y="655"/>
                      <a:pt x="2680" y="1011"/>
                      <a:pt x="3634" y="1883"/>
                    </a:cubicBezTo>
                    <a:cubicBezTo>
                      <a:pt x="3669" y="1915"/>
                      <a:pt x="3708" y="1928"/>
                      <a:pt x="3745" y="1928"/>
                    </a:cubicBezTo>
                    <a:cubicBezTo>
                      <a:pt x="3881" y="1928"/>
                      <a:pt x="4002" y="1755"/>
                      <a:pt x="3876" y="1640"/>
                    </a:cubicBezTo>
                    <a:cubicBezTo>
                      <a:pt x="2874" y="735"/>
                      <a:pt x="1548" y="347"/>
                      <a:pt x="272" y="9"/>
                    </a:cubicBezTo>
                    <a:cubicBezTo>
                      <a:pt x="253" y="3"/>
                      <a:pt x="235" y="0"/>
                      <a:pt x="2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40"/>
              <p:cNvSpPr/>
              <p:nvPr/>
            </p:nvSpPr>
            <p:spPr>
              <a:xfrm>
                <a:off x="1649050" y="3097550"/>
                <a:ext cx="1032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4131" h="603" extrusionOk="0">
                    <a:moveTo>
                      <a:pt x="1728" y="1"/>
                    </a:moveTo>
                    <a:cubicBezTo>
                      <a:pt x="1218" y="1"/>
                      <a:pt x="707" y="44"/>
                      <a:pt x="202" y="129"/>
                    </a:cubicBezTo>
                    <a:cubicBezTo>
                      <a:pt x="1" y="160"/>
                      <a:pt x="65" y="455"/>
                      <a:pt x="253" y="455"/>
                    </a:cubicBezTo>
                    <a:cubicBezTo>
                      <a:pt x="262" y="455"/>
                      <a:pt x="272" y="454"/>
                      <a:pt x="282" y="452"/>
                    </a:cubicBezTo>
                    <a:cubicBezTo>
                      <a:pt x="768" y="367"/>
                      <a:pt x="1256" y="324"/>
                      <a:pt x="1743" y="324"/>
                    </a:cubicBezTo>
                    <a:cubicBezTo>
                      <a:pt x="2455" y="324"/>
                      <a:pt x="3163" y="415"/>
                      <a:pt x="3854" y="597"/>
                    </a:cubicBezTo>
                    <a:cubicBezTo>
                      <a:pt x="3869" y="601"/>
                      <a:pt x="3883" y="602"/>
                      <a:pt x="3896" y="602"/>
                    </a:cubicBezTo>
                    <a:cubicBezTo>
                      <a:pt x="4074" y="602"/>
                      <a:pt x="4130" y="320"/>
                      <a:pt x="3934" y="274"/>
                    </a:cubicBezTo>
                    <a:cubicBezTo>
                      <a:pt x="3215" y="92"/>
                      <a:pt x="2473" y="1"/>
                      <a:pt x="17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40"/>
              <p:cNvSpPr/>
              <p:nvPr/>
            </p:nvSpPr>
            <p:spPr>
              <a:xfrm>
                <a:off x="1649050" y="3047725"/>
                <a:ext cx="1007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460" extrusionOk="0">
                    <a:moveTo>
                      <a:pt x="2242" y="1"/>
                    </a:moveTo>
                    <a:cubicBezTo>
                      <a:pt x="1559" y="1"/>
                      <a:pt x="878" y="50"/>
                      <a:pt x="202" y="151"/>
                    </a:cubicBezTo>
                    <a:cubicBezTo>
                      <a:pt x="1" y="165"/>
                      <a:pt x="65" y="459"/>
                      <a:pt x="253" y="459"/>
                    </a:cubicBezTo>
                    <a:cubicBezTo>
                      <a:pt x="262" y="459"/>
                      <a:pt x="272" y="458"/>
                      <a:pt x="282" y="457"/>
                    </a:cubicBezTo>
                    <a:cubicBezTo>
                      <a:pt x="936" y="367"/>
                      <a:pt x="1590" y="323"/>
                      <a:pt x="2245" y="323"/>
                    </a:cubicBezTo>
                    <a:cubicBezTo>
                      <a:pt x="2770" y="323"/>
                      <a:pt x="3296" y="352"/>
                      <a:pt x="3822" y="409"/>
                    </a:cubicBezTo>
                    <a:cubicBezTo>
                      <a:pt x="3831" y="411"/>
                      <a:pt x="3840" y="411"/>
                      <a:pt x="3849" y="411"/>
                    </a:cubicBezTo>
                    <a:cubicBezTo>
                      <a:pt x="4031" y="411"/>
                      <a:pt x="4022" y="101"/>
                      <a:pt x="3822" y="86"/>
                    </a:cubicBezTo>
                    <a:cubicBezTo>
                      <a:pt x="3295" y="30"/>
                      <a:pt x="2768" y="1"/>
                      <a:pt x="2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40"/>
              <p:cNvSpPr/>
              <p:nvPr/>
            </p:nvSpPr>
            <p:spPr>
              <a:xfrm>
                <a:off x="1648000" y="3007025"/>
                <a:ext cx="223850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340" extrusionOk="0">
                    <a:moveTo>
                      <a:pt x="211" y="1"/>
                    </a:moveTo>
                    <a:cubicBezTo>
                      <a:pt x="1" y="1"/>
                      <a:pt x="1" y="340"/>
                      <a:pt x="211" y="340"/>
                    </a:cubicBezTo>
                    <a:lnTo>
                      <a:pt x="8744" y="340"/>
                    </a:lnTo>
                    <a:cubicBezTo>
                      <a:pt x="8954" y="340"/>
                      <a:pt x="8954" y="1"/>
                      <a:pt x="87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40"/>
              <p:cNvSpPr/>
              <p:nvPr/>
            </p:nvSpPr>
            <p:spPr>
              <a:xfrm>
                <a:off x="1822550" y="3185100"/>
                <a:ext cx="40100" cy="101175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047" extrusionOk="0">
                    <a:moveTo>
                      <a:pt x="1364" y="0"/>
                    </a:moveTo>
                    <a:cubicBezTo>
                      <a:pt x="1327" y="0"/>
                      <a:pt x="1291" y="16"/>
                      <a:pt x="1261" y="53"/>
                    </a:cubicBezTo>
                    <a:cubicBezTo>
                      <a:pt x="420" y="1136"/>
                      <a:pt x="0" y="2525"/>
                      <a:pt x="146" y="3883"/>
                    </a:cubicBezTo>
                    <a:cubicBezTo>
                      <a:pt x="154" y="3990"/>
                      <a:pt x="246" y="4047"/>
                      <a:pt x="330" y="4047"/>
                    </a:cubicBezTo>
                    <a:cubicBezTo>
                      <a:pt x="412" y="4047"/>
                      <a:pt x="485" y="3994"/>
                      <a:pt x="470" y="3883"/>
                    </a:cubicBezTo>
                    <a:cubicBezTo>
                      <a:pt x="340" y="2607"/>
                      <a:pt x="711" y="1314"/>
                      <a:pt x="1504" y="295"/>
                    </a:cubicBezTo>
                    <a:cubicBezTo>
                      <a:pt x="1603" y="171"/>
                      <a:pt x="1483" y="0"/>
                      <a:pt x="1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40"/>
              <p:cNvSpPr/>
              <p:nvPr/>
            </p:nvSpPr>
            <p:spPr>
              <a:xfrm>
                <a:off x="1479925" y="3297125"/>
                <a:ext cx="423450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16938" h="2506" extrusionOk="0">
                    <a:moveTo>
                      <a:pt x="0" y="1"/>
                    </a:moveTo>
                    <a:lnTo>
                      <a:pt x="0" y="1018"/>
                    </a:lnTo>
                    <a:cubicBezTo>
                      <a:pt x="0" y="1843"/>
                      <a:pt x="664" y="2505"/>
                      <a:pt x="1487" y="2505"/>
                    </a:cubicBezTo>
                    <a:lnTo>
                      <a:pt x="15306" y="2505"/>
                    </a:lnTo>
                    <a:cubicBezTo>
                      <a:pt x="16211" y="2505"/>
                      <a:pt x="16938" y="1778"/>
                      <a:pt x="16938" y="873"/>
                    </a:cubicBezTo>
                    <a:lnTo>
                      <a:pt x="1693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40"/>
              <p:cNvSpPr/>
              <p:nvPr/>
            </p:nvSpPr>
            <p:spPr>
              <a:xfrm>
                <a:off x="1475875" y="3293100"/>
                <a:ext cx="431550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17262" h="2828" extrusionOk="0">
                    <a:moveTo>
                      <a:pt x="16938" y="323"/>
                    </a:moveTo>
                    <a:lnTo>
                      <a:pt x="16938" y="1034"/>
                    </a:lnTo>
                    <a:cubicBezTo>
                      <a:pt x="16938" y="1842"/>
                      <a:pt x="16276" y="2504"/>
                      <a:pt x="15468" y="2504"/>
                    </a:cubicBezTo>
                    <a:lnTo>
                      <a:pt x="1649" y="2504"/>
                    </a:lnTo>
                    <a:cubicBezTo>
                      <a:pt x="923" y="2504"/>
                      <a:pt x="324" y="1907"/>
                      <a:pt x="324" y="1179"/>
                    </a:cubicBezTo>
                    <a:lnTo>
                      <a:pt x="324" y="323"/>
                    </a:lnTo>
                    <a:close/>
                    <a:moveTo>
                      <a:pt x="1" y="0"/>
                    </a:moveTo>
                    <a:lnTo>
                      <a:pt x="1" y="1179"/>
                    </a:lnTo>
                    <a:cubicBezTo>
                      <a:pt x="1" y="2101"/>
                      <a:pt x="744" y="2828"/>
                      <a:pt x="1649" y="2828"/>
                    </a:cubicBezTo>
                    <a:lnTo>
                      <a:pt x="15468" y="2828"/>
                    </a:lnTo>
                    <a:cubicBezTo>
                      <a:pt x="16453" y="2828"/>
                      <a:pt x="17261" y="2036"/>
                      <a:pt x="17261" y="1034"/>
                    </a:cubicBezTo>
                    <a:lnTo>
                      <a:pt x="172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40"/>
              <p:cNvSpPr/>
              <p:nvPr/>
            </p:nvSpPr>
            <p:spPr>
              <a:xfrm>
                <a:off x="1477500" y="3312475"/>
                <a:ext cx="4258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7035" h="340" extrusionOk="0">
                    <a:moveTo>
                      <a:pt x="211" y="1"/>
                    </a:moveTo>
                    <a:cubicBezTo>
                      <a:pt x="0" y="1"/>
                      <a:pt x="0" y="340"/>
                      <a:pt x="211" y="340"/>
                    </a:cubicBezTo>
                    <a:lnTo>
                      <a:pt x="16808" y="340"/>
                    </a:lnTo>
                    <a:cubicBezTo>
                      <a:pt x="17035" y="340"/>
                      <a:pt x="17035" y="1"/>
                      <a:pt x="168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40"/>
              <p:cNvSpPr/>
              <p:nvPr/>
            </p:nvSpPr>
            <p:spPr>
              <a:xfrm>
                <a:off x="1481150" y="3336725"/>
                <a:ext cx="4161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6647" h="340" extrusionOk="0">
                    <a:moveTo>
                      <a:pt x="210" y="0"/>
                    </a:moveTo>
                    <a:cubicBezTo>
                      <a:pt x="1" y="0"/>
                      <a:pt x="1" y="339"/>
                      <a:pt x="210" y="339"/>
                    </a:cubicBezTo>
                    <a:lnTo>
                      <a:pt x="16436" y="339"/>
                    </a:lnTo>
                    <a:cubicBezTo>
                      <a:pt x="16647" y="339"/>
                      <a:pt x="16647" y="0"/>
                      <a:pt x="16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40"/>
              <p:cNvSpPr/>
              <p:nvPr/>
            </p:nvSpPr>
            <p:spPr>
              <a:xfrm>
                <a:off x="2034250" y="2780775"/>
                <a:ext cx="108725" cy="403625"/>
              </a:xfrm>
              <a:custGeom>
                <a:avLst/>
                <a:gdLst/>
                <a:ahLst/>
                <a:cxnLst/>
                <a:rect l="l" t="t" r="r" b="b"/>
                <a:pathLst>
                  <a:path w="4349" h="16145" extrusionOk="0">
                    <a:moveTo>
                      <a:pt x="4349" y="0"/>
                    </a:moveTo>
                    <a:lnTo>
                      <a:pt x="1" y="776"/>
                    </a:lnTo>
                    <a:lnTo>
                      <a:pt x="1" y="15175"/>
                    </a:lnTo>
                    <a:lnTo>
                      <a:pt x="4349" y="16145"/>
                    </a:lnTo>
                    <a:lnTo>
                      <a:pt x="4349" y="0"/>
                    </a:lnTo>
                    <a:close/>
                  </a:path>
                </a:pathLst>
              </a:custGeom>
              <a:solidFill>
                <a:srgbClr val="935C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40"/>
              <p:cNvSpPr/>
              <p:nvPr/>
            </p:nvSpPr>
            <p:spPr>
              <a:xfrm>
                <a:off x="1951825" y="2967425"/>
                <a:ext cx="441250" cy="329725"/>
              </a:xfrm>
              <a:custGeom>
                <a:avLst/>
                <a:gdLst/>
                <a:ahLst/>
                <a:cxnLst/>
                <a:rect l="l" t="t" r="r" b="b"/>
                <a:pathLst>
                  <a:path w="17650" h="13189" extrusionOk="0">
                    <a:moveTo>
                      <a:pt x="826" y="1"/>
                    </a:moveTo>
                    <a:lnTo>
                      <a:pt x="1488" y="8679"/>
                    </a:lnTo>
                    <a:cubicBezTo>
                      <a:pt x="1488" y="8679"/>
                      <a:pt x="1" y="9358"/>
                      <a:pt x="195" y="13189"/>
                    </a:cubicBezTo>
                    <a:lnTo>
                      <a:pt x="17100" y="13189"/>
                    </a:lnTo>
                    <a:cubicBezTo>
                      <a:pt x="17100" y="13189"/>
                      <a:pt x="17649" y="8146"/>
                      <a:pt x="10717" y="8146"/>
                    </a:cubicBezTo>
                    <a:lnTo>
                      <a:pt x="107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40"/>
              <p:cNvSpPr/>
              <p:nvPr/>
            </p:nvSpPr>
            <p:spPr>
              <a:xfrm>
                <a:off x="2217300" y="3177175"/>
                <a:ext cx="50500" cy="76700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3068" extrusionOk="0">
                    <a:moveTo>
                      <a:pt x="1787" y="0"/>
                    </a:moveTo>
                    <a:cubicBezTo>
                      <a:pt x="1751" y="0"/>
                      <a:pt x="1714" y="14"/>
                      <a:pt x="1681" y="47"/>
                    </a:cubicBezTo>
                    <a:cubicBezTo>
                      <a:pt x="921" y="855"/>
                      <a:pt x="469" y="1873"/>
                      <a:pt x="48" y="2875"/>
                    </a:cubicBezTo>
                    <a:cubicBezTo>
                      <a:pt x="0" y="2991"/>
                      <a:pt x="98" y="3067"/>
                      <a:pt x="201" y="3067"/>
                    </a:cubicBezTo>
                    <a:cubicBezTo>
                      <a:pt x="269" y="3067"/>
                      <a:pt x="340" y="3034"/>
                      <a:pt x="372" y="2956"/>
                    </a:cubicBezTo>
                    <a:cubicBezTo>
                      <a:pt x="760" y="2002"/>
                      <a:pt x="1197" y="1049"/>
                      <a:pt x="1908" y="289"/>
                    </a:cubicBezTo>
                    <a:cubicBezTo>
                      <a:pt x="2020" y="164"/>
                      <a:pt x="1910" y="0"/>
                      <a:pt x="17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40"/>
              <p:cNvSpPr/>
              <p:nvPr/>
            </p:nvSpPr>
            <p:spPr>
              <a:xfrm>
                <a:off x="2164600" y="3174975"/>
                <a:ext cx="547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048" extrusionOk="0">
                    <a:moveTo>
                      <a:pt x="1958" y="1"/>
                    </a:moveTo>
                    <a:cubicBezTo>
                      <a:pt x="1922" y="1"/>
                      <a:pt x="1884" y="16"/>
                      <a:pt x="1850" y="54"/>
                    </a:cubicBezTo>
                    <a:cubicBezTo>
                      <a:pt x="1122" y="879"/>
                      <a:pt x="508" y="1799"/>
                      <a:pt x="55" y="2801"/>
                    </a:cubicBezTo>
                    <a:cubicBezTo>
                      <a:pt x="0" y="2925"/>
                      <a:pt x="114" y="3047"/>
                      <a:pt x="221" y="3047"/>
                    </a:cubicBezTo>
                    <a:cubicBezTo>
                      <a:pt x="270" y="3047"/>
                      <a:pt x="316" y="3023"/>
                      <a:pt x="346" y="2963"/>
                    </a:cubicBezTo>
                    <a:cubicBezTo>
                      <a:pt x="783" y="1993"/>
                      <a:pt x="1381" y="1088"/>
                      <a:pt x="2076" y="297"/>
                    </a:cubicBezTo>
                    <a:cubicBezTo>
                      <a:pt x="2187" y="173"/>
                      <a:pt x="2080" y="1"/>
                      <a:pt x="19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40"/>
              <p:cNvSpPr/>
              <p:nvPr/>
            </p:nvSpPr>
            <p:spPr>
              <a:xfrm>
                <a:off x="2110700" y="3144200"/>
                <a:ext cx="1000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1928" extrusionOk="0">
                    <a:moveTo>
                      <a:pt x="3781" y="0"/>
                    </a:moveTo>
                    <a:cubicBezTo>
                      <a:pt x="3765" y="0"/>
                      <a:pt x="3748" y="3"/>
                      <a:pt x="3731" y="9"/>
                    </a:cubicBezTo>
                    <a:cubicBezTo>
                      <a:pt x="2454" y="347"/>
                      <a:pt x="1129" y="735"/>
                      <a:pt x="127" y="1640"/>
                    </a:cubicBezTo>
                    <a:cubicBezTo>
                      <a:pt x="1" y="1755"/>
                      <a:pt x="112" y="1928"/>
                      <a:pt x="244" y="1928"/>
                    </a:cubicBezTo>
                    <a:cubicBezTo>
                      <a:pt x="280" y="1928"/>
                      <a:pt x="319" y="1915"/>
                      <a:pt x="354" y="1883"/>
                    </a:cubicBezTo>
                    <a:cubicBezTo>
                      <a:pt x="1323" y="1011"/>
                      <a:pt x="2599" y="655"/>
                      <a:pt x="3812" y="332"/>
                    </a:cubicBezTo>
                    <a:cubicBezTo>
                      <a:pt x="4003" y="273"/>
                      <a:pt x="3940" y="0"/>
                      <a:pt x="3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40"/>
              <p:cNvSpPr/>
              <p:nvPr/>
            </p:nvSpPr>
            <p:spPr>
              <a:xfrm>
                <a:off x="2106975" y="3097550"/>
                <a:ext cx="10362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4145" h="603" extrusionOk="0">
                    <a:moveTo>
                      <a:pt x="2417" y="1"/>
                    </a:moveTo>
                    <a:cubicBezTo>
                      <a:pt x="1671" y="1"/>
                      <a:pt x="924" y="92"/>
                      <a:pt x="195" y="274"/>
                    </a:cubicBezTo>
                    <a:cubicBezTo>
                      <a:pt x="0" y="320"/>
                      <a:pt x="70" y="602"/>
                      <a:pt x="249" y="602"/>
                    </a:cubicBezTo>
                    <a:cubicBezTo>
                      <a:pt x="263" y="602"/>
                      <a:pt x="277" y="601"/>
                      <a:pt x="292" y="597"/>
                    </a:cubicBezTo>
                    <a:cubicBezTo>
                      <a:pt x="983" y="415"/>
                      <a:pt x="1691" y="324"/>
                      <a:pt x="2399" y="324"/>
                    </a:cubicBezTo>
                    <a:cubicBezTo>
                      <a:pt x="2884" y="324"/>
                      <a:pt x="3368" y="367"/>
                      <a:pt x="3847" y="452"/>
                    </a:cubicBezTo>
                    <a:cubicBezTo>
                      <a:pt x="3857" y="454"/>
                      <a:pt x="3867" y="455"/>
                      <a:pt x="3877" y="455"/>
                    </a:cubicBezTo>
                    <a:cubicBezTo>
                      <a:pt x="4067" y="455"/>
                      <a:pt x="4145" y="160"/>
                      <a:pt x="3944" y="129"/>
                    </a:cubicBezTo>
                    <a:cubicBezTo>
                      <a:pt x="3439" y="44"/>
                      <a:pt x="2928" y="1"/>
                      <a:pt x="2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40"/>
              <p:cNvSpPr/>
              <p:nvPr/>
            </p:nvSpPr>
            <p:spPr>
              <a:xfrm>
                <a:off x="2109450" y="3047725"/>
                <a:ext cx="1011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4046" h="460" extrusionOk="0">
                    <a:moveTo>
                      <a:pt x="1792" y="1"/>
                    </a:moveTo>
                    <a:cubicBezTo>
                      <a:pt x="1268" y="1"/>
                      <a:pt x="745" y="30"/>
                      <a:pt x="225" y="86"/>
                    </a:cubicBezTo>
                    <a:cubicBezTo>
                      <a:pt x="25" y="101"/>
                      <a:pt x="1" y="411"/>
                      <a:pt x="196" y="411"/>
                    </a:cubicBezTo>
                    <a:cubicBezTo>
                      <a:pt x="205" y="411"/>
                      <a:pt x="215" y="411"/>
                      <a:pt x="225" y="409"/>
                    </a:cubicBezTo>
                    <a:cubicBezTo>
                      <a:pt x="744" y="352"/>
                      <a:pt x="1268" y="323"/>
                      <a:pt x="1794" y="323"/>
                    </a:cubicBezTo>
                    <a:cubicBezTo>
                      <a:pt x="2448" y="323"/>
                      <a:pt x="3103" y="367"/>
                      <a:pt x="3748" y="457"/>
                    </a:cubicBezTo>
                    <a:cubicBezTo>
                      <a:pt x="3758" y="458"/>
                      <a:pt x="3768" y="459"/>
                      <a:pt x="3778" y="459"/>
                    </a:cubicBezTo>
                    <a:cubicBezTo>
                      <a:pt x="3968" y="459"/>
                      <a:pt x="4046" y="165"/>
                      <a:pt x="3845" y="151"/>
                    </a:cubicBezTo>
                    <a:cubicBezTo>
                      <a:pt x="3160" y="50"/>
                      <a:pt x="2475" y="1"/>
                      <a:pt x="17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40"/>
              <p:cNvSpPr/>
              <p:nvPr/>
            </p:nvSpPr>
            <p:spPr>
              <a:xfrm>
                <a:off x="1987800" y="3007025"/>
                <a:ext cx="2238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340" extrusionOk="0">
                    <a:moveTo>
                      <a:pt x="210" y="1"/>
                    </a:moveTo>
                    <a:cubicBezTo>
                      <a:pt x="1" y="1"/>
                      <a:pt x="1" y="340"/>
                      <a:pt x="210" y="340"/>
                    </a:cubicBezTo>
                    <a:lnTo>
                      <a:pt x="8728" y="340"/>
                    </a:lnTo>
                    <a:cubicBezTo>
                      <a:pt x="8954" y="340"/>
                      <a:pt x="8954" y="1"/>
                      <a:pt x="87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40"/>
              <p:cNvSpPr/>
              <p:nvPr/>
            </p:nvSpPr>
            <p:spPr>
              <a:xfrm>
                <a:off x="1997025" y="3185100"/>
                <a:ext cx="39675" cy="101175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4047" extrusionOk="0">
                    <a:moveTo>
                      <a:pt x="226" y="0"/>
                    </a:moveTo>
                    <a:cubicBezTo>
                      <a:pt x="111" y="0"/>
                      <a:pt x="1" y="171"/>
                      <a:pt x="100" y="295"/>
                    </a:cubicBezTo>
                    <a:cubicBezTo>
                      <a:pt x="892" y="1314"/>
                      <a:pt x="1248" y="2607"/>
                      <a:pt x="1119" y="3883"/>
                    </a:cubicBezTo>
                    <a:cubicBezTo>
                      <a:pt x="1111" y="3994"/>
                      <a:pt x="1188" y="4047"/>
                      <a:pt x="1271" y="4047"/>
                    </a:cubicBezTo>
                    <a:cubicBezTo>
                      <a:pt x="1358" y="4047"/>
                      <a:pt x="1450" y="3990"/>
                      <a:pt x="1457" y="3883"/>
                    </a:cubicBezTo>
                    <a:cubicBezTo>
                      <a:pt x="1587" y="2525"/>
                      <a:pt x="1183" y="1136"/>
                      <a:pt x="326" y="53"/>
                    </a:cubicBezTo>
                    <a:cubicBezTo>
                      <a:pt x="296" y="16"/>
                      <a:pt x="261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40"/>
              <p:cNvSpPr/>
              <p:nvPr/>
            </p:nvSpPr>
            <p:spPr>
              <a:xfrm>
                <a:off x="1956300" y="3297125"/>
                <a:ext cx="423025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16921" h="2506" extrusionOk="0">
                    <a:moveTo>
                      <a:pt x="0" y="1"/>
                    </a:moveTo>
                    <a:lnTo>
                      <a:pt x="0" y="873"/>
                    </a:lnTo>
                    <a:cubicBezTo>
                      <a:pt x="0" y="1778"/>
                      <a:pt x="727" y="2505"/>
                      <a:pt x="1632" y="2505"/>
                    </a:cubicBezTo>
                    <a:lnTo>
                      <a:pt x="15451" y="2505"/>
                    </a:lnTo>
                    <a:cubicBezTo>
                      <a:pt x="16259" y="2505"/>
                      <a:pt x="16921" y="1843"/>
                      <a:pt x="16921" y="1018"/>
                    </a:cubicBezTo>
                    <a:lnTo>
                      <a:pt x="169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40"/>
              <p:cNvSpPr/>
              <p:nvPr/>
            </p:nvSpPr>
            <p:spPr>
              <a:xfrm>
                <a:off x="1951825" y="3293100"/>
                <a:ext cx="431975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17279" h="2828" extrusionOk="0">
                    <a:moveTo>
                      <a:pt x="16938" y="323"/>
                    </a:moveTo>
                    <a:lnTo>
                      <a:pt x="16938" y="1179"/>
                    </a:lnTo>
                    <a:cubicBezTo>
                      <a:pt x="16938" y="1907"/>
                      <a:pt x="16356" y="2504"/>
                      <a:pt x="15630" y="2504"/>
                    </a:cubicBezTo>
                    <a:lnTo>
                      <a:pt x="1811" y="2504"/>
                    </a:lnTo>
                    <a:cubicBezTo>
                      <a:pt x="1003" y="2504"/>
                      <a:pt x="341" y="1842"/>
                      <a:pt x="341" y="1034"/>
                    </a:cubicBezTo>
                    <a:lnTo>
                      <a:pt x="341" y="323"/>
                    </a:lnTo>
                    <a:close/>
                    <a:moveTo>
                      <a:pt x="1" y="0"/>
                    </a:moveTo>
                    <a:lnTo>
                      <a:pt x="1" y="1034"/>
                    </a:lnTo>
                    <a:cubicBezTo>
                      <a:pt x="1" y="2036"/>
                      <a:pt x="809" y="2828"/>
                      <a:pt x="1811" y="2828"/>
                    </a:cubicBezTo>
                    <a:lnTo>
                      <a:pt x="15630" y="2828"/>
                    </a:lnTo>
                    <a:cubicBezTo>
                      <a:pt x="16535" y="2828"/>
                      <a:pt x="17278" y="2101"/>
                      <a:pt x="17278" y="1179"/>
                    </a:cubicBezTo>
                    <a:lnTo>
                      <a:pt x="172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40"/>
              <p:cNvSpPr/>
              <p:nvPr/>
            </p:nvSpPr>
            <p:spPr>
              <a:xfrm>
                <a:off x="1956300" y="3312475"/>
                <a:ext cx="4258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7035" h="340" extrusionOk="0">
                    <a:moveTo>
                      <a:pt x="210" y="1"/>
                    </a:moveTo>
                    <a:cubicBezTo>
                      <a:pt x="0" y="1"/>
                      <a:pt x="0" y="340"/>
                      <a:pt x="210" y="340"/>
                    </a:cubicBezTo>
                    <a:lnTo>
                      <a:pt x="16808" y="340"/>
                    </a:lnTo>
                    <a:cubicBezTo>
                      <a:pt x="17034" y="340"/>
                      <a:pt x="17034" y="1"/>
                      <a:pt x="168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40"/>
              <p:cNvSpPr/>
              <p:nvPr/>
            </p:nvSpPr>
            <p:spPr>
              <a:xfrm>
                <a:off x="1962350" y="3336725"/>
                <a:ext cx="4161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6647" h="340" extrusionOk="0">
                    <a:moveTo>
                      <a:pt x="211" y="0"/>
                    </a:moveTo>
                    <a:cubicBezTo>
                      <a:pt x="0" y="0"/>
                      <a:pt x="0" y="339"/>
                      <a:pt x="211" y="339"/>
                    </a:cubicBezTo>
                    <a:lnTo>
                      <a:pt x="16437" y="339"/>
                    </a:lnTo>
                    <a:cubicBezTo>
                      <a:pt x="16646" y="339"/>
                      <a:pt x="16646" y="0"/>
                      <a:pt x="16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40"/>
              <p:cNvSpPr/>
              <p:nvPr/>
            </p:nvSpPr>
            <p:spPr>
              <a:xfrm>
                <a:off x="2012200" y="1825725"/>
                <a:ext cx="670575" cy="730800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29232" extrusionOk="0">
                    <a:moveTo>
                      <a:pt x="20978" y="0"/>
                    </a:moveTo>
                    <a:cubicBezTo>
                      <a:pt x="20122" y="0"/>
                      <a:pt x="19072" y="1267"/>
                      <a:pt x="18531" y="1776"/>
                    </a:cubicBezTo>
                    <a:cubicBezTo>
                      <a:pt x="16656" y="3521"/>
                      <a:pt x="14782" y="5267"/>
                      <a:pt x="12842" y="6948"/>
                    </a:cubicBezTo>
                    <a:cubicBezTo>
                      <a:pt x="11194" y="8370"/>
                      <a:pt x="9497" y="9727"/>
                      <a:pt x="7800" y="11085"/>
                    </a:cubicBezTo>
                    <a:cubicBezTo>
                      <a:pt x="5602" y="12863"/>
                      <a:pt x="3372" y="14640"/>
                      <a:pt x="867" y="15949"/>
                    </a:cubicBezTo>
                    <a:cubicBezTo>
                      <a:pt x="867" y="15949"/>
                      <a:pt x="0" y="29232"/>
                      <a:pt x="7123" y="29232"/>
                    </a:cubicBezTo>
                    <a:cubicBezTo>
                      <a:pt x="8366" y="29232"/>
                      <a:pt x="9853" y="28827"/>
                      <a:pt x="11631" y="27876"/>
                    </a:cubicBezTo>
                    <a:cubicBezTo>
                      <a:pt x="23590" y="21493"/>
                      <a:pt x="26822" y="12296"/>
                      <a:pt x="25901" y="11327"/>
                    </a:cubicBezTo>
                    <a:cubicBezTo>
                      <a:pt x="25667" y="11080"/>
                      <a:pt x="25409" y="10988"/>
                      <a:pt x="25156" y="10988"/>
                    </a:cubicBezTo>
                    <a:cubicBezTo>
                      <a:pt x="24413" y="10988"/>
                      <a:pt x="23703" y="11779"/>
                      <a:pt x="23703" y="11779"/>
                    </a:cubicBezTo>
                    <a:cubicBezTo>
                      <a:pt x="24511" y="9840"/>
                      <a:pt x="25530" y="5444"/>
                      <a:pt x="24366" y="4765"/>
                    </a:cubicBezTo>
                    <a:cubicBezTo>
                      <a:pt x="24175" y="4656"/>
                      <a:pt x="23991" y="4610"/>
                      <a:pt x="23817" y="4610"/>
                    </a:cubicBezTo>
                    <a:cubicBezTo>
                      <a:pt x="22912" y="4610"/>
                      <a:pt x="22265" y="5849"/>
                      <a:pt x="22265" y="5849"/>
                    </a:cubicBezTo>
                    <a:cubicBezTo>
                      <a:pt x="22499" y="1271"/>
                      <a:pt x="21835" y="0"/>
                      <a:pt x="209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40"/>
              <p:cNvSpPr/>
              <p:nvPr/>
            </p:nvSpPr>
            <p:spPr>
              <a:xfrm>
                <a:off x="2001650" y="1862981"/>
                <a:ext cx="524214" cy="469231"/>
              </a:xfrm>
              <a:custGeom>
                <a:avLst/>
                <a:gdLst/>
                <a:ahLst/>
                <a:cxnLst/>
                <a:rect l="l" t="t" r="r" b="b"/>
                <a:pathLst>
                  <a:path w="24188" h="21651" extrusionOk="0">
                    <a:moveTo>
                      <a:pt x="23963" y="1"/>
                    </a:moveTo>
                    <a:cubicBezTo>
                      <a:pt x="23911" y="1"/>
                      <a:pt x="23858" y="24"/>
                      <a:pt x="23818" y="78"/>
                    </a:cubicBezTo>
                    <a:cubicBezTo>
                      <a:pt x="21377" y="3505"/>
                      <a:pt x="18533" y="6640"/>
                      <a:pt x="15527" y="9581"/>
                    </a:cubicBezTo>
                    <a:cubicBezTo>
                      <a:pt x="14024" y="11051"/>
                      <a:pt x="12456" y="12474"/>
                      <a:pt x="10889" y="13863"/>
                    </a:cubicBezTo>
                    <a:cubicBezTo>
                      <a:pt x="9338" y="15238"/>
                      <a:pt x="7769" y="16611"/>
                      <a:pt x="6121" y="17871"/>
                    </a:cubicBezTo>
                    <a:cubicBezTo>
                      <a:pt x="4295" y="19261"/>
                      <a:pt x="2324" y="20506"/>
                      <a:pt x="174" y="21330"/>
                    </a:cubicBezTo>
                    <a:cubicBezTo>
                      <a:pt x="1" y="21388"/>
                      <a:pt x="47" y="21650"/>
                      <a:pt x="196" y="21650"/>
                    </a:cubicBezTo>
                    <a:cubicBezTo>
                      <a:pt x="214" y="21650"/>
                      <a:pt x="234" y="21646"/>
                      <a:pt x="255" y="21638"/>
                    </a:cubicBezTo>
                    <a:cubicBezTo>
                      <a:pt x="4149" y="20151"/>
                      <a:pt x="7349" y="17403"/>
                      <a:pt x="10452" y="14688"/>
                    </a:cubicBezTo>
                    <a:cubicBezTo>
                      <a:pt x="13652" y="11876"/>
                      <a:pt x="16787" y="8967"/>
                      <a:pt x="19649" y="5783"/>
                    </a:cubicBezTo>
                    <a:cubicBezTo>
                      <a:pt x="21232" y="4022"/>
                      <a:pt x="22735" y="2179"/>
                      <a:pt x="24109" y="240"/>
                    </a:cubicBezTo>
                    <a:cubicBezTo>
                      <a:pt x="24187" y="116"/>
                      <a:pt x="24079" y="1"/>
                      <a:pt x="239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40"/>
              <p:cNvSpPr/>
              <p:nvPr/>
            </p:nvSpPr>
            <p:spPr>
              <a:xfrm>
                <a:off x="2014414" y="1887166"/>
                <a:ext cx="520899" cy="501003"/>
              </a:xfrm>
              <a:custGeom>
                <a:avLst/>
                <a:gdLst/>
                <a:ahLst/>
                <a:cxnLst/>
                <a:rect l="l" t="t" r="r" b="b"/>
                <a:pathLst>
                  <a:path w="24035" h="23117" extrusionOk="0">
                    <a:moveTo>
                      <a:pt x="23808" y="0"/>
                    </a:moveTo>
                    <a:cubicBezTo>
                      <a:pt x="23759" y="0"/>
                      <a:pt x="23711" y="23"/>
                      <a:pt x="23682" y="77"/>
                    </a:cubicBezTo>
                    <a:cubicBezTo>
                      <a:pt x="21452" y="3779"/>
                      <a:pt x="18849" y="7253"/>
                      <a:pt x="15908" y="10420"/>
                    </a:cubicBezTo>
                    <a:cubicBezTo>
                      <a:pt x="12998" y="13572"/>
                      <a:pt x="9751" y="16432"/>
                      <a:pt x="6260" y="18938"/>
                    </a:cubicBezTo>
                    <a:cubicBezTo>
                      <a:pt x="4304" y="20343"/>
                      <a:pt x="2267" y="21636"/>
                      <a:pt x="151" y="22817"/>
                    </a:cubicBezTo>
                    <a:cubicBezTo>
                      <a:pt x="1" y="22898"/>
                      <a:pt x="91" y="23117"/>
                      <a:pt x="230" y="23117"/>
                    </a:cubicBezTo>
                    <a:cubicBezTo>
                      <a:pt x="256" y="23117"/>
                      <a:pt x="284" y="23109"/>
                      <a:pt x="312" y="23091"/>
                    </a:cubicBezTo>
                    <a:cubicBezTo>
                      <a:pt x="4094" y="20990"/>
                      <a:pt x="7665" y="18501"/>
                      <a:pt x="10930" y="15689"/>
                    </a:cubicBezTo>
                    <a:cubicBezTo>
                      <a:pt x="14211" y="12861"/>
                      <a:pt x="17200" y="9709"/>
                      <a:pt x="19835" y="6283"/>
                    </a:cubicBezTo>
                    <a:cubicBezTo>
                      <a:pt x="21322" y="4344"/>
                      <a:pt x="22712" y="2340"/>
                      <a:pt x="23956" y="239"/>
                    </a:cubicBezTo>
                    <a:cubicBezTo>
                      <a:pt x="24035" y="116"/>
                      <a:pt x="23919" y="0"/>
                      <a:pt x="238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40"/>
              <p:cNvSpPr/>
              <p:nvPr/>
            </p:nvSpPr>
            <p:spPr>
              <a:xfrm>
                <a:off x="2030082" y="1950423"/>
                <a:ext cx="503170" cy="489668"/>
              </a:xfrm>
              <a:custGeom>
                <a:avLst/>
                <a:gdLst/>
                <a:ahLst/>
                <a:cxnLst/>
                <a:rect l="l" t="t" r="r" b="b"/>
                <a:pathLst>
                  <a:path w="23217" h="22594" extrusionOk="0">
                    <a:moveTo>
                      <a:pt x="22981" y="0"/>
                    </a:moveTo>
                    <a:cubicBezTo>
                      <a:pt x="22932" y="0"/>
                      <a:pt x="22882" y="20"/>
                      <a:pt x="22845" y="67"/>
                    </a:cubicBezTo>
                    <a:cubicBezTo>
                      <a:pt x="20502" y="3493"/>
                      <a:pt x="18143" y="6936"/>
                      <a:pt x="15443" y="10087"/>
                    </a:cubicBezTo>
                    <a:cubicBezTo>
                      <a:pt x="14102" y="11655"/>
                      <a:pt x="12663" y="13142"/>
                      <a:pt x="11129" y="14515"/>
                    </a:cubicBezTo>
                    <a:cubicBezTo>
                      <a:pt x="9496" y="15987"/>
                      <a:pt x="7767" y="17327"/>
                      <a:pt x="6022" y="18669"/>
                    </a:cubicBezTo>
                    <a:cubicBezTo>
                      <a:pt x="4212" y="20059"/>
                      <a:pt x="2352" y="21465"/>
                      <a:pt x="187" y="22257"/>
                    </a:cubicBezTo>
                    <a:cubicBezTo>
                      <a:pt x="0" y="22329"/>
                      <a:pt x="57" y="22593"/>
                      <a:pt x="209" y="22593"/>
                    </a:cubicBezTo>
                    <a:cubicBezTo>
                      <a:pt x="227" y="22593"/>
                      <a:pt x="247" y="22589"/>
                      <a:pt x="268" y="22580"/>
                    </a:cubicBezTo>
                    <a:cubicBezTo>
                      <a:pt x="2208" y="21869"/>
                      <a:pt x="3904" y="20689"/>
                      <a:pt x="5552" y="19445"/>
                    </a:cubicBezTo>
                    <a:cubicBezTo>
                      <a:pt x="7282" y="18135"/>
                      <a:pt x="9011" y="16795"/>
                      <a:pt x="10659" y="15372"/>
                    </a:cubicBezTo>
                    <a:cubicBezTo>
                      <a:pt x="13859" y="12625"/>
                      <a:pt x="16591" y="9408"/>
                      <a:pt x="19080" y="6014"/>
                    </a:cubicBezTo>
                    <a:cubicBezTo>
                      <a:pt x="20485" y="4124"/>
                      <a:pt x="21811" y="2185"/>
                      <a:pt x="23136" y="245"/>
                    </a:cubicBezTo>
                    <a:cubicBezTo>
                      <a:pt x="23217" y="119"/>
                      <a:pt x="23101" y="0"/>
                      <a:pt x="229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40"/>
              <p:cNvSpPr/>
              <p:nvPr/>
            </p:nvSpPr>
            <p:spPr>
              <a:xfrm>
                <a:off x="2020612" y="1947042"/>
                <a:ext cx="550438" cy="550828"/>
              </a:xfrm>
              <a:custGeom>
                <a:avLst/>
                <a:gdLst/>
                <a:ahLst/>
                <a:cxnLst/>
                <a:rect l="l" t="t" r="r" b="b"/>
                <a:pathLst>
                  <a:path w="25398" h="25416" extrusionOk="0">
                    <a:moveTo>
                      <a:pt x="25166" y="1"/>
                    </a:moveTo>
                    <a:cubicBezTo>
                      <a:pt x="25114" y="1"/>
                      <a:pt x="25062" y="23"/>
                      <a:pt x="25027" y="78"/>
                    </a:cubicBezTo>
                    <a:cubicBezTo>
                      <a:pt x="22620" y="4183"/>
                      <a:pt x="19856" y="8094"/>
                      <a:pt x="16770" y="11730"/>
                    </a:cubicBezTo>
                    <a:cubicBezTo>
                      <a:pt x="15234" y="13524"/>
                      <a:pt x="13618" y="15270"/>
                      <a:pt x="11937" y="16934"/>
                    </a:cubicBezTo>
                    <a:cubicBezTo>
                      <a:pt x="10321" y="18534"/>
                      <a:pt x="8640" y="20069"/>
                      <a:pt x="6814" y="21411"/>
                    </a:cubicBezTo>
                    <a:cubicBezTo>
                      <a:pt x="4778" y="22930"/>
                      <a:pt x="2580" y="24223"/>
                      <a:pt x="188" y="25079"/>
                    </a:cubicBezTo>
                    <a:cubicBezTo>
                      <a:pt x="1" y="25152"/>
                      <a:pt x="57" y="25415"/>
                      <a:pt x="208" y="25415"/>
                    </a:cubicBezTo>
                    <a:cubicBezTo>
                      <a:pt x="227" y="25415"/>
                      <a:pt x="247" y="25411"/>
                      <a:pt x="268" y="25402"/>
                    </a:cubicBezTo>
                    <a:cubicBezTo>
                      <a:pt x="4584" y="23851"/>
                      <a:pt x="8252" y="20959"/>
                      <a:pt x="11517" y="17807"/>
                    </a:cubicBezTo>
                    <a:cubicBezTo>
                      <a:pt x="14960" y="14494"/>
                      <a:pt x="18095" y="10857"/>
                      <a:pt x="20907" y="6978"/>
                    </a:cubicBezTo>
                    <a:cubicBezTo>
                      <a:pt x="22491" y="4813"/>
                      <a:pt x="23961" y="2567"/>
                      <a:pt x="25318" y="240"/>
                    </a:cubicBezTo>
                    <a:cubicBezTo>
                      <a:pt x="25397" y="116"/>
                      <a:pt x="25282" y="1"/>
                      <a:pt x="25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40"/>
              <p:cNvSpPr/>
              <p:nvPr/>
            </p:nvSpPr>
            <p:spPr>
              <a:xfrm>
                <a:off x="2062416" y="1942513"/>
                <a:ext cx="556008" cy="601867"/>
              </a:xfrm>
              <a:custGeom>
                <a:avLst/>
                <a:gdLst/>
                <a:ahLst/>
                <a:cxnLst/>
                <a:rect l="l" t="t" r="r" b="b"/>
                <a:pathLst>
                  <a:path w="25655" h="27771" extrusionOk="0">
                    <a:moveTo>
                      <a:pt x="25429" y="0"/>
                    </a:moveTo>
                    <a:cubicBezTo>
                      <a:pt x="25380" y="0"/>
                      <a:pt x="25331" y="23"/>
                      <a:pt x="25296" y="76"/>
                    </a:cubicBezTo>
                    <a:cubicBezTo>
                      <a:pt x="24068" y="2194"/>
                      <a:pt x="22775" y="4278"/>
                      <a:pt x="21402" y="6299"/>
                    </a:cubicBezTo>
                    <a:cubicBezTo>
                      <a:pt x="20028" y="8336"/>
                      <a:pt x="18573" y="10323"/>
                      <a:pt x="17039" y="12247"/>
                    </a:cubicBezTo>
                    <a:cubicBezTo>
                      <a:pt x="15519" y="14154"/>
                      <a:pt x="13903" y="15996"/>
                      <a:pt x="12206" y="17741"/>
                    </a:cubicBezTo>
                    <a:cubicBezTo>
                      <a:pt x="10509" y="19487"/>
                      <a:pt x="8732" y="21151"/>
                      <a:pt x="6857" y="22687"/>
                    </a:cubicBezTo>
                    <a:cubicBezTo>
                      <a:pt x="4965" y="24238"/>
                      <a:pt x="2994" y="25676"/>
                      <a:pt x="925" y="26986"/>
                    </a:cubicBezTo>
                    <a:lnTo>
                      <a:pt x="149" y="27471"/>
                    </a:lnTo>
                    <a:cubicBezTo>
                      <a:pt x="0" y="27552"/>
                      <a:pt x="91" y="27771"/>
                      <a:pt x="229" y="27771"/>
                    </a:cubicBezTo>
                    <a:cubicBezTo>
                      <a:pt x="255" y="27771"/>
                      <a:pt x="283" y="27763"/>
                      <a:pt x="311" y="27745"/>
                    </a:cubicBezTo>
                    <a:cubicBezTo>
                      <a:pt x="2412" y="26484"/>
                      <a:pt x="4416" y="25079"/>
                      <a:pt x="6323" y="23543"/>
                    </a:cubicBezTo>
                    <a:cubicBezTo>
                      <a:pt x="8230" y="22024"/>
                      <a:pt x="10040" y="20392"/>
                      <a:pt x="11770" y="18662"/>
                    </a:cubicBezTo>
                    <a:cubicBezTo>
                      <a:pt x="13515" y="16917"/>
                      <a:pt x="15147" y="15074"/>
                      <a:pt x="16715" y="13167"/>
                    </a:cubicBezTo>
                    <a:cubicBezTo>
                      <a:pt x="18267" y="11277"/>
                      <a:pt x="19737" y="9305"/>
                      <a:pt x="21127" y="7284"/>
                    </a:cubicBezTo>
                    <a:cubicBezTo>
                      <a:pt x="22533" y="5248"/>
                      <a:pt x="23859" y="3164"/>
                      <a:pt x="25119" y="1046"/>
                    </a:cubicBezTo>
                    <a:cubicBezTo>
                      <a:pt x="25281" y="772"/>
                      <a:pt x="25426" y="513"/>
                      <a:pt x="25587" y="255"/>
                    </a:cubicBezTo>
                    <a:cubicBezTo>
                      <a:pt x="25655" y="120"/>
                      <a:pt x="25542" y="0"/>
                      <a:pt x="25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40"/>
              <p:cNvSpPr/>
              <p:nvPr/>
            </p:nvSpPr>
            <p:spPr>
              <a:xfrm>
                <a:off x="2124113" y="2024212"/>
                <a:ext cx="494285" cy="523109"/>
              </a:xfrm>
              <a:custGeom>
                <a:avLst/>
                <a:gdLst/>
                <a:ahLst/>
                <a:cxnLst/>
                <a:rect l="l" t="t" r="r" b="b"/>
                <a:pathLst>
                  <a:path w="22807" h="24137" extrusionOk="0">
                    <a:moveTo>
                      <a:pt x="22582" y="1"/>
                    </a:moveTo>
                    <a:cubicBezTo>
                      <a:pt x="22531" y="1"/>
                      <a:pt x="22480" y="26"/>
                      <a:pt x="22449" y="88"/>
                    </a:cubicBezTo>
                    <a:cubicBezTo>
                      <a:pt x="20510" y="3887"/>
                      <a:pt x="17812" y="7232"/>
                      <a:pt x="15129" y="10545"/>
                    </a:cubicBezTo>
                    <a:cubicBezTo>
                      <a:pt x="13771" y="12209"/>
                      <a:pt x="12397" y="13858"/>
                      <a:pt x="10895" y="15394"/>
                    </a:cubicBezTo>
                    <a:cubicBezTo>
                      <a:pt x="9375" y="16928"/>
                      <a:pt x="7727" y="18335"/>
                      <a:pt x="6014" y="19643"/>
                    </a:cubicBezTo>
                    <a:cubicBezTo>
                      <a:pt x="4107" y="21115"/>
                      <a:pt x="2135" y="22472"/>
                      <a:pt x="147" y="23813"/>
                    </a:cubicBezTo>
                    <a:cubicBezTo>
                      <a:pt x="1" y="23920"/>
                      <a:pt x="85" y="24136"/>
                      <a:pt x="218" y="24136"/>
                    </a:cubicBezTo>
                    <a:cubicBezTo>
                      <a:pt x="247" y="24136"/>
                      <a:pt x="277" y="24127"/>
                      <a:pt x="308" y="24104"/>
                    </a:cubicBezTo>
                    <a:cubicBezTo>
                      <a:pt x="3864" y="21680"/>
                      <a:pt x="7436" y="19240"/>
                      <a:pt x="10522" y="16217"/>
                    </a:cubicBezTo>
                    <a:cubicBezTo>
                      <a:pt x="12091" y="14698"/>
                      <a:pt x="13513" y="13034"/>
                      <a:pt x="14903" y="11337"/>
                    </a:cubicBezTo>
                    <a:cubicBezTo>
                      <a:pt x="16243" y="9688"/>
                      <a:pt x="17601" y="8024"/>
                      <a:pt x="18878" y="6311"/>
                    </a:cubicBezTo>
                    <a:cubicBezTo>
                      <a:pt x="20301" y="4387"/>
                      <a:pt x="21641" y="2383"/>
                      <a:pt x="22740" y="250"/>
                    </a:cubicBezTo>
                    <a:cubicBezTo>
                      <a:pt x="22806" y="118"/>
                      <a:pt x="22692" y="1"/>
                      <a:pt x="22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40"/>
              <p:cNvSpPr/>
              <p:nvPr/>
            </p:nvSpPr>
            <p:spPr>
              <a:xfrm>
                <a:off x="2181477" y="2129402"/>
                <a:ext cx="423459" cy="425821"/>
              </a:xfrm>
              <a:custGeom>
                <a:avLst/>
                <a:gdLst/>
                <a:ahLst/>
                <a:cxnLst/>
                <a:rect l="l" t="t" r="r" b="b"/>
                <a:pathLst>
                  <a:path w="19539" h="19648" extrusionOk="0">
                    <a:moveTo>
                      <a:pt x="19308" y="1"/>
                    </a:moveTo>
                    <a:cubicBezTo>
                      <a:pt x="19260" y="1"/>
                      <a:pt x="19210" y="20"/>
                      <a:pt x="19173" y="67"/>
                    </a:cubicBezTo>
                    <a:cubicBezTo>
                      <a:pt x="16990" y="2895"/>
                      <a:pt x="14825" y="5707"/>
                      <a:pt x="12497" y="8406"/>
                    </a:cubicBezTo>
                    <a:cubicBezTo>
                      <a:pt x="10187" y="11072"/>
                      <a:pt x="7730" y="13626"/>
                      <a:pt x="4999" y="15873"/>
                    </a:cubicBezTo>
                    <a:cubicBezTo>
                      <a:pt x="3464" y="17134"/>
                      <a:pt x="1848" y="18297"/>
                      <a:pt x="150" y="19331"/>
                    </a:cubicBezTo>
                    <a:cubicBezTo>
                      <a:pt x="1" y="19426"/>
                      <a:pt x="92" y="19648"/>
                      <a:pt x="241" y="19648"/>
                    </a:cubicBezTo>
                    <a:cubicBezTo>
                      <a:pt x="268" y="19648"/>
                      <a:pt x="298" y="19640"/>
                      <a:pt x="329" y="19622"/>
                    </a:cubicBezTo>
                    <a:cubicBezTo>
                      <a:pt x="3367" y="17780"/>
                      <a:pt x="6130" y="15501"/>
                      <a:pt x="8651" y="13012"/>
                    </a:cubicBezTo>
                    <a:cubicBezTo>
                      <a:pt x="11205" y="10507"/>
                      <a:pt x="13516" y="7775"/>
                      <a:pt x="15747" y="4996"/>
                    </a:cubicBezTo>
                    <a:cubicBezTo>
                      <a:pt x="17007" y="3429"/>
                      <a:pt x="18235" y="1828"/>
                      <a:pt x="19447" y="244"/>
                    </a:cubicBezTo>
                    <a:cubicBezTo>
                      <a:pt x="19539" y="118"/>
                      <a:pt x="19427" y="1"/>
                      <a:pt x="193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40"/>
              <p:cNvSpPr/>
              <p:nvPr/>
            </p:nvSpPr>
            <p:spPr>
              <a:xfrm>
                <a:off x="1510625" y="1677375"/>
                <a:ext cx="826675" cy="1236325"/>
              </a:xfrm>
              <a:custGeom>
                <a:avLst/>
                <a:gdLst/>
                <a:ahLst/>
                <a:cxnLst/>
                <a:rect l="l" t="t" r="r" b="b"/>
                <a:pathLst>
                  <a:path w="33067" h="49453" extrusionOk="0">
                    <a:moveTo>
                      <a:pt x="9650" y="0"/>
                    </a:moveTo>
                    <a:cubicBezTo>
                      <a:pt x="9245" y="1536"/>
                      <a:pt x="8857" y="3071"/>
                      <a:pt x="8469" y="4607"/>
                    </a:cubicBezTo>
                    <a:cubicBezTo>
                      <a:pt x="8163" y="5851"/>
                      <a:pt x="7840" y="7111"/>
                      <a:pt x="7823" y="8404"/>
                    </a:cubicBezTo>
                    <a:cubicBezTo>
                      <a:pt x="7807" y="9682"/>
                      <a:pt x="8114" y="11022"/>
                      <a:pt x="8954" y="12009"/>
                    </a:cubicBezTo>
                    <a:cubicBezTo>
                      <a:pt x="9717" y="12924"/>
                      <a:pt x="10908" y="13459"/>
                      <a:pt x="12099" y="13459"/>
                    </a:cubicBezTo>
                    <a:cubicBezTo>
                      <a:pt x="12296" y="13459"/>
                      <a:pt x="12493" y="13444"/>
                      <a:pt x="12688" y="13414"/>
                    </a:cubicBezTo>
                    <a:lnTo>
                      <a:pt x="12688" y="13414"/>
                    </a:lnTo>
                    <a:lnTo>
                      <a:pt x="11751" y="23839"/>
                    </a:lnTo>
                    <a:cubicBezTo>
                      <a:pt x="11751" y="23839"/>
                      <a:pt x="4397" y="26037"/>
                      <a:pt x="2199" y="31920"/>
                    </a:cubicBezTo>
                    <a:cubicBezTo>
                      <a:pt x="1" y="37818"/>
                      <a:pt x="1423" y="49453"/>
                      <a:pt x="17019" y="49453"/>
                    </a:cubicBezTo>
                    <a:cubicBezTo>
                      <a:pt x="32614" y="49453"/>
                      <a:pt x="33067" y="38592"/>
                      <a:pt x="33067" y="35879"/>
                    </a:cubicBezTo>
                    <a:cubicBezTo>
                      <a:pt x="33067" y="31532"/>
                      <a:pt x="29996" y="26570"/>
                      <a:pt x="21657" y="23839"/>
                    </a:cubicBezTo>
                    <a:lnTo>
                      <a:pt x="20478" y="13414"/>
                    </a:lnTo>
                    <a:lnTo>
                      <a:pt x="20478" y="13414"/>
                    </a:lnTo>
                    <a:cubicBezTo>
                      <a:pt x="20673" y="13444"/>
                      <a:pt x="20869" y="13459"/>
                      <a:pt x="21066" y="13459"/>
                    </a:cubicBezTo>
                    <a:cubicBezTo>
                      <a:pt x="22257" y="13459"/>
                      <a:pt x="23451" y="12924"/>
                      <a:pt x="24227" y="12009"/>
                    </a:cubicBezTo>
                    <a:cubicBezTo>
                      <a:pt x="25051" y="11022"/>
                      <a:pt x="25359" y="9682"/>
                      <a:pt x="25342" y="8404"/>
                    </a:cubicBezTo>
                    <a:cubicBezTo>
                      <a:pt x="25342" y="7111"/>
                      <a:pt x="25018" y="5851"/>
                      <a:pt x="24695" y="4607"/>
                    </a:cubicBezTo>
                    <a:lnTo>
                      <a:pt x="23532" y="0"/>
                    </a:lnTo>
                    <a:cubicBezTo>
                      <a:pt x="23532" y="0"/>
                      <a:pt x="19847" y="664"/>
                      <a:pt x="16744" y="664"/>
                    </a:cubicBezTo>
                    <a:cubicBezTo>
                      <a:pt x="13625" y="664"/>
                      <a:pt x="9650" y="0"/>
                      <a:pt x="96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40"/>
              <p:cNvSpPr/>
              <p:nvPr/>
            </p:nvSpPr>
            <p:spPr>
              <a:xfrm>
                <a:off x="1849200" y="1944850"/>
                <a:ext cx="163275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11122" extrusionOk="0">
                    <a:moveTo>
                      <a:pt x="2216" y="0"/>
                    </a:moveTo>
                    <a:cubicBezTo>
                      <a:pt x="1552" y="1762"/>
                      <a:pt x="874" y="3540"/>
                      <a:pt x="195" y="5301"/>
                    </a:cubicBezTo>
                    <a:cubicBezTo>
                      <a:pt x="115" y="5527"/>
                      <a:pt x="18" y="5754"/>
                      <a:pt x="18" y="5997"/>
                    </a:cubicBezTo>
                    <a:cubicBezTo>
                      <a:pt x="1" y="6239"/>
                      <a:pt x="82" y="6497"/>
                      <a:pt x="292" y="6643"/>
                    </a:cubicBezTo>
                    <a:cubicBezTo>
                      <a:pt x="392" y="6716"/>
                      <a:pt x="511" y="6748"/>
                      <a:pt x="633" y="6748"/>
                    </a:cubicBezTo>
                    <a:cubicBezTo>
                      <a:pt x="808" y="6748"/>
                      <a:pt x="990" y="6683"/>
                      <a:pt x="1132" y="6579"/>
                    </a:cubicBezTo>
                    <a:cubicBezTo>
                      <a:pt x="1375" y="6417"/>
                      <a:pt x="1537" y="6142"/>
                      <a:pt x="1699" y="5900"/>
                    </a:cubicBezTo>
                    <a:lnTo>
                      <a:pt x="1699" y="5900"/>
                    </a:lnTo>
                    <a:cubicBezTo>
                      <a:pt x="1343" y="6982"/>
                      <a:pt x="1165" y="8113"/>
                      <a:pt x="1165" y="9261"/>
                    </a:cubicBezTo>
                    <a:cubicBezTo>
                      <a:pt x="1149" y="9455"/>
                      <a:pt x="1165" y="9649"/>
                      <a:pt x="1229" y="9826"/>
                    </a:cubicBezTo>
                    <a:cubicBezTo>
                      <a:pt x="1311" y="10005"/>
                      <a:pt x="1488" y="10166"/>
                      <a:pt x="1682" y="10166"/>
                    </a:cubicBezTo>
                    <a:cubicBezTo>
                      <a:pt x="1690" y="10167"/>
                      <a:pt x="1697" y="10167"/>
                      <a:pt x="1705" y="10167"/>
                    </a:cubicBezTo>
                    <a:cubicBezTo>
                      <a:pt x="1951" y="10167"/>
                      <a:pt x="2123" y="9934"/>
                      <a:pt x="2264" y="9729"/>
                    </a:cubicBezTo>
                    <a:cubicBezTo>
                      <a:pt x="2507" y="9326"/>
                      <a:pt x="2701" y="8889"/>
                      <a:pt x="2845" y="8436"/>
                    </a:cubicBezTo>
                    <a:lnTo>
                      <a:pt x="2845" y="8436"/>
                    </a:lnTo>
                    <a:cubicBezTo>
                      <a:pt x="2765" y="9115"/>
                      <a:pt x="2878" y="9826"/>
                      <a:pt x="3153" y="10473"/>
                    </a:cubicBezTo>
                    <a:cubicBezTo>
                      <a:pt x="3292" y="10782"/>
                      <a:pt x="3550" y="11121"/>
                      <a:pt x="3884" y="11121"/>
                    </a:cubicBezTo>
                    <a:cubicBezTo>
                      <a:pt x="3899" y="11121"/>
                      <a:pt x="3914" y="11121"/>
                      <a:pt x="3929" y="11119"/>
                    </a:cubicBezTo>
                    <a:cubicBezTo>
                      <a:pt x="4090" y="11104"/>
                      <a:pt x="4235" y="11007"/>
                      <a:pt x="4349" y="10877"/>
                    </a:cubicBezTo>
                    <a:cubicBezTo>
                      <a:pt x="4882" y="10343"/>
                      <a:pt x="4849" y="9471"/>
                      <a:pt x="4785" y="8712"/>
                    </a:cubicBezTo>
                    <a:cubicBezTo>
                      <a:pt x="4705" y="7904"/>
                      <a:pt x="4623" y="7096"/>
                      <a:pt x="4558" y="6288"/>
                    </a:cubicBezTo>
                    <a:lnTo>
                      <a:pt x="4558" y="6288"/>
                    </a:lnTo>
                    <a:cubicBezTo>
                      <a:pt x="4558" y="6288"/>
                      <a:pt x="4848" y="7133"/>
                      <a:pt x="5438" y="7133"/>
                    </a:cubicBezTo>
                    <a:cubicBezTo>
                      <a:pt x="5531" y="7133"/>
                      <a:pt x="5631" y="7112"/>
                      <a:pt x="5739" y="7063"/>
                    </a:cubicBezTo>
                    <a:cubicBezTo>
                      <a:pt x="6530" y="6708"/>
                      <a:pt x="6385" y="5172"/>
                      <a:pt x="5270" y="2861"/>
                    </a:cubicBezTo>
                    <a:cubicBezTo>
                      <a:pt x="4138" y="550"/>
                      <a:pt x="4155" y="0"/>
                      <a:pt x="4155" y="0"/>
                    </a:cubicBezTo>
                    <a:close/>
                  </a:path>
                </a:pathLst>
              </a:custGeom>
              <a:solidFill>
                <a:srgbClr val="FF4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40"/>
              <p:cNvSpPr/>
              <p:nvPr/>
            </p:nvSpPr>
            <p:spPr>
              <a:xfrm>
                <a:off x="1843975" y="1940800"/>
                <a:ext cx="166475" cy="286100"/>
              </a:xfrm>
              <a:custGeom>
                <a:avLst/>
                <a:gdLst/>
                <a:ahLst/>
                <a:cxnLst/>
                <a:rect l="l" t="t" r="r" b="b"/>
                <a:pathLst>
                  <a:path w="6659" h="11444" extrusionOk="0">
                    <a:moveTo>
                      <a:pt x="4537" y="207"/>
                    </a:moveTo>
                    <a:cubicBezTo>
                      <a:pt x="4539" y="211"/>
                      <a:pt x="4540" y="214"/>
                      <a:pt x="4541" y="214"/>
                    </a:cubicBezTo>
                    <a:cubicBezTo>
                      <a:pt x="4541" y="214"/>
                      <a:pt x="4541" y="213"/>
                      <a:pt x="4541" y="211"/>
                    </a:cubicBezTo>
                    <a:cubicBezTo>
                      <a:pt x="4540" y="210"/>
                      <a:pt x="4539" y="208"/>
                      <a:pt x="4537" y="207"/>
                    </a:cubicBezTo>
                    <a:close/>
                    <a:moveTo>
                      <a:pt x="4217" y="324"/>
                    </a:moveTo>
                    <a:lnTo>
                      <a:pt x="4217" y="324"/>
                    </a:lnTo>
                    <a:cubicBezTo>
                      <a:pt x="4239" y="453"/>
                      <a:pt x="4281" y="583"/>
                      <a:pt x="4315" y="696"/>
                    </a:cubicBezTo>
                    <a:cubicBezTo>
                      <a:pt x="4509" y="1358"/>
                      <a:pt x="4800" y="1989"/>
                      <a:pt x="5091" y="2619"/>
                    </a:cubicBezTo>
                    <a:cubicBezTo>
                      <a:pt x="5528" y="3556"/>
                      <a:pt x="5996" y="4478"/>
                      <a:pt x="6206" y="5495"/>
                    </a:cubicBezTo>
                    <a:cubicBezTo>
                      <a:pt x="6303" y="5932"/>
                      <a:pt x="6416" y="6691"/>
                      <a:pt x="5996" y="7015"/>
                    </a:cubicBezTo>
                    <a:cubicBezTo>
                      <a:pt x="5887" y="7098"/>
                      <a:pt x="5779" y="7134"/>
                      <a:pt x="5676" y="7134"/>
                    </a:cubicBezTo>
                    <a:cubicBezTo>
                      <a:pt x="5323" y="7134"/>
                      <a:pt x="5026" y="6714"/>
                      <a:pt x="4914" y="6401"/>
                    </a:cubicBezTo>
                    <a:cubicBezTo>
                      <a:pt x="4891" y="6325"/>
                      <a:pt x="4815" y="6285"/>
                      <a:pt x="4743" y="6285"/>
                    </a:cubicBezTo>
                    <a:cubicBezTo>
                      <a:pt x="4660" y="6285"/>
                      <a:pt x="4581" y="6337"/>
                      <a:pt x="4590" y="6450"/>
                    </a:cubicBezTo>
                    <a:cubicBezTo>
                      <a:pt x="4670" y="7209"/>
                      <a:pt x="4735" y="7952"/>
                      <a:pt x="4800" y="8712"/>
                    </a:cubicBezTo>
                    <a:cubicBezTo>
                      <a:pt x="4864" y="9277"/>
                      <a:pt x="4929" y="9891"/>
                      <a:pt x="4735" y="10441"/>
                    </a:cubicBezTo>
                    <a:cubicBezTo>
                      <a:pt x="4655" y="10699"/>
                      <a:pt x="4461" y="11023"/>
                      <a:pt x="4186" y="11104"/>
                    </a:cubicBezTo>
                    <a:cubicBezTo>
                      <a:pt x="4152" y="11113"/>
                      <a:pt x="4119" y="11117"/>
                      <a:pt x="4087" y="11117"/>
                    </a:cubicBezTo>
                    <a:cubicBezTo>
                      <a:pt x="3834" y="11117"/>
                      <a:pt x="3656" y="10853"/>
                      <a:pt x="3556" y="10652"/>
                    </a:cubicBezTo>
                    <a:cubicBezTo>
                      <a:pt x="3240" y="10051"/>
                      <a:pt x="3155" y="9310"/>
                      <a:pt x="3212" y="8642"/>
                    </a:cubicBezTo>
                    <a:lnTo>
                      <a:pt x="3212" y="8642"/>
                    </a:lnTo>
                    <a:cubicBezTo>
                      <a:pt x="3213" y="8638"/>
                      <a:pt x="3215" y="8635"/>
                      <a:pt x="3216" y="8631"/>
                    </a:cubicBezTo>
                    <a:cubicBezTo>
                      <a:pt x="3215" y="8631"/>
                      <a:pt x="3214" y="8631"/>
                      <a:pt x="3213" y="8631"/>
                    </a:cubicBezTo>
                    <a:lnTo>
                      <a:pt x="3213" y="8631"/>
                    </a:lnTo>
                    <a:cubicBezTo>
                      <a:pt x="3214" y="8620"/>
                      <a:pt x="3215" y="8609"/>
                      <a:pt x="3216" y="8598"/>
                    </a:cubicBezTo>
                    <a:cubicBezTo>
                      <a:pt x="3225" y="8491"/>
                      <a:pt x="3140" y="8433"/>
                      <a:pt x="3054" y="8433"/>
                    </a:cubicBezTo>
                    <a:cubicBezTo>
                      <a:pt x="2985" y="8433"/>
                      <a:pt x="2915" y="8471"/>
                      <a:pt x="2893" y="8551"/>
                    </a:cubicBezTo>
                    <a:cubicBezTo>
                      <a:pt x="2888" y="8567"/>
                      <a:pt x="2883" y="8583"/>
                      <a:pt x="2878" y="8599"/>
                    </a:cubicBezTo>
                    <a:lnTo>
                      <a:pt x="2878" y="8599"/>
                    </a:lnTo>
                    <a:cubicBezTo>
                      <a:pt x="2878" y="8599"/>
                      <a:pt x="2877" y="8598"/>
                      <a:pt x="2877" y="8598"/>
                    </a:cubicBezTo>
                    <a:lnTo>
                      <a:pt x="2877" y="8598"/>
                    </a:lnTo>
                    <a:cubicBezTo>
                      <a:pt x="2877" y="8599"/>
                      <a:pt x="2877" y="8600"/>
                      <a:pt x="2877" y="8601"/>
                    </a:cubicBezTo>
                    <a:lnTo>
                      <a:pt x="2877" y="8601"/>
                    </a:lnTo>
                    <a:cubicBezTo>
                      <a:pt x="2733" y="9055"/>
                      <a:pt x="2526" y="9550"/>
                      <a:pt x="2231" y="9940"/>
                    </a:cubicBezTo>
                    <a:cubicBezTo>
                      <a:pt x="2140" y="10062"/>
                      <a:pt x="2017" y="10157"/>
                      <a:pt x="1891" y="10157"/>
                    </a:cubicBezTo>
                    <a:cubicBezTo>
                      <a:pt x="1815" y="10157"/>
                      <a:pt x="1737" y="10123"/>
                      <a:pt x="1664" y="10037"/>
                    </a:cubicBezTo>
                    <a:cubicBezTo>
                      <a:pt x="1503" y="9844"/>
                      <a:pt x="1535" y="9520"/>
                      <a:pt x="1535" y="9262"/>
                    </a:cubicBezTo>
                    <a:cubicBezTo>
                      <a:pt x="1552" y="8178"/>
                      <a:pt x="1746" y="7128"/>
                      <a:pt x="2069" y="6094"/>
                    </a:cubicBezTo>
                    <a:cubicBezTo>
                      <a:pt x="2101" y="5976"/>
                      <a:pt x="1998" y="5894"/>
                      <a:pt x="1897" y="5894"/>
                    </a:cubicBezTo>
                    <a:cubicBezTo>
                      <a:pt x="1846" y="5894"/>
                      <a:pt x="1794" y="5915"/>
                      <a:pt x="1761" y="5965"/>
                    </a:cubicBezTo>
                    <a:cubicBezTo>
                      <a:pt x="1600" y="6223"/>
                      <a:pt x="1438" y="6530"/>
                      <a:pt x="1147" y="6659"/>
                    </a:cubicBezTo>
                    <a:cubicBezTo>
                      <a:pt x="1047" y="6710"/>
                      <a:pt x="942" y="6737"/>
                      <a:pt x="844" y="6737"/>
                    </a:cubicBezTo>
                    <a:cubicBezTo>
                      <a:pt x="658" y="6737"/>
                      <a:pt x="494" y="6639"/>
                      <a:pt x="421" y="6417"/>
                    </a:cubicBezTo>
                    <a:cubicBezTo>
                      <a:pt x="307" y="6094"/>
                      <a:pt x="485" y="5739"/>
                      <a:pt x="598" y="5431"/>
                    </a:cubicBezTo>
                    <a:cubicBezTo>
                      <a:pt x="727" y="5092"/>
                      <a:pt x="856" y="4737"/>
                      <a:pt x="986" y="4397"/>
                    </a:cubicBezTo>
                    <a:cubicBezTo>
                      <a:pt x="1505" y="3044"/>
                      <a:pt x="2024" y="1677"/>
                      <a:pt x="2543" y="324"/>
                    </a:cubicBezTo>
                    <a:close/>
                    <a:moveTo>
                      <a:pt x="2425" y="1"/>
                    </a:moveTo>
                    <a:cubicBezTo>
                      <a:pt x="2369" y="1"/>
                      <a:pt x="2328" y="23"/>
                      <a:pt x="2302" y="56"/>
                    </a:cubicBezTo>
                    <a:lnTo>
                      <a:pt x="2302" y="56"/>
                    </a:lnTo>
                    <a:cubicBezTo>
                      <a:pt x="2286" y="72"/>
                      <a:pt x="2273" y="91"/>
                      <a:pt x="2263" y="114"/>
                    </a:cubicBezTo>
                    <a:cubicBezTo>
                      <a:pt x="1778" y="1423"/>
                      <a:pt x="1277" y="2733"/>
                      <a:pt x="776" y="4041"/>
                    </a:cubicBezTo>
                    <a:cubicBezTo>
                      <a:pt x="647" y="4364"/>
                      <a:pt x="533" y="4672"/>
                      <a:pt x="404" y="4995"/>
                    </a:cubicBezTo>
                    <a:cubicBezTo>
                      <a:pt x="291" y="5302"/>
                      <a:pt x="145" y="5609"/>
                      <a:pt x="81" y="5932"/>
                    </a:cubicBezTo>
                    <a:cubicBezTo>
                      <a:pt x="0" y="6417"/>
                      <a:pt x="178" y="6982"/>
                      <a:pt x="727" y="7064"/>
                    </a:cubicBezTo>
                    <a:cubicBezTo>
                      <a:pt x="777" y="7071"/>
                      <a:pt x="825" y="7075"/>
                      <a:pt x="871" y="7075"/>
                    </a:cubicBezTo>
                    <a:cubicBezTo>
                      <a:pt x="1125" y="7075"/>
                      <a:pt x="1340" y="6968"/>
                      <a:pt x="1523" y="6810"/>
                    </a:cubicBezTo>
                    <a:lnTo>
                      <a:pt x="1523" y="6810"/>
                    </a:lnTo>
                    <a:cubicBezTo>
                      <a:pt x="1427" y="7209"/>
                      <a:pt x="1352" y="7610"/>
                      <a:pt x="1293" y="8017"/>
                    </a:cubicBezTo>
                    <a:cubicBezTo>
                      <a:pt x="1261" y="8357"/>
                      <a:pt x="1229" y="8695"/>
                      <a:pt x="1212" y="9035"/>
                    </a:cubicBezTo>
                    <a:cubicBezTo>
                      <a:pt x="1196" y="9326"/>
                      <a:pt x="1164" y="9682"/>
                      <a:pt x="1261" y="9973"/>
                    </a:cubicBezTo>
                    <a:cubicBezTo>
                      <a:pt x="1365" y="10294"/>
                      <a:pt x="1629" y="10489"/>
                      <a:pt x="1907" y="10489"/>
                    </a:cubicBezTo>
                    <a:cubicBezTo>
                      <a:pt x="2062" y="10489"/>
                      <a:pt x="2221" y="10429"/>
                      <a:pt x="2360" y="10296"/>
                    </a:cubicBezTo>
                    <a:cubicBezTo>
                      <a:pt x="2569" y="10102"/>
                      <a:pt x="2699" y="9827"/>
                      <a:pt x="2828" y="9585"/>
                    </a:cubicBezTo>
                    <a:cubicBezTo>
                      <a:pt x="2850" y="9544"/>
                      <a:pt x="2871" y="9502"/>
                      <a:pt x="2891" y="9460"/>
                    </a:cubicBezTo>
                    <a:lnTo>
                      <a:pt x="2891" y="9460"/>
                    </a:lnTo>
                    <a:cubicBezTo>
                      <a:pt x="2928" y="9806"/>
                      <a:pt x="3004" y="10147"/>
                      <a:pt x="3119" y="10473"/>
                    </a:cubicBezTo>
                    <a:cubicBezTo>
                      <a:pt x="3281" y="10878"/>
                      <a:pt x="3556" y="11443"/>
                      <a:pt x="4073" y="11443"/>
                    </a:cubicBezTo>
                    <a:cubicBezTo>
                      <a:pt x="4081" y="11443"/>
                      <a:pt x="4089" y="11443"/>
                      <a:pt x="4096" y="11443"/>
                    </a:cubicBezTo>
                    <a:cubicBezTo>
                      <a:pt x="4601" y="11443"/>
                      <a:pt x="4948" y="10904"/>
                      <a:pt x="5075" y="10473"/>
                    </a:cubicBezTo>
                    <a:cubicBezTo>
                      <a:pt x="5237" y="9940"/>
                      <a:pt x="5204" y="9374"/>
                      <a:pt x="5155" y="8842"/>
                    </a:cubicBezTo>
                    <a:cubicBezTo>
                      <a:pt x="5099" y="8272"/>
                      <a:pt x="5042" y="7710"/>
                      <a:pt x="4990" y="7151"/>
                    </a:cubicBezTo>
                    <a:lnTo>
                      <a:pt x="4990" y="7151"/>
                    </a:lnTo>
                    <a:cubicBezTo>
                      <a:pt x="5165" y="7337"/>
                      <a:pt x="5385" y="7467"/>
                      <a:pt x="5640" y="7467"/>
                    </a:cubicBezTo>
                    <a:cubicBezTo>
                      <a:pt x="6271" y="7467"/>
                      <a:pt x="6577" y="6870"/>
                      <a:pt x="6610" y="6320"/>
                    </a:cubicBezTo>
                    <a:cubicBezTo>
                      <a:pt x="6659" y="5448"/>
                      <a:pt x="6319" y="4543"/>
                      <a:pt x="5996" y="3767"/>
                    </a:cubicBezTo>
                    <a:cubicBezTo>
                      <a:pt x="5592" y="2813"/>
                      <a:pt x="5091" y="1924"/>
                      <a:pt x="4752" y="955"/>
                    </a:cubicBezTo>
                    <a:cubicBezTo>
                      <a:pt x="4670" y="744"/>
                      <a:pt x="4606" y="535"/>
                      <a:pt x="4558" y="308"/>
                    </a:cubicBezTo>
                    <a:cubicBezTo>
                      <a:pt x="4541" y="292"/>
                      <a:pt x="4541" y="259"/>
                      <a:pt x="4541" y="227"/>
                    </a:cubicBezTo>
                    <a:cubicBezTo>
                      <a:pt x="4539" y="217"/>
                      <a:pt x="4537" y="210"/>
                      <a:pt x="4536" y="205"/>
                    </a:cubicBezTo>
                    <a:lnTo>
                      <a:pt x="4536" y="205"/>
                    </a:lnTo>
                    <a:cubicBezTo>
                      <a:pt x="4536" y="206"/>
                      <a:pt x="4537" y="206"/>
                      <a:pt x="4537" y="207"/>
                    </a:cubicBezTo>
                    <a:lnTo>
                      <a:pt x="4537" y="207"/>
                    </a:lnTo>
                    <a:cubicBezTo>
                      <a:pt x="4536" y="202"/>
                      <a:pt x="4534" y="198"/>
                      <a:pt x="4534" y="198"/>
                    </a:cubicBezTo>
                    <a:lnTo>
                      <a:pt x="4534" y="198"/>
                    </a:lnTo>
                    <a:cubicBezTo>
                      <a:pt x="4534" y="198"/>
                      <a:pt x="4535" y="200"/>
                      <a:pt x="4536" y="205"/>
                    </a:cubicBezTo>
                    <a:lnTo>
                      <a:pt x="4536" y="205"/>
                    </a:lnTo>
                    <a:cubicBezTo>
                      <a:pt x="4526" y="191"/>
                      <a:pt x="4526" y="177"/>
                      <a:pt x="4526" y="162"/>
                    </a:cubicBezTo>
                    <a:cubicBezTo>
                      <a:pt x="4541" y="82"/>
                      <a:pt x="4461" y="1"/>
                      <a:pt x="43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40"/>
              <p:cNvSpPr/>
              <p:nvPr/>
            </p:nvSpPr>
            <p:spPr>
              <a:xfrm>
                <a:off x="1741725" y="1790125"/>
                <a:ext cx="114775" cy="115150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4606" extrusionOk="0">
                    <a:moveTo>
                      <a:pt x="2296" y="0"/>
                    </a:moveTo>
                    <a:cubicBezTo>
                      <a:pt x="1020" y="0"/>
                      <a:pt x="1" y="1034"/>
                      <a:pt x="1" y="2295"/>
                    </a:cubicBezTo>
                    <a:cubicBezTo>
                      <a:pt x="1" y="3571"/>
                      <a:pt x="1020" y="4605"/>
                      <a:pt x="2296" y="4605"/>
                    </a:cubicBezTo>
                    <a:cubicBezTo>
                      <a:pt x="3556" y="4605"/>
                      <a:pt x="4591" y="3571"/>
                      <a:pt x="4591" y="2295"/>
                    </a:cubicBezTo>
                    <a:cubicBezTo>
                      <a:pt x="4591" y="1034"/>
                      <a:pt x="3556" y="0"/>
                      <a:pt x="22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40"/>
              <p:cNvSpPr/>
              <p:nvPr/>
            </p:nvSpPr>
            <p:spPr>
              <a:xfrm>
                <a:off x="1764775" y="1813125"/>
                <a:ext cx="68725" cy="69125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765" extrusionOk="0">
                    <a:moveTo>
                      <a:pt x="1374" y="1"/>
                    </a:moveTo>
                    <a:cubicBezTo>
                      <a:pt x="615" y="1"/>
                      <a:pt x="1" y="615"/>
                      <a:pt x="1" y="1375"/>
                    </a:cubicBezTo>
                    <a:cubicBezTo>
                      <a:pt x="1" y="2134"/>
                      <a:pt x="615" y="2765"/>
                      <a:pt x="1374" y="2765"/>
                    </a:cubicBezTo>
                    <a:cubicBezTo>
                      <a:pt x="2134" y="2765"/>
                      <a:pt x="2748" y="2134"/>
                      <a:pt x="2748" y="1375"/>
                    </a:cubicBezTo>
                    <a:cubicBezTo>
                      <a:pt x="2748" y="615"/>
                      <a:pt x="2134" y="1"/>
                      <a:pt x="13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40"/>
              <p:cNvSpPr/>
              <p:nvPr/>
            </p:nvSpPr>
            <p:spPr>
              <a:xfrm>
                <a:off x="1781750" y="1808275"/>
                <a:ext cx="34775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1391" extrusionOk="0">
                    <a:moveTo>
                      <a:pt x="695" y="1"/>
                    </a:moveTo>
                    <a:cubicBezTo>
                      <a:pt x="307" y="1"/>
                      <a:pt x="1" y="308"/>
                      <a:pt x="1" y="696"/>
                    </a:cubicBezTo>
                    <a:cubicBezTo>
                      <a:pt x="1" y="1067"/>
                      <a:pt x="307" y="1391"/>
                      <a:pt x="695" y="1391"/>
                    </a:cubicBezTo>
                    <a:cubicBezTo>
                      <a:pt x="1067" y="1391"/>
                      <a:pt x="1390" y="1067"/>
                      <a:pt x="1390" y="696"/>
                    </a:cubicBezTo>
                    <a:cubicBezTo>
                      <a:pt x="1390" y="308"/>
                      <a:pt x="1067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40"/>
              <p:cNvSpPr/>
              <p:nvPr/>
            </p:nvSpPr>
            <p:spPr>
              <a:xfrm>
                <a:off x="1737700" y="1786075"/>
                <a:ext cx="111525" cy="65875"/>
              </a:xfrm>
              <a:custGeom>
                <a:avLst/>
                <a:gdLst/>
                <a:ahLst/>
                <a:cxnLst/>
                <a:rect l="l" t="t" r="r" b="b"/>
                <a:pathLst>
                  <a:path w="4461" h="2635" extrusionOk="0">
                    <a:moveTo>
                      <a:pt x="2457" y="0"/>
                    </a:moveTo>
                    <a:cubicBezTo>
                      <a:pt x="1099" y="0"/>
                      <a:pt x="0" y="1099"/>
                      <a:pt x="0" y="2457"/>
                    </a:cubicBezTo>
                    <a:cubicBezTo>
                      <a:pt x="0" y="2554"/>
                      <a:pt x="65" y="2634"/>
                      <a:pt x="162" y="2634"/>
                    </a:cubicBezTo>
                    <a:cubicBezTo>
                      <a:pt x="243" y="2634"/>
                      <a:pt x="324" y="2554"/>
                      <a:pt x="324" y="2457"/>
                    </a:cubicBezTo>
                    <a:cubicBezTo>
                      <a:pt x="324" y="1293"/>
                      <a:pt x="1278" y="339"/>
                      <a:pt x="2457" y="339"/>
                    </a:cubicBezTo>
                    <a:cubicBezTo>
                      <a:pt x="3120" y="339"/>
                      <a:pt x="3734" y="630"/>
                      <a:pt x="4138" y="1164"/>
                    </a:cubicBezTo>
                    <a:cubicBezTo>
                      <a:pt x="4174" y="1200"/>
                      <a:pt x="4220" y="1221"/>
                      <a:pt x="4268" y="1221"/>
                    </a:cubicBezTo>
                    <a:cubicBezTo>
                      <a:pt x="4306" y="1221"/>
                      <a:pt x="4345" y="1208"/>
                      <a:pt x="4381" y="1180"/>
                    </a:cubicBezTo>
                    <a:cubicBezTo>
                      <a:pt x="4445" y="1132"/>
                      <a:pt x="4461" y="1018"/>
                      <a:pt x="4396" y="953"/>
                    </a:cubicBezTo>
                    <a:cubicBezTo>
                      <a:pt x="3928" y="339"/>
                      <a:pt x="3217" y="0"/>
                      <a:pt x="24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40"/>
              <p:cNvSpPr/>
              <p:nvPr/>
            </p:nvSpPr>
            <p:spPr>
              <a:xfrm>
                <a:off x="1992650" y="1790125"/>
                <a:ext cx="114775" cy="115150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4606" extrusionOk="0">
                    <a:moveTo>
                      <a:pt x="2296" y="0"/>
                    </a:moveTo>
                    <a:cubicBezTo>
                      <a:pt x="1035" y="0"/>
                      <a:pt x="1" y="1034"/>
                      <a:pt x="1" y="2295"/>
                    </a:cubicBezTo>
                    <a:cubicBezTo>
                      <a:pt x="1" y="3571"/>
                      <a:pt x="1035" y="4605"/>
                      <a:pt x="2296" y="4605"/>
                    </a:cubicBezTo>
                    <a:cubicBezTo>
                      <a:pt x="3572" y="4605"/>
                      <a:pt x="4591" y="3571"/>
                      <a:pt x="4591" y="2295"/>
                    </a:cubicBezTo>
                    <a:cubicBezTo>
                      <a:pt x="4591" y="1034"/>
                      <a:pt x="3572" y="0"/>
                      <a:pt x="22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40"/>
              <p:cNvSpPr/>
              <p:nvPr/>
            </p:nvSpPr>
            <p:spPr>
              <a:xfrm>
                <a:off x="2015675" y="1813125"/>
                <a:ext cx="68700" cy="69125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2765" extrusionOk="0">
                    <a:moveTo>
                      <a:pt x="1375" y="1"/>
                    </a:moveTo>
                    <a:cubicBezTo>
                      <a:pt x="615" y="1"/>
                      <a:pt x="0" y="615"/>
                      <a:pt x="0" y="1375"/>
                    </a:cubicBezTo>
                    <a:cubicBezTo>
                      <a:pt x="0" y="2134"/>
                      <a:pt x="615" y="2765"/>
                      <a:pt x="1375" y="2765"/>
                    </a:cubicBezTo>
                    <a:cubicBezTo>
                      <a:pt x="2134" y="2765"/>
                      <a:pt x="2748" y="2134"/>
                      <a:pt x="2748" y="1375"/>
                    </a:cubicBezTo>
                    <a:cubicBezTo>
                      <a:pt x="2748" y="615"/>
                      <a:pt x="2134" y="1"/>
                      <a:pt x="1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40"/>
              <p:cNvSpPr/>
              <p:nvPr/>
            </p:nvSpPr>
            <p:spPr>
              <a:xfrm>
                <a:off x="2033050" y="1808275"/>
                <a:ext cx="34375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391" extrusionOk="0">
                    <a:moveTo>
                      <a:pt x="680" y="1"/>
                    </a:moveTo>
                    <a:cubicBezTo>
                      <a:pt x="307" y="1"/>
                      <a:pt x="1" y="308"/>
                      <a:pt x="1" y="696"/>
                    </a:cubicBezTo>
                    <a:cubicBezTo>
                      <a:pt x="1" y="1067"/>
                      <a:pt x="307" y="1391"/>
                      <a:pt x="680" y="1391"/>
                    </a:cubicBezTo>
                    <a:cubicBezTo>
                      <a:pt x="1068" y="1391"/>
                      <a:pt x="1374" y="1067"/>
                      <a:pt x="1374" y="696"/>
                    </a:cubicBezTo>
                    <a:cubicBezTo>
                      <a:pt x="1374" y="308"/>
                      <a:pt x="1068" y="1"/>
                      <a:pt x="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40"/>
              <p:cNvSpPr/>
              <p:nvPr/>
            </p:nvSpPr>
            <p:spPr>
              <a:xfrm>
                <a:off x="1999925" y="1786075"/>
                <a:ext cx="111925" cy="65875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2635" extrusionOk="0">
                    <a:moveTo>
                      <a:pt x="2005" y="0"/>
                    </a:moveTo>
                    <a:cubicBezTo>
                      <a:pt x="1245" y="0"/>
                      <a:pt x="533" y="339"/>
                      <a:pt x="65" y="953"/>
                    </a:cubicBezTo>
                    <a:cubicBezTo>
                      <a:pt x="1" y="1018"/>
                      <a:pt x="16" y="1132"/>
                      <a:pt x="98" y="1180"/>
                    </a:cubicBezTo>
                    <a:cubicBezTo>
                      <a:pt x="126" y="1208"/>
                      <a:pt x="164" y="1221"/>
                      <a:pt x="202" y="1221"/>
                    </a:cubicBezTo>
                    <a:cubicBezTo>
                      <a:pt x="249" y="1221"/>
                      <a:pt x="297" y="1200"/>
                      <a:pt x="324" y="1164"/>
                    </a:cubicBezTo>
                    <a:cubicBezTo>
                      <a:pt x="727" y="630"/>
                      <a:pt x="1341" y="339"/>
                      <a:pt x="2005" y="339"/>
                    </a:cubicBezTo>
                    <a:cubicBezTo>
                      <a:pt x="3184" y="339"/>
                      <a:pt x="4138" y="1293"/>
                      <a:pt x="4138" y="2457"/>
                    </a:cubicBezTo>
                    <a:cubicBezTo>
                      <a:pt x="4138" y="2554"/>
                      <a:pt x="4218" y="2634"/>
                      <a:pt x="4300" y="2634"/>
                    </a:cubicBezTo>
                    <a:cubicBezTo>
                      <a:pt x="4397" y="2634"/>
                      <a:pt x="4477" y="2554"/>
                      <a:pt x="4477" y="2457"/>
                    </a:cubicBezTo>
                    <a:cubicBezTo>
                      <a:pt x="4477" y="1099"/>
                      <a:pt x="3362" y="0"/>
                      <a:pt x="2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40"/>
              <p:cNvSpPr/>
              <p:nvPr/>
            </p:nvSpPr>
            <p:spPr>
              <a:xfrm>
                <a:off x="1857700" y="1841400"/>
                <a:ext cx="132950" cy="127325"/>
              </a:xfrm>
              <a:custGeom>
                <a:avLst/>
                <a:gdLst/>
                <a:ahLst/>
                <a:cxnLst/>
                <a:rect l="l" t="t" r="r" b="b"/>
                <a:pathLst>
                  <a:path w="5318" h="5093" extrusionOk="0">
                    <a:moveTo>
                      <a:pt x="2642" y="1"/>
                    </a:moveTo>
                    <a:cubicBezTo>
                      <a:pt x="1589" y="1"/>
                      <a:pt x="543" y="579"/>
                      <a:pt x="1" y="1505"/>
                    </a:cubicBezTo>
                    <a:cubicBezTo>
                      <a:pt x="1" y="1505"/>
                      <a:pt x="501" y="5092"/>
                      <a:pt x="2651" y="5092"/>
                    </a:cubicBezTo>
                    <a:cubicBezTo>
                      <a:pt x="4817" y="5092"/>
                      <a:pt x="5317" y="1505"/>
                      <a:pt x="5317" y="1505"/>
                    </a:cubicBezTo>
                    <a:cubicBezTo>
                      <a:pt x="4800" y="550"/>
                      <a:pt x="3766" y="33"/>
                      <a:pt x="2684" y="1"/>
                    </a:cubicBezTo>
                    <a:cubicBezTo>
                      <a:pt x="2670" y="1"/>
                      <a:pt x="2656" y="1"/>
                      <a:pt x="26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40"/>
              <p:cNvSpPr/>
              <p:nvPr/>
            </p:nvSpPr>
            <p:spPr>
              <a:xfrm>
                <a:off x="1848025" y="1869300"/>
                <a:ext cx="151925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2732" extrusionOk="0">
                    <a:moveTo>
                      <a:pt x="242" y="1"/>
                    </a:moveTo>
                    <a:lnTo>
                      <a:pt x="0" y="242"/>
                    </a:lnTo>
                    <a:lnTo>
                      <a:pt x="2181" y="2376"/>
                    </a:lnTo>
                    <a:cubicBezTo>
                      <a:pt x="2424" y="2619"/>
                      <a:pt x="2731" y="2731"/>
                      <a:pt x="3038" y="2731"/>
                    </a:cubicBezTo>
                    <a:cubicBezTo>
                      <a:pt x="3345" y="2731"/>
                      <a:pt x="3653" y="2619"/>
                      <a:pt x="3894" y="2376"/>
                    </a:cubicBezTo>
                    <a:lnTo>
                      <a:pt x="6077" y="292"/>
                    </a:lnTo>
                    <a:lnTo>
                      <a:pt x="5834" y="49"/>
                    </a:lnTo>
                    <a:lnTo>
                      <a:pt x="3668" y="2134"/>
                    </a:lnTo>
                    <a:cubicBezTo>
                      <a:pt x="3490" y="2312"/>
                      <a:pt x="3264" y="2401"/>
                      <a:pt x="3040" y="2401"/>
                    </a:cubicBezTo>
                    <a:cubicBezTo>
                      <a:pt x="2816" y="2401"/>
                      <a:pt x="2594" y="2312"/>
                      <a:pt x="2424" y="2134"/>
                    </a:cubicBez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40"/>
              <p:cNvSpPr/>
              <p:nvPr/>
            </p:nvSpPr>
            <p:spPr>
              <a:xfrm>
                <a:off x="1748625" y="1887075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extrusionOk="0">
                    <a:moveTo>
                      <a:pt x="1697" y="1"/>
                    </a:moveTo>
                    <a:cubicBezTo>
                      <a:pt x="759" y="1"/>
                      <a:pt x="0" y="760"/>
                      <a:pt x="0" y="1697"/>
                    </a:cubicBezTo>
                    <a:cubicBezTo>
                      <a:pt x="0" y="2634"/>
                      <a:pt x="759" y="3395"/>
                      <a:pt x="1697" y="3395"/>
                    </a:cubicBezTo>
                    <a:cubicBezTo>
                      <a:pt x="2634" y="3395"/>
                      <a:pt x="3394" y="2634"/>
                      <a:pt x="3394" y="1697"/>
                    </a:cubicBezTo>
                    <a:cubicBezTo>
                      <a:pt x="3394" y="760"/>
                      <a:pt x="2634" y="1"/>
                      <a:pt x="16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40"/>
              <p:cNvSpPr/>
              <p:nvPr/>
            </p:nvSpPr>
            <p:spPr>
              <a:xfrm>
                <a:off x="2013675" y="1887075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extrusionOk="0">
                    <a:moveTo>
                      <a:pt x="1697" y="1"/>
                    </a:moveTo>
                    <a:cubicBezTo>
                      <a:pt x="759" y="1"/>
                      <a:pt x="0" y="760"/>
                      <a:pt x="0" y="1697"/>
                    </a:cubicBezTo>
                    <a:cubicBezTo>
                      <a:pt x="0" y="2634"/>
                      <a:pt x="759" y="3395"/>
                      <a:pt x="1697" y="3395"/>
                    </a:cubicBezTo>
                    <a:cubicBezTo>
                      <a:pt x="2634" y="3395"/>
                      <a:pt x="3394" y="2634"/>
                      <a:pt x="3394" y="1697"/>
                    </a:cubicBezTo>
                    <a:cubicBezTo>
                      <a:pt x="3394" y="760"/>
                      <a:pt x="2634" y="1"/>
                      <a:pt x="16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40"/>
              <p:cNvSpPr/>
              <p:nvPr/>
            </p:nvSpPr>
            <p:spPr>
              <a:xfrm>
                <a:off x="1774875" y="2703375"/>
                <a:ext cx="2165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8663" h="2584" extrusionOk="0">
                    <a:moveTo>
                      <a:pt x="247" y="1"/>
                    </a:moveTo>
                    <a:cubicBezTo>
                      <a:pt x="162" y="1"/>
                      <a:pt x="73" y="57"/>
                      <a:pt x="65" y="171"/>
                    </a:cubicBezTo>
                    <a:cubicBezTo>
                      <a:pt x="0" y="834"/>
                      <a:pt x="211" y="1836"/>
                      <a:pt x="922" y="2127"/>
                    </a:cubicBezTo>
                    <a:cubicBezTo>
                      <a:pt x="1049" y="2178"/>
                      <a:pt x="1171" y="2201"/>
                      <a:pt x="1287" y="2201"/>
                    </a:cubicBezTo>
                    <a:cubicBezTo>
                      <a:pt x="1762" y="2201"/>
                      <a:pt x="2142" y="1818"/>
                      <a:pt x="2421" y="1412"/>
                    </a:cubicBezTo>
                    <a:lnTo>
                      <a:pt x="2421" y="1412"/>
                    </a:lnTo>
                    <a:cubicBezTo>
                      <a:pt x="2537" y="1900"/>
                      <a:pt x="2785" y="2369"/>
                      <a:pt x="3346" y="2369"/>
                    </a:cubicBezTo>
                    <a:cubicBezTo>
                      <a:pt x="3882" y="2369"/>
                      <a:pt x="4171" y="1863"/>
                      <a:pt x="4458" y="1467"/>
                    </a:cubicBezTo>
                    <a:lnTo>
                      <a:pt x="4458" y="1467"/>
                    </a:lnTo>
                    <a:cubicBezTo>
                      <a:pt x="4888" y="1937"/>
                      <a:pt x="5271" y="2520"/>
                      <a:pt x="5964" y="2579"/>
                    </a:cubicBezTo>
                    <a:cubicBezTo>
                      <a:pt x="5997" y="2582"/>
                      <a:pt x="6028" y="2584"/>
                      <a:pt x="6059" y="2584"/>
                    </a:cubicBezTo>
                    <a:cubicBezTo>
                      <a:pt x="6601" y="2584"/>
                      <a:pt x="6912" y="2132"/>
                      <a:pt x="7106" y="1663"/>
                    </a:cubicBezTo>
                    <a:lnTo>
                      <a:pt x="7106" y="1663"/>
                    </a:lnTo>
                    <a:cubicBezTo>
                      <a:pt x="7263" y="1758"/>
                      <a:pt x="7447" y="1808"/>
                      <a:pt x="7631" y="1808"/>
                    </a:cubicBezTo>
                    <a:cubicBezTo>
                      <a:pt x="7873" y="1808"/>
                      <a:pt x="8114" y="1722"/>
                      <a:pt x="8292" y="1545"/>
                    </a:cubicBezTo>
                    <a:cubicBezTo>
                      <a:pt x="8663" y="1173"/>
                      <a:pt x="8615" y="526"/>
                      <a:pt x="8243" y="171"/>
                    </a:cubicBezTo>
                    <a:cubicBezTo>
                      <a:pt x="8209" y="144"/>
                      <a:pt x="8172" y="132"/>
                      <a:pt x="8137" y="132"/>
                    </a:cubicBezTo>
                    <a:cubicBezTo>
                      <a:pt x="8003" y="132"/>
                      <a:pt x="7885" y="298"/>
                      <a:pt x="8001" y="414"/>
                    </a:cubicBezTo>
                    <a:cubicBezTo>
                      <a:pt x="8259" y="640"/>
                      <a:pt x="8292" y="1060"/>
                      <a:pt x="8049" y="1319"/>
                    </a:cubicBezTo>
                    <a:cubicBezTo>
                      <a:pt x="7940" y="1428"/>
                      <a:pt x="7795" y="1478"/>
                      <a:pt x="7647" y="1478"/>
                    </a:cubicBezTo>
                    <a:cubicBezTo>
                      <a:pt x="7468" y="1478"/>
                      <a:pt x="7285" y="1403"/>
                      <a:pt x="7160" y="1270"/>
                    </a:cubicBezTo>
                    <a:cubicBezTo>
                      <a:pt x="7127" y="1237"/>
                      <a:pt x="7089" y="1222"/>
                      <a:pt x="7051" y="1222"/>
                    </a:cubicBezTo>
                    <a:cubicBezTo>
                      <a:pt x="6977" y="1222"/>
                      <a:pt x="6906" y="1276"/>
                      <a:pt x="6885" y="1351"/>
                    </a:cubicBezTo>
                    <a:cubicBezTo>
                      <a:pt x="6732" y="1756"/>
                      <a:pt x="6505" y="2245"/>
                      <a:pt x="6050" y="2245"/>
                    </a:cubicBezTo>
                    <a:cubicBezTo>
                      <a:pt x="5979" y="2245"/>
                      <a:pt x="5902" y="2233"/>
                      <a:pt x="5818" y="2207"/>
                    </a:cubicBezTo>
                    <a:cubicBezTo>
                      <a:pt x="5269" y="2045"/>
                      <a:pt x="4962" y="1480"/>
                      <a:pt x="4558" y="1108"/>
                    </a:cubicBezTo>
                    <a:cubicBezTo>
                      <a:pt x="4534" y="1076"/>
                      <a:pt x="4490" y="1059"/>
                      <a:pt x="4445" y="1059"/>
                    </a:cubicBezTo>
                    <a:cubicBezTo>
                      <a:pt x="4401" y="1059"/>
                      <a:pt x="4356" y="1076"/>
                      <a:pt x="4331" y="1108"/>
                    </a:cubicBezTo>
                    <a:cubicBezTo>
                      <a:pt x="4090" y="1399"/>
                      <a:pt x="3879" y="1868"/>
                      <a:pt x="3508" y="2013"/>
                    </a:cubicBezTo>
                    <a:cubicBezTo>
                      <a:pt x="3443" y="2035"/>
                      <a:pt x="3384" y="2045"/>
                      <a:pt x="3328" y="2045"/>
                    </a:cubicBezTo>
                    <a:cubicBezTo>
                      <a:pt x="2858" y="2045"/>
                      <a:pt x="2710" y="1308"/>
                      <a:pt x="2667" y="946"/>
                    </a:cubicBezTo>
                    <a:cubicBezTo>
                      <a:pt x="2657" y="855"/>
                      <a:pt x="2576" y="789"/>
                      <a:pt x="2494" y="789"/>
                    </a:cubicBezTo>
                    <a:cubicBezTo>
                      <a:pt x="2445" y="789"/>
                      <a:pt x="2396" y="812"/>
                      <a:pt x="2360" y="866"/>
                    </a:cubicBezTo>
                    <a:cubicBezTo>
                      <a:pt x="2158" y="1243"/>
                      <a:pt x="1776" y="1868"/>
                      <a:pt x="1289" y="1868"/>
                    </a:cubicBezTo>
                    <a:cubicBezTo>
                      <a:pt x="1192" y="1868"/>
                      <a:pt x="1091" y="1843"/>
                      <a:pt x="987" y="1787"/>
                    </a:cubicBezTo>
                    <a:cubicBezTo>
                      <a:pt x="453" y="1513"/>
                      <a:pt x="340" y="688"/>
                      <a:pt x="405" y="171"/>
                    </a:cubicBezTo>
                    <a:cubicBezTo>
                      <a:pt x="413" y="57"/>
                      <a:pt x="332" y="1"/>
                      <a:pt x="2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40"/>
              <p:cNvSpPr/>
              <p:nvPr/>
            </p:nvSpPr>
            <p:spPr>
              <a:xfrm>
                <a:off x="2042975" y="2775875"/>
                <a:ext cx="152525" cy="71800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2872" extrusionOk="0">
                    <a:moveTo>
                      <a:pt x="5719" y="1"/>
                    </a:moveTo>
                    <a:cubicBezTo>
                      <a:pt x="5595" y="1"/>
                      <a:pt x="5475" y="119"/>
                      <a:pt x="5567" y="244"/>
                    </a:cubicBezTo>
                    <a:cubicBezTo>
                      <a:pt x="5713" y="455"/>
                      <a:pt x="5696" y="778"/>
                      <a:pt x="5470" y="940"/>
                    </a:cubicBezTo>
                    <a:cubicBezTo>
                      <a:pt x="5394" y="999"/>
                      <a:pt x="5300" y="1025"/>
                      <a:pt x="5205" y="1025"/>
                    </a:cubicBezTo>
                    <a:cubicBezTo>
                      <a:pt x="5039" y="1025"/>
                      <a:pt x="4868" y="944"/>
                      <a:pt x="4776" y="811"/>
                    </a:cubicBezTo>
                    <a:cubicBezTo>
                      <a:pt x="4745" y="757"/>
                      <a:pt x="4687" y="729"/>
                      <a:pt x="4629" y="729"/>
                    </a:cubicBezTo>
                    <a:cubicBezTo>
                      <a:pt x="4565" y="729"/>
                      <a:pt x="4502" y="765"/>
                      <a:pt x="4485" y="843"/>
                    </a:cubicBezTo>
                    <a:cubicBezTo>
                      <a:pt x="4371" y="1263"/>
                      <a:pt x="4209" y="1813"/>
                      <a:pt x="3724" y="1925"/>
                    </a:cubicBezTo>
                    <a:cubicBezTo>
                      <a:pt x="3693" y="1932"/>
                      <a:pt x="3662" y="1935"/>
                      <a:pt x="3632" y="1935"/>
                    </a:cubicBezTo>
                    <a:cubicBezTo>
                      <a:pt x="3292" y="1935"/>
                      <a:pt x="3038" y="1539"/>
                      <a:pt x="2755" y="1376"/>
                    </a:cubicBezTo>
                    <a:cubicBezTo>
                      <a:pt x="2732" y="1358"/>
                      <a:pt x="2706" y="1350"/>
                      <a:pt x="2679" y="1350"/>
                    </a:cubicBezTo>
                    <a:cubicBezTo>
                      <a:pt x="2610" y="1350"/>
                      <a:pt x="2536" y="1403"/>
                      <a:pt x="2513" y="1473"/>
                    </a:cubicBezTo>
                    <a:cubicBezTo>
                      <a:pt x="2394" y="1950"/>
                      <a:pt x="2178" y="2537"/>
                      <a:pt x="1625" y="2537"/>
                    </a:cubicBezTo>
                    <a:cubicBezTo>
                      <a:pt x="1579" y="2537"/>
                      <a:pt x="1530" y="2532"/>
                      <a:pt x="1479" y="2524"/>
                    </a:cubicBezTo>
                    <a:cubicBezTo>
                      <a:pt x="848" y="2427"/>
                      <a:pt x="525" y="1813"/>
                      <a:pt x="363" y="1263"/>
                    </a:cubicBezTo>
                    <a:cubicBezTo>
                      <a:pt x="331" y="1180"/>
                      <a:pt x="264" y="1144"/>
                      <a:pt x="198" y="1144"/>
                    </a:cubicBezTo>
                    <a:cubicBezTo>
                      <a:pt x="97" y="1144"/>
                      <a:pt x="1" y="1226"/>
                      <a:pt x="40" y="1343"/>
                    </a:cubicBezTo>
                    <a:cubicBezTo>
                      <a:pt x="266" y="2039"/>
                      <a:pt x="686" y="2765"/>
                      <a:pt x="1479" y="2862"/>
                    </a:cubicBezTo>
                    <a:cubicBezTo>
                      <a:pt x="1529" y="2868"/>
                      <a:pt x="1577" y="2871"/>
                      <a:pt x="1624" y="2871"/>
                    </a:cubicBezTo>
                    <a:cubicBezTo>
                      <a:pt x="2257" y="2871"/>
                      <a:pt x="2583" y="2348"/>
                      <a:pt x="2767" y="1789"/>
                    </a:cubicBezTo>
                    <a:lnTo>
                      <a:pt x="2767" y="1789"/>
                    </a:lnTo>
                    <a:cubicBezTo>
                      <a:pt x="3040" y="2001"/>
                      <a:pt x="3280" y="2261"/>
                      <a:pt x="3628" y="2261"/>
                    </a:cubicBezTo>
                    <a:cubicBezTo>
                      <a:pt x="3707" y="2261"/>
                      <a:pt x="3793" y="2247"/>
                      <a:pt x="3886" y="2216"/>
                    </a:cubicBezTo>
                    <a:cubicBezTo>
                      <a:pt x="4360" y="2068"/>
                      <a:pt x="4573" y="1636"/>
                      <a:pt x="4715" y="1196"/>
                    </a:cubicBezTo>
                    <a:lnTo>
                      <a:pt x="4715" y="1196"/>
                    </a:lnTo>
                    <a:cubicBezTo>
                      <a:pt x="4861" y="1302"/>
                      <a:pt x="5037" y="1361"/>
                      <a:pt x="5216" y="1361"/>
                    </a:cubicBezTo>
                    <a:cubicBezTo>
                      <a:pt x="5364" y="1361"/>
                      <a:pt x="5514" y="1320"/>
                      <a:pt x="5648" y="1231"/>
                    </a:cubicBezTo>
                    <a:cubicBezTo>
                      <a:pt x="6019" y="988"/>
                      <a:pt x="6101" y="438"/>
                      <a:pt x="5858" y="67"/>
                    </a:cubicBezTo>
                    <a:cubicBezTo>
                      <a:pt x="5820" y="20"/>
                      <a:pt x="5769" y="1"/>
                      <a:pt x="5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40"/>
              <p:cNvSpPr/>
              <p:nvPr/>
            </p:nvSpPr>
            <p:spPr>
              <a:xfrm>
                <a:off x="1852050" y="2434300"/>
                <a:ext cx="11355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4542" h="1905" extrusionOk="0">
                    <a:moveTo>
                      <a:pt x="4282" y="0"/>
                    </a:moveTo>
                    <a:cubicBezTo>
                      <a:pt x="4189" y="0"/>
                      <a:pt x="4093" y="80"/>
                      <a:pt x="4121" y="204"/>
                    </a:cubicBezTo>
                    <a:cubicBezTo>
                      <a:pt x="4186" y="511"/>
                      <a:pt x="4186" y="964"/>
                      <a:pt x="3815" y="1061"/>
                    </a:cubicBezTo>
                    <a:cubicBezTo>
                      <a:pt x="3782" y="1071"/>
                      <a:pt x="3752" y="1075"/>
                      <a:pt x="3723" y="1075"/>
                    </a:cubicBezTo>
                    <a:cubicBezTo>
                      <a:pt x="3474" y="1075"/>
                      <a:pt x="3389" y="721"/>
                      <a:pt x="3201" y="576"/>
                    </a:cubicBezTo>
                    <a:cubicBezTo>
                      <a:pt x="3164" y="550"/>
                      <a:pt x="3121" y="537"/>
                      <a:pt x="3081" y="537"/>
                    </a:cubicBezTo>
                    <a:cubicBezTo>
                      <a:pt x="2999" y="537"/>
                      <a:pt x="2925" y="591"/>
                      <a:pt x="2925" y="689"/>
                    </a:cubicBezTo>
                    <a:cubicBezTo>
                      <a:pt x="2910" y="867"/>
                      <a:pt x="2877" y="1029"/>
                      <a:pt x="2796" y="1190"/>
                    </a:cubicBezTo>
                    <a:cubicBezTo>
                      <a:pt x="2731" y="1320"/>
                      <a:pt x="2634" y="1529"/>
                      <a:pt x="2490" y="1546"/>
                    </a:cubicBezTo>
                    <a:cubicBezTo>
                      <a:pt x="2481" y="1547"/>
                      <a:pt x="2472" y="1547"/>
                      <a:pt x="2463" y="1547"/>
                    </a:cubicBezTo>
                    <a:cubicBezTo>
                      <a:pt x="2199" y="1547"/>
                      <a:pt x="1970" y="1086"/>
                      <a:pt x="1908" y="867"/>
                    </a:cubicBezTo>
                    <a:cubicBezTo>
                      <a:pt x="1892" y="788"/>
                      <a:pt x="1830" y="752"/>
                      <a:pt x="1765" y="752"/>
                    </a:cubicBezTo>
                    <a:cubicBezTo>
                      <a:pt x="1697" y="752"/>
                      <a:pt x="1625" y="792"/>
                      <a:pt x="1600" y="867"/>
                    </a:cubicBezTo>
                    <a:cubicBezTo>
                      <a:pt x="1500" y="1155"/>
                      <a:pt x="1310" y="1532"/>
                      <a:pt x="984" y="1532"/>
                    </a:cubicBezTo>
                    <a:cubicBezTo>
                      <a:pt x="943" y="1532"/>
                      <a:pt x="901" y="1526"/>
                      <a:pt x="857" y="1513"/>
                    </a:cubicBezTo>
                    <a:cubicBezTo>
                      <a:pt x="421" y="1384"/>
                      <a:pt x="356" y="883"/>
                      <a:pt x="389" y="495"/>
                    </a:cubicBezTo>
                    <a:cubicBezTo>
                      <a:pt x="396" y="390"/>
                      <a:pt x="316" y="338"/>
                      <a:pt x="231" y="338"/>
                    </a:cubicBezTo>
                    <a:cubicBezTo>
                      <a:pt x="146" y="338"/>
                      <a:pt x="57" y="390"/>
                      <a:pt x="49" y="495"/>
                    </a:cubicBezTo>
                    <a:cubicBezTo>
                      <a:pt x="1" y="1044"/>
                      <a:pt x="210" y="1707"/>
                      <a:pt x="824" y="1837"/>
                    </a:cubicBezTo>
                    <a:cubicBezTo>
                      <a:pt x="879" y="1847"/>
                      <a:pt x="932" y="1852"/>
                      <a:pt x="983" y="1852"/>
                    </a:cubicBezTo>
                    <a:cubicBezTo>
                      <a:pt x="1332" y="1852"/>
                      <a:pt x="1588" y="1614"/>
                      <a:pt x="1753" y="1323"/>
                    </a:cubicBezTo>
                    <a:lnTo>
                      <a:pt x="1753" y="1323"/>
                    </a:lnTo>
                    <a:cubicBezTo>
                      <a:pt x="1806" y="1414"/>
                      <a:pt x="1868" y="1499"/>
                      <a:pt x="1940" y="1578"/>
                    </a:cubicBezTo>
                    <a:cubicBezTo>
                      <a:pt x="2074" y="1728"/>
                      <a:pt x="2265" y="1905"/>
                      <a:pt x="2471" y="1905"/>
                    </a:cubicBezTo>
                    <a:cubicBezTo>
                      <a:pt x="2488" y="1905"/>
                      <a:pt x="2505" y="1904"/>
                      <a:pt x="2522" y="1901"/>
                    </a:cubicBezTo>
                    <a:cubicBezTo>
                      <a:pt x="2764" y="1885"/>
                      <a:pt x="2925" y="1626"/>
                      <a:pt x="3039" y="1449"/>
                    </a:cubicBezTo>
                    <a:cubicBezTo>
                      <a:pt x="3104" y="1327"/>
                      <a:pt x="3153" y="1205"/>
                      <a:pt x="3187" y="1079"/>
                    </a:cubicBezTo>
                    <a:lnTo>
                      <a:pt x="3187" y="1079"/>
                    </a:lnTo>
                    <a:cubicBezTo>
                      <a:pt x="3246" y="1169"/>
                      <a:pt x="3309" y="1257"/>
                      <a:pt x="3410" y="1320"/>
                    </a:cubicBezTo>
                    <a:cubicBezTo>
                      <a:pt x="3507" y="1381"/>
                      <a:pt x="3618" y="1408"/>
                      <a:pt x="3727" y="1408"/>
                    </a:cubicBezTo>
                    <a:cubicBezTo>
                      <a:pt x="3819" y="1408"/>
                      <a:pt x="3911" y="1389"/>
                      <a:pt x="3992" y="1352"/>
                    </a:cubicBezTo>
                    <a:cubicBezTo>
                      <a:pt x="4494" y="1141"/>
                      <a:pt x="4541" y="576"/>
                      <a:pt x="4429" y="124"/>
                    </a:cubicBezTo>
                    <a:cubicBezTo>
                      <a:pt x="4409" y="38"/>
                      <a:pt x="4346" y="0"/>
                      <a:pt x="4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40"/>
              <p:cNvSpPr/>
              <p:nvPr/>
            </p:nvSpPr>
            <p:spPr>
              <a:xfrm>
                <a:off x="1836700" y="2576175"/>
                <a:ext cx="842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412" extrusionOk="0">
                    <a:moveTo>
                      <a:pt x="365" y="1"/>
                    </a:moveTo>
                    <a:cubicBezTo>
                      <a:pt x="316" y="1"/>
                      <a:pt x="268" y="26"/>
                      <a:pt x="242" y="88"/>
                    </a:cubicBezTo>
                    <a:cubicBezTo>
                      <a:pt x="1" y="573"/>
                      <a:pt x="227" y="1187"/>
                      <a:pt x="759" y="1349"/>
                    </a:cubicBezTo>
                    <a:cubicBezTo>
                      <a:pt x="835" y="1368"/>
                      <a:pt x="912" y="1377"/>
                      <a:pt x="989" y="1377"/>
                    </a:cubicBezTo>
                    <a:cubicBezTo>
                      <a:pt x="1175" y="1377"/>
                      <a:pt x="1360" y="1323"/>
                      <a:pt x="1520" y="1220"/>
                    </a:cubicBezTo>
                    <a:cubicBezTo>
                      <a:pt x="1659" y="1118"/>
                      <a:pt x="1760" y="984"/>
                      <a:pt x="1840" y="836"/>
                    </a:cubicBezTo>
                    <a:lnTo>
                      <a:pt x="1840" y="836"/>
                    </a:lnTo>
                    <a:cubicBezTo>
                      <a:pt x="1991" y="1117"/>
                      <a:pt x="2178" y="1411"/>
                      <a:pt x="2479" y="1411"/>
                    </a:cubicBezTo>
                    <a:cubicBezTo>
                      <a:pt x="2532" y="1411"/>
                      <a:pt x="2590" y="1402"/>
                      <a:pt x="2651" y="1381"/>
                    </a:cubicBezTo>
                    <a:cubicBezTo>
                      <a:pt x="3104" y="1252"/>
                      <a:pt x="3362" y="767"/>
                      <a:pt x="3362" y="331"/>
                    </a:cubicBezTo>
                    <a:cubicBezTo>
                      <a:pt x="3370" y="226"/>
                      <a:pt x="3289" y="173"/>
                      <a:pt x="3206" y="173"/>
                    </a:cubicBezTo>
                    <a:cubicBezTo>
                      <a:pt x="3124" y="173"/>
                      <a:pt x="3039" y="226"/>
                      <a:pt x="3039" y="331"/>
                    </a:cubicBezTo>
                    <a:cubicBezTo>
                      <a:pt x="3022" y="622"/>
                      <a:pt x="2860" y="978"/>
                      <a:pt x="2570" y="1075"/>
                    </a:cubicBezTo>
                    <a:cubicBezTo>
                      <a:pt x="2544" y="1082"/>
                      <a:pt x="2520" y="1086"/>
                      <a:pt x="2498" y="1086"/>
                    </a:cubicBezTo>
                    <a:cubicBezTo>
                      <a:pt x="2382" y="1086"/>
                      <a:pt x="2315" y="989"/>
                      <a:pt x="2246" y="881"/>
                    </a:cubicBezTo>
                    <a:cubicBezTo>
                      <a:pt x="2149" y="702"/>
                      <a:pt x="2052" y="541"/>
                      <a:pt x="1972" y="364"/>
                    </a:cubicBezTo>
                    <a:cubicBezTo>
                      <a:pt x="1939" y="311"/>
                      <a:pt x="1889" y="287"/>
                      <a:pt x="1839" y="287"/>
                    </a:cubicBezTo>
                    <a:cubicBezTo>
                      <a:pt x="1767" y="287"/>
                      <a:pt x="1693" y="335"/>
                      <a:pt x="1665" y="411"/>
                    </a:cubicBezTo>
                    <a:cubicBezTo>
                      <a:pt x="1549" y="714"/>
                      <a:pt x="1358" y="1041"/>
                      <a:pt x="1021" y="1041"/>
                    </a:cubicBezTo>
                    <a:cubicBezTo>
                      <a:pt x="979" y="1041"/>
                      <a:pt x="935" y="1036"/>
                      <a:pt x="889" y="1026"/>
                    </a:cubicBezTo>
                    <a:cubicBezTo>
                      <a:pt x="550" y="961"/>
                      <a:pt x="372" y="558"/>
                      <a:pt x="518" y="250"/>
                    </a:cubicBezTo>
                    <a:cubicBezTo>
                      <a:pt x="584" y="118"/>
                      <a:pt x="470" y="1"/>
                      <a:pt x="3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40"/>
              <p:cNvSpPr/>
              <p:nvPr/>
            </p:nvSpPr>
            <p:spPr>
              <a:xfrm>
                <a:off x="1708225" y="2778675"/>
                <a:ext cx="57775" cy="336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347" extrusionOk="0">
                    <a:moveTo>
                      <a:pt x="180" y="0"/>
                    </a:moveTo>
                    <a:cubicBezTo>
                      <a:pt x="169" y="0"/>
                      <a:pt x="157" y="1"/>
                      <a:pt x="145" y="3"/>
                    </a:cubicBezTo>
                    <a:cubicBezTo>
                      <a:pt x="65" y="35"/>
                      <a:pt x="0" y="132"/>
                      <a:pt x="33" y="214"/>
                    </a:cubicBezTo>
                    <a:cubicBezTo>
                      <a:pt x="226" y="731"/>
                      <a:pt x="550" y="1313"/>
                      <a:pt x="1179" y="1345"/>
                    </a:cubicBezTo>
                    <a:cubicBezTo>
                      <a:pt x="1196" y="1346"/>
                      <a:pt x="1212" y="1347"/>
                      <a:pt x="1228" y="1347"/>
                    </a:cubicBezTo>
                    <a:cubicBezTo>
                      <a:pt x="1735" y="1347"/>
                      <a:pt x="2075" y="862"/>
                      <a:pt x="2278" y="440"/>
                    </a:cubicBezTo>
                    <a:cubicBezTo>
                      <a:pt x="2311" y="359"/>
                      <a:pt x="2295" y="262"/>
                      <a:pt x="2214" y="214"/>
                    </a:cubicBezTo>
                    <a:cubicBezTo>
                      <a:pt x="2193" y="203"/>
                      <a:pt x="2166" y="198"/>
                      <a:pt x="2137" y="198"/>
                    </a:cubicBezTo>
                    <a:cubicBezTo>
                      <a:pt x="2077" y="198"/>
                      <a:pt x="2009" y="223"/>
                      <a:pt x="1987" y="278"/>
                    </a:cubicBezTo>
                    <a:cubicBezTo>
                      <a:pt x="1843" y="585"/>
                      <a:pt x="1600" y="1022"/>
                      <a:pt x="1196" y="1022"/>
                    </a:cubicBezTo>
                    <a:cubicBezTo>
                      <a:pt x="727" y="1022"/>
                      <a:pt x="485" y="505"/>
                      <a:pt x="356" y="132"/>
                    </a:cubicBezTo>
                    <a:cubicBezTo>
                      <a:pt x="327" y="47"/>
                      <a:pt x="261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40"/>
              <p:cNvSpPr/>
              <p:nvPr/>
            </p:nvSpPr>
            <p:spPr>
              <a:xfrm>
                <a:off x="1903775" y="2822575"/>
                <a:ext cx="6020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1027" extrusionOk="0">
                    <a:moveTo>
                      <a:pt x="196" y="1"/>
                    </a:moveTo>
                    <a:cubicBezTo>
                      <a:pt x="180" y="1"/>
                      <a:pt x="163" y="3"/>
                      <a:pt x="145" y="9"/>
                    </a:cubicBezTo>
                    <a:cubicBezTo>
                      <a:pt x="65" y="25"/>
                      <a:pt x="0" y="122"/>
                      <a:pt x="33" y="203"/>
                    </a:cubicBezTo>
                    <a:cubicBezTo>
                      <a:pt x="210" y="688"/>
                      <a:pt x="679" y="1027"/>
                      <a:pt x="1196" y="1027"/>
                    </a:cubicBezTo>
                    <a:cubicBezTo>
                      <a:pt x="1713" y="1027"/>
                      <a:pt x="2181" y="688"/>
                      <a:pt x="2375" y="219"/>
                    </a:cubicBezTo>
                    <a:cubicBezTo>
                      <a:pt x="2408" y="122"/>
                      <a:pt x="2328" y="25"/>
                      <a:pt x="2246" y="9"/>
                    </a:cubicBezTo>
                    <a:cubicBezTo>
                      <a:pt x="2232" y="3"/>
                      <a:pt x="2217" y="1"/>
                      <a:pt x="2203" y="1"/>
                    </a:cubicBezTo>
                    <a:cubicBezTo>
                      <a:pt x="2138" y="1"/>
                      <a:pt x="2079" y="56"/>
                      <a:pt x="2052" y="122"/>
                    </a:cubicBezTo>
                    <a:cubicBezTo>
                      <a:pt x="1907" y="462"/>
                      <a:pt x="1552" y="688"/>
                      <a:pt x="1196" y="688"/>
                    </a:cubicBezTo>
                    <a:cubicBezTo>
                      <a:pt x="841" y="688"/>
                      <a:pt x="485" y="462"/>
                      <a:pt x="356" y="122"/>
                    </a:cubicBezTo>
                    <a:cubicBezTo>
                      <a:pt x="329" y="56"/>
                      <a:pt x="270" y="1"/>
                      <a:pt x="1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40"/>
              <p:cNvSpPr/>
              <p:nvPr/>
            </p:nvSpPr>
            <p:spPr>
              <a:xfrm>
                <a:off x="2267850" y="2582750"/>
                <a:ext cx="50475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2019" h="1056" extrusionOk="0">
                    <a:moveTo>
                      <a:pt x="1856" y="0"/>
                    </a:moveTo>
                    <a:cubicBezTo>
                      <a:pt x="1780" y="0"/>
                      <a:pt x="1693" y="47"/>
                      <a:pt x="1679" y="116"/>
                    </a:cubicBezTo>
                    <a:cubicBezTo>
                      <a:pt x="1631" y="407"/>
                      <a:pt x="1405" y="650"/>
                      <a:pt x="1114" y="715"/>
                    </a:cubicBezTo>
                    <a:cubicBezTo>
                      <a:pt x="1069" y="725"/>
                      <a:pt x="1024" y="730"/>
                      <a:pt x="979" y="730"/>
                    </a:cubicBezTo>
                    <a:cubicBezTo>
                      <a:pt x="743" y="730"/>
                      <a:pt x="506" y="597"/>
                      <a:pt x="370" y="407"/>
                    </a:cubicBezTo>
                    <a:cubicBezTo>
                      <a:pt x="336" y="353"/>
                      <a:pt x="284" y="330"/>
                      <a:pt x="233" y="330"/>
                    </a:cubicBezTo>
                    <a:cubicBezTo>
                      <a:pt x="116" y="330"/>
                      <a:pt x="1" y="446"/>
                      <a:pt x="80" y="569"/>
                    </a:cubicBezTo>
                    <a:cubicBezTo>
                      <a:pt x="285" y="871"/>
                      <a:pt x="631" y="1056"/>
                      <a:pt x="988" y="1056"/>
                    </a:cubicBezTo>
                    <a:cubicBezTo>
                      <a:pt x="1051" y="1056"/>
                      <a:pt x="1115" y="1050"/>
                      <a:pt x="1179" y="1038"/>
                    </a:cubicBezTo>
                    <a:cubicBezTo>
                      <a:pt x="1582" y="957"/>
                      <a:pt x="1922" y="618"/>
                      <a:pt x="2002" y="213"/>
                    </a:cubicBezTo>
                    <a:cubicBezTo>
                      <a:pt x="2019" y="116"/>
                      <a:pt x="1970" y="36"/>
                      <a:pt x="1890" y="4"/>
                    </a:cubicBezTo>
                    <a:cubicBezTo>
                      <a:pt x="1879" y="1"/>
                      <a:pt x="1868" y="0"/>
                      <a:pt x="18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40"/>
              <p:cNvSpPr/>
              <p:nvPr/>
            </p:nvSpPr>
            <p:spPr>
              <a:xfrm>
                <a:off x="2237500" y="2719975"/>
                <a:ext cx="40425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944" extrusionOk="0">
                    <a:moveTo>
                      <a:pt x="1420" y="1"/>
                    </a:moveTo>
                    <a:cubicBezTo>
                      <a:pt x="1364" y="1"/>
                      <a:pt x="1310" y="30"/>
                      <a:pt x="1277" y="73"/>
                    </a:cubicBezTo>
                    <a:cubicBezTo>
                      <a:pt x="1197" y="202"/>
                      <a:pt x="1132" y="299"/>
                      <a:pt x="1035" y="396"/>
                    </a:cubicBezTo>
                    <a:lnTo>
                      <a:pt x="906" y="525"/>
                    </a:lnTo>
                    <a:cubicBezTo>
                      <a:pt x="873" y="541"/>
                      <a:pt x="841" y="558"/>
                      <a:pt x="792" y="573"/>
                    </a:cubicBezTo>
                    <a:cubicBezTo>
                      <a:pt x="792" y="590"/>
                      <a:pt x="792" y="590"/>
                      <a:pt x="776" y="590"/>
                    </a:cubicBezTo>
                    <a:cubicBezTo>
                      <a:pt x="776" y="590"/>
                      <a:pt x="760" y="590"/>
                      <a:pt x="744" y="606"/>
                    </a:cubicBezTo>
                    <a:lnTo>
                      <a:pt x="695" y="606"/>
                    </a:lnTo>
                    <a:cubicBezTo>
                      <a:pt x="694" y="606"/>
                      <a:pt x="694" y="606"/>
                      <a:pt x="693" y="606"/>
                    </a:cubicBezTo>
                    <a:lnTo>
                      <a:pt x="693" y="606"/>
                    </a:lnTo>
                    <a:cubicBezTo>
                      <a:pt x="690" y="606"/>
                      <a:pt x="686" y="606"/>
                      <a:pt x="679" y="606"/>
                    </a:cubicBezTo>
                    <a:lnTo>
                      <a:pt x="550" y="606"/>
                    </a:lnTo>
                    <a:cubicBezTo>
                      <a:pt x="533" y="606"/>
                      <a:pt x="518" y="590"/>
                      <a:pt x="501" y="590"/>
                    </a:cubicBezTo>
                    <a:cubicBezTo>
                      <a:pt x="501" y="590"/>
                      <a:pt x="491" y="585"/>
                      <a:pt x="485" y="583"/>
                    </a:cubicBezTo>
                    <a:lnTo>
                      <a:pt x="485" y="583"/>
                    </a:lnTo>
                    <a:cubicBezTo>
                      <a:pt x="479" y="578"/>
                      <a:pt x="469" y="573"/>
                      <a:pt x="469" y="573"/>
                    </a:cubicBezTo>
                    <a:cubicBezTo>
                      <a:pt x="453" y="573"/>
                      <a:pt x="436" y="558"/>
                      <a:pt x="421" y="558"/>
                    </a:cubicBezTo>
                    <a:cubicBezTo>
                      <a:pt x="419" y="557"/>
                      <a:pt x="417" y="556"/>
                      <a:pt x="416" y="555"/>
                    </a:cubicBezTo>
                    <a:lnTo>
                      <a:pt x="416" y="555"/>
                    </a:lnTo>
                    <a:cubicBezTo>
                      <a:pt x="416" y="554"/>
                      <a:pt x="413" y="550"/>
                      <a:pt x="404" y="541"/>
                    </a:cubicBezTo>
                    <a:lnTo>
                      <a:pt x="389" y="525"/>
                    </a:lnTo>
                    <a:cubicBezTo>
                      <a:pt x="377" y="513"/>
                      <a:pt x="373" y="502"/>
                      <a:pt x="372" y="502"/>
                    </a:cubicBezTo>
                    <a:cubicBezTo>
                      <a:pt x="372" y="502"/>
                      <a:pt x="372" y="504"/>
                      <a:pt x="372" y="509"/>
                    </a:cubicBezTo>
                    <a:cubicBezTo>
                      <a:pt x="372" y="509"/>
                      <a:pt x="356" y="493"/>
                      <a:pt x="356" y="476"/>
                    </a:cubicBezTo>
                    <a:cubicBezTo>
                      <a:pt x="356" y="476"/>
                      <a:pt x="353" y="468"/>
                      <a:pt x="351" y="460"/>
                    </a:cubicBezTo>
                    <a:lnTo>
                      <a:pt x="351" y="460"/>
                    </a:lnTo>
                    <a:cubicBezTo>
                      <a:pt x="352" y="461"/>
                      <a:pt x="354" y="461"/>
                      <a:pt x="356" y="461"/>
                    </a:cubicBezTo>
                    <a:cubicBezTo>
                      <a:pt x="352" y="453"/>
                      <a:pt x="350" y="450"/>
                      <a:pt x="349" y="450"/>
                    </a:cubicBezTo>
                    <a:lnTo>
                      <a:pt x="349" y="450"/>
                    </a:lnTo>
                    <a:cubicBezTo>
                      <a:pt x="348" y="450"/>
                      <a:pt x="349" y="454"/>
                      <a:pt x="351" y="460"/>
                    </a:cubicBezTo>
                    <a:lnTo>
                      <a:pt x="351" y="460"/>
                    </a:lnTo>
                    <a:cubicBezTo>
                      <a:pt x="339" y="457"/>
                      <a:pt x="339" y="442"/>
                      <a:pt x="339" y="428"/>
                    </a:cubicBezTo>
                    <a:cubicBezTo>
                      <a:pt x="327" y="352"/>
                      <a:pt x="253" y="305"/>
                      <a:pt x="183" y="305"/>
                    </a:cubicBezTo>
                    <a:cubicBezTo>
                      <a:pt x="165" y="305"/>
                      <a:pt x="147" y="308"/>
                      <a:pt x="130" y="315"/>
                    </a:cubicBezTo>
                    <a:cubicBezTo>
                      <a:pt x="48" y="331"/>
                      <a:pt x="1" y="428"/>
                      <a:pt x="16" y="509"/>
                    </a:cubicBezTo>
                    <a:cubicBezTo>
                      <a:pt x="85" y="796"/>
                      <a:pt x="361" y="944"/>
                      <a:pt x="630" y="944"/>
                    </a:cubicBezTo>
                    <a:cubicBezTo>
                      <a:pt x="679" y="944"/>
                      <a:pt x="729" y="939"/>
                      <a:pt x="776" y="929"/>
                    </a:cubicBezTo>
                    <a:cubicBezTo>
                      <a:pt x="1147" y="864"/>
                      <a:pt x="1374" y="525"/>
                      <a:pt x="1568" y="250"/>
                    </a:cubicBezTo>
                    <a:cubicBezTo>
                      <a:pt x="1617" y="170"/>
                      <a:pt x="1584" y="56"/>
                      <a:pt x="1503" y="24"/>
                    </a:cubicBezTo>
                    <a:cubicBezTo>
                      <a:pt x="1476" y="8"/>
                      <a:pt x="1448" y="1"/>
                      <a:pt x="14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40"/>
              <p:cNvSpPr/>
              <p:nvPr/>
            </p:nvSpPr>
            <p:spPr>
              <a:xfrm>
                <a:off x="1959850" y="2618600"/>
                <a:ext cx="441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1766" h="782" extrusionOk="0">
                    <a:moveTo>
                      <a:pt x="1584" y="1"/>
                    </a:moveTo>
                    <a:cubicBezTo>
                      <a:pt x="1523" y="1"/>
                      <a:pt x="1464" y="34"/>
                      <a:pt x="1442" y="89"/>
                    </a:cubicBezTo>
                    <a:cubicBezTo>
                      <a:pt x="1345" y="281"/>
                      <a:pt x="1134" y="443"/>
                      <a:pt x="908" y="443"/>
                    </a:cubicBezTo>
                    <a:cubicBezTo>
                      <a:pt x="682" y="443"/>
                      <a:pt x="472" y="329"/>
                      <a:pt x="359" y="121"/>
                    </a:cubicBezTo>
                    <a:cubicBezTo>
                      <a:pt x="329" y="67"/>
                      <a:pt x="282" y="44"/>
                      <a:pt x="233" y="44"/>
                    </a:cubicBezTo>
                    <a:cubicBezTo>
                      <a:pt x="121" y="44"/>
                      <a:pt x="0" y="163"/>
                      <a:pt x="68" y="297"/>
                    </a:cubicBezTo>
                    <a:cubicBezTo>
                      <a:pt x="246" y="588"/>
                      <a:pt x="569" y="782"/>
                      <a:pt x="908" y="782"/>
                    </a:cubicBezTo>
                    <a:cubicBezTo>
                      <a:pt x="1248" y="766"/>
                      <a:pt x="1587" y="556"/>
                      <a:pt x="1733" y="249"/>
                    </a:cubicBezTo>
                    <a:cubicBezTo>
                      <a:pt x="1765" y="169"/>
                      <a:pt x="1749" y="72"/>
                      <a:pt x="1668" y="24"/>
                    </a:cubicBezTo>
                    <a:cubicBezTo>
                      <a:pt x="1642" y="8"/>
                      <a:pt x="1613" y="1"/>
                      <a:pt x="1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40"/>
              <p:cNvSpPr/>
              <p:nvPr/>
            </p:nvSpPr>
            <p:spPr>
              <a:xfrm>
                <a:off x="2202825" y="2448275"/>
                <a:ext cx="57725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1237" extrusionOk="0">
                    <a:moveTo>
                      <a:pt x="2099" y="0"/>
                    </a:moveTo>
                    <a:cubicBezTo>
                      <a:pt x="2017" y="0"/>
                      <a:pt x="1937" y="65"/>
                      <a:pt x="1937" y="162"/>
                    </a:cubicBezTo>
                    <a:cubicBezTo>
                      <a:pt x="1953" y="340"/>
                      <a:pt x="1985" y="534"/>
                      <a:pt x="1920" y="711"/>
                    </a:cubicBezTo>
                    <a:cubicBezTo>
                      <a:pt x="1876" y="816"/>
                      <a:pt x="1776" y="907"/>
                      <a:pt x="1672" y="907"/>
                    </a:cubicBezTo>
                    <a:cubicBezTo>
                      <a:pt x="1663" y="907"/>
                      <a:pt x="1655" y="907"/>
                      <a:pt x="1646" y="905"/>
                    </a:cubicBezTo>
                    <a:cubicBezTo>
                      <a:pt x="1532" y="905"/>
                      <a:pt x="1500" y="793"/>
                      <a:pt x="1468" y="696"/>
                    </a:cubicBezTo>
                    <a:cubicBezTo>
                      <a:pt x="1420" y="550"/>
                      <a:pt x="1371" y="388"/>
                      <a:pt x="1209" y="324"/>
                    </a:cubicBezTo>
                    <a:cubicBezTo>
                      <a:pt x="1184" y="314"/>
                      <a:pt x="1159" y="310"/>
                      <a:pt x="1134" y="310"/>
                    </a:cubicBezTo>
                    <a:cubicBezTo>
                      <a:pt x="1030" y="310"/>
                      <a:pt x="941" y="387"/>
                      <a:pt x="967" y="517"/>
                    </a:cubicBezTo>
                    <a:cubicBezTo>
                      <a:pt x="996" y="619"/>
                      <a:pt x="857" y="682"/>
                      <a:pt x="757" y="682"/>
                    </a:cubicBezTo>
                    <a:cubicBezTo>
                      <a:pt x="746" y="682"/>
                      <a:pt x="735" y="681"/>
                      <a:pt x="724" y="679"/>
                    </a:cubicBezTo>
                    <a:cubicBezTo>
                      <a:pt x="547" y="631"/>
                      <a:pt x="433" y="453"/>
                      <a:pt x="353" y="308"/>
                    </a:cubicBezTo>
                    <a:cubicBezTo>
                      <a:pt x="323" y="248"/>
                      <a:pt x="275" y="224"/>
                      <a:pt x="226" y="224"/>
                    </a:cubicBezTo>
                    <a:cubicBezTo>
                      <a:pt x="115" y="224"/>
                      <a:pt x="0" y="346"/>
                      <a:pt x="78" y="470"/>
                    </a:cubicBezTo>
                    <a:cubicBezTo>
                      <a:pt x="207" y="728"/>
                      <a:pt x="450" y="1019"/>
                      <a:pt x="774" y="1019"/>
                    </a:cubicBezTo>
                    <a:cubicBezTo>
                      <a:pt x="926" y="1019"/>
                      <a:pt x="1075" y="951"/>
                      <a:pt x="1176" y="843"/>
                    </a:cubicBezTo>
                    <a:lnTo>
                      <a:pt x="1176" y="843"/>
                    </a:lnTo>
                    <a:cubicBezTo>
                      <a:pt x="1193" y="899"/>
                      <a:pt x="1211" y="951"/>
                      <a:pt x="1242" y="1002"/>
                    </a:cubicBezTo>
                    <a:cubicBezTo>
                      <a:pt x="1323" y="1165"/>
                      <a:pt x="1484" y="1236"/>
                      <a:pt x="1657" y="1236"/>
                    </a:cubicBezTo>
                    <a:cubicBezTo>
                      <a:pt x="1691" y="1236"/>
                      <a:pt x="1725" y="1234"/>
                      <a:pt x="1759" y="1229"/>
                    </a:cubicBezTo>
                    <a:cubicBezTo>
                      <a:pt x="1937" y="1196"/>
                      <a:pt x="2114" y="1067"/>
                      <a:pt x="2196" y="890"/>
                    </a:cubicBezTo>
                    <a:cubicBezTo>
                      <a:pt x="2308" y="664"/>
                      <a:pt x="2293" y="405"/>
                      <a:pt x="2276" y="162"/>
                    </a:cubicBezTo>
                    <a:cubicBezTo>
                      <a:pt x="2260" y="65"/>
                      <a:pt x="2196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40"/>
              <p:cNvSpPr/>
              <p:nvPr/>
            </p:nvSpPr>
            <p:spPr>
              <a:xfrm>
                <a:off x="1412475" y="2227675"/>
                <a:ext cx="406050" cy="684975"/>
              </a:xfrm>
              <a:custGeom>
                <a:avLst/>
                <a:gdLst/>
                <a:ahLst/>
                <a:cxnLst/>
                <a:rect l="l" t="t" r="r" b="b"/>
                <a:pathLst>
                  <a:path w="16242" h="27399" extrusionOk="0">
                    <a:moveTo>
                      <a:pt x="15774" y="0"/>
                    </a:moveTo>
                    <a:cubicBezTo>
                      <a:pt x="9519" y="1924"/>
                      <a:pt x="2489" y="6385"/>
                      <a:pt x="614" y="17082"/>
                    </a:cubicBezTo>
                    <a:cubicBezTo>
                      <a:pt x="614" y="17082"/>
                      <a:pt x="0" y="24581"/>
                      <a:pt x="1746" y="27037"/>
                    </a:cubicBezTo>
                    <a:cubicBezTo>
                      <a:pt x="1921" y="27286"/>
                      <a:pt x="2126" y="27398"/>
                      <a:pt x="2354" y="27398"/>
                    </a:cubicBezTo>
                    <a:cubicBezTo>
                      <a:pt x="4373" y="27398"/>
                      <a:pt x="8145" y="18602"/>
                      <a:pt x="8145" y="18601"/>
                    </a:cubicBezTo>
                    <a:lnTo>
                      <a:pt x="8145" y="18601"/>
                    </a:lnTo>
                    <a:cubicBezTo>
                      <a:pt x="8145" y="18601"/>
                      <a:pt x="7687" y="21582"/>
                      <a:pt x="8613" y="21582"/>
                    </a:cubicBezTo>
                    <a:cubicBezTo>
                      <a:pt x="8640" y="21582"/>
                      <a:pt x="8667" y="21580"/>
                      <a:pt x="8695" y="21575"/>
                    </a:cubicBezTo>
                    <a:cubicBezTo>
                      <a:pt x="9712" y="21413"/>
                      <a:pt x="11555" y="17470"/>
                      <a:pt x="12169" y="14562"/>
                    </a:cubicBezTo>
                    <a:lnTo>
                      <a:pt x="12169" y="14562"/>
                    </a:lnTo>
                    <a:cubicBezTo>
                      <a:pt x="12169" y="14562"/>
                      <a:pt x="12041" y="16736"/>
                      <a:pt x="12981" y="16736"/>
                    </a:cubicBezTo>
                    <a:cubicBezTo>
                      <a:pt x="13040" y="16736"/>
                      <a:pt x="13103" y="16728"/>
                      <a:pt x="13171" y="16710"/>
                    </a:cubicBezTo>
                    <a:cubicBezTo>
                      <a:pt x="14319" y="16403"/>
                      <a:pt x="15595" y="9552"/>
                      <a:pt x="15918" y="6385"/>
                    </a:cubicBezTo>
                    <a:cubicBezTo>
                      <a:pt x="16242" y="3217"/>
                      <a:pt x="15774" y="0"/>
                      <a:pt x="15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40"/>
              <p:cNvSpPr/>
              <p:nvPr/>
            </p:nvSpPr>
            <p:spPr>
              <a:xfrm>
                <a:off x="1683101" y="2278773"/>
                <a:ext cx="87075" cy="358449"/>
              </a:xfrm>
              <a:custGeom>
                <a:avLst/>
                <a:gdLst/>
                <a:ahLst/>
                <a:cxnLst/>
                <a:rect l="l" t="t" r="r" b="b"/>
                <a:pathLst>
                  <a:path w="4357" h="19695" extrusionOk="0">
                    <a:moveTo>
                      <a:pt x="4159" y="1"/>
                    </a:moveTo>
                    <a:cubicBezTo>
                      <a:pt x="4093" y="1"/>
                      <a:pt x="4026" y="34"/>
                      <a:pt x="4000" y="112"/>
                    </a:cubicBezTo>
                    <a:cubicBezTo>
                      <a:pt x="2272" y="4977"/>
                      <a:pt x="1076" y="10019"/>
                      <a:pt x="429" y="15142"/>
                    </a:cubicBezTo>
                    <a:cubicBezTo>
                      <a:pt x="236" y="16595"/>
                      <a:pt x="106" y="18067"/>
                      <a:pt x="9" y="19537"/>
                    </a:cubicBezTo>
                    <a:cubicBezTo>
                      <a:pt x="1" y="19642"/>
                      <a:pt x="82" y="19695"/>
                      <a:pt x="167" y="19695"/>
                    </a:cubicBezTo>
                    <a:cubicBezTo>
                      <a:pt x="251" y="19695"/>
                      <a:pt x="340" y="19642"/>
                      <a:pt x="348" y="19537"/>
                    </a:cubicBezTo>
                    <a:cubicBezTo>
                      <a:pt x="671" y="14383"/>
                      <a:pt x="1561" y="9276"/>
                      <a:pt x="2983" y="4331"/>
                    </a:cubicBezTo>
                    <a:cubicBezTo>
                      <a:pt x="3386" y="2941"/>
                      <a:pt x="3823" y="1566"/>
                      <a:pt x="4308" y="193"/>
                    </a:cubicBezTo>
                    <a:cubicBezTo>
                      <a:pt x="4356" y="77"/>
                      <a:pt x="4259" y="1"/>
                      <a:pt x="4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40"/>
              <p:cNvSpPr/>
              <p:nvPr/>
            </p:nvSpPr>
            <p:spPr>
              <a:xfrm>
                <a:off x="1618518" y="2270275"/>
                <a:ext cx="150007" cy="445773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24493" extrusionOk="0">
                    <a:moveTo>
                      <a:pt x="7274" y="1"/>
                    </a:moveTo>
                    <a:cubicBezTo>
                      <a:pt x="7222" y="1"/>
                      <a:pt x="7170" y="24"/>
                      <a:pt x="7136" y="79"/>
                    </a:cubicBezTo>
                    <a:cubicBezTo>
                      <a:pt x="5342" y="2858"/>
                      <a:pt x="3952" y="5880"/>
                      <a:pt x="2901" y="9015"/>
                    </a:cubicBezTo>
                    <a:cubicBezTo>
                      <a:pt x="1819" y="12183"/>
                      <a:pt x="1091" y="15447"/>
                      <a:pt x="606" y="18760"/>
                    </a:cubicBezTo>
                    <a:cubicBezTo>
                      <a:pt x="332" y="20602"/>
                      <a:pt x="138" y="22477"/>
                      <a:pt x="9" y="24335"/>
                    </a:cubicBezTo>
                    <a:cubicBezTo>
                      <a:pt x="1" y="24440"/>
                      <a:pt x="77" y="24493"/>
                      <a:pt x="158" y="24493"/>
                    </a:cubicBezTo>
                    <a:cubicBezTo>
                      <a:pt x="239" y="24493"/>
                      <a:pt x="324" y="24440"/>
                      <a:pt x="332" y="24335"/>
                    </a:cubicBezTo>
                    <a:cubicBezTo>
                      <a:pt x="574" y="21038"/>
                      <a:pt x="1011" y="17741"/>
                      <a:pt x="1722" y="14494"/>
                    </a:cubicBezTo>
                    <a:cubicBezTo>
                      <a:pt x="2433" y="11278"/>
                      <a:pt x="3418" y="8110"/>
                      <a:pt x="4793" y="5104"/>
                    </a:cubicBezTo>
                    <a:cubicBezTo>
                      <a:pt x="5552" y="3423"/>
                      <a:pt x="6424" y="1792"/>
                      <a:pt x="7426" y="240"/>
                    </a:cubicBezTo>
                    <a:cubicBezTo>
                      <a:pt x="7505" y="117"/>
                      <a:pt x="7390" y="1"/>
                      <a:pt x="7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40"/>
              <p:cNvSpPr/>
              <p:nvPr/>
            </p:nvSpPr>
            <p:spPr>
              <a:xfrm>
                <a:off x="1567283" y="2273368"/>
                <a:ext cx="187379" cy="433524"/>
              </a:xfrm>
              <a:custGeom>
                <a:avLst/>
                <a:gdLst/>
                <a:ahLst/>
                <a:cxnLst/>
                <a:rect l="l" t="t" r="r" b="b"/>
                <a:pathLst>
                  <a:path w="9376" h="23820" extrusionOk="0">
                    <a:moveTo>
                      <a:pt x="9139" y="0"/>
                    </a:moveTo>
                    <a:cubicBezTo>
                      <a:pt x="9104" y="0"/>
                      <a:pt x="9068" y="16"/>
                      <a:pt x="9038" y="53"/>
                    </a:cubicBezTo>
                    <a:cubicBezTo>
                      <a:pt x="7017" y="2510"/>
                      <a:pt x="5417" y="5290"/>
                      <a:pt x="4172" y="8199"/>
                    </a:cubicBezTo>
                    <a:cubicBezTo>
                      <a:pt x="2847" y="11302"/>
                      <a:pt x="1894" y="14551"/>
                      <a:pt x="1151" y="17846"/>
                    </a:cubicBezTo>
                    <a:cubicBezTo>
                      <a:pt x="731" y="19753"/>
                      <a:pt x="358" y="21676"/>
                      <a:pt x="19" y="23615"/>
                    </a:cubicBezTo>
                    <a:cubicBezTo>
                      <a:pt x="0" y="23740"/>
                      <a:pt x="106" y="23819"/>
                      <a:pt x="202" y="23819"/>
                    </a:cubicBezTo>
                    <a:cubicBezTo>
                      <a:pt x="268" y="23819"/>
                      <a:pt x="330" y="23782"/>
                      <a:pt x="343" y="23697"/>
                    </a:cubicBezTo>
                    <a:cubicBezTo>
                      <a:pt x="940" y="20303"/>
                      <a:pt x="1619" y="16925"/>
                      <a:pt x="2589" y="13629"/>
                    </a:cubicBezTo>
                    <a:cubicBezTo>
                      <a:pt x="3494" y="10526"/>
                      <a:pt x="4674" y="7504"/>
                      <a:pt x="6273" y="4692"/>
                    </a:cubicBezTo>
                    <a:cubicBezTo>
                      <a:pt x="7146" y="3141"/>
                      <a:pt x="8133" y="1669"/>
                      <a:pt x="9264" y="296"/>
                    </a:cubicBezTo>
                    <a:cubicBezTo>
                      <a:pt x="9375" y="172"/>
                      <a:pt x="9258" y="0"/>
                      <a:pt x="9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40"/>
              <p:cNvSpPr/>
              <p:nvPr/>
            </p:nvSpPr>
            <p:spPr>
              <a:xfrm>
                <a:off x="1491070" y="2285088"/>
                <a:ext cx="231986" cy="556228"/>
              </a:xfrm>
              <a:custGeom>
                <a:avLst/>
                <a:gdLst/>
                <a:ahLst/>
                <a:cxnLst/>
                <a:rect l="l" t="t" r="r" b="b"/>
                <a:pathLst>
                  <a:path w="11608" h="30562" extrusionOk="0">
                    <a:moveTo>
                      <a:pt x="11374" y="0"/>
                    </a:moveTo>
                    <a:cubicBezTo>
                      <a:pt x="11337" y="0"/>
                      <a:pt x="11299" y="17"/>
                      <a:pt x="11268" y="56"/>
                    </a:cubicBezTo>
                    <a:cubicBezTo>
                      <a:pt x="8762" y="3240"/>
                      <a:pt x="6823" y="6811"/>
                      <a:pt x="5304" y="10561"/>
                    </a:cubicBezTo>
                    <a:cubicBezTo>
                      <a:pt x="3672" y="14569"/>
                      <a:pt x="2524" y="18754"/>
                      <a:pt x="1571" y="22971"/>
                    </a:cubicBezTo>
                    <a:cubicBezTo>
                      <a:pt x="1005" y="25428"/>
                      <a:pt x="520" y="27901"/>
                      <a:pt x="19" y="30358"/>
                    </a:cubicBezTo>
                    <a:cubicBezTo>
                      <a:pt x="0" y="30482"/>
                      <a:pt x="100" y="30561"/>
                      <a:pt x="195" y="30561"/>
                    </a:cubicBezTo>
                    <a:cubicBezTo>
                      <a:pt x="260" y="30561"/>
                      <a:pt x="323" y="30524"/>
                      <a:pt x="343" y="30438"/>
                    </a:cubicBezTo>
                    <a:cubicBezTo>
                      <a:pt x="1215" y="26091"/>
                      <a:pt x="2088" y="21743"/>
                      <a:pt x="3300" y="17461"/>
                    </a:cubicBezTo>
                    <a:cubicBezTo>
                      <a:pt x="4431" y="13519"/>
                      <a:pt x="5853" y="9623"/>
                      <a:pt x="7792" y="5988"/>
                    </a:cubicBezTo>
                    <a:cubicBezTo>
                      <a:pt x="8876" y="3999"/>
                      <a:pt x="10104" y="2077"/>
                      <a:pt x="11510" y="299"/>
                    </a:cubicBezTo>
                    <a:cubicBezTo>
                      <a:pt x="11608" y="163"/>
                      <a:pt x="11492" y="0"/>
                      <a:pt x="113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40"/>
              <p:cNvSpPr/>
              <p:nvPr/>
            </p:nvSpPr>
            <p:spPr>
              <a:xfrm>
                <a:off x="1443971" y="2298955"/>
                <a:ext cx="258086" cy="585931"/>
              </a:xfrm>
              <a:custGeom>
                <a:avLst/>
                <a:gdLst/>
                <a:ahLst/>
                <a:cxnLst/>
                <a:rect l="l" t="t" r="r" b="b"/>
                <a:pathLst>
                  <a:path w="12914" h="32194" extrusionOk="0">
                    <a:moveTo>
                      <a:pt x="12659" y="0"/>
                    </a:moveTo>
                    <a:cubicBezTo>
                      <a:pt x="12625" y="0"/>
                      <a:pt x="12590" y="11"/>
                      <a:pt x="12558" y="37"/>
                    </a:cubicBezTo>
                    <a:cubicBezTo>
                      <a:pt x="9180" y="2737"/>
                      <a:pt x="7354" y="6825"/>
                      <a:pt x="5673" y="10688"/>
                    </a:cubicBezTo>
                    <a:cubicBezTo>
                      <a:pt x="3782" y="15034"/>
                      <a:pt x="2118" y="19494"/>
                      <a:pt x="1083" y="24133"/>
                    </a:cubicBezTo>
                    <a:cubicBezTo>
                      <a:pt x="502" y="26734"/>
                      <a:pt x="114" y="29369"/>
                      <a:pt x="0" y="32035"/>
                    </a:cubicBezTo>
                    <a:cubicBezTo>
                      <a:pt x="0" y="32141"/>
                      <a:pt x="81" y="32193"/>
                      <a:pt x="164" y="32193"/>
                    </a:cubicBezTo>
                    <a:cubicBezTo>
                      <a:pt x="247" y="32193"/>
                      <a:pt x="332" y="32141"/>
                      <a:pt x="340" y="32035"/>
                    </a:cubicBezTo>
                    <a:cubicBezTo>
                      <a:pt x="534" y="27333"/>
                      <a:pt x="1584" y="22711"/>
                      <a:pt x="3071" y="18250"/>
                    </a:cubicBezTo>
                    <a:cubicBezTo>
                      <a:pt x="3831" y="16020"/>
                      <a:pt x="4687" y="13807"/>
                      <a:pt x="5624" y="11626"/>
                    </a:cubicBezTo>
                    <a:cubicBezTo>
                      <a:pt x="6481" y="9622"/>
                      <a:pt x="7354" y="7618"/>
                      <a:pt x="8421" y="5710"/>
                    </a:cubicBezTo>
                    <a:cubicBezTo>
                      <a:pt x="9552" y="3674"/>
                      <a:pt x="10942" y="1750"/>
                      <a:pt x="12784" y="280"/>
                    </a:cubicBezTo>
                    <a:cubicBezTo>
                      <a:pt x="12914" y="177"/>
                      <a:pt x="12795" y="0"/>
                      <a:pt x="12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40"/>
              <p:cNvSpPr/>
              <p:nvPr/>
            </p:nvSpPr>
            <p:spPr>
              <a:xfrm>
                <a:off x="1428325" y="2312767"/>
                <a:ext cx="233964" cy="42842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23540" extrusionOk="0">
                    <a:moveTo>
                      <a:pt x="11478" y="1"/>
                    </a:moveTo>
                    <a:cubicBezTo>
                      <a:pt x="11441" y="1"/>
                      <a:pt x="11403" y="16"/>
                      <a:pt x="11369" y="54"/>
                    </a:cubicBezTo>
                    <a:cubicBezTo>
                      <a:pt x="9316" y="2204"/>
                      <a:pt x="7555" y="4596"/>
                      <a:pt x="6101" y="7182"/>
                    </a:cubicBezTo>
                    <a:cubicBezTo>
                      <a:pt x="4436" y="10139"/>
                      <a:pt x="3192" y="13306"/>
                      <a:pt x="2108" y="16505"/>
                    </a:cubicBezTo>
                    <a:cubicBezTo>
                      <a:pt x="1349" y="18768"/>
                      <a:pt x="671" y="21047"/>
                      <a:pt x="40" y="23325"/>
                    </a:cubicBezTo>
                    <a:cubicBezTo>
                      <a:pt x="0" y="23453"/>
                      <a:pt x="105" y="23540"/>
                      <a:pt x="207" y="23540"/>
                    </a:cubicBezTo>
                    <a:cubicBezTo>
                      <a:pt x="273" y="23540"/>
                      <a:pt x="338" y="23504"/>
                      <a:pt x="363" y="23422"/>
                    </a:cubicBezTo>
                    <a:cubicBezTo>
                      <a:pt x="1397" y="19640"/>
                      <a:pt x="2545" y="15858"/>
                      <a:pt x="4048" y="12224"/>
                    </a:cubicBezTo>
                    <a:cubicBezTo>
                      <a:pt x="5228" y="9380"/>
                      <a:pt x="6650" y="6632"/>
                      <a:pt x="8444" y="4111"/>
                    </a:cubicBezTo>
                    <a:cubicBezTo>
                      <a:pt x="9398" y="2754"/>
                      <a:pt x="10464" y="1493"/>
                      <a:pt x="11596" y="280"/>
                    </a:cubicBezTo>
                    <a:cubicBezTo>
                      <a:pt x="11707" y="169"/>
                      <a:pt x="11600" y="1"/>
                      <a:pt x="114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40"/>
              <p:cNvSpPr/>
              <p:nvPr/>
            </p:nvSpPr>
            <p:spPr>
              <a:xfrm>
                <a:off x="1822150" y="1378275"/>
                <a:ext cx="191550" cy="12985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5194" extrusionOk="0">
                    <a:moveTo>
                      <a:pt x="4037" y="0"/>
                    </a:moveTo>
                    <a:cubicBezTo>
                      <a:pt x="4012" y="0"/>
                      <a:pt x="3986" y="2"/>
                      <a:pt x="3960" y="5"/>
                    </a:cubicBezTo>
                    <a:cubicBezTo>
                      <a:pt x="3750" y="22"/>
                      <a:pt x="3572" y="134"/>
                      <a:pt x="3427" y="264"/>
                    </a:cubicBezTo>
                    <a:cubicBezTo>
                      <a:pt x="3119" y="539"/>
                      <a:pt x="2910" y="910"/>
                      <a:pt x="2828" y="1315"/>
                    </a:cubicBezTo>
                    <a:cubicBezTo>
                      <a:pt x="2527" y="916"/>
                      <a:pt x="2015" y="659"/>
                      <a:pt x="1512" y="659"/>
                    </a:cubicBezTo>
                    <a:cubicBezTo>
                      <a:pt x="1422" y="659"/>
                      <a:pt x="1332" y="667"/>
                      <a:pt x="1245" y="684"/>
                    </a:cubicBezTo>
                    <a:cubicBezTo>
                      <a:pt x="647" y="798"/>
                      <a:pt x="146" y="1315"/>
                      <a:pt x="98" y="1929"/>
                    </a:cubicBezTo>
                    <a:cubicBezTo>
                      <a:pt x="1" y="3205"/>
                      <a:pt x="1503" y="4385"/>
                      <a:pt x="2570" y="4789"/>
                    </a:cubicBezTo>
                    <a:lnTo>
                      <a:pt x="5819" y="5193"/>
                    </a:lnTo>
                    <a:cubicBezTo>
                      <a:pt x="6642" y="4272"/>
                      <a:pt x="7467" y="3254"/>
                      <a:pt x="7629" y="2026"/>
                    </a:cubicBezTo>
                    <a:cubicBezTo>
                      <a:pt x="7661" y="1750"/>
                      <a:pt x="7661" y="1444"/>
                      <a:pt x="7532" y="1201"/>
                    </a:cubicBezTo>
                    <a:cubicBezTo>
                      <a:pt x="7357" y="889"/>
                      <a:pt x="6998" y="722"/>
                      <a:pt x="6643" y="722"/>
                    </a:cubicBezTo>
                    <a:cubicBezTo>
                      <a:pt x="6538" y="722"/>
                      <a:pt x="6435" y="736"/>
                      <a:pt x="6336" y="765"/>
                    </a:cubicBezTo>
                    <a:cubicBezTo>
                      <a:pt x="5899" y="878"/>
                      <a:pt x="5543" y="1201"/>
                      <a:pt x="5269" y="1573"/>
                    </a:cubicBezTo>
                    <a:cubicBezTo>
                      <a:pt x="5205" y="1218"/>
                      <a:pt x="5075" y="878"/>
                      <a:pt x="4865" y="571"/>
                    </a:cubicBezTo>
                    <a:cubicBezTo>
                      <a:pt x="4684" y="285"/>
                      <a:pt x="4379" y="0"/>
                      <a:pt x="40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40"/>
              <p:cNvSpPr/>
              <p:nvPr/>
            </p:nvSpPr>
            <p:spPr>
              <a:xfrm>
                <a:off x="1812850" y="1373875"/>
                <a:ext cx="205700" cy="138700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5548" extrusionOk="0">
                    <a:moveTo>
                      <a:pt x="4383" y="332"/>
                    </a:moveTo>
                    <a:cubicBezTo>
                      <a:pt x="4419" y="332"/>
                      <a:pt x="4456" y="336"/>
                      <a:pt x="4493" y="343"/>
                    </a:cubicBezTo>
                    <a:cubicBezTo>
                      <a:pt x="5092" y="472"/>
                      <a:pt x="5383" y="1280"/>
                      <a:pt x="5480" y="1797"/>
                    </a:cubicBezTo>
                    <a:cubicBezTo>
                      <a:pt x="5497" y="1875"/>
                      <a:pt x="5560" y="1911"/>
                      <a:pt x="5627" y="1911"/>
                    </a:cubicBezTo>
                    <a:cubicBezTo>
                      <a:pt x="5686" y="1911"/>
                      <a:pt x="5749" y="1883"/>
                      <a:pt x="5786" y="1829"/>
                    </a:cubicBezTo>
                    <a:cubicBezTo>
                      <a:pt x="6068" y="1445"/>
                      <a:pt x="6511" y="1060"/>
                      <a:pt x="7018" y="1060"/>
                    </a:cubicBezTo>
                    <a:cubicBezTo>
                      <a:pt x="7065" y="1060"/>
                      <a:pt x="7113" y="1064"/>
                      <a:pt x="7161" y="1071"/>
                    </a:cubicBezTo>
                    <a:cubicBezTo>
                      <a:pt x="7387" y="1103"/>
                      <a:pt x="7596" y="1215"/>
                      <a:pt x="7726" y="1409"/>
                    </a:cubicBezTo>
                    <a:cubicBezTo>
                      <a:pt x="7904" y="1685"/>
                      <a:pt x="7872" y="2040"/>
                      <a:pt x="7807" y="2331"/>
                    </a:cubicBezTo>
                    <a:cubicBezTo>
                      <a:pt x="7601" y="3453"/>
                      <a:pt x="6854" y="4374"/>
                      <a:pt x="6126" y="5200"/>
                    </a:cubicBezTo>
                    <a:lnTo>
                      <a:pt x="6126" y="5200"/>
                    </a:lnTo>
                    <a:cubicBezTo>
                      <a:pt x="5210" y="5088"/>
                      <a:pt x="4295" y="4962"/>
                      <a:pt x="3379" y="4852"/>
                    </a:cubicBezTo>
                    <a:cubicBezTo>
                      <a:pt x="3233" y="4835"/>
                      <a:pt x="3088" y="4835"/>
                      <a:pt x="2959" y="4803"/>
                    </a:cubicBezTo>
                    <a:cubicBezTo>
                      <a:pt x="2651" y="4706"/>
                      <a:pt x="2312" y="4480"/>
                      <a:pt x="2037" y="4286"/>
                    </a:cubicBezTo>
                    <a:cubicBezTo>
                      <a:pt x="1358" y="3818"/>
                      <a:pt x="599" y="3042"/>
                      <a:pt x="631" y="2153"/>
                    </a:cubicBezTo>
                    <a:cubicBezTo>
                      <a:pt x="664" y="1620"/>
                      <a:pt x="1084" y="1151"/>
                      <a:pt x="1601" y="1038"/>
                    </a:cubicBezTo>
                    <a:cubicBezTo>
                      <a:pt x="1705" y="1011"/>
                      <a:pt x="1809" y="999"/>
                      <a:pt x="1911" y="999"/>
                    </a:cubicBezTo>
                    <a:cubicBezTo>
                      <a:pt x="2367" y="999"/>
                      <a:pt x="2798" y="1248"/>
                      <a:pt x="3088" y="1603"/>
                    </a:cubicBezTo>
                    <a:cubicBezTo>
                      <a:pt x="3118" y="1639"/>
                      <a:pt x="3161" y="1655"/>
                      <a:pt x="3205" y="1655"/>
                    </a:cubicBezTo>
                    <a:cubicBezTo>
                      <a:pt x="3278" y="1655"/>
                      <a:pt x="3352" y="1610"/>
                      <a:pt x="3362" y="1539"/>
                    </a:cubicBezTo>
                    <a:cubicBezTo>
                      <a:pt x="3453" y="1084"/>
                      <a:pt x="3842" y="332"/>
                      <a:pt x="4383" y="332"/>
                    </a:cubicBezTo>
                    <a:close/>
                    <a:moveTo>
                      <a:pt x="4398" y="0"/>
                    </a:moveTo>
                    <a:cubicBezTo>
                      <a:pt x="3787" y="0"/>
                      <a:pt x="3323" y="603"/>
                      <a:pt x="3121" y="1157"/>
                    </a:cubicBezTo>
                    <a:lnTo>
                      <a:pt x="3121" y="1157"/>
                    </a:lnTo>
                    <a:cubicBezTo>
                      <a:pt x="2777" y="851"/>
                      <a:pt x="2333" y="684"/>
                      <a:pt x="1893" y="684"/>
                    </a:cubicBezTo>
                    <a:cubicBezTo>
                      <a:pt x="1439" y="684"/>
                      <a:pt x="990" y="862"/>
                      <a:pt x="664" y="1248"/>
                    </a:cubicBezTo>
                    <a:cubicBezTo>
                      <a:pt x="0" y="2040"/>
                      <a:pt x="373" y="3075"/>
                      <a:pt x="970" y="3786"/>
                    </a:cubicBezTo>
                    <a:cubicBezTo>
                      <a:pt x="1310" y="4174"/>
                      <a:pt x="1713" y="4480"/>
                      <a:pt x="2134" y="4755"/>
                    </a:cubicBezTo>
                    <a:cubicBezTo>
                      <a:pt x="2392" y="4900"/>
                      <a:pt x="2700" y="5094"/>
                      <a:pt x="2991" y="5126"/>
                    </a:cubicBezTo>
                    <a:cubicBezTo>
                      <a:pt x="3540" y="5208"/>
                      <a:pt x="4073" y="5272"/>
                      <a:pt x="4607" y="5337"/>
                    </a:cubicBezTo>
                    <a:cubicBezTo>
                      <a:pt x="5140" y="5402"/>
                      <a:pt x="5674" y="5466"/>
                      <a:pt x="6191" y="5547"/>
                    </a:cubicBezTo>
                    <a:cubicBezTo>
                      <a:pt x="6196" y="5547"/>
                      <a:pt x="6201" y="5547"/>
                      <a:pt x="6206" y="5547"/>
                    </a:cubicBezTo>
                    <a:cubicBezTo>
                      <a:pt x="6273" y="5547"/>
                      <a:pt x="6316" y="5511"/>
                      <a:pt x="6336" y="5462"/>
                    </a:cubicBezTo>
                    <a:lnTo>
                      <a:pt x="6336" y="5462"/>
                    </a:lnTo>
                    <a:cubicBezTo>
                      <a:pt x="6794" y="4940"/>
                      <a:pt x="7249" y="4402"/>
                      <a:pt x="7596" y="3818"/>
                    </a:cubicBezTo>
                    <a:cubicBezTo>
                      <a:pt x="7936" y="3219"/>
                      <a:pt x="8227" y="2508"/>
                      <a:pt x="8178" y="1814"/>
                    </a:cubicBezTo>
                    <a:cubicBezTo>
                      <a:pt x="8146" y="1183"/>
                      <a:pt x="7678" y="763"/>
                      <a:pt x="7064" y="730"/>
                    </a:cubicBezTo>
                    <a:cubicBezTo>
                      <a:pt x="7042" y="729"/>
                      <a:pt x="7020" y="729"/>
                      <a:pt x="6999" y="729"/>
                    </a:cubicBezTo>
                    <a:cubicBezTo>
                      <a:pt x="6490" y="729"/>
                      <a:pt x="6061" y="1022"/>
                      <a:pt x="5725" y="1388"/>
                    </a:cubicBezTo>
                    <a:lnTo>
                      <a:pt x="5725" y="1388"/>
                    </a:lnTo>
                    <a:cubicBezTo>
                      <a:pt x="5540" y="773"/>
                      <a:pt x="5138" y="72"/>
                      <a:pt x="4478" y="4"/>
                    </a:cubicBezTo>
                    <a:cubicBezTo>
                      <a:pt x="4451" y="2"/>
                      <a:pt x="4424" y="0"/>
                      <a:pt x="4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40"/>
              <p:cNvSpPr/>
              <p:nvPr/>
            </p:nvSpPr>
            <p:spPr>
              <a:xfrm>
                <a:off x="1857300" y="1432850"/>
                <a:ext cx="5415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999" extrusionOk="0">
                    <a:moveTo>
                      <a:pt x="614" y="343"/>
                    </a:moveTo>
                    <a:cubicBezTo>
                      <a:pt x="614" y="346"/>
                      <a:pt x="613" y="347"/>
                      <a:pt x="611" y="347"/>
                    </a:cubicBezTo>
                    <a:cubicBezTo>
                      <a:pt x="611" y="347"/>
                      <a:pt x="611" y="347"/>
                      <a:pt x="611" y="347"/>
                    </a:cubicBezTo>
                    <a:lnTo>
                      <a:pt x="611" y="347"/>
                    </a:lnTo>
                    <a:lnTo>
                      <a:pt x="614" y="343"/>
                    </a:lnTo>
                    <a:close/>
                    <a:moveTo>
                      <a:pt x="2036" y="666"/>
                    </a:moveTo>
                    <a:lnTo>
                      <a:pt x="2036" y="666"/>
                    </a:lnTo>
                    <a:cubicBezTo>
                      <a:pt x="2046" y="676"/>
                      <a:pt x="2045" y="685"/>
                      <a:pt x="2042" y="685"/>
                    </a:cubicBezTo>
                    <a:cubicBezTo>
                      <a:pt x="2040" y="685"/>
                      <a:pt x="2036" y="680"/>
                      <a:pt x="2036" y="666"/>
                    </a:cubicBezTo>
                    <a:close/>
                    <a:moveTo>
                      <a:pt x="1486" y="0"/>
                    </a:moveTo>
                    <a:cubicBezTo>
                      <a:pt x="1289" y="0"/>
                      <a:pt x="1113" y="129"/>
                      <a:pt x="969" y="280"/>
                    </a:cubicBezTo>
                    <a:lnTo>
                      <a:pt x="969" y="280"/>
                    </a:lnTo>
                    <a:cubicBezTo>
                      <a:pt x="880" y="136"/>
                      <a:pt x="750" y="10"/>
                      <a:pt x="601" y="10"/>
                    </a:cubicBezTo>
                    <a:cubicBezTo>
                      <a:pt x="554" y="10"/>
                      <a:pt x="504" y="23"/>
                      <a:pt x="453" y="52"/>
                    </a:cubicBezTo>
                    <a:cubicBezTo>
                      <a:pt x="211" y="198"/>
                      <a:pt x="0" y="489"/>
                      <a:pt x="97" y="780"/>
                    </a:cubicBezTo>
                    <a:cubicBezTo>
                      <a:pt x="117" y="865"/>
                      <a:pt x="183" y="903"/>
                      <a:pt x="249" y="903"/>
                    </a:cubicBezTo>
                    <a:cubicBezTo>
                      <a:pt x="345" y="903"/>
                      <a:pt x="443" y="824"/>
                      <a:pt x="405" y="699"/>
                    </a:cubicBezTo>
                    <a:cubicBezTo>
                      <a:pt x="372" y="569"/>
                      <a:pt x="485" y="440"/>
                      <a:pt x="582" y="375"/>
                    </a:cubicBezTo>
                    <a:lnTo>
                      <a:pt x="596" y="362"/>
                    </a:lnTo>
                    <a:lnTo>
                      <a:pt x="596" y="362"/>
                    </a:lnTo>
                    <a:cubicBezTo>
                      <a:pt x="617" y="383"/>
                      <a:pt x="650" y="399"/>
                      <a:pt x="663" y="425"/>
                    </a:cubicBezTo>
                    <a:cubicBezTo>
                      <a:pt x="711" y="489"/>
                      <a:pt x="744" y="554"/>
                      <a:pt x="760" y="634"/>
                    </a:cubicBezTo>
                    <a:cubicBezTo>
                      <a:pt x="781" y="697"/>
                      <a:pt x="857" y="747"/>
                      <a:pt x="930" y="747"/>
                    </a:cubicBezTo>
                    <a:cubicBezTo>
                      <a:pt x="969" y="747"/>
                      <a:pt x="1007" y="733"/>
                      <a:pt x="1034" y="699"/>
                    </a:cubicBezTo>
                    <a:cubicBezTo>
                      <a:pt x="1131" y="586"/>
                      <a:pt x="1228" y="472"/>
                      <a:pt x="1342" y="392"/>
                    </a:cubicBezTo>
                    <a:cubicBezTo>
                      <a:pt x="1393" y="358"/>
                      <a:pt x="1440" y="337"/>
                      <a:pt x="1485" y="337"/>
                    </a:cubicBezTo>
                    <a:cubicBezTo>
                      <a:pt x="1524" y="337"/>
                      <a:pt x="1562" y="354"/>
                      <a:pt x="1601" y="392"/>
                    </a:cubicBezTo>
                    <a:cubicBezTo>
                      <a:pt x="1681" y="472"/>
                      <a:pt x="1681" y="586"/>
                      <a:pt x="1698" y="699"/>
                    </a:cubicBezTo>
                    <a:cubicBezTo>
                      <a:pt x="1730" y="828"/>
                      <a:pt x="1810" y="942"/>
                      <a:pt x="1940" y="990"/>
                    </a:cubicBezTo>
                    <a:cubicBezTo>
                      <a:pt x="1954" y="995"/>
                      <a:pt x="1969" y="998"/>
                      <a:pt x="1985" y="998"/>
                    </a:cubicBezTo>
                    <a:cubicBezTo>
                      <a:pt x="2054" y="998"/>
                      <a:pt x="2124" y="943"/>
                      <a:pt x="2150" y="877"/>
                    </a:cubicBezTo>
                    <a:cubicBezTo>
                      <a:pt x="2166" y="780"/>
                      <a:pt x="2118" y="699"/>
                      <a:pt x="2036" y="666"/>
                    </a:cubicBezTo>
                    <a:cubicBezTo>
                      <a:pt x="2036" y="634"/>
                      <a:pt x="2021" y="602"/>
                      <a:pt x="2021" y="569"/>
                    </a:cubicBezTo>
                    <a:lnTo>
                      <a:pt x="1972" y="375"/>
                    </a:lnTo>
                    <a:cubicBezTo>
                      <a:pt x="1907" y="231"/>
                      <a:pt x="1810" y="101"/>
                      <a:pt x="1665" y="37"/>
                    </a:cubicBezTo>
                    <a:cubicBezTo>
                      <a:pt x="1604" y="12"/>
                      <a:pt x="1544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40"/>
              <p:cNvSpPr/>
              <p:nvPr/>
            </p:nvSpPr>
            <p:spPr>
              <a:xfrm>
                <a:off x="1942550" y="1433650"/>
                <a:ext cx="4690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056" extrusionOk="0">
                    <a:moveTo>
                      <a:pt x="735" y="1"/>
                    </a:moveTo>
                    <a:cubicBezTo>
                      <a:pt x="717" y="1"/>
                      <a:pt x="699" y="2"/>
                      <a:pt x="680" y="5"/>
                    </a:cubicBezTo>
                    <a:cubicBezTo>
                      <a:pt x="566" y="20"/>
                      <a:pt x="453" y="102"/>
                      <a:pt x="356" y="182"/>
                    </a:cubicBezTo>
                    <a:cubicBezTo>
                      <a:pt x="259" y="263"/>
                      <a:pt x="162" y="343"/>
                      <a:pt x="65" y="440"/>
                    </a:cubicBezTo>
                    <a:cubicBezTo>
                      <a:pt x="16" y="522"/>
                      <a:pt x="1" y="619"/>
                      <a:pt x="65" y="684"/>
                    </a:cubicBezTo>
                    <a:cubicBezTo>
                      <a:pt x="100" y="709"/>
                      <a:pt x="149" y="726"/>
                      <a:pt x="196" y="726"/>
                    </a:cubicBezTo>
                    <a:cubicBezTo>
                      <a:pt x="237" y="726"/>
                      <a:pt x="277" y="713"/>
                      <a:pt x="307" y="684"/>
                    </a:cubicBezTo>
                    <a:cubicBezTo>
                      <a:pt x="404" y="554"/>
                      <a:pt x="534" y="440"/>
                      <a:pt x="680" y="360"/>
                    </a:cubicBezTo>
                    <a:cubicBezTo>
                      <a:pt x="686" y="353"/>
                      <a:pt x="695" y="347"/>
                      <a:pt x="705" y="341"/>
                    </a:cubicBezTo>
                    <a:lnTo>
                      <a:pt x="705" y="341"/>
                    </a:lnTo>
                    <a:lnTo>
                      <a:pt x="712" y="360"/>
                    </a:lnTo>
                    <a:cubicBezTo>
                      <a:pt x="744" y="440"/>
                      <a:pt x="744" y="537"/>
                      <a:pt x="727" y="619"/>
                    </a:cubicBezTo>
                    <a:cubicBezTo>
                      <a:pt x="717" y="720"/>
                      <a:pt x="816" y="790"/>
                      <a:pt x="909" y="790"/>
                    </a:cubicBezTo>
                    <a:cubicBezTo>
                      <a:pt x="950" y="790"/>
                      <a:pt x="989" y="777"/>
                      <a:pt x="1018" y="748"/>
                    </a:cubicBezTo>
                    <a:cubicBezTo>
                      <a:pt x="1067" y="667"/>
                      <a:pt x="1115" y="602"/>
                      <a:pt x="1197" y="554"/>
                    </a:cubicBezTo>
                    <a:cubicBezTo>
                      <a:pt x="1233" y="517"/>
                      <a:pt x="1278" y="499"/>
                      <a:pt x="1320" y="499"/>
                    </a:cubicBezTo>
                    <a:cubicBezTo>
                      <a:pt x="1333" y="499"/>
                      <a:pt x="1346" y="501"/>
                      <a:pt x="1358" y="505"/>
                    </a:cubicBezTo>
                    <a:cubicBezTo>
                      <a:pt x="1471" y="554"/>
                      <a:pt x="1520" y="684"/>
                      <a:pt x="1423" y="764"/>
                    </a:cubicBezTo>
                    <a:cubicBezTo>
                      <a:pt x="1374" y="828"/>
                      <a:pt x="1358" y="942"/>
                      <a:pt x="1423" y="1007"/>
                    </a:cubicBezTo>
                    <a:cubicBezTo>
                      <a:pt x="1455" y="1039"/>
                      <a:pt x="1500" y="1055"/>
                      <a:pt x="1544" y="1055"/>
                    </a:cubicBezTo>
                    <a:cubicBezTo>
                      <a:pt x="1588" y="1055"/>
                      <a:pt x="1632" y="1039"/>
                      <a:pt x="1665" y="1007"/>
                    </a:cubicBezTo>
                    <a:cubicBezTo>
                      <a:pt x="1876" y="764"/>
                      <a:pt x="1843" y="376"/>
                      <a:pt x="1552" y="231"/>
                    </a:cubicBezTo>
                    <a:cubicBezTo>
                      <a:pt x="1475" y="188"/>
                      <a:pt x="1393" y="168"/>
                      <a:pt x="1312" y="168"/>
                    </a:cubicBezTo>
                    <a:cubicBezTo>
                      <a:pt x="1240" y="168"/>
                      <a:pt x="1168" y="184"/>
                      <a:pt x="1100" y="214"/>
                    </a:cubicBezTo>
                    <a:cubicBezTo>
                      <a:pt x="1078" y="225"/>
                      <a:pt x="1057" y="237"/>
                      <a:pt x="1037" y="251"/>
                    </a:cubicBezTo>
                    <a:lnTo>
                      <a:pt x="1037" y="251"/>
                    </a:lnTo>
                    <a:cubicBezTo>
                      <a:pt x="992" y="112"/>
                      <a:pt x="899" y="1"/>
                      <a:pt x="7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40"/>
              <p:cNvSpPr/>
              <p:nvPr/>
            </p:nvSpPr>
            <p:spPr>
              <a:xfrm>
                <a:off x="1915075" y="1407100"/>
                <a:ext cx="109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24" extrusionOk="0">
                    <a:moveTo>
                      <a:pt x="227" y="0"/>
                    </a:moveTo>
                    <a:cubicBezTo>
                      <a:pt x="1" y="0"/>
                      <a:pt x="1" y="323"/>
                      <a:pt x="227" y="323"/>
                    </a:cubicBezTo>
                    <a:cubicBezTo>
                      <a:pt x="437" y="323"/>
                      <a:pt x="437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40"/>
              <p:cNvSpPr/>
              <p:nvPr/>
            </p:nvSpPr>
            <p:spPr>
              <a:xfrm>
                <a:off x="1857700" y="1420400"/>
                <a:ext cx="8925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74" extrusionOk="0">
                    <a:moveTo>
                      <a:pt x="163" y="1"/>
                    </a:moveTo>
                    <a:cubicBezTo>
                      <a:pt x="130" y="1"/>
                      <a:pt x="113" y="18"/>
                      <a:pt x="98" y="18"/>
                    </a:cubicBezTo>
                    <a:cubicBezTo>
                      <a:pt x="81" y="33"/>
                      <a:pt x="66" y="33"/>
                      <a:pt x="49" y="50"/>
                    </a:cubicBezTo>
                    <a:cubicBezTo>
                      <a:pt x="33" y="65"/>
                      <a:pt x="33" y="82"/>
                      <a:pt x="16" y="82"/>
                    </a:cubicBezTo>
                    <a:cubicBezTo>
                      <a:pt x="1" y="115"/>
                      <a:pt x="1" y="147"/>
                      <a:pt x="1" y="179"/>
                    </a:cubicBezTo>
                    <a:lnTo>
                      <a:pt x="1" y="212"/>
                    </a:lnTo>
                    <a:cubicBezTo>
                      <a:pt x="1" y="244"/>
                      <a:pt x="16" y="276"/>
                      <a:pt x="49" y="292"/>
                    </a:cubicBezTo>
                    <a:cubicBezTo>
                      <a:pt x="49" y="292"/>
                      <a:pt x="66" y="308"/>
                      <a:pt x="66" y="324"/>
                    </a:cubicBezTo>
                    <a:cubicBezTo>
                      <a:pt x="81" y="341"/>
                      <a:pt x="98" y="341"/>
                      <a:pt x="130" y="356"/>
                    </a:cubicBezTo>
                    <a:cubicBezTo>
                      <a:pt x="146" y="356"/>
                      <a:pt x="163" y="373"/>
                      <a:pt x="195" y="373"/>
                    </a:cubicBezTo>
                    <a:cubicBezTo>
                      <a:pt x="210" y="373"/>
                      <a:pt x="227" y="356"/>
                      <a:pt x="260" y="356"/>
                    </a:cubicBezTo>
                    <a:cubicBezTo>
                      <a:pt x="275" y="341"/>
                      <a:pt x="292" y="341"/>
                      <a:pt x="307" y="324"/>
                    </a:cubicBezTo>
                    <a:cubicBezTo>
                      <a:pt x="307" y="308"/>
                      <a:pt x="324" y="292"/>
                      <a:pt x="324" y="292"/>
                    </a:cubicBezTo>
                    <a:cubicBezTo>
                      <a:pt x="340" y="259"/>
                      <a:pt x="356" y="227"/>
                      <a:pt x="356" y="195"/>
                    </a:cubicBezTo>
                    <a:lnTo>
                      <a:pt x="356" y="162"/>
                    </a:lnTo>
                    <a:cubicBezTo>
                      <a:pt x="340" y="130"/>
                      <a:pt x="324" y="98"/>
                      <a:pt x="307" y="82"/>
                    </a:cubicBezTo>
                    <a:lnTo>
                      <a:pt x="275" y="50"/>
                    </a:lnTo>
                    <a:cubicBezTo>
                      <a:pt x="260" y="33"/>
                      <a:pt x="243" y="33"/>
                      <a:pt x="227" y="18"/>
                    </a:cubicBezTo>
                    <a:cubicBezTo>
                      <a:pt x="210" y="18"/>
                      <a:pt x="17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40"/>
              <p:cNvSpPr/>
              <p:nvPr/>
            </p:nvSpPr>
            <p:spPr>
              <a:xfrm>
                <a:off x="1974450" y="1417600"/>
                <a:ext cx="89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40" extrusionOk="0">
                    <a:moveTo>
                      <a:pt x="179" y="0"/>
                    </a:moveTo>
                    <a:cubicBezTo>
                      <a:pt x="147" y="0"/>
                      <a:pt x="130" y="0"/>
                      <a:pt x="115" y="16"/>
                    </a:cubicBezTo>
                    <a:cubicBezTo>
                      <a:pt x="82" y="16"/>
                      <a:pt x="66" y="33"/>
                      <a:pt x="50" y="48"/>
                    </a:cubicBezTo>
                    <a:cubicBezTo>
                      <a:pt x="33" y="65"/>
                      <a:pt x="33" y="80"/>
                      <a:pt x="18" y="97"/>
                    </a:cubicBezTo>
                    <a:cubicBezTo>
                      <a:pt x="18" y="130"/>
                      <a:pt x="1" y="145"/>
                      <a:pt x="1" y="162"/>
                    </a:cubicBezTo>
                    <a:cubicBezTo>
                      <a:pt x="18" y="177"/>
                      <a:pt x="18" y="194"/>
                      <a:pt x="18" y="210"/>
                    </a:cubicBezTo>
                    <a:cubicBezTo>
                      <a:pt x="18" y="242"/>
                      <a:pt x="33" y="259"/>
                      <a:pt x="50" y="291"/>
                    </a:cubicBezTo>
                    <a:cubicBezTo>
                      <a:pt x="66" y="291"/>
                      <a:pt x="82" y="307"/>
                      <a:pt x="98" y="307"/>
                    </a:cubicBezTo>
                    <a:cubicBezTo>
                      <a:pt x="115" y="324"/>
                      <a:pt x="147" y="339"/>
                      <a:pt x="179" y="339"/>
                    </a:cubicBezTo>
                    <a:lnTo>
                      <a:pt x="195" y="339"/>
                    </a:lnTo>
                    <a:cubicBezTo>
                      <a:pt x="212" y="339"/>
                      <a:pt x="244" y="324"/>
                      <a:pt x="260" y="324"/>
                    </a:cubicBezTo>
                    <a:cubicBezTo>
                      <a:pt x="276" y="307"/>
                      <a:pt x="292" y="307"/>
                      <a:pt x="309" y="291"/>
                    </a:cubicBezTo>
                    <a:cubicBezTo>
                      <a:pt x="324" y="274"/>
                      <a:pt x="341" y="259"/>
                      <a:pt x="341" y="227"/>
                    </a:cubicBezTo>
                    <a:cubicBezTo>
                      <a:pt x="356" y="210"/>
                      <a:pt x="356" y="194"/>
                      <a:pt x="356" y="162"/>
                    </a:cubicBezTo>
                    <a:lnTo>
                      <a:pt x="356" y="130"/>
                    </a:lnTo>
                    <a:cubicBezTo>
                      <a:pt x="341" y="97"/>
                      <a:pt x="324" y="65"/>
                      <a:pt x="309" y="48"/>
                    </a:cubicBezTo>
                    <a:cubicBezTo>
                      <a:pt x="292" y="48"/>
                      <a:pt x="292" y="33"/>
                      <a:pt x="276" y="33"/>
                    </a:cubicBezTo>
                    <a:cubicBezTo>
                      <a:pt x="244" y="16"/>
                      <a:pt x="227" y="0"/>
                      <a:pt x="195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40"/>
              <p:cNvSpPr/>
              <p:nvPr/>
            </p:nvSpPr>
            <p:spPr>
              <a:xfrm>
                <a:off x="1748200" y="1473725"/>
                <a:ext cx="359225" cy="203675"/>
              </a:xfrm>
              <a:custGeom>
                <a:avLst/>
                <a:gdLst/>
                <a:ahLst/>
                <a:cxnLst/>
                <a:rect l="l" t="t" r="r" b="b"/>
                <a:pathLst>
                  <a:path w="14369" h="8147" extrusionOk="0">
                    <a:moveTo>
                      <a:pt x="7345" y="1"/>
                    </a:moveTo>
                    <a:cubicBezTo>
                      <a:pt x="5352" y="1"/>
                      <a:pt x="3506" y="618"/>
                      <a:pt x="2102" y="2102"/>
                    </a:cubicBezTo>
                    <a:cubicBezTo>
                      <a:pt x="712" y="3557"/>
                      <a:pt x="147" y="5577"/>
                      <a:pt x="1" y="7517"/>
                    </a:cubicBezTo>
                    <a:cubicBezTo>
                      <a:pt x="1" y="7517"/>
                      <a:pt x="4349" y="8146"/>
                      <a:pt x="7419" y="8146"/>
                    </a:cubicBezTo>
                    <a:cubicBezTo>
                      <a:pt x="10473" y="8146"/>
                      <a:pt x="14369" y="7129"/>
                      <a:pt x="14369" y="7129"/>
                    </a:cubicBezTo>
                    <a:cubicBezTo>
                      <a:pt x="13738" y="503"/>
                      <a:pt x="8825" y="1"/>
                      <a:pt x="7419" y="1"/>
                    </a:cubicBezTo>
                    <a:cubicBezTo>
                      <a:pt x="7394" y="1"/>
                      <a:pt x="7370" y="1"/>
                      <a:pt x="7345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40"/>
              <p:cNvSpPr/>
              <p:nvPr/>
            </p:nvSpPr>
            <p:spPr>
              <a:xfrm>
                <a:off x="1808650" y="1602771"/>
                <a:ext cx="246850" cy="29304"/>
              </a:xfrm>
              <a:custGeom>
                <a:avLst/>
                <a:gdLst/>
                <a:ahLst/>
                <a:cxnLst/>
                <a:rect l="l" t="t" r="r" b="b"/>
                <a:pathLst>
                  <a:path w="16764" h="1570" extrusionOk="0">
                    <a:moveTo>
                      <a:pt x="16529" y="0"/>
                    </a:moveTo>
                    <a:cubicBezTo>
                      <a:pt x="16512" y="0"/>
                      <a:pt x="16494" y="3"/>
                      <a:pt x="16475" y="9"/>
                    </a:cubicBezTo>
                    <a:cubicBezTo>
                      <a:pt x="13437" y="825"/>
                      <a:pt x="10291" y="1240"/>
                      <a:pt x="7144" y="1240"/>
                    </a:cubicBezTo>
                    <a:cubicBezTo>
                      <a:pt x="6057" y="1240"/>
                      <a:pt x="4969" y="1191"/>
                      <a:pt x="3886" y="1091"/>
                    </a:cubicBezTo>
                    <a:cubicBezTo>
                      <a:pt x="2673" y="978"/>
                      <a:pt x="1477" y="800"/>
                      <a:pt x="281" y="558"/>
                    </a:cubicBezTo>
                    <a:cubicBezTo>
                      <a:pt x="272" y="557"/>
                      <a:pt x="263" y="556"/>
                      <a:pt x="254" y="556"/>
                    </a:cubicBezTo>
                    <a:cubicBezTo>
                      <a:pt x="79" y="556"/>
                      <a:pt x="0" y="851"/>
                      <a:pt x="201" y="881"/>
                    </a:cubicBezTo>
                    <a:cubicBezTo>
                      <a:pt x="2503" y="1342"/>
                      <a:pt x="4849" y="1570"/>
                      <a:pt x="7193" y="1570"/>
                    </a:cubicBezTo>
                    <a:cubicBezTo>
                      <a:pt x="9128" y="1570"/>
                      <a:pt x="11061" y="1415"/>
                      <a:pt x="12968" y="1108"/>
                    </a:cubicBezTo>
                    <a:cubicBezTo>
                      <a:pt x="14180" y="897"/>
                      <a:pt x="15393" y="638"/>
                      <a:pt x="16572" y="332"/>
                    </a:cubicBezTo>
                    <a:cubicBezTo>
                      <a:pt x="16763" y="273"/>
                      <a:pt x="16700" y="0"/>
                      <a:pt x="16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40"/>
              <p:cNvSpPr/>
              <p:nvPr/>
            </p:nvSpPr>
            <p:spPr>
              <a:xfrm>
                <a:off x="1808650" y="1573562"/>
                <a:ext cx="246909" cy="29248"/>
              </a:xfrm>
              <a:custGeom>
                <a:avLst/>
                <a:gdLst/>
                <a:ahLst/>
                <a:cxnLst/>
                <a:rect l="l" t="t" r="r" b="b"/>
                <a:pathLst>
                  <a:path w="16768" h="1567" extrusionOk="0">
                    <a:moveTo>
                      <a:pt x="16518" y="0"/>
                    </a:moveTo>
                    <a:cubicBezTo>
                      <a:pt x="16504" y="0"/>
                      <a:pt x="16490" y="2"/>
                      <a:pt x="16475" y="5"/>
                    </a:cubicBezTo>
                    <a:cubicBezTo>
                      <a:pt x="13435" y="822"/>
                      <a:pt x="10288" y="1238"/>
                      <a:pt x="7140" y="1238"/>
                    </a:cubicBezTo>
                    <a:cubicBezTo>
                      <a:pt x="6054" y="1238"/>
                      <a:pt x="4968" y="1188"/>
                      <a:pt x="3886" y="1089"/>
                    </a:cubicBezTo>
                    <a:cubicBezTo>
                      <a:pt x="2673" y="975"/>
                      <a:pt x="1477" y="798"/>
                      <a:pt x="281" y="555"/>
                    </a:cubicBezTo>
                    <a:cubicBezTo>
                      <a:pt x="272" y="553"/>
                      <a:pt x="263" y="553"/>
                      <a:pt x="254" y="553"/>
                    </a:cubicBezTo>
                    <a:cubicBezTo>
                      <a:pt x="79" y="553"/>
                      <a:pt x="0" y="847"/>
                      <a:pt x="201" y="878"/>
                    </a:cubicBezTo>
                    <a:cubicBezTo>
                      <a:pt x="2503" y="1339"/>
                      <a:pt x="4849" y="1566"/>
                      <a:pt x="7193" y="1566"/>
                    </a:cubicBezTo>
                    <a:cubicBezTo>
                      <a:pt x="9128" y="1566"/>
                      <a:pt x="11061" y="1411"/>
                      <a:pt x="12968" y="1104"/>
                    </a:cubicBezTo>
                    <a:cubicBezTo>
                      <a:pt x="14180" y="910"/>
                      <a:pt x="15393" y="652"/>
                      <a:pt x="16572" y="329"/>
                    </a:cubicBezTo>
                    <a:cubicBezTo>
                      <a:pt x="16767" y="269"/>
                      <a:pt x="16698" y="0"/>
                      <a:pt x="16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40"/>
              <p:cNvSpPr/>
              <p:nvPr/>
            </p:nvSpPr>
            <p:spPr>
              <a:xfrm>
                <a:off x="1808708" y="1544315"/>
                <a:ext cx="246850" cy="29248"/>
              </a:xfrm>
              <a:custGeom>
                <a:avLst/>
                <a:gdLst/>
                <a:ahLst/>
                <a:cxnLst/>
                <a:rect l="l" t="t" r="r" b="b"/>
                <a:pathLst>
                  <a:path w="16764" h="1567" extrusionOk="0">
                    <a:moveTo>
                      <a:pt x="16513" y="0"/>
                    </a:moveTo>
                    <a:cubicBezTo>
                      <a:pt x="16500" y="0"/>
                      <a:pt x="16485" y="2"/>
                      <a:pt x="16471" y="5"/>
                    </a:cubicBezTo>
                    <a:cubicBezTo>
                      <a:pt x="13446" y="830"/>
                      <a:pt x="10315" y="1239"/>
                      <a:pt x="7182" y="1239"/>
                    </a:cubicBezTo>
                    <a:cubicBezTo>
                      <a:pt x="6081" y="1239"/>
                      <a:pt x="4979" y="1189"/>
                      <a:pt x="3882" y="1088"/>
                    </a:cubicBezTo>
                    <a:cubicBezTo>
                      <a:pt x="2669" y="975"/>
                      <a:pt x="1473" y="797"/>
                      <a:pt x="277" y="570"/>
                    </a:cubicBezTo>
                    <a:cubicBezTo>
                      <a:pt x="264" y="567"/>
                      <a:pt x="251" y="566"/>
                      <a:pt x="238" y="566"/>
                    </a:cubicBezTo>
                    <a:cubicBezTo>
                      <a:pt x="71" y="566"/>
                      <a:pt x="1" y="848"/>
                      <a:pt x="197" y="878"/>
                    </a:cubicBezTo>
                    <a:cubicBezTo>
                      <a:pt x="2499" y="1339"/>
                      <a:pt x="4845" y="1566"/>
                      <a:pt x="7189" y="1566"/>
                    </a:cubicBezTo>
                    <a:cubicBezTo>
                      <a:pt x="9124" y="1566"/>
                      <a:pt x="11057" y="1411"/>
                      <a:pt x="12964" y="1104"/>
                    </a:cubicBezTo>
                    <a:cubicBezTo>
                      <a:pt x="14176" y="910"/>
                      <a:pt x="15389" y="652"/>
                      <a:pt x="16568" y="329"/>
                    </a:cubicBezTo>
                    <a:cubicBezTo>
                      <a:pt x="16764" y="283"/>
                      <a:pt x="16694" y="0"/>
                      <a:pt x="16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40"/>
              <p:cNvSpPr/>
              <p:nvPr/>
            </p:nvSpPr>
            <p:spPr>
              <a:xfrm>
                <a:off x="1808708" y="1515050"/>
                <a:ext cx="246850" cy="29397"/>
              </a:xfrm>
              <a:custGeom>
                <a:avLst/>
                <a:gdLst/>
                <a:ahLst/>
                <a:cxnLst/>
                <a:rect l="l" t="t" r="r" b="b"/>
                <a:pathLst>
                  <a:path w="16764" h="1575" extrusionOk="0">
                    <a:moveTo>
                      <a:pt x="16512" y="0"/>
                    </a:moveTo>
                    <a:cubicBezTo>
                      <a:pt x="16499" y="0"/>
                      <a:pt x="16485" y="2"/>
                      <a:pt x="16471" y="5"/>
                    </a:cubicBezTo>
                    <a:cubicBezTo>
                      <a:pt x="13446" y="831"/>
                      <a:pt x="10314" y="1240"/>
                      <a:pt x="7181" y="1240"/>
                    </a:cubicBezTo>
                    <a:cubicBezTo>
                      <a:pt x="6080" y="1240"/>
                      <a:pt x="4979" y="1189"/>
                      <a:pt x="3882" y="1089"/>
                    </a:cubicBezTo>
                    <a:cubicBezTo>
                      <a:pt x="2669" y="975"/>
                      <a:pt x="1473" y="798"/>
                      <a:pt x="277" y="571"/>
                    </a:cubicBezTo>
                    <a:cubicBezTo>
                      <a:pt x="263" y="568"/>
                      <a:pt x="250" y="566"/>
                      <a:pt x="238" y="566"/>
                    </a:cubicBezTo>
                    <a:cubicBezTo>
                      <a:pt x="71" y="566"/>
                      <a:pt x="1" y="849"/>
                      <a:pt x="197" y="895"/>
                    </a:cubicBezTo>
                    <a:cubicBezTo>
                      <a:pt x="2499" y="1346"/>
                      <a:pt x="4844" y="1574"/>
                      <a:pt x="7188" y="1574"/>
                    </a:cubicBezTo>
                    <a:cubicBezTo>
                      <a:pt x="9123" y="1574"/>
                      <a:pt x="11057" y="1419"/>
                      <a:pt x="12964" y="1104"/>
                    </a:cubicBezTo>
                    <a:cubicBezTo>
                      <a:pt x="14176" y="910"/>
                      <a:pt x="15389" y="652"/>
                      <a:pt x="16568" y="328"/>
                    </a:cubicBezTo>
                    <a:cubicBezTo>
                      <a:pt x="16764" y="284"/>
                      <a:pt x="16693" y="0"/>
                      <a:pt x="16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40"/>
              <p:cNvSpPr/>
              <p:nvPr/>
            </p:nvSpPr>
            <p:spPr>
              <a:xfrm>
                <a:off x="1711025" y="1638525"/>
                <a:ext cx="433150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17326" h="3669" extrusionOk="0">
                    <a:moveTo>
                      <a:pt x="15789" y="1"/>
                    </a:moveTo>
                    <a:cubicBezTo>
                      <a:pt x="15710" y="1"/>
                      <a:pt x="15629" y="7"/>
                      <a:pt x="15548" y="20"/>
                    </a:cubicBezTo>
                    <a:cubicBezTo>
                      <a:pt x="13163" y="400"/>
                      <a:pt x="10747" y="590"/>
                      <a:pt x="8331" y="590"/>
                    </a:cubicBezTo>
                    <a:cubicBezTo>
                      <a:pt x="6129" y="590"/>
                      <a:pt x="3927" y="432"/>
                      <a:pt x="1746" y="117"/>
                    </a:cubicBezTo>
                    <a:cubicBezTo>
                      <a:pt x="1672" y="106"/>
                      <a:pt x="1598" y="101"/>
                      <a:pt x="1525" y="101"/>
                    </a:cubicBezTo>
                    <a:cubicBezTo>
                      <a:pt x="698" y="101"/>
                      <a:pt x="1" y="757"/>
                      <a:pt x="1" y="1619"/>
                    </a:cubicBezTo>
                    <a:cubicBezTo>
                      <a:pt x="1" y="2379"/>
                      <a:pt x="550" y="3009"/>
                      <a:pt x="1294" y="3123"/>
                    </a:cubicBezTo>
                    <a:cubicBezTo>
                      <a:pt x="3634" y="3487"/>
                      <a:pt x="6005" y="3669"/>
                      <a:pt x="8375" y="3669"/>
                    </a:cubicBezTo>
                    <a:cubicBezTo>
                      <a:pt x="10946" y="3669"/>
                      <a:pt x="13518" y="3454"/>
                      <a:pt x="16050" y="3026"/>
                    </a:cubicBezTo>
                    <a:cubicBezTo>
                      <a:pt x="16776" y="2896"/>
                      <a:pt x="17326" y="2266"/>
                      <a:pt x="17326" y="1522"/>
                    </a:cubicBezTo>
                    <a:cubicBezTo>
                      <a:pt x="17312" y="667"/>
                      <a:pt x="16611" y="1"/>
                      <a:pt x="15789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40"/>
              <p:cNvSpPr/>
              <p:nvPr/>
            </p:nvSpPr>
            <p:spPr>
              <a:xfrm>
                <a:off x="1706600" y="1634550"/>
                <a:ext cx="4444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7779" h="3993" extrusionOk="0">
                    <a:moveTo>
                      <a:pt x="15938" y="332"/>
                    </a:moveTo>
                    <a:cubicBezTo>
                      <a:pt x="16353" y="332"/>
                      <a:pt x="16763" y="496"/>
                      <a:pt x="17035" y="825"/>
                    </a:cubicBezTo>
                    <a:cubicBezTo>
                      <a:pt x="17664" y="1616"/>
                      <a:pt x="17212" y="2797"/>
                      <a:pt x="16242" y="3006"/>
                    </a:cubicBezTo>
                    <a:cubicBezTo>
                      <a:pt x="15580" y="3152"/>
                      <a:pt x="14901" y="3217"/>
                      <a:pt x="14238" y="3314"/>
                    </a:cubicBezTo>
                    <a:cubicBezTo>
                      <a:pt x="13576" y="3394"/>
                      <a:pt x="12897" y="3459"/>
                      <a:pt x="12234" y="3508"/>
                    </a:cubicBezTo>
                    <a:cubicBezTo>
                      <a:pt x="10999" y="3613"/>
                      <a:pt x="9760" y="3666"/>
                      <a:pt x="8522" y="3666"/>
                    </a:cubicBezTo>
                    <a:cubicBezTo>
                      <a:pt x="7102" y="3666"/>
                      <a:pt x="5683" y="3597"/>
                      <a:pt x="4267" y="3459"/>
                    </a:cubicBezTo>
                    <a:cubicBezTo>
                      <a:pt x="3524" y="3394"/>
                      <a:pt x="2796" y="3314"/>
                      <a:pt x="2069" y="3200"/>
                    </a:cubicBezTo>
                    <a:cubicBezTo>
                      <a:pt x="1471" y="3120"/>
                      <a:pt x="889" y="3055"/>
                      <a:pt x="533" y="2489"/>
                    </a:cubicBezTo>
                    <a:cubicBezTo>
                      <a:pt x="259" y="2037"/>
                      <a:pt x="275" y="1472"/>
                      <a:pt x="566" y="1035"/>
                    </a:cubicBezTo>
                    <a:cubicBezTo>
                      <a:pt x="822" y="636"/>
                      <a:pt x="1267" y="426"/>
                      <a:pt x="1734" y="426"/>
                    </a:cubicBezTo>
                    <a:cubicBezTo>
                      <a:pt x="1770" y="426"/>
                      <a:pt x="1807" y="427"/>
                      <a:pt x="1844" y="430"/>
                    </a:cubicBezTo>
                    <a:lnTo>
                      <a:pt x="1844" y="430"/>
                    </a:lnTo>
                    <a:cubicBezTo>
                      <a:pt x="1854" y="433"/>
                      <a:pt x="1864" y="436"/>
                      <a:pt x="1875" y="437"/>
                    </a:cubicBezTo>
                    <a:cubicBezTo>
                      <a:pt x="4057" y="757"/>
                      <a:pt x="6260" y="911"/>
                      <a:pt x="8458" y="911"/>
                    </a:cubicBezTo>
                    <a:cubicBezTo>
                      <a:pt x="8931" y="911"/>
                      <a:pt x="9403" y="904"/>
                      <a:pt x="9875" y="890"/>
                    </a:cubicBezTo>
                    <a:cubicBezTo>
                      <a:pt x="11200" y="858"/>
                      <a:pt x="12509" y="761"/>
                      <a:pt x="13818" y="614"/>
                    </a:cubicBezTo>
                    <a:cubicBezTo>
                      <a:pt x="14464" y="534"/>
                      <a:pt x="15111" y="420"/>
                      <a:pt x="15774" y="340"/>
                    </a:cubicBezTo>
                    <a:cubicBezTo>
                      <a:pt x="15829" y="335"/>
                      <a:pt x="15883" y="332"/>
                      <a:pt x="15938" y="332"/>
                    </a:cubicBezTo>
                    <a:close/>
                    <a:moveTo>
                      <a:pt x="15984" y="0"/>
                    </a:moveTo>
                    <a:cubicBezTo>
                      <a:pt x="15677" y="0"/>
                      <a:pt x="15354" y="82"/>
                      <a:pt x="15046" y="114"/>
                    </a:cubicBezTo>
                    <a:cubicBezTo>
                      <a:pt x="14675" y="179"/>
                      <a:pt x="14303" y="227"/>
                      <a:pt x="13932" y="259"/>
                    </a:cubicBezTo>
                    <a:cubicBezTo>
                      <a:pt x="13221" y="356"/>
                      <a:pt x="12493" y="420"/>
                      <a:pt x="11766" y="470"/>
                    </a:cubicBezTo>
                    <a:cubicBezTo>
                      <a:pt x="10700" y="547"/>
                      <a:pt x="9631" y="585"/>
                      <a:pt x="8562" y="585"/>
                    </a:cubicBezTo>
                    <a:cubicBezTo>
                      <a:pt x="6730" y="585"/>
                      <a:pt x="4897" y="474"/>
                      <a:pt x="3071" y="259"/>
                    </a:cubicBezTo>
                    <a:cubicBezTo>
                      <a:pt x="2699" y="211"/>
                      <a:pt x="2328" y="162"/>
                      <a:pt x="1972" y="114"/>
                    </a:cubicBezTo>
                    <a:cubicBezTo>
                      <a:pt x="1962" y="113"/>
                      <a:pt x="1953" y="112"/>
                      <a:pt x="1943" y="112"/>
                    </a:cubicBezTo>
                    <a:cubicBezTo>
                      <a:pt x="1935" y="112"/>
                      <a:pt x="1926" y="112"/>
                      <a:pt x="1919" y="113"/>
                    </a:cubicBezTo>
                    <a:lnTo>
                      <a:pt x="1919" y="113"/>
                    </a:lnTo>
                    <a:cubicBezTo>
                      <a:pt x="1847" y="104"/>
                      <a:pt x="1775" y="100"/>
                      <a:pt x="1704" y="100"/>
                    </a:cubicBezTo>
                    <a:cubicBezTo>
                      <a:pt x="793" y="100"/>
                      <a:pt x="15" y="835"/>
                      <a:pt x="1" y="1778"/>
                    </a:cubicBezTo>
                    <a:cubicBezTo>
                      <a:pt x="1" y="2247"/>
                      <a:pt x="210" y="2715"/>
                      <a:pt x="550" y="3023"/>
                    </a:cubicBezTo>
                    <a:cubicBezTo>
                      <a:pt x="1003" y="3427"/>
                      <a:pt x="1568" y="3476"/>
                      <a:pt x="2134" y="3556"/>
                    </a:cubicBezTo>
                    <a:cubicBezTo>
                      <a:pt x="4279" y="3847"/>
                      <a:pt x="6451" y="3992"/>
                      <a:pt x="8617" y="3992"/>
                    </a:cubicBezTo>
                    <a:cubicBezTo>
                      <a:pt x="9339" y="3992"/>
                      <a:pt x="10060" y="3976"/>
                      <a:pt x="10780" y="3944"/>
                    </a:cubicBezTo>
                    <a:cubicBezTo>
                      <a:pt x="12234" y="3864"/>
                      <a:pt x="13689" y="3734"/>
                      <a:pt x="15111" y="3523"/>
                    </a:cubicBezTo>
                    <a:cubicBezTo>
                      <a:pt x="15483" y="3476"/>
                      <a:pt x="15839" y="3411"/>
                      <a:pt x="16194" y="3346"/>
                    </a:cubicBezTo>
                    <a:cubicBezTo>
                      <a:pt x="16453" y="3314"/>
                      <a:pt x="16695" y="3233"/>
                      <a:pt x="16905" y="3088"/>
                    </a:cubicBezTo>
                    <a:cubicBezTo>
                      <a:pt x="17326" y="2797"/>
                      <a:pt x="17584" y="2360"/>
                      <a:pt x="17649" y="1875"/>
                    </a:cubicBezTo>
                    <a:cubicBezTo>
                      <a:pt x="17778" y="890"/>
                      <a:pt x="16970" y="0"/>
                      <a:pt x="159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40"/>
              <p:cNvSpPr/>
              <p:nvPr/>
            </p:nvSpPr>
            <p:spPr>
              <a:xfrm>
                <a:off x="1731225" y="1653875"/>
                <a:ext cx="14575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572" extrusionOk="0">
                    <a:moveTo>
                      <a:pt x="417" y="0"/>
                    </a:moveTo>
                    <a:cubicBezTo>
                      <a:pt x="337" y="0"/>
                      <a:pt x="272" y="46"/>
                      <a:pt x="244" y="117"/>
                    </a:cubicBezTo>
                    <a:cubicBezTo>
                      <a:pt x="115" y="537"/>
                      <a:pt x="33" y="973"/>
                      <a:pt x="18" y="1410"/>
                    </a:cubicBezTo>
                    <a:cubicBezTo>
                      <a:pt x="1" y="1507"/>
                      <a:pt x="98" y="1571"/>
                      <a:pt x="179" y="1571"/>
                    </a:cubicBezTo>
                    <a:cubicBezTo>
                      <a:pt x="276" y="1571"/>
                      <a:pt x="341" y="1507"/>
                      <a:pt x="341" y="1410"/>
                    </a:cubicBezTo>
                    <a:cubicBezTo>
                      <a:pt x="356" y="1005"/>
                      <a:pt x="438" y="602"/>
                      <a:pt x="567" y="214"/>
                    </a:cubicBezTo>
                    <a:cubicBezTo>
                      <a:pt x="583" y="132"/>
                      <a:pt x="535" y="35"/>
                      <a:pt x="453" y="3"/>
                    </a:cubicBezTo>
                    <a:cubicBezTo>
                      <a:pt x="441" y="1"/>
                      <a:pt x="429" y="0"/>
                      <a:pt x="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40"/>
              <p:cNvSpPr/>
              <p:nvPr/>
            </p:nvSpPr>
            <p:spPr>
              <a:xfrm>
                <a:off x="1779725" y="1662450"/>
                <a:ext cx="11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552" extrusionOk="0">
                    <a:moveTo>
                      <a:pt x="276" y="0"/>
                    </a:moveTo>
                    <a:cubicBezTo>
                      <a:pt x="179" y="0"/>
                      <a:pt x="114" y="80"/>
                      <a:pt x="114" y="177"/>
                    </a:cubicBezTo>
                    <a:lnTo>
                      <a:pt x="17" y="1390"/>
                    </a:lnTo>
                    <a:cubicBezTo>
                      <a:pt x="0" y="1470"/>
                      <a:pt x="97" y="1552"/>
                      <a:pt x="179" y="1552"/>
                    </a:cubicBezTo>
                    <a:cubicBezTo>
                      <a:pt x="276" y="1552"/>
                      <a:pt x="340" y="1470"/>
                      <a:pt x="340" y="1390"/>
                    </a:cubicBezTo>
                    <a:lnTo>
                      <a:pt x="437" y="177"/>
                    </a:lnTo>
                    <a:cubicBezTo>
                      <a:pt x="453" y="80"/>
                      <a:pt x="35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40"/>
              <p:cNvSpPr/>
              <p:nvPr/>
            </p:nvSpPr>
            <p:spPr>
              <a:xfrm>
                <a:off x="1835075" y="1666875"/>
                <a:ext cx="89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569" extrusionOk="0">
                    <a:moveTo>
                      <a:pt x="195" y="0"/>
                    </a:moveTo>
                    <a:cubicBezTo>
                      <a:pt x="98" y="0"/>
                      <a:pt x="33" y="82"/>
                      <a:pt x="33" y="162"/>
                    </a:cubicBezTo>
                    <a:cubicBezTo>
                      <a:pt x="16" y="582"/>
                      <a:pt x="1" y="987"/>
                      <a:pt x="1" y="1407"/>
                    </a:cubicBezTo>
                    <a:cubicBezTo>
                      <a:pt x="1" y="1504"/>
                      <a:pt x="81" y="1569"/>
                      <a:pt x="163" y="1569"/>
                    </a:cubicBezTo>
                    <a:cubicBezTo>
                      <a:pt x="259" y="1569"/>
                      <a:pt x="324" y="1504"/>
                      <a:pt x="324" y="1407"/>
                    </a:cubicBezTo>
                    <a:cubicBezTo>
                      <a:pt x="340" y="987"/>
                      <a:pt x="340" y="582"/>
                      <a:pt x="356" y="162"/>
                    </a:cubicBezTo>
                    <a:cubicBezTo>
                      <a:pt x="356" y="82"/>
                      <a:pt x="275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40"/>
              <p:cNvSpPr/>
              <p:nvPr/>
            </p:nvSpPr>
            <p:spPr>
              <a:xfrm>
                <a:off x="1878300" y="1666225"/>
                <a:ext cx="12575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707" extrusionOk="0">
                    <a:moveTo>
                      <a:pt x="310" y="1"/>
                    </a:moveTo>
                    <a:cubicBezTo>
                      <a:pt x="248" y="1"/>
                      <a:pt x="175" y="47"/>
                      <a:pt x="162" y="123"/>
                    </a:cubicBezTo>
                    <a:cubicBezTo>
                      <a:pt x="82" y="593"/>
                      <a:pt x="33" y="1061"/>
                      <a:pt x="1" y="1545"/>
                    </a:cubicBezTo>
                    <a:cubicBezTo>
                      <a:pt x="1" y="1642"/>
                      <a:pt x="82" y="1707"/>
                      <a:pt x="179" y="1707"/>
                    </a:cubicBezTo>
                    <a:cubicBezTo>
                      <a:pt x="259" y="1707"/>
                      <a:pt x="341" y="1642"/>
                      <a:pt x="341" y="1545"/>
                    </a:cubicBezTo>
                    <a:cubicBezTo>
                      <a:pt x="356" y="1093"/>
                      <a:pt x="405" y="657"/>
                      <a:pt x="485" y="205"/>
                    </a:cubicBezTo>
                    <a:cubicBezTo>
                      <a:pt x="502" y="123"/>
                      <a:pt x="453" y="26"/>
                      <a:pt x="356" y="11"/>
                    </a:cubicBezTo>
                    <a:cubicBezTo>
                      <a:pt x="342" y="4"/>
                      <a:pt x="327" y="1"/>
                      <a:pt x="3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40"/>
              <p:cNvSpPr/>
              <p:nvPr/>
            </p:nvSpPr>
            <p:spPr>
              <a:xfrm>
                <a:off x="1924775" y="1669700"/>
                <a:ext cx="10125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1568" extrusionOk="0">
                    <a:moveTo>
                      <a:pt x="227" y="1"/>
                    </a:moveTo>
                    <a:cubicBezTo>
                      <a:pt x="130" y="1"/>
                      <a:pt x="81" y="81"/>
                      <a:pt x="65" y="178"/>
                    </a:cubicBezTo>
                    <a:cubicBezTo>
                      <a:pt x="16" y="583"/>
                      <a:pt x="1" y="1003"/>
                      <a:pt x="16" y="1406"/>
                    </a:cubicBezTo>
                    <a:cubicBezTo>
                      <a:pt x="16" y="1503"/>
                      <a:pt x="81" y="1568"/>
                      <a:pt x="178" y="1568"/>
                    </a:cubicBezTo>
                    <a:cubicBezTo>
                      <a:pt x="275" y="1568"/>
                      <a:pt x="356" y="1503"/>
                      <a:pt x="339" y="1406"/>
                    </a:cubicBezTo>
                    <a:cubicBezTo>
                      <a:pt x="324" y="1003"/>
                      <a:pt x="339" y="583"/>
                      <a:pt x="389" y="178"/>
                    </a:cubicBezTo>
                    <a:cubicBezTo>
                      <a:pt x="404" y="81"/>
                      <a:pt x="30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40"/>
              <p:cNvSpPr/>
              <p:nvPr/>
            </p:nvSpPr>
            <p:spPr>
              <a:xfrm>
                <a:off x="1974075" y="1664050"/>
                <a:ext cx="97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1859" extrusionOk="0">
                    <a:moveTo>
                      <a:pt x="210" y="1"/>
                    </a:moveTo>
                    <a:cubicBezTo>
                      <a:pt x="113" y="1"/>
                      <a:pt x="65" y="81"/>
                      <a:pt x="48" y="162"/>
                    </a:cubicBezTo>
                    <a:cubicBezTo>
                      <a:pt x="16" y="680"/>
                      <a:pt x="0" y="1180"/>
                      <a:pt x="33" y="1697"/>
                    </a:cubicBezTo>
                    <a:cubicBezTo>
                      <a:pt x="48" y="1778"/>
                      <a:pt x="113" y="1859"/>
                      <a:pt x="210" y="1859"/>
                    </a:cubicBezTo>
                    <a:cubicBezTo>
                      <a:pt x="291" y="1859"/>
                      <a:pt x="371" y="1778"/>
                      <a:pt x="371" y="1697"/>
                    </a:cubicBezTo>
                    <a:cubicBezTo>
                      <a:pt x="339" y="1180"/>
                      <a:pt x="339" y="680"/>
                      <a:pt x="388" y="162"/>
                    </a:cubicBezTo>
                    <a:cubicBezTo>
                      <a:pt x="388" y="81"/>
                      <a:pt x="307" y="1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40"/>
              <p:cNvSpPr/>
              <p:nvPr/>
            </p:nvSpPr>
            <p:spPr>
              <a:xfrm>
                <a:off x="2020125" y="1665675"/>
                <a:ext cx="10125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1568" extrusionOk="0">
                    <a:moveTo>
                      <a:pt x="162" y="0"/>
                    </a:moveTo>
                    <a:cubicBezTo>
                      <a:pt x="81" y="0"/>
                      <a:pt x="1" y="65"/>
                      <a:pt x="1" y="162"/>
                    </a:cubicBezTo>
                    <a:cubicBezTo>
                      <a:pt x="16" y="565"/>
                      <a:pt x="33" y="986"/>
                      <a:pt x="65" y="1390"/>
                    </a:cubicBezTo>
                    <a:cubicBezTo>
                      <a:pt x="65" y="1487"/>
                      <a:pt x="130" y="1567"/>
                      <a:pt x="227" y="1567"/>
                    </a:cubicBezTo>
                    <a:cubicBezTo>
                      <a:pt x="307" y="1567"/>
                      <a:pt x="404" y="1487"/>
                      <a:pt x="389" y="1390"/>
                    </a:cubicBezTo>
                    <a:cubicBezTo>
                      <a:pt x="356" y="986"/>
                      <a:pt x="340" y="565"/>
                      <a:pt x="324" y="162"/>
                    </a:cubicBezTo>
                    <a:cubicBezTo>
                      <a:pt x="324" y="65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40"/>
              <p:cNvSpPr/>
              <p:nvPr/>
            </p:nvSpPr>
            <p:spPr>
              <a:xfrm>
                <a:off x="2059725" y="1662825"/>
                <a:ext cx="1052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617" extrusionOk="0">
                    <a:moveTo>
                      <a:pt x="242" y="1"/>
                    </a:moveTo>
                    <a:cubicBezTo>
                      <a:pt x="145" y="1"/>
                      <a:pt x="81" y="65"/>
                      <a:pt x="81" y="162"/>
                    </a:cubicBezTo>
                    <a:cubicBezTo>
                      <a:pt x="65" y="599"/>
                      <a:pt x="33" y="1019"/>
                      <a:pt x="16" y="1455"/>
                    </a:cubicBezTo>
                    <a:cubicBezTo>
                      <a:pt x="1" y="1537"/>
                      <a:pt x="98" y="1617"/>
                      <a:pt x="178" y="1617"/>
                    </a:cubicBezTo>
                    <a:cubicBezTo>
                      <a:pt x="275" y="1617"/>
                      <a:pt x="339" y="1537"/>
                      <a:pt x="339" y="1455"/>
                    </a:cubicBezTo>
                    <a:cubicBezTo>
                      <a:pt x="372" y="1019"/>
                      <a:pt x="389" y="599"/>
                      <a:pt x="404" y="162"/>
                    </a:cubicBezTo>
                    <a:cubicBezTo>
                      <a:pt x="421" y="65"/>
                      <a:pt x="339" y="1"/>
                      <a:pt x="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40"/>
              <p:cNvSpPr/>
              <p:nvPr/>
            </p:nvSpPr>
            <p:spPr>
              <a:xfrm>
                <a:off x="2098900" y="1659600"/>
                <a:ext cx="1257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455" extrusionOk="0">
                    <a:moveTo>
                      <a:pt x="179" y="0"/>
                    </a:moveTo>
                    <a:cubicBezTo>
                      <a:pt x="98" y="0"/>
                      <a:pt x="1" y="82"/>
                      <a:pt x="17" y="179"/>
                    </a:cubicBezTo>
                    <a:cubicBezTo>
                      <a:pt x="65" y="550"/>
                      <a:pt x="114" y="922"/>
                      <a:pt x="147" y="1293"/>
                    </a:cubicBezTo>
                    <a:cubicBezTo>
                      <a:pt x="162" y="1390"/>
                      <a:pt x="227" y="1455"/>
                      <a:pt x="324" y="1455"/>
                    </a:cubicBezTo>
                    <a:cubicBezTo>
                      <a:pt x="405" y="1455"/>
                      <a:pt x="502" y="1390"/>
                      <a:pt x="485" y="1293"/>
                    </a:cubicBezTo>
                    <a:lnTo>
                      <a:pt x="341" y="179"/>
                    </a:lnTo>
                    <a:cubicBezTo>
                      <a:pt x="341" y="82"/>
                      <a:pt x="276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40"/>
              <p:cNvSpPr/>
              <p:nvPr/>
            </p:nvSpPr>
            <p:spPr>
              <a:xfrm>
                <a:off x="1957500" y="2309275"/>
                <a:ext cx="318825" cy="457975"/>
              </a:xfrm>
              <a:custGeom>
                <a:avLst/>
                <a:gdLst/>
                <a:ahLst/>
                <a:cxnLst/>
                <a:rect l="l" t="t" r="r" b="b"/>
                <a:pathLst>
                  <a:path w="12753" h="18319" extrusionOk="0">
                    <a:moveTo>
                      <a:pt x="3831" y="1"/>
                    </a:moveTo>
                    <a:lnTo>
                      <a:pt x="0" y="1440"/>
                    </a:lnTo>
                    <a:cubicBezTo>
                      <a:pt x="437" y="1634"/>
                      <a:pt x="696" y="2069"/>
                      <a:pt x="905" y="2490"/>
                    </a:cubicBezTo>
                    <a:cubicBezTo>
                      <a:pt x="1601" y="3896"/>
                      <a:pt x="2036" y="5431"/>
                      <a:pt x="2166" y="6982"/>
                    </a:cubicBezTo>
                    <a:cubicBezTo>
                      <a:pt x="2247" y="7984"/>
                      <a:pt x="2215" y="8986"/>
                      <a:pt x="2360" y="9973"/>
                    </a:cubicBezTo>
                    <a:cubicBezTo>
                      <a:pt x="2554" y="11363"/>
                      <a:pt x="3071" y="12687"/>
                      <a:pt x="3653" y="13963"/>
                    </a:cubicBezTo>
                    <a:cubicBezTo>
                      <a:pt x="4073" y="14885"/>
                      <a:pt x="4525" y="15805"/>
                      <a:pt x="5172" y="16598"/>
                    </a:cubicBezTo>
                    <a:cubicBezTo>
                      <a:pt x="5818" y="17389"/>
                      <a:pt x="6675" y="18036"/>
                      <a:pt x="7661" y="18262"/>
                    </a:cubicBezTo>
                    <a:cubicBezTo>
                      <a:pt x="7797" y="18296"/>
                      <a:pt x="7943" y="18319"/>
                      <a:pt x="8086" y="18319"/>
                    </a:cubicBezTo>
                    <a:cubicBezTo>
                      <a:pt x="8281" y="18319"/>
                      <a:pt x="8472" y="18277"/>
                      <a:pt x="8630" y="18165"/>
                    </a:cubicBezTo>
                    <a:cubicBezTo>
                      <a:pt x="8834" y="18022"/>
                      <a:pt x="8922" y="17729"/>
                      <a:pt x="8844" y="17514"/>
                    </a:cubicBezTo>
                    <a:lnTo>
                      <a:pt x="8844" y="17514"/>
                    </a:lnTo>
                    <a:cubicBezTo>
                      <a:pt x="8961" y="17609"/>
                      <a:pt x="9116" y="17658"/>
                      <a:pt x="9273" y="17658"/>
                    </a:cubicBezTo>
                    <a:cubicBezTo>
                      <a:pt x="9461" y="17658"/>
                      <a:pt x="9651" y="17587"/>
                      <a:pt x="9778" y="17438"/>
                    </a:cubicBezTo>
                    <a:cubicBezTo>
                      <a:pt x="10053" y="17115"/>
                      <a:pt x="9923" y="16549"/>
                      <a:pt x="9552" y="16339"/>
                    </a:cubicBezTo>
                    <a:lnTo>
                      <a:pt x="9552" y="16339"/>
                    </a:lnTo>
                    <a:cubicBezTo>
                      <a:pt x="9794" y="16452"/>
                      <a:pt x="10037" y="16566"/>
                      <a:pt x="10311" y="16581"/>
                    </a:cubicBezTo>
                    <a:cubicBezTo>
                      <a:pt x="10570" y="16581"/>
                      <a:pt x="10861" y="16484"/>
                      <a:pt x="10990" y="16258"/>
                    </a:cubicBezTo>
                    <a:cubicBezTo>
                      <a:pt x="11265" y="15805"/>
                      <a:pt x="10828" y="15273"/>
                      <a:pt x="10699" y="14771"/>
                    </a:cubicBezTo>
                    <a:lnTo>
                      <a:pt x="10699" y="14771"/>
                    </a:lnTo>
                    <a:cubicBezTo>
                      <a:pt x="10845" y="15033"/>
                      <a:pt x="11136" y="15173"/>
                      <a:pt x="11426" y="15173"/>
                    </a:cubicBezTo>
                    <a:cubicBezTo>
                      <a:pt x="11619" y="15173"/>
                      <a:pt x="11811" y="15111"/>
                      <a:pt x="11960" y="14982"/>
                    </a:cubicBezTo>
                    <a:cubicBezTo>
                      <a:pt x="12279" y="14676"/>
                      <a:pt x="12259" y="14109"/>
                      <a:pt x="11958" y="13798"/>
                    </a:cubicBezTo>
                    <a:lnTo>
                      <a:pt x="11958" y="13798"/>
                    </a:lnTo>
                    <a:cubicBezTo>
                      <a:pt x="12022" y="13833"/>
                      <a:pt x="12096" y="13849"/>
                      <a:pt x="12173" y="13849"/>
                    </a:cubicBezTo>
                    <a:cubicBezTo>
                      <a:pt x="12315" y="13849"/>
                      <a:pt x="12464" y="13791"/>
                      <a:pt x="12558" y="13689"/>
                    </a:cubicBezTo>
                    <a:cubicBezTo>
                      <a:pt x="12735" y="13495"/>
                      <a:pt x="12752" y="13187"/>
                      <a:pt x="12655" y="12929"/>
                    </a:cubicBezTo>
                    <a:cubicBezTo>
                      <a:pt x="12574" y="12670"/>
                      <a:pt x="12397" y="12462"/>
                      <a:pt x="12218" y="12268"/>
                    </a:cubicBezTo>
                    <a:cubicBezTo>
                      <a:pt x="10990" y="10846"/>
                      <a:pt x="9617" y="9488"/>
                      <a:pt x="9035" y="7710"/>
                    </a:cubicBezTo>
                    <a:cubicBezTo>
                      <a:pt x="8533" y="6224"/>
                      <a:pt x="8647" y="4558"/>
                      <a:pt x="8049" y="3104"/>
                    </a:cubicBezTo>
                    <a:cubicBezTo>
                      <a:pt x="7354" y="1407"/>
                      <a:pt x="5657" y="147"/>
                      <a:pt x="3831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40"/>
              <p:cNvSpPr/>
              <p:nvPr/>
            </p:nvSpPr>
            <p:spPr>
              <a:xfrm>
                <a:off x="2081550" y="2366050"/>
                <a:ext cx="347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59" extrusionOk="0">
                    <a:moveTo>
                      <a:pt x="182" y="1"/>
                    </a:moveTo>
                    <a:cubicBezTo>
                      <a:pt x="113" y="1"/>
                      <a:pt x="45" y="56"/>
                      <a:pt x="33" y="122"/>
                    </a:cubicBezTo>
                    <a:cubicBezTo>
                      <a:pt x="0" y="219"/>
                      <a:pt x="48" y="300"/>
                      <a:pt x="145" y="332"/>
                    </a:cubicBezTo>
                    <a:cubicBezTo>
                      <a:pt x="485" y="429"/>
                      <a:pt x="824" y="542"/>
                      <a:pt x="1164" y="656"/>
                    </a:cubicBezTo>
                    <a:cubicBezTo>
                      <a:pt x="1174" y="658"/>
                      <a:pt x="1185" y="659"/>
                      <a:pt x="1196" y="659"/>
                    </a:cubicBezTo>
                    <a:cubicBezTo>
                      <a:pt x="1271" y="659"/>
                      <a:pt x="1360" y="613"/>
                      <a:pt x="1373" y="542"/>
                    </a:cubicBezTo>
                    <a:cubicBezTo>
                      <a:pt x="1390" y="445"/>
                      <a:pt x="1341" y="365"/>
                      <a:pt x="1261" y="332"/>
                    </a:cubicBezTo>
                    <a:cubicBezTo>
                      <a:pt x="905" y="219"/>
                      <a:pt x="565" y="122"/>
                      <a:pt x="227" y="9"/>
                    </a:cubicBezTo>
                    <a:cubicBezTo>
                      <a:pt x="212" y="3"/>
                      <a:pt x="197" y="1"/>
                      <a:pt x="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40"/>
              <p:cNvSpPr/>
              <p:nvPr/>
            </p:nvSpPr>
            <p:spPr>
              <a:xfrm>
                <a:off x="2084350" y="2358175"/>
                <a:ext cx="2307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252" extrusionOk="0">
                    <a:moveTo>
                      <a:pt x="754" y="1"/>
                    </a:moveTo>
                    <a:cubicBezTo>
                      <a:pt x="696" y="1"/>
                      <a:pt x="632" y="26"/>
                      <a:pt x="599" y="81"/>
                    </a:cubicBezTo>
                    <a:cubicBezTo>
                      <a:pt x="453" y="404"/>
                      <a:pt x="276" y="712"/>
                      <a:pt x="50" y="1003"/>
                    </a:cubicBezTo>
                    <a:cubicBezTo>
                      <a:pt x="1" y="1068"/>
                      <a:pt x="50" y="1197"/>
                      <a:pt x="115" y="1229"/>
                    </a:cubicBezTo>
                    <a:cubicBezTo>
                      <a:pt x="146" y="1244"/>
                      <a:pt x="175" y="1252"/>
                      <a:pt x="202" y="1252"/>
                    </a:cubicBezTo>
                    <a:cubicBezTo>
                      <a:pt x="260" y="1252"/>
                      <a:pt x="307" y="1219"/>
                      <a:pt x="341" y="1165"/>
                    </a:cubicBezTo>
                    <a:cubicBezTo>
                      <a:pt x="567" y="889"/>
                      <a:pt x="744" y="583"/>
                      <a:pt x="890" y="243"/>
                    </a:cubicBezTo>
                    <a:cubicBezTo>
                      <a:pt x="923" y="163"/>
                      <a:pt x="923" y="66"/>
                      <a:pt x="826" y="16"/>
                    </a:cubicBezTo>
                    <a:cubicBezTo>
                      <a:pt x="805" y="6"/>
                      <a:pt x="780" y="1"/>
                      <a:pt x="7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40"/>
              <p:cNvSpPr/>
              <p:nvPr/>
            </p:nvSpPr>
            <p:spPr>
              <a:xfrm>
                <a:off x="2034675" y="2449100"/>
                <a:ext cx="33550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618" extrusionOk="0">
                    <a:moveTo>
                      <a:pt x="195" y="1"/>
                    </a:moveTo>
                    <a:cubicBezTo>
                      <a:pt x="138" y="1"/>
                      <a:pt x="82" y="26"/>
                      <a:pt x="48" y="81"/>
                    </a:cubicBezTo>
                    <a:cubicBezTo>
                      <a:pt x="1" y="146"/>
                      <a:pt x="16" y="275"/>
                      <a:pt x="113" y="307"/>
                    </a:cubicBezTo>
                    <a:cubicBezTo>
                      <a:pt x="436" y="452"/>
                      <a:pt x="760" y="549"/>
                      <a:pt x="1115" y="614"/>
                    </a:cubicBezTo>
                    <a:cubicBezTo>
                      <a:pt x="1129" y="617"/>
                      <a:pt x="1143" y="618"/>
                      <a:pt x="1157" y="618"/>
                    </a:cubicBezTo>
                    <a:cubicBezTo>
                      <a:pt x="1227" y="618"/>
                      <a:pt x="1299" y="582"/>
                      <a:pt x="1326" y="501"/>
                    </a:cubicBezTo>
                    <a:cubicBezTo>
                      <a:pt x="1341" y="420"/>
                      <a:pt x="1294" y="307"/>
                      <a:pt x="1197" y="291"/>
                    </a:cubicBezTo>
                    <a:cubicBezTo>
                      <a:pt x="1035" y="258"/>
                      <a:pt x="873" y="226"/>
                      <a:pt x="712" y="178"/>
                    </a:cubicBezTo>
                    <a:cubicBezTo>
                      <a:pt x="647" y="161"/>
                      <a:pt x="566" y="129"/>
                      <a:pt x="485" y="97"/>
                    </a:cubicBezTo>
                    <a:cubicBezTo>
                      <a:pt x="453" y="81"/>
                      <a:pt x="404" y="81"/>
                      <a:pt x="372" y="64"/>
                    </a:cubicBezTo>
                    <a:cubicBezTo>
                      <a:pt x="324" y="49"/>
                      <a:pt x="324" y="32"/>
                      <a:pt x="275" y="16"/>
                    </a:cubicBezTo>
                    <a:cubicBezTo>
                      <a:pt x="249" y="6"/>
                      <a:pt x="222" y="1"/>
                      <a:pt x="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40"/>
              <p:cNvSpPr/>
              <p:nvPr/>
            </p:nvSpPr>
            <p:spPr>
              <a:xfrm>
                <a:off x="2040975" y="2434625"/>
                <a:ext cx="201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806" h="1643" extrusionOk="0">
                    <a:moveTo>
                      <a:pt x="612" y="0"/>
                    </a:moveTo>
                    <a:cubicBezTo>
                      <a:pt x="548" y="0"/>
                      <a:pt x="485" y="34"/>
                      <a:pt x="460" y="111"/>
                    </a:cubicBezTo>
                    <a:cubicBezTo>
                      <a:pt x="314" y="563"/>
                      <a:pt x="169" y="999"/>
                      <a:pt x="40" y="1436"/>
                    </a:cubicBezTo>
                    <a:cubicBezTo>
                      <a:pt x="0" y="1563"/>
                      <a:pt x="104" y="1643"/>
                      <a:pt x="206" y="1643"/>
                    </a:cubicBezTo>
                    <a:cubicBezTo>
                      <a:pt x="272" y="1643"/>
                      <a:pt x="337" y="1609"/>
                      <a:pt x="363" y="1533"/>
                    </a:cubicBezTo>
                    <a:cubicBezTo>
                      <a:pt x="492" y="1096"/>
                      <a:pt x="637" y="643"/>
                      <a:pt x="766" y="208"/>
                    </a:cubicBezTo>
                    <a:cubicBezTo>
                      <a:pt x="805" y="80"/>
                      <a:pt x="708" y="0"/>
                      <a:pt x="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40"/>
              <p:cNvSpPr/>
              <p:nvPr/>
            </p:nvSpPr>
            <p:spPr>
              <a:xfrm>
                <a:off x="2110625" y="2487600"/>
                <a:ext cx="384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695" extrusionOk="0">
                    <a:moveTo>
                      <a:pt x="177" y="0"/>
                    </a:moveTo>
                    <a:cubicBezTo>
                      <a:pt x="121" y="0"/>
                      <a:pt x="69" y="26"/>
                      <a:pt x="49" y="76"/>
                    </a:cubicBezTo>
                    <a:cubicBezTo>
                      <a:pt x="1" y="157"/>
                      <a:pt x="16" y="270"/>
                      <a:pt x="98" y="302"/>
                    </a:cubicBezTo>
                    <a:cubicBezTo>
                      <a:pt x="486" y="513"/>
                      <a:pt x="889" y="642"/>
                      <a:pt x="1309" y="690"/>
                    </a:cubicBezTo>
                    <a:cubicBezTo>
                      <a:pt x="1323" y="693"/>
                      <a:pt x="1337" y="694"/>
                      <a:pt x="1351" y="694"/>
                    </a:cubicBezTo>
                    <a:cubicBezTo>
                      <a:pt x="1421" y="694"/>
                      <a:pt x="1490" y="658"/>
                      <a:pt x="1503" y="577"/>
                    </a:cubicBezTo>
                    <a:cubicBezTo>
                      <a:pt x="1536" y="496"/>
                      <a:pt x="1488" y="383"/>
                      <a:pt x="1391" y="383"/>
                    </a:cubicBezTo>
                    <a:cubicBezTo>
                      <a:pt x="1003" y="319"/>
                      <a:pt x="615" y="205"/>
                      <a:pt x="275" y="28"/>
                    </a:cubicBezTo>
                    <a:cubicBezTo>
                      <a:pt x="245" y="9"/>
                      <a:pt x="210" y="0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40"/>
              <p:cNvSpPr/>
              <p:nvPr/>
            </p:nvSpPr>
            <p:spPr>
              <a:xfrm>
                <a:off x="2119525" y="2480200"/>
                <a:ext cx="22650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325" extrusionOk="0">
                    <a:moveTo>
                      <a:pt x="729" y="1"/>
                    </a:moveTo>
                    <a:cubicBezTo>
                      <a:pt x="671" y="1"/>
                      <a:pt x="615" y="26"/>
                      <a:pt x="582" y="81"/>
                    </a:cubicBezTo>
                    <a:cubicBezTo>
                      <a:pt x="404" y="421"/>
                      <a:pt x="227" y="744"/>
                      <a:pt x="48" y="1083"/>
                    </a:cubicBezTo>
                    <a:cubicBezTo>
                      <a:pt x="1" y="1147"/>
                      <a:pt x="33" y="1261"/>
                      <a:pt x="113" y="1309"/>
                    </a:cubicBezTo>
                    <a:cubicBezTo>
                      <a:pt x="134" y="1319"/>
                      <a:pt x="159" y="1325"/>
                      <a:pt x="186" y="1325"/>
                    </a:cubicBezTo>
                    <a:cubicBezTo>
                      <a:pt x="243" y="1325"/>
                      <a:pt x="307" y="1300"/>
                      <a:pt x="339" y="1244"/>
                    </a:cubicBezTo>
                    <a:cubicBezTo>
                      <a:pt x="518" y="906"/>
                      <a:pt x="695" y="582"/>
                      <a:pt x="873" y="242"/>
                    </a:cubicBezTo>
                    <a:cubicBezTo>
                      <a:pt x="906" y="178"/>
                      <a:pt x="889" y="65"/>
                      <a:pt x="809" y="16"/>
                    </a:cubicBezTo>
                    <a:cubicBezTo>
                      <a:pt x="783" y="6"/>
                      <a:pt x="756" y="1"/>
                      <a:pt x="7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40"/>
              <p:cNvSpPr/>
              <p:nvPr/>
            </p:nvSpPr>
            <p:spPr>
              <a:xfrm>
                <a:off x="2050025" y="2561000"/>
                <a:ext cx="3840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958" extrusionOk="0">
                    <a:moveTo>
                      <a:pt x="179" y="0"/>
                    </a:moveTo>
                    <a:cubicBezTo>
                      <a:pt x="138" y="0"/>
                      <a:pt x="98" y="16"/>
                      <a:pt x="65" y="49"/>
                    </a:cubicBezTo>
                    <a:cubicBezTo>
                      <a:pt x="1" y="113"/>
                      <a:pt x="1" y="210"/>
                      <a:pt x="65" y="275"/>
                    </a:cubicBezTo>
                    <a:cubicBezTo>
                      <a:pt x="404" y="615"/>
                      <a:pt x="841" y="841"/>
                      <a:pt x="1294" y="954"/>
                    </a:cubicBezTo>
                    <a:cubicBezTo>
                      <a:pt x="1306" y="956"/>
                      <a:pt x="1319" y="957"/>
                      <a:pt x="1331" y="957"/>
                    </a:cubicBezTo>
                    <a:cubicBezTo>
                      <a:pt x="1414" y="957"/>
                      <a:pt x="1490" y="909"/>
                      <a:pt x="1503" y="825"/>
                    </a:cubicBezTo>
                    <a:cubicBezTo>
                      <a:pt x="1535" y="744"/>
                      <a:pt x="1471" y="647"/>
                      <a:pt x="1391" y="631"/>
                    </a:cubicBezTo>
                    <a:cubicBezTo>
                      <a:pt x="970" y="534"/>
                      <a:pt x="598" y="340"/>
                      <a:pt x="292" y="49"/>
                    </a:cubicBezTo>
                    <a:cubicBezTo>
                      <a:pt x="259" y="16"/>
                      <a:pt x="219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40"/>
              <p:cNvSpPr/>
              <p:nvPr/>
            </p:nvSpPr>
            <p:spPr>
              <a:xfrm>
                <a:off x="2060925" y="2555100"/>
                <a:ext cx="24275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229" extrusionOk="0">
                    <a:moveTo>
                      <a:pt x="762" y="0"/>
                    </a:moveTo>
                    <a:cubicBezTo>
                      <a:pt x="723" y="0"/>
                      <a:pt x="686" y="13"/>
                      <a:pt x="664" y="43"/>
                    </a:cubicBezTo>
                    <a:cubicBezTo>
                      <a:pt x="421" y="334"/>
                      <a:pt x="211" y="640"/>
                      <a:pt x="33" y="980"/>
                    </a:cubicBezTo>
                    <a:cubicBezTo>
                      <a:pt x="0" y="1061"/>
                      <a:pt x="17" y="1157"/>
                      <a:pt x="97" y="1207"/>
                    </a:cubicBezTo>
                    <a:cubicBezTo>
                      <a:pt x="123" y="1222"/>
                      <a:pt x="153" y="1229"/>
                      <a:pt x="181" y="1229"/>
                    </a:cubicBezTo>
                    <a:cubicBezTo>
                      <a:pt x="242" y="1229"/>
                      <a:pt x="302" y="1197"/>
                      <a:pt x="324" y="1142"/>
                    </a:cubicBezTo>
                    <a:cubicBezTo>
                      <a:pt x="405" y="996"/>
                      <a:pt x="502" y="834"/>
                      <a:pt x="599" y="689"/>
                    </a:cubicBezTo>
                    <a:cubicBezTo>
                      <a:pt x="647" y="608"/>
                      <a:pt x="696" y="543"/>
                      <a:pt x="744" y="479"/>
                    </a:cubicBezTo>
                    <a:cubicBezTo>
                      <a:pt x="776" y="431"/>
                      <a:pt x="793" y="399"/>
                      <a:pt x="825" y="366"/>
                    </a:cubicBezTo>
                    <a:cubicBezTo>
                      <a:pt x="825" y="366"/>
                      <a:pt x="830" y="356"/>
                      <a:pt x="834" y="350"/>
                    </a:cubicBezTo>
                    <a:lnTo>
                      <a:pt x="834" y="350"/>
                    </a:lnTo>
                    <a:cubicBezTo>
                      <a:pt x="834" y="352"/>
                      <a:pt x="834" y="354"/>
                      <a:pt x="835" y="354"/>
                    </a:cubicBezTo>
                    <a:cubicBezTo>
                      <a:pt x="836" y="354"/>
                      <a:pt x="838" y="353"/>
                      <a:pt x="841" y="349"/>
                    </a:cubicBezTo>
                    <a:cubicBezTo>
                      <a:pt x="841" y="346"/>
                      <a:pt x="840" y="345"/>
                      <a:pt x="839" y="345"/>
                    </a:cubicBezTo>
                    <a:cubicBezTo>
                      <a:pt x="838" y="345"/>
                      <a:pt x="836" y="347"/>
                      <a:pt x="834" y="350"/>
                    </a:cubicBezTo>
                    <a:lnTo>
                      <a:pt x="834" y="350"/>
                    </a:lnTo>
                    <a:cubicBezTo>
                      <a:pt x="836" y="344"/>
                      <a:pt x="841" y="334"/>
                      <a:pt x="841" y="334"/>
                    </a:cubicBezTo>
                    <a:lnTo>
                      <a:pt x="890" y="285"/>
                    </a:lnTo>
                    <a:cubicBezTo>
                      <a:pt x="955" y="205"/>
                      <a:pt x="970" y="108"/>
                      <a:pt x="890" y="43"/>
                    </a:cubicBezTo>
                    <a:cubicBezTo>
                      <a:pt x="855" y="17"/>
                      <a:pt x="807" y="0"/>
                      <a:pt x="7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40"/>
              <p:cNvSpPr/>
              <p:nvPr/>
            </p:nvSpPr>
            <p:spPr>
              <a:xfrm>
                <a:off x="2157500" y="2565775"/>
                <a:ext cx="359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540" extrusionOk="0">
                    <a:moveTo>
                      <a:pt x="178" y="1"/>
                    </a:moveTo>
                    <a:cubicBezTo>
                      <a:pt x="106" y="1"/>
                      <a:pt x="31" y="47"/>
                      <a:pt x="16" y="116"/>
                    </a:cubicBezTo>
                    <a:cubicBezTo>
                      <a:pt x="1" y="198"/>
                      <a:pt x="33" y="310"/>
                      <a:pt x="130" y="327"/>
                    </a:cubicBezTo>
                    <a:cubicBezTo>
                      <a:pt x="486" y="392"/>
                      <a:pt x="857" y="456"/>
                      <a:pt x="1229" y="537"/>
                    </a:cubicBezTo>
                    <a:cubicBezTo>
                      <a:pt x="1240" y="539"/>
                      <a:pt x="1250" y="540"/>
                      <a:pt x="1261" y="540"/>
                    </a:cubicBezTo>
                    <a:cubicBezTo>
                      <a:pt x="1333" y="540"/>
                      <a:pt x="1408" y="494"/>
                      <a:pt x="1423" y="424"/>
                    </a:cubicBezTo>
                    <a:cubicBezTo>
                      <a:pt x="1438" y="327"/>
                      <a:pt x="1406" y="230"/>
                      <a:pt x="1309" y="213"/>
                    </a:cubicBezTo>
                    <a:cubicBezTo>
                      <a:pt x="954" y="149"/>
                      <a:pt x="582" y="69"/>
                      <a:pt x="210" y="4"/>
                    </a:cubicBezTo>
                    <a:cubicBezTo>
                      <a:pt x="200" y="2"/>
                      <a:pt x="189" y="1"/>
                      <a:pt x="178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40"/>
              <p:cNvSpPr/>
              <p:nvPr/>
            </p:nvSpPr>
            <p:spPr>
              <a:xfrm>
                <a:off x="2163150" y="2554050"/>
                <a:ext cx="23475" cy="38475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539" extrusionOk="0">
                    <a:moveTo>
                      <a:pt x="742" y="1"/>
                    </a:moveTo>
                    <a:cubicBezTo>
                      <a:pt x="664" y="1"/>
                      <a:pt x="611" y="46"/>
                      <a:pt x="583" y="117"/>
                    </a:cubicBezTo>
                    <a:cubicBezTo>
                      <a:pt x="421" y="521"/>
                      <a:pt x="243" y="909"/>
                      <a:pt x="49" y="1281"/>
                    </a:cubicBezTo>
                    <a:cubicBezTo>
                      <a:pt x="1" y="1361"/>
                      <a:pt x="16" y="1475"/>
                      <a:pt x="98" y="1523"/>
                    </a:cubicBezTo>
                    <a:cubicBezTo>
                      <a:pt x="123" y="1533"/>
                      <a:pt x="152" y="1538"/>
                      <a:pt x="181" y="1538"/>
                    </a:cubicBezTo>
                    <a:cubicBezTo>
                      <a:pt x="242" y="1538"/>
                      <a:pt x="302" y="1514"/>
                      <a:pt x="324" y="1458"/>
                    </a:cubicBezTo>
                    <a:cubicBezTo>
                      <a:pt x="534" y="1055"/>
                      <a:pt x="728" y="634"/>
                      <a:pt x="889" y="214"/>
                    </a:cubicBezTo>
                    <a:cubicBezTo>
                      <a:pt x="938" y="133"/>
                      <a:pt x="857" y="36"/>
                      <a:pt x="777" y="4"/>
                    </a:cubicBezTo>
                    <a:cubicBezTo>
                      <a:pt x="764" y="2"/>
                      <a:pt x="753" y="1"/>
                      <a:pt x="742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40"/>
              <p:cNvSpPr/>
              <p:nvPr/>
            </p:nvSpPr>
            <p:spPr>
              <a:xfrm>
                <a:off x="2140925" y="2632375"/>
                <a:ext cx="3557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397" extrusionOk="0">
                    <a:moveTo>
                      <a:pt x="1235" y="1"/>
                    </a:moveTo>
                    <a:cubicBezTo>
                      <a:pt x="1222" y="1"/>
                      <a:pt x="1209" y="2"/>
                      <a:pt x="1196" y="5"/>
                    </a:cubicBezTo>
                    <a:cubicBezTo>
                      <a:pt x="858" y="54"/>
                      <a:pt x="502" y="69"/>
                      <a:pt x="162" y="69"/>
                    </a:cubicBezTo>
                    <a:cubicBezTo>
                      <a:pt x="82" y="69"/>
                      <a:pt x="0" y="134"/>
                      <a:pt x="0" y="231"/>
                    </a:cubicBezTo>
                    <a:cubicBezTo>
                      <a:pt x="0" y="328"/>
                      <a:pt x="82" y="392"/>
                      <a:pt x="162" y="392"/>
                    </a:cubicBezTo>
                    <a:cubicBezTo>
                      <a:pt x="230" y="395"/>
                      <a:pt x="297" y="397"/>
                      <a:pt x="365" y="397"/>
                    </a:cubicBezTo>
                    <a:cubicBezTo>
                      <a:pt x="669" y="397"/>
                      <a:pt x="973" y="368"/>
                      <a:pt x="1278" y="328"/>
                    </a:cubicBezTo>
                    <a:cubicBezTo>
                      <a:pt x="1358" y="312"/>
                      <a:pt x="1423" y="199"/>
                      <a:pt x="1390" y="118"/>
                    </a:cubicBezTo>
                    <a:cubicBezTo>
                      <a:pt x="1363" y="37"/>
                      <a:pt x="1302" y="1"/>
                      <a:pt x="12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40"/>
              <p:cNvSpPr/>
              <p:nvPr/>
            </p:nvSpPr>
            <p:spPr>
              <a:xfrm>
                <a:off x="2149425" y="2619900"/>
                <a:ext cx="1457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429" extrusionOk="0">
                    <a:moveTo>
                      <a:pt x="411" y="0"/>
                    </a:moveTo>
                    <a:cubicBezTo>
                      <a:pt x="341" y="0"/>
                      <a:pt x="272" y="36"/>
                      <a:pt x="259" y="117"/>
                    </a:cubicBezTo>
                    <a:cubicBezTo>
                      <a:pt x="178" y="488"/>
                      <a:pt x="97" y="844"/>
                      <a:pt x="16" y="1215"/>
                    </a:cubicBezTo>
                    <a:cubicBezTo>
                      <a:pt x="0" y="1296"/>
                      <a:pt x="33" y="1409"/>
                      <a:pt x="130" y="1425"/>
                    </a:cubicBezTo>
                    <a:cubicBezTo>
                      <a:pt x="140" y="1427"/>
                      <a:pt x="150" y="1428"/>
                      <a:pt x="161" y="1428"/>
                    </a:cubicBezTo>
                    <a:cubicBezTo>
                      <a:pt x="233" y="1428"/>
                      <a:pt x="311" y="1383"/>
                      <a:pt x="339" y="1312"/>
                    </a:cubicBezTo>
                    <a:cubicBezTo>
                      <a:pt x="421" y="941"/>
                      <a:pt x="485" y="568"/>
                      <a:pt x="565" y="197"/>
                    </a:cubicBezTo>
                    <a:cubicBezTo>
                      <a:pt x="582" y="117"/>
                      <a:pt x="550" y="20"/>
                      <a:pt x="453" y="5"/>
                    </a:cubicBezTo>
                    <a:cubicBezTo>
                      <a:pt x="439" y="2"/>
                      <a:pt x="425" y="0"/>
                      <a:pt x="4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40"/>
              <p:cNvSpPr/>
              <p:nvPr/>
            </p:nvSpPr>
            <p:spPr>
              <a:xfrm>
                <a:off x="2117900" y="2696575"/>
                <a:ext cx="3477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72" extrusionOk="0">
                    <a:moveTo>
                      <a:pt x="192" y="0"/>
                    </a:moveTo>
                    <a:cubicBezTo>
                      <a:pt x="131" y="0"/>
                      <a:pt x="71" y="32"/>
                      <a:pt x="49" y="87"/>
                    </a:cubicBezTo>
                    <a:cubicBezTo>
                      <a:pt x="1" y="168"/>
                      <a:pt x="33" y="249"/>
                      <a:pt x="98" y="313"/>
                    </a:cubicBezTo>
                    <a:cubicBezTo>
                      <a:pt x="437" y="540"/>
                      <a:pt x="824" y="669"/>
                      <a:pt x="1229" y="669"/>
                    </a:cubicBezTo>
                    <a:cubicBezTo>
                      <a:pt x="1236" y="670"/>
                      <a:pt x="1243" y="671"/>
                      <a:pt x="1250" y="671"/>
                    </a:cubicBezTo>
                    <a:cubicBezTo>
                      <a:pt x="1323" y="671"/>
                      <a:pt x="1391" y="596"/>
                      <a:pt x="1391" y="507"/>
                    </a:cubicBezTo>
                    <a:cubicBezTo>
                      <a:pt x="1391" y="410"/>
                      <a:pt x="1309" y="346"/>
                      <a:pt x="1229" y="346"/>
                    </a:cubicBezTo>
                    <a:cubicBezTo>
                      <a:pt x="1132" y="346"/>
                      <a:pt x="1068" y="330"/>
                      <a:pt x="986" y="313"/>
                    </a:cubicBezTo>
                    <a:cubicBezTo>
                      <a:pt x="889" y="298"/>
                      <a:pt x="809" y="281"/>
                      <a:pt x="727" y="249"/>
                    </a:cubicBezTo>
                    <a:cubicBezTo>
                      <a:pt x="566" y="201"/>
                      <a:pt x="421" y="119"/>
                      <a:pt x="275" y="22"/>
                    </a:cubicBezTo>
                    <a:cubicBezTo>
                      <a:pt x="249" y="7"/>
                      <a:pt x="220" y="0"/>
                      <a:pt x="19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40"/>
              <p:cNvSpPr/>
              <p:nvPr/>
            </p:nvSpPr>
            <p:spPr>
              <a:xfrm>
                <a:off x="2126800" y="2693025"/>
                <a:ext cx="21025" cy="3257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303" extrusionOk="0">
                    <a:moveTo>
                      <a:pt x="659" y="0"/>
                    </a:moveTo>
                    <a:cubicBezTo>
                      <a:pt x="605" y="0"/>
                      <a:pt x="548" y="23"/>
                      <a:pt x="518" y="84"/>
                    </a:cubicBezTo>
                    <a:cubicBezTo>
                      <a:pt x="371" y="407"/>
                      <a:pt x="210" y="731"/>
                      <a:pt x="33" y="1054"/>
                    </a:cubicBezTo>
                    <a:cubicBezTo>
                      <a:pt x="0" y="1134"/>
                      <a:pt x="16" y="1231"/>
                      <a:pt x="97" y="1280"/>
                    </a:cubicBezTo>
                    <a:cubicBezTo>
                      <a:pt x="123" y="1295"/>
                      <a:pt x="150" y="1303"/>
                      <a:pt x="177" y="1303"/>
                    </a:cubicBezTo>
                    <a:cubicBezTo>
                      <a:pt x="235" y="1303"/>
                      <a:pt x="290" y="1270"/>
                      <a:pt x="324" y="1216"/>
                    </a:cubicBezTo>
                    <a:cubicBezTo>
                      <a:pt x="501" y="908"/>
                      <a:pt x="662" y="585"/>
                      <a:pt x="808" y="246"/>
                    </a:cubicBezTo>
                    <a:cubicBezTo>
                      <a:pt x="841" y="164"/>
                      <a:pt x="841" y="67"/>
                      <a:pt x="744" y="20"/>
                    </a:cubicBezTo>
                    <a:cubicBezTo>
                      <a:pt x="720" y="8"/>
                      <a:pt x="690" y="0"/>
                      <a:pt x="65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40"/>
              <p:cNvSpPr/>
              <p:nvPr/>
            </p:nvSpPr>
            <p:spPr>
              <a:xfrm>
                <a:off x="2215675" y="2626275"/>
                <a:ext cx="3355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64" extrusionOk="0">
                    <a:moveTo>
                      <a:pt x="900" y="0"/>
                    </a:moveTo>
                    <a:cubicBezTo>
                      <a:pt x="659" y="0"/>
                      <a:pt x="414" y="16"/>
                      <a:pt x="178" y="39"/>
                    </a:cubicBezTo>
                    <a:cubicBezTo>
                      <a:pt x="81" y="39"/>
                      <a:pt x="1" y="104"/>
                      <a:pt x="1" y="201"/>
                    </a:cubicBezTo>
                    <a:cubicBezTo>
                      <a:pt x="15" y="275"/>
                      <a:pt x="72" y="364"/>
                      <a:pt x="158" y="364"/>
                    </a:cubicBezTo>
                    <a:cubicBezTo>
                      <a:pt x="164" y="364"/>
                      <a:pt x="171" y="363"/>
                      <a:pt x="178" y="362"/>
                    </a:cubicBezTo>
                    <a:cubicBezTo>
                      <a:pt x="369" y="343"/>
                      <a:pt x="566" y="335"/>
                      <a:pt x="762" y="335"/>
                    </a:cubicBezTo>
                    <a:cubicBezTo>
                      <a:pt x="897" y="335"/>
                      <a:pt x="1032" y="339"/>
                      <a:pt x="1165" y="346"/>
                    </a:cubicBezTo>
                    <a:cubicBezTo>
                      <a:pt x="1262" y="346"/>
                      <a:pt x="1342" y="265"/>
                      <a:pt x="1342" y="184"/>
                    </a:cubicBezTo>
                    <a:cubicBezTo>
                      <a:pt x="1326" y="87"/>
                      <a:pt x="1262" y="22"/>
                      <a:pt x="1165" y="7"/>
                    </a:cubicBezTo>
                    <a:cubicBezTo>
                      <a:pt x="1077" y="2"/>
                      <a:pt x="989" y="0"/>
                      <a:pt x="9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40"/>
              <p:cNvSpPr/>
              <p:nvPr/>
            </p:nvSpPr>
            <p:spPr>
              <a:xfrm>
                <a:off x="2222950" y="2616350"/>
                <a:ext cx="137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1206" extrusionOk="0">
                    <a:moveTo>
                      <a:pt x="372" y="0"/>
                    </a:moveTo>
                    <a:cubicBezTo>
                      <a:pt x="275" y="17"/>
                      <a:pt x="227" y="82"/>
                      <a:pt x="210" y="179"/>
                    </a:cubicBezTo>
                    <a:lnTo>
                      <a:pt x="210" y="211"/>
                    </a:lnTo>
                    <a:cubicBezTo>
                      <a:pt x="210" y="227"/>
                      <a:pt x="210" y="243"/>
                      <a:pt x="195" y="259"/>
                    </a:cubicBezTo>
                    <a:cubicBezTo>
                      <a:pt x="195" y="291"/>
                      <a:pt x="195" y="322"/>
                      <a:pt x="178" y="355"/>
                    </a:cubicBezTo>
                    <a:cubicBezTo>
                      <a:pt x="178" y="436"/>
                      <a:pt x="162" y="501"/>
                      <a:pt x="146" y="581"/>
                    </a:cubicBezTo>
                    <a:cubicBezTo>
                      <a:pt x="113" y="710"/>
                      <a:pt x="81" y="856"/>
                      <a:pt x="33" y="1001"/>
                    </a:cubicBezTo>
                    <a:cubicBezTo>
                      <a:pt x="1" y="1083"/>
                      <a:pt x="65" y="1180"/>
                      <a:pt x="146" y="1195"/>
                    </a:cubicBezTo>
                    <a:cubicBezTo>
                      <a:pt x="166" y="1202"/>
                      <a:pt x="186" y="1205"/>
                      <a:pt x="204" y="1205"/>
                    </a:cubicBezTo>
                    <a:cubicBezTo>
                      <a:pt x="275" y="1205"/>
                      <a:pt x="331" y="1159"/>
                      <a:pt x="356" y="1083"/>
                    </a:cubicBezTo>
                    <a:cubicBezTo>
                      <a:pt x="437" y="792"/>
                      <a:pt x="501" y="484"/>
                      <a:pt x="550" y="179"/>
                    </a:cubicBezTo>
                    <a:cubicBezTo>
                      <a:pt x="550" y="82"/>
                      <a:pt x="453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40"/>
              <p:cNvSpPr/>
              <p:nvPr/>
            </p:nvSpPr>
            <p:spPr>
              <a:xfrm>
                <a:off x="2066575" y="2629575"/>
                <a:ext cx="3557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574" extrusionOk="0">
                    <a:moveTo>
                      <a:pt x="195" y="1"/>
                    </a:moveTo>
                    <a:cubicBezTo>
                      <a:pt x="123" y="1"/>
                      <a:pt x="48" y="49"/>
                      <a:pt x="33" y="133"/>
                    </a:cubicBezTo>
                    <a:cubicBezTo>
                      <a:pt x="1" y="214"/>
                      <a:pt x="50" y="295"/>
                      <a:pt x="147" y="327"/>
                    </a:cubicBezTo>
                    <a:cubicBezTo>
                      <a:pt x="486" y="440"/>
                      <a:pt x="841" y="521"/>
                      <a:pt x="1197" y="569"/>
                    </a:cubicBezTo>
                    <a:cubicBezTo>
                      <a:pt x="1213" y="572"/>
                      <a:pt x="1229" y="573"/>
                      <a:pt x="1245" y="573"/>
                    </a:cubicBezTo>
                    <a:cubicBezTo>
                      <a:pt x="1324" y="573"/>
                      <a:pt x="1393" y="537"/>
                      <a:pt x="1407" y="457"/>
                    </a:cubicBezTo>
                    <a:cubicBezTo>
                      <a:pt x="1423" y="375"/>
                      <a:pt x="1375" y="278"/>
                      <a:pt x="1294" y="263"/>
                    </a:cubicBezTo>
                    <a:cubicBezTo>
                      <a:pt x="938" y="198"/>
                      <a:pt x="583" y="117"/>
                      <a:pt x="227" y="4"/>
                    </a:cubicBezTo>
                    <a:cubicBezTo>
                      <a:pt x="217" y="2"/>
                      <a:pt x="206" y="1"/>
                      <a:pt x="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40"/>
              <p:cNvSpPr/>
              <p:nvPr/>
            </p:nvSpPr>
            <p:spPr>
              <a:xfrm>
                <a:off x="2075475" y="2617075"/>
                <a:ext cx="18225" cy="37875"/>
              </a:xfrm>
              <a:custGeom>
                <a:avLst/>
                <a:gdLst/>
                <a:ahLst/>
                <a:cxnLst/>
                <a:rect l="l" t="t" r="r" b="b"/>
                <a:pathLst>
                  <a:path w="729" h="1515" extrusionOk="0">
                    <a:moveTo>
                      <a:pt x="552" y="1"/>
                    </a:moveTo>
                    <a:cubicBezTo>
                      <a:pt x="479" y="1"/>
                      <a:pt x="401" y="48"/>
                      <a:pt x="373" y="133"/>
                    </a:cubicBezTo>
                    <a:cubicBezTo>
                      <a:pt x="259" y="520"/>
                      <a:pt x="146" y="907"/>
                      <a:pt x="17" y="1295"/>
                    </a:cubicBezTo>
                    <a:cubicBezTo>
                      <a:pt x="0" y="1392"/>
                      <a:pt x="49" y="1489"/>
                      <a:pt x="146" y="1506"/>
                    </a:cubicBezTo>
                    <a:cubicBezTo>
                      <a:pt x="161" y="1512"/>
                      <a:pt x="176" y="1515"/>
                      <a:pt x="191" y="1515"/>
                    </a:cubicBezTo>
                    <a:cubicBezTo>
                      <a:pt x="259" y="1515"/>
                      <a:pt x="327" y="1459"/>
                      <a:pt x="340" y="1392"/>
                    </a:cubicBezTo>
                    <a:cubicBezTo>
                      <a:pt x="470" y="1004"/>
                      <a:pt x="582" y="601"/>
                      <a:pt x="696" y="214"/>
                    </a:cubicBezTo>
                    <a:cubicBezTo>
                      <a:pt x="728" y="133"/>
                      <a:pt x="664" y="36"/>
                      <a:pt x="582" y="4"/>
                    </a:cubicBezTo>
                    <a:cubicBezTo>
                      <a:pt x="572" y="2"/>
                      <a:pt x="562" y="1"/>
                      <a:pt x="5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40"/>
              <p:cNvSpPr/>
              <p:nvPr/>
            </p:nvSpPr>
            <p:spPr>
              <a:xfrm>
                <a:off x="2108225" y="2418575"/>
                <a:ext cx="3110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542" extrusionOk="0">
                    <a:moveTo>
                      <a:pt x="180" y="1"/>
                    </a:moveTo>
                    <a:cubicBezTo>
                      <a:pt x="107" y="1"/>
                      <a:pt x="29" y="56"/>
                      <a:pt x="16" y="122"/>
                    </a:cubicBezTo>
                    <a:cubicBezTo>
                      <a:pt x="0" y="219"/>
                      <a:pt x="48" y="300"/>
                      <a:pt x="129" y="332"/>
                    </a:cubicBezTo>
                    <a:cubicBezTo>
                      <a:pt x="453" y="429"/>
                      <a:pt x="759" y="494"/>
                      <a:pt x="1082" y="542"/>
                    </a:cubicBezTo>
                    <a:cubicBezTo>
                      <a:pt x="1164" y="542"/>
                      <a:pt x="1244" y="445"/>
                      <a:pt x="1244" y="365"/>
                    </a:cubicBezTo>
                    <a:cubicBezTo>
                      <a:pt x="1244" y="268"/>
                      <a:pt x="1164" y="219"/>
                      <a:pt x="1082" y="203"/>
                    </a:cubicBezTo>
                    <a:lnTo>
                      <a:pt x="1050" y="203"/>
                    </a:lnTo>
                    <a:cubicBezTo>
                      <a:pt x="1034" y="203"/>
                      <a:pt x="1002" y="186"/>
                      <a:pt x="985" y="186"/>
                    </a:cubicBezTo>
                    <a:cubicBezTo>
                      <a:pt x="953" y="186"/>
                      <a:pt x="921" y="186"/>
                      <a:pt x="888" y="171"/>
                    </a:cubicBezTo>
                    <a:cubicBezTo>
                      <a:pt x="808" y="154"/>
                      <a:pt x="743" y="138"/>
                      <a:pt x="662" y="122"/>
                    </a:cubicBezTo>
                    <a:cubicBezTo>
                      <a:pt x="517" y="89"/>
                      <a:pt x="371" y="57"/>
                      <a:pt x="226" y="9"/>
                    </a:cubicBezTo>
                    <a:cubicBezTo>
                      <a:pt x="212" y="3"/>
                      <a:pt x="196" y="1"/>
                      <a:pt x="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40"/>
              <p:cNvSpPr/>
              <p:nvPr/>
            </p:nvSpPr>
            <p:spPr>
              <a:xfrm>
                <a:off x="2109825" y="2411125"/>
                <a:ext cx="2305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922" h="1206" extrusionOk="0">
                    <a:moveTo>
                      <a:pt x="741" y="1"/>
                    </a:moveTo>
                    <a:cubicBezTo>
                      <a:pt x="680" y="1"/>
                      <a:pt x="620" y="25"/>
                      <a:pt x="598" y="81"/>
                    </a:cubicBezTo>
                    <a:cubicBezTo>
                      <a:pt x="518" y="243"/>
                      <a:pt x="436" y="387"/>
                      <a:pt x="356" y="533"/>
                    </a:cubicBezTo>
                    <a:cubicBezTo>
                      <a:pt x="307" y="598"/>
                      <a:pt x="259" y="663"/>
                      <a:pt x="210" y="743"/>
                    </a:cubicBezTo>
                    <a:cubicBezTo>
                      <a:pt x="195" y="760"/>
                      <a:pt x="195" y="775"/>
                      <a:pt x="178" y="792"/>
                    </a:cubicBezTo>
                    <a:lnTo>
                      <a:pt x="162" y="808"/>
                    </a:lnTo>
                    <a:cubicBezTo>
                      <a:pt x="162" y="808"/>
                      <a:pt x="153" y="826"/>
                      <a:pt x="148" y="828"/>
                    </a:cubicBezTo>
                    <a:lnTo>
                      <a:pt x="148" y="828"/>
                    </a:lnTo>
                    <a:cubicBezTo>
                      <a:pt x="152" y="824"/>
                      <a:pt x="153" y="819"/>
                      <a:pt x="152" y="819"/>
                    </a:cubicBezTo>
                    <a:cubicBezTo>
                      <a:pt x="151" y="819"/>
                      <a:pt x="149" y="821"/>
                      <a:pt x="145" y="824"/>
                    </a:cubicBezTo>
                    <a:cubicBezTo>
                      <a:pt x="145" y="827"/>
                      <a:pt x="146" y="829"/>
                      <a:pt x="147" y="829"/>
                    </a:cubicBezTo>
                    <a:cubicBezTo>
                      <a:pt x="147" y="829"/>
                      <a:pt x="148" y="828"/>
                      <a:pt x="148" y="828"/>
                    </a:cubicBezTo>
                    <a:lnTo>
                      <a:pt x="148" y="828"/>
                    </a:lnTo>
                    <a:cubicBezTo>
                      <a:pt x="144" y="834"/>
                      <a:pt x="137" y="840"/>
                      <a:pt x="130" y="840"/>
                    </a:cubicBezTo>
                    <a:cubicBezTo>
                      <a:pt x="130" y="857"/>
                      <a:pt x="130" y="857"/>
                      <a:pt x="113" y="872"/>
                    </a:cubicBezTo>
                    <a:lnTo>
                      <a:pt x="65" y="921"/>
                    </a:lnTo>
                    <a:cubicBezTo>
                      <a:pt x="16" y="986"/>
                      <a:pt x="1" y="1098"/>
                      <a:pt x="65" y="1163"/>
                    </a:cubicBezTo>
                    <a:cubicBezTo>
                      <a:pt x="100" y="1189"/>
                      <a:pt x="148" y="1206"/>
                      <a:pt x="195" y="1206"/>
                    </a:cubicBezTo>
                    <a:cubicBezTo>
                      <a:pt x="236" y="1206"/>
                      <a:pt x="277" y="1193"/>
                      <a:pt x="307" y="1163"/>
                    </a:cubicBezTo>
                    <a:cubicBezTo>
                      <a:pt x="533" y="872"/>
                      <a:pt x="727" y="581"/>
                      <a:pt x="889" y="243"/>
                    </a:cubicBezTo>
                    <a:cubicBezTo>
                      <a:pt x="921" y="161"/>
                      <a:pt x="906" y="64"/>
                      <a:pt x="824" y="16"/>
                    </a:cubicBezTo>
                    <a:cubicBezTo>
                      <a:pt x="799" y="6"/>
                      <a:pt x="770" y="1"/>
                      <a:pt x="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40"/>
              <p:cNvSpPr/>
              <p:nvPr/>
            </p:nvSpPr>
            <p:spPr>
              <a:xfrm>
                <a:off x="2043950" y="2502825"/>
                <a:ext cx="3477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501" extrusionOk="0">
                    <a:moveTo>
                      <a:pt x="197" y="1"/>
                    </a:moveTo>
                    <a:cubicBezTo>
                      <a:pt x="138" y="1"/>
                      <a:pt x="83" y="26"/>
                      <a:pt x="50" y="81"/>
                    </a:cubicBezTo>
                    <a:cubicBezTo>
                      <a:pt x="1" y="146"/>
                      <a:pt x="18" y="275"/>
                      <a:pt x="98" y="307"/>
                    </a:cubicBezTo>
                    <a:cubicBezTo>
                      <a:pt x="376" y="434"/>
                      <a:pt x="675" y="501"/>
                      <a:pt x="978" y="501"/>
                    </a:cubicBezTo>
                    <a:cubicBezTo>
                      <a:pt x="1062" y="501"/>
                      <a:pt x="1145" y="496"/>
                      <a:pt x="1229" y="486"/>
                    </a:cubicBezTo>
                    <a:cubicBezTo>
                      <a:pt x="1310" y="486"/>
                      <a:pt x="1391" y="421"/>
                      <a:pt x="1391" y="324"/>
                    </a:cubicBezTo>
                    <a:cubicBezTo>
                      <a:pt x="1391" y="249"/>
                      <a:pt x="1322" y="160"/>
                      <a:pt x="1248" y="160"/>
                    </a:cubicBezTo>
                    <a:cubicBezTo>
                      <a:pt x="1242" y="160"/>
                      <a:pt x="1235" y="161"/>
                      <a:pt x="1229" y="162"/>
                    </a:cubicBezTo>
                    <a:cubicBezTo>
                      <a:pt x="1162" y="169"/>
                      <a:pt x="1095" y="172"/>
                      <a:pt x="1029" y="172"/>
                    </a:cubicBezTo>
                    <a:cubicBezTo>
                      <a:pt x="763" y="172"/>
                      <a:pt x="509" y="120"/>
                      <a:pt x="276" y="16"/>
                    </a:cubicBezTo>
                    <a:cubicBezTo>
                      <a:pt x="250" y="6"/>
                      <a:pt x="223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40"/>
              <p:cNvSpPr/>
              <p:nvPr/>
            </p:nvSpPr>
            <p:spPr>
              <a:xfrm>
                <a:off x="2054450" y="2494125"/>
                <a:ext cx="194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505" extrusionOk="0">
                    <a:moveTo>
                      <a:pt x="581" y="0"/>
                    </a:moveTo>
                    <a:cubicBezTo>
                      <a:pt x="507" y="0"/>
                      <a:pt x="448" y="56"/>
                      <a:pt x="421" y="122"/>
                    </a:cubicBezTo>
                    <a:cubicBezTo>
                      <a:pt x="276" y="510"/>
                      <a:pt x="130" y="898"/>
                      <a:pt x="18" y="1302"/>
                    </a:cubicBezTo>
                    <a:cubicBezTo>
                      <a:pt x="1" y="1383"/>
                      <a:pt x="50" y="1480"/>
                      <a:pt x="130" y="1496"/>
                    </a:cubicBezTo>
                    <a:cubicBezTo>
                      <a:pt x="148" y="1501"/>
                      <a:pt x="165" y="1504"/>
                      <a:pt x="181" y="1504"/>
                    </a:cubicBezTo>
                    <a:cubicBezTo>
                      <a:pt x="255" y="1504"/>
                      <a:pt x="314" y="1449"/>
                      <a:pt x="341" y="1383"/>
                    </a:cubicBezTo>
                    <a:cubicBezTo>
                      <a:pt x="453" y="995"/>
                      <a:pt x="600" y="590"/>
                      <a:pt x="744" y="219"/>
                    </a:cubicBezTo>
                    <a:cubicBezTo>
                      <a:pt x="777" y="122"/>
                      <a:pt x="712" y="25"/>
                      <a:pt x="632" y="9"/>
                    </a:cubicBezTo>
                    <a:cubicBezTo>
                      <a:pt x="614" y="3"/>
                      <a:pt x="597" y="0"/>
                      <a:pt x="5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40"/>
              <p:cNvSpPr/>
              <p:nvPr/>
            </p:nvSpPr>
            <p:spPr>
              <a:xfrm>
                <a:off x="2015275" y="2387100"/>
                <a:ext cx="37600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379" extrusionOk="0">
                    <a:moveTo>
                      <a:pt x="815" y="1"/>
                    </a:moveTo>
                    <a:cubicBezTo>
                      <a:pt x="599" y="1"/>
                      <a:pt x="384" y="13"/>
                      <a:pt x="178" y="40"/>
                    </a:cubicBezTo>
                    <a:cubicBezTo>
                      <a:pt x="81" y="55"/>
                      <a:pt x="1" y="105"/>
                      <a:pt x="1" y="201"/>
                    </a:cubicBezTo>
                    <a:cubicBezTo>
                      <a:pt x="1" y="282"/>
                      <a:pt x="81" y="379"/>
                      <a:pt x="178" y="379"/>
                    </a:cubicBezTo>
                    <a:cubicBezTo>
                      <a:pt x="382" y="352"/>
                      <a:pt x="596" y="341"/>
                      <a:pt x="811" y="341"/>
                    </a:cubicBezTo>
                    <a:cubicBezTo>
                      <a:pt x="988" y="341"/>
                      <a:pt x="1167" y="349"/>
                      <a:pt x="1342" y="363"/>
                    </a:cubicBezTo>
                    <a:cubicBezTo>
                      <a:pt x="1423" y="363"/>
                      <a:pt x="1503" y="266"/>
                      <a:pt x="1503" y="185"/>
                    </a:cubicBezTo>
                    <a:cubicBezTo>
                      <a:pt x="1503" y="88"/>
                      <a:pt x="1423" y="23"/>
                      <a:pt x="1342" y="23"/>
                    </a:cubicBezTo>
                    <a:cubicBezTo>
                      <a:pt x="1168" y="9"/>
                      <a:pt x="991" y="1"/>
                      <a:pt x="8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40"/>
              <p:cNvSpPr/>
              <p:nvPr/>
            </p:nvSpPr>
            <p:spPr>
              <a:xfrm>
                <a:off x="2025800" y="2373850"/>
                <a:ext cx="18175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661" extrusionOk="0">
                    <a:moveTo>
                      <a:pt x="566" y="1"/>
                    </a:moveTo>
                    <a:cubicBezTo>
                      <a:pt x="490" y="1"/>
                      <a:pt x="402" y="46"/>
                      <a:pt x="388" y="117"/>
                    </a:cubicBezTo>
                    <a:cubicBezTo>
                      <a:pt x="306" y="570"/>
                      <a:pt x="177" y="1022"/>
                      <a:pt x="32" y="1458"/>
                    </a:cubicBezTo>
                    <a:cubicBezTo>
                      <a:pt x="0" y="1540"/>
                      <a:pt x="65" y="1637"/>
                      <a:pt x="145" y="1652"/>
                    </a:cubicBezTo>
                    <a:cubicBezTo>
                      <a:pt x="162" y="1658"/>
                      <a:pt x="179" y="1661"/>
                      <a:pt x="196" y="1661"/>
                    </a:cubicBezTo>
                    <a:cubicBezTo>
                      <a:pt x="270" y="1661"/>
                      <a:pt x="329" y="1605"/>
                      <a:pt x="356" y="1540"/>
                    </a:cubicBezTo>
                    <a:cubicBezTo>
                      <a:pt x="500" y="1103"/>
                      <a:pt x="614" y="667"/>
                      <a:pt x="711" y="214"/>
                    </a:cubicBezTo>
                    <a:cubicBezTo>
                      <a:pt x="727" y="117"/>
                      <a:pt x="679" y="20"/>
                      <a:pt x="597" y="4"/>
                    </a:cubicBezTo>
                    <a:cubicBezTo>
                      <a:pt x="587" y="2"/>
                      <a:pt x="577" y="1"/>
                      <a:pt x="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40"/>
              <p:cNvSpPr/>
              <p:nvPr/>
            </p:nvSpPr>
            <p:spPr>
              <a:xfrm>
                <a:off x="1747000" y="2210475"/>
                <a:ext cx="347900" cy="176925"/>
              </a:xfrm>
              <a:custGeom>
                <a:avLst/>
                <a:gdLst/>
                <a:ahLst/>
                <a:cxnLst/>
                <a:rect l="l" t="t" r="r" b="b"/>
                <a:pathLst>
                  <a:path w="13916" h="7077" extrusionOk="0">
                    <a:moveTo>
                      <a:pt x="1901" y="1"/>
                    </a:moveTo>
                    <a:cubicBezTo>
                      <a:pt x="1778" y="1"/>
                      <a:pt x="1654" y="22"/>
                      <a:pt x="1535" y="59"/>
                    </a:cubicBezTo>
                    <a:cubicBezTo>
                      <a:pt x="857" y="268"/>
                      <a:pt x="356" y="882"/>
                      <a:pt x="178" y="1578"/>
                    </a:cubicBezTo>
                    <a:cubicBezTo>
                      <a:pt x="1" y="2256"/>
                      <a:pt x="130" y="3000"/>
                      <a:pt x="404" y="3646"/>
                    </a:cubicBezTo>
                    <a:cubicBezTo>
                      <a:pt x="889" y="4778"/>
                      <a:pt x="1811" y="5698"/>
                      <a:pt x="2893" y="6264"/>
                    </a:cubicBezTo>
                    <a:cubicBezTo>
                      <a:pt x="4089" y="6894"/>
                      <a:pt x="5528" y="7040"/>
                      <a:pt x="6869" y="7073"/>
                    </a:cubicBezTo>
                    <a:cubicBezTo>
                      <a:pt x="6972" y="7075"/>
                      <a:pt x="7075" y="7076"/>
                      <a:pt x="7179" y="7076"/>
                    </a:cubicBezTo>
                    <a:cubicBezTo>
                      <a:pt x="8492" y="7076"/>
                      <a:pt x="9854" y="6878"/>
                      <a:pt x="11023" y="6264"/>
                    </a:cubicBezTo>
                    <a:cubicBezTo>
                      <a:pt x="12122" y="5698"/>
                      <a:pt x="13042" y="4778"/>
                      <a:pt x="13527" y="3646"/>
                    </a:cubicBezTo>
                    <a:cubicBezTo>
                      <a:pt x="13803" y="3000"/>
                      <a:pt x="13915" y="2256"/>
                      <a:pt x="13753" y="1578"/>
                    </a:cubicBezTo>
                    <a:cubicBezTo>
                      <a:pt x="13576" y="882"/>
                      <a:pt x="13075" y="268"/>
                      <a:pt x="12396" y="59"/>
                    </a:cubicBezTo>
                    <a:cubicBezTo>
                      <a:pt x="12278" y="22"/>
                      <a:pt x="12149" y="1"/>
                      <a:pt x="12021" y="1"/>
                    </a:cubicBezTo>
                    <a:cubicBezTo>
                      <a:pt x="11923" y="1"/>
                      <a:pt x="11825" y="14"/>
                      <a:pt x="11734" y="42"/>
                    </a:cubicBezTo>
                    <a:cubicBezTo>
                      <a:pt x="11458" y="123"/>
                      <a:pt x="11232" y="333"/>
                      <a:pt x="11006" y="527"/>
                    </a:cubicBezTo>
                    <a:cubicBezTo>
                      <a:pt x="9875" y="1545"/>
                      <a:pt x="8420" y="2046"/>
                      <a:pt x="6966" y="2063"/>
                    </a:cubicBezTo>
                    <a:cubicBezTo>
                      <a:pt x="6940" y="2063"/>
                      <a:pt x="6915" y="2063"/>
                      <a:pt x="6889" y="2063"/>
                    </a:cubicBezTo>
                    <a:cubicBezTo>
                      <a:pt x="5481" y="2063"/>
                      <a:pt x="4180" y="1638"/>
                      <a:pt x="2910" y="527"/>
                    </a:cubicBezTo>
                    <a:cubicBezTo>
                      <a:pt x="2699" y="333"/>
                      <a:pt x="2473" y="123"/>
                      <a:pt x="2182" y="42"/>
                    </a:cubicBezTo>
                    <a:cubicBezTo>
                      <a:pt x="2091" y="14"/>
                      <a:pt x="1996" y="1"/>
                      <a:pt x="1901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40"/>
              <p:cNvSpPr/>
              <p:nvPr/>
            </p:nvSpPr>
            <p:spPr>
              <a:xfrm>
                <a:off x="1740125" y="2206350"/>
                <a:ext cx="363650" cy="185100"/>
              </a:xfrm>
              <a:custGeom>
                <a:avLst/>
                <a:gdLst/>
                <a:ahLst/>
                <a:cxnLst/>
                <a:rect l="l" t="t" r="r" b="b"/>
                <a:pathLst>
                  <a:path w="14546" h="7404" extrusionOk="0">
                    <a:moveTo>
                      <a:pt x="12300" y="333"/>
                    </a:moveTo>
                    <a:cubicBezTo>
                      <a:pt x="12688" y="333"/>
                      <a:pt x="13081" y="562"/>
                      <a:pt x="13350" y="853"/>
                    </a:cubicBezTo>
                    <a:cubicBezTo>
                      <a:pt x="14207" y="1743"/>
                      <a:pt x="14013" y="3133"/>
                      <a:pt x="13463" y="4135"/>
                    </a:cubicBezTo>
                    <a:cubicBezTo>
                      <a:pt x="12946" y="5087"/>
                      <a:pt x="12106" y="5848"/>
                      <a:pt x="11152" y="6333"/>
                    </a:cubicBezTo>
                    <a:cubicBezTo>
                      <a:pt x="10053" y="6882"/>
                      <a:pt x="8792" y="7059"/>
                      <a:pt x="7564" y="7076"/>
                    </a:cubicBezTo>
                    <a:cubicBezTo>
                      <a:pt x="7485" y="7077"/>
                      <a:pt x="7407" y="7077"/>
                      <a:pt x="7328" y="7077"/>
                    </a:cubicBezTo>
                    <a:cubicBezTo>
                      <a:pt x="6207" y="7077"/>
                      <a:pt x="5065" y="6969"/>
                      <a:pt x="4008" y="6607"/>
                    </a:cubicBezTo>
                    <a:cubicBezTo>
                      <a:pt x="2959" y="6251"/>
                      <a:pt x="2004" y="5572"/>
                      <a:pt x="1358" y="4684"/>
                    </a:cubicBezTo>
                    <a:cubicBezTo>
                      <a:pt x="696" y="3762"/>
                      <a:pt x="227" y="2454"/>
                      <a:pt x="761" y="1370"/>
                    </a:cubicBezTo>
                    <a:cubicBezTo>
                      <a:pt x="1035" y="838"/>
                      <a:pt x="1552" y="336"/>
                      <a:pt x="2183" y="336"/>
                    </a:cubicBezTo>
                    <a:cubicBezTo>
                      <a:pt x="2194" y="336"/>
                      <a:pt x="2206" y="335"/>
                      <a:pt x="2217" y="335"/>
                    </a:cubicBezTo>
                    <a:cubicBezTo>
                      <a:pt x="2554" y="335"/>
                      <a:pt x="2788" y="554"/>
                      <a:pt x="3023" y="773"/>
                    </a:cubicBezTo>
                    <a:cubicBezTo>
                      <a:pt x="3282" y="999"/>
                      <a:pt x="3540" y="1193"/>
                      <a:pt x="3814" y="1387"/>
                    </a:cubicBezTo>
                    <a:cubicBezTo>
                      <a:pt x="4811" y="2051"/>
                      <a:pt x="5961" y="2390"/>
                      <a:pt x="7160" y="2390"/>
                    </a:cubicBezTo>
                    <a:cubicBezTo>
                      <a:pt x="7179" y="2390"/>
                      <a:pt x="7198" y="2390"/>
                      <a:pt x="7217" y="2389"/>
                    </a:cubicBezTo>
                    <a:lnTo>
                      <a:pt x="7217" y="2389"/>
                    </a:lnTo>
                    <a:cubicBezTo>
                      <a:pt x="7220" y="2390"/>
                      <a:pt x="7224" y="2390"/>
                      <a:pt x="7227" y="2390"/>
                    </a:cubicBezTo>
                    <a:cubicBezTo>
                      <a:pt x="7231" y="2390"/>
                      <a:pt x="7236" y="2390"/>
                      <a:pt x="7241" y="2389"/>
                    </a:cubicBezTo>
                    <a:cubicBezTo>
                      <a:pt x="7243" y="2389"/>
                      <a:pt x="7245" y="2389"/>
                      <a:pt x="7247" y="2389"/>
                    </a:cubicBezTo>
                    <a:lnTo>
                      <a:pt x="7247" y="2389"/>
                    </a:lnTo>
                    <a:cubicBezTo>
                      <a:pt x="8361" y="2371"/>
                      <a:pt x="9457" y="2097"/>
                      <a:pt x="10425" y="1532"/>
                    </a:cubicBezTo>
                    <a:cubicBezTo>
                      <a:pt x="10651" y="1403"/>
                      <a:pt x="10878" y="1241"/>
                      <a:pt x="11087" y="1079"/>
                    </a:cubicBezTo>
                    <a:cubicBezTo>
                      <a:pt x="11330" y="902"/>
                      <a:pt x="11540" y="659"/>
                      <a:pt x="11798" y="482"/>
                    </a:cubicBezTo>
                    <a:cubicBezTo>
                      <a:pt x="11957" y="378"/>
                      <a:pt x="12128" y="333"/>
                      <a:pt x="12300" y="333"/>
                    </a:cubicBezTo>
                    <a:close/>
                    <a:moveTo>
                      <a:pt x="2169" y="1"/>
                    </a:moveTo>
                    <a:cubicBezTo>
                      <a:pt x="1663" y="1"/>
                      <a:pt x="1174" y="298"/>
                      <a:pt x="841" y="659"/>
                    </a:cubicBezTo>
                    <a:cubicBezTo>
                      <a:pt x="0" y="1597"/>
                      <a:pt x="97" y="2954"/>
                      <a:pt x="599" y="4053"/>
                    </a:cubicBezTo>
                    <a:cubicBezTo>
                      <a:pt x="1084" y="5104"/>
                      <a:pt x="1957" y="5960"/>
                      <a:pt x="2974" y="6510"/>
                    </a:cubicBezTo>
                    <a:cubicBezTo>
                      <a:pt x="4090" y="7124"/>
                      <a:pt x="5383" y="7335"/>
                      <a:pt x="6643" y="7382"/>
                    </a:cubicBezTo>
                    <a:cubicBezTo>
                      <a:pt x="6914" y="7396"/>
                      <a:pt x="7186" y="7404"/>
                      <a:pt x="7459" y="7404"/>
                    </a:cubicBezTo>
                    <a:cubicBezTo>
                      <a:pt x="8493" y="7404"/>
                      <a:pt x="9537" y="7291"/>
                      <a:pt x="10522" y="6947"/>
                    </a:cubicBezTo>
                    <a:cubicBezTo>
                      <a:pt x="11637" y="6559"/>
                      <a:pt x="12655" y="5863"/>
                      <a:pt x="13366" y="4910"/>
                    </a:cubicBezTo>
                    <a:cubicBezTo>
                      <a:pt x="14078" y="3956"/>
                      <a:pt x="14546" y="2599"/>
                      <a:pt x="14093" y="1435"/>
                    </a:cubicBezTo>
                    <a:cubicBezTo>
                      <a:pt x="13808" y="698"/>
                      <a:pt x="13077" y="5"/>
                      <a:pt x="12305" y="5"/>
                    </a:cubicBezTo>
                    <a:cubicBezTo>
                      <a:pt x="12027" y="5"/>
                      <a:pt x="11744" y="94"/>
                      <a:pt x="11475" y="304"/>
                    </a:cubicBezTo>
                    <a:cubicBezTo>
                      <a:pt x="11233" y="514"/>
                      <a:pt x="11007" y="741"/>
                      <a:pt x="10748" y="935"/>
                    </a:cubicBezTo>
                    <a:cubicBezTo>
                      <a:pt x="10490" y="1112"/>
                      <a:pt x="10231" y="1273"/>
                      <a:pt x="9956" y="1403"/>
                    </a:cubicBezTo>
                    <a:cubicBezTo>
                      <a:pt x="9391" y="1694"/>
                      <a:pt x="8792" y="1888"/>
                      <a:pt x="8162" y="1984"/>
                    </a:cubicBezTo>
                    <a:cubicBezTo>
                      <a:pt x="7855" y="2034"/>
                      <a:pt x="7548" y="2066"/>
                      <a:pt x="7241" y="2066"/>
                    </a:cubicBezTo>
                    <a:cubicBezTo>
                      <a:pt x="5997" y="2066"/>
                      <a:pt x="4833" y="1710"/>
                      <a:pt x="3831" y="999"/>
                    </a:cubicBezTo>
                    <a:cubicBezTo>
                      <a:pt x="3556" y="805"/>
                      <a:pt x="3314" y="579"/>
                      <a:pt x="3071" y="368"/>
                    </a:cubicBezTo>
                    <a:cubicBezTo>
                      <a:pt x="2862" y="191"/>
                      <a:pt x="2618" y="45"/>
                      <a:pt x="2344" y="13"/>
                    </a:cubicBezTo>
                    <a:cubicBezTo>
                      <a:pt x="2286" y="4"/>
                      <a:pt x="2227" y="1"/>
                      <a:pt x="2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40"/>
              <p:cNvSpPr/>
              <p:nvPr/>
            </p:nvSpPr>
            <p:spPr>
              <a:xfrm>
                <a:off x="1770025" y="2262200"/>
                <a:ext cx="33575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544" extrusionOk="0">
                    <a:moveTo>
                      <a:pt x="166" y="1"/>
                    </a:moveTo>
                    <a:cubicBezTo>
                      <a:pt x="97" y="1"/>
                      <a:pt x="30" y="56"/>
                      <a:pt x="17" y="123"/>
                    </a:cubicBezTo>
                    <a:cubicBezTo>
                      <a:pt x="0" y="220"/>
                      <a:pt x="49" y="300"/>
                      <a:pt x="130" y="332"/>
                    </a:cubicBezTo>
                    <a:cubicBezTo>
                      <a:pt x="470" y="446"/>
                      <a:pt x="825" y="511"/>
                      <a:pt x="1164" y="543"/>
                    </a:cubicBezTo>
                    <a:cubicBezTo>
                      <a:pt x="1261" y="543"/>
                      <a:pt x="1342" y="462"/>
                      <a:pt x="1342" y="381"/>
                    </a:cubicBezTo>
                    <a:cubicBezTo>
                      <a:pt x="1326" y="284"/>
                      <a:pt x="1261" y="220"/>
                      <a:pt x="1164" y="203"/>
                    </a:cubicBezTo>
                    <a:cubicBezTo>
                      <a:pt x="857" y="187"/>
                      <a:pt x="534" y="106"/>
                      <a:pt x="211" y="9"/>
                    </a:cubicBezTo>
                    <a:cubicBezTo>
                      <a:pt x="196" y="3"/>
                      <a:pt x="181" y="1"/>
                      <a:pt x="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40"/>
              <p:cNvSpPr/>
              <p:nvPr/>
            </p:nvSpPr>
            <p:spPr>
              <a:xfrm>
                <a:off x="1780525" y="2244850"/>
                <a:ext cx="16600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596" extrusionOk="0">
                    <a:moveTo>
                      <a:pt x="473" y="0"/>
                    </a:moveTo>
                    <a:cubicBezTo>
                      <a:pt x="405" y="0"/>
                      <a:pt x="337" y="56"/>
                      <a:pt x="324" y="121"/>
                    </a:cubicBezTo>
                    <a:cubicBezTo>
                      <a:pt x="211" y="541"/>
                      <a:pt x="114" y="962"/>
                      <a:pt x="17" y="1382"/>
                    </a:cubicBezTo>
                    <a:cubicBezTo>
                      <a:pt x="0" y="1479"/>
                      <a:pt x="50" y="1560"/>
                      <a:pt x="130" y="1593"/>
                    </a:cubicBezTo>
                    <a:cubicBezTo>
                      <a:pt x="142" y="1595"/>
                      <a:pt x="154" y="1595"/>
                      <a:pt x="166" y="1595"/>
                    </a:cubicBezTo>
                    <a:cubicBezTo>
                      <a:pt x="250" y="1595"/>
                      <a:pt x="326" y="1550"/>
                      <a:pt x="341" y="1479"/>
                    </a:cubicBezTo>
                    <a:cubicBezTo>
                      <a:pt x="437" y="1059"/>
                      <a:pt x="534" y="638"/>
                      <a:pt x="631" y="203"/>
                    </a:cubicBezTo>
                    <a:cubicBezTo>
                      <a:pt x="664" y="121"/>
                      <a:pt x="615" y="24"/>
                      <a:pt x="518" y="9"/>
                    </a:cubicBezTo>
                    <a:cubicBezTo>
                      <a:pt x="503" y="3"/>
                      <a:pt x="488" y="0"/>
                      <a:pt x="4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40"/>
              <p:cNvSpPr/>
              <p:nvPr/>
            </p:nvSpPr>
            <p:spPr>
              <a:xfrm>
                <a:off x="1835475" y="2329500"/>
                <a:ext cx="37625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926" extrusionOk="0">
                    <a:moveTo>
                      <a:pt x="189" y="0"/>
                    </a:moveTo>
                    <a:cubicBezTo>
                      <a:pt x="146" y="0"/>
                      <a:pt x="106" y="17"/>
                      <a:pt x="82" y="49"/>
                    </a:cubicBezTo>
                    <a:cubicBezTo>
                      <a:pt x="0" y="114"/>
                      <a:pt x="17" y="211"/>
                      <a:pt x="82" y="275"/>
                    </a:cubicBezTo>
                    <a:cubicBezTo>
                      <a:pt x="373" y="631"/>
                      <a:pt x="808" y="857"/>
                      <a:pt x="1278" y="922"/>
                    </a:cubicBezTo>
                    <a:cubicBezTo>
                      <a:pt x="1290" y="924"/>
                      <a:pt x="1304" y="925"/>
                      <a:pt x="1317" y="925"/>
                    </a:cubicBezTo>
                    <a:cubicBezTo>
                      <a:pt x="1387" y="925"/>
                      <a:pt x="1458" y="890"/>
                      <a:pt x="1472" y="808"/>
                    </a:cubicBezTo>
                    <a:cubicBezTo>
                      <a:pt x="1504" y="728"/>
                      <a:pt x="1455" y="614"/>
                      <a:pt x="1358" y="614"/>
                    </a:cubicBezTo>
                    <a:cubicBezTo>
                      <a:pt x="1149" y="582"/>
                      <a:pt x="955" y="517"/>
                      <a:pt x="776" y="420"/>
                    </a:cubicBezTo>
                    <a:cubicBezTo>
                      <a:pt x="599" y="323"/>
                      <a:pt x="453" y="211"/>
                      <a:pt x="308" y="49"/>
                    </a:cubicBezTo>
                    <a:cubicBezTo>
                      <a:pt x="276" y="17"/>
                      <a:pt x="231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40"/>
              <p:cNvSpPr/>
              <p:nvPr/>
            </p:nvSpPr>
            <p:spPr>
              <a:xfrm>
                <a:off x="1841950" y="2329725"/>
                <a:ext cx="2022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1228" extrusionOk="0">
                    <a:moveTo>
                      <a:pt x="631" y="1"/>
                    </a:moveTo>
                    <a:cubicBezTo>
                      <a:pt x="574" y="1"/>
                      <a:pt x="518" y="33"/>
                      <a:pt x="485" y="88"/>
                    </a:cubicBezTo>
                    <a:cubicBezTo>
                      <a:pt x="291" y="379"/>
                      <a:pt x="146" y="686"/>
                      <a:pt x="32" y="1025"/>
                    </a:cubicBezTo>
                    <a:cubicBezTo>
                      <a:pt x="0" y="1107"/>
                      <a:pt x="65" y="1204"/>
                      <a:pt x="146" y="1219"/>
                    </a:cubicBezTo>
                    <a:cubicBezTo>
                      <a:pt x="164" y="1225"/>
                      <a:pt x="181" y="1228"/>
                      <a:pt x="197" y="1228"/>
                    </a:cubicBezTo>
                    <a:cubicBezTo>
                      <a:pt x="270" y="1228"/>
                      <a:pt x="329" y="1172"/>
                      <a:pt x="356" y="1107"/>
                    </a:cubicBezTo>
                    <a:cubicBezTo>
                      <a:pt x="405" y="945"/>
                      <a:pt x="453" y="831"/>
                      <a:pt x="534" y="686"/>
                    </a:cubicBezTo>
                    <a:cubicBezTo>
                      <a:pt x="599" y="525"/>
                      <a:pt x="679" y="396"/>
                      <a:pt x="760" y="249"/>
                    </a:cubicBezTo>
                    <a:cubicBezTo>
                      <a:pt x="808" y="169"/>
                      <a:pt x="776" y="55"/>
                      <a:pt x="711" y="23"/>
                    </a:cubicBezTo>
                    <a:cubicBezTo>
                      <a:pt x="686" y="8"/>
                      <a:pt x="658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40"/>
              <p:cNvSpPr/>
              <p:nvPr/>
            </p:nvSpPr>
            <p:spPr>
              <a:xfrm>
                <a:off x="1899300" y="2294075"/>
                <a:ext cx="34775" cy="1887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755" extrusionOk="0">
                    <a:moveTo>
                      <a:pt x="187" y="1"/>
                    </a:moveTo>
                    <a:cubicBezTo>
                      <a:pt x="150" y="1"/>
                      <a:pt x="113" y="14"/>
                      <a:pt x="82" y="44"/>
                    </a:cubicBezTo>
                    <a:cubicBezTo>
                      <a:pt x="18" y="108"/>
                      <a:pt x="1" y="221"/>
                      <a:pt x="82" y="270"/>
                    </a:cubicBezTo>
                    <a:cubicBezTo>
                      <a:pt x="406" y="544"/>
                      <a:pt x="793" y="690"/>
                      <a:pt x="1214" y="755"/>
                    </a:cubicBezTo>
                    <a:cubicBezTo>
                      <a:pt x="1311" y="755"/>
                      <a:pt x="1391" y="673"/>
                      <a:pt x="1391" y="576"/>
                    </a:cubicBezTo>
                    <a:cubicBezTo>
                      <a:pt x="1375" y="479"/>
                      <a:pt x="1311" y="432"/>
                      <a:pt x="1214" y="415"/>
                    </a:cubicBezTo>
                    <a:lnTo>
                      <a:pt x="1181" y="415"/>
                    </a:lnTo>
                    <a:cubicBezTo>
                      <a:pt x="1149" y="415"/>
                      <a:pt x="1132" y="399"/>
                      <a:pt x="1100" y="399"/>
                    </a:cubicBezTo>
                    <a:cubicBezTo>
                      <a:pt x="1068" y="399"/>
                      <a:pt x="1020" y="383"/>
                      <a:pt x="987" y="367"/>
                    </a:cubicBezTo>
                    <a:cubicBezTo>
                      <a:pt x="906" y="350"/>
                      <a:pt x="809" y="318"/>
                      <a:pt x="729" y="286"/>
                    </a:cubicBezTo>
                    <a:cubicBezTo>
                      <a:pt x="712" y="286"/>
                      <a:pt x="712" y="270"/>
                      <a:pt x="697" y="270"/>
                    </a:cubicBezTo>
                    <a:cubicBezTo>
                      <a:pt x="680" y="253"/>
                      <a:pt x="647" y="253"/>
                      <a:pt x="632" y="238"/>
                    </a:cubicBezTo>
                    <a:cubicBezTo>
                      <a:pt x="600" y="221"/>
                      <a:pt x="550" y="205"/>
                      <a:pt x="518" y="173"/>
                    </a:cubicBezTo>
                    <a:cubicBezTo>
                      <a:pt x="470" y="156"/>
                      <a:pt x="438" y="141"/>
                      <a:pt x="406" y="108"/>
                    </a:cubicBezTo>
                    <a:cubicBezTo>
                      <a:pt x="389" y="92"/>
                      <a:pt x="356" y="76"/>
                      <a:pt x="341" y="76"/>
                    </a:cubicBezTo>
                    <a:cubicBezTo>
                      <a:pt x="341" y="63"/>
                      <a:pt x="309" y="39"/>
                      <a:pt x="305" y="39"/>
                    </a:cubicBezTo>
                    <a:cubicBezTo>
                      <a:pt x="305" y="39"/>
                      <a:pt x="305" y="40"/>
                      <a:pt x="309" y="44"/>
                    </a:cubicBezTo>
                    <a:cubicBezTo>
                      <a:pt x="274" y="18"/>
                      <a:pt x="230" y="1"/>
                      <a:pt x="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40"/>
              <p:cNvSpPr/>
              <p:nvPr/>
            </p:nvSpPr>
            <p:spPr>
              <a:xfrm>
                <a:off x="1904975" y="2286675"/>
                <a:ext cx="23075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385" extrusionOk="0">
                    <a:moveTo>
                      <a:pt x="741" y="1"/>
                    </a:moveTo>
                    <a:cubicBezTo>
                      <a:pt x="680" y="1"/>
                      <a:pt x="621" y="26"/>
                      <a:pt x="599" y="81"/>
                    </a:cubicBezTo>
                    <a:cubicBezTo>
                      <a:pt x="420" y="437"/>
                      <a:pt x="226" y="775"/>
                      <a:pt x="49" y="1131"/>
                    </a:cubicBezTo>
                    <a:cubicBezTo>
                      <a:pt x="0" y="1212"/>
                      <a:pt x="17" y="1325"/>
                      <a:pt x="114" y="1357"/>
                    </a:cubicBezTo>
                    <a:cubicBezTo>
                      <a:pt x="138" y="1376"/>
                      <a:pt x="169" y="1385"/>
                      <a:pt x="201" y="1385"/>
                    </a:cubicBezTo>
                    <a:cubicBezTo>
                      <a:pt x="254" y="1385"/>
                      <a:pt x="310" y="1360"/>
                      <a:pt x="340" y="1309"/>
                    </a:cubicBezTo>
                    <a:cubicBezTo>
                      <a:pt x="517" y="954"/>
                      <a:pt x="696" y="598"/>
                      <a:pt x="890" y="243"/>
                    </a:cubicBezTo>
                    <a:cubicBezTo>
                      <a:pt x="922" y="178"/>
                      <a:pt x="905" y="64"/>
                      <a:pt x="825" y="17"/>
                    </a:cubicBezTo>
                    <a:cubicBezTo>
                      <a:pt x="799" y="6"/>
                      <a:pt x="770" y="1"/>
                      <a:pt x="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40"/>
              <p:cNvSpPr/>
              <p:nvPr/>
            </p:nvSpPr>
            <p:spPr>
              <a:xfrm>
                <a:off x="1976500" y="2324250"/>
                <a:ext cx="41225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882" extrusionOk="0">
                    <a:moveTo>
                      <a:pt x="196" y="0"/>
                    </a:moveTo>
                    <a:cubicBezTo>
                      <a:pt x="138" y="0"/>
                      <a:pt x="82" y="26"/>
                      <a:pt x="48" y="81"/>
                    </a:cubicBezTo>
                    <a:cubicBezTo>
                      <a:pt x="0" y="162"/>
                      <a:pt x="33" y="274"/>
                      <a:pt x="97" y="307"/>
                    </a:cubicBezTo>
                    <a:cubicBezTo>
                      <a:pt x="533" y="533"/>
                      <a:pt x="970" y="711"/>
                      <a:pt x="1423" y="873"/>
                    </a:cubicBezTo>
                    <a:cubicBezTo>
                      <a:pt x="1437" y="879"/>
                      <a:pt x="1452" y="882"/>
                      <a:pt x="1467" y="882"/>
                    </a:cubicBezTo>
                    <a:cubicBezTo>
                      <a:pt x="1535" y="882"/>
                      <a:pt x="1603" y="826"/>
                      <a:pt x="1617" y="759"/>
                    </a:cubicBezTo>
                    <a:cubicBezTo>
                      <a:pt x="1649" y="662"/>
                      <a:pt x="1584" y="582"/>
                      <a:pt x="1503" y="550"/>
                    </a:cubicBezTo>
                    <a:cubicBezTo>
                      <a:pt x="1083" y="404"/>
                      <a:pt x="662" y="227"/>
                      <a:pt x="274" y="16"/>
                    </a:cubicBezTo>
                    <a:cubicBezTo>
                      <a:pt x="249" y="6"/>
                      <a:pt x="222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40"/>
              <p:cNvSpPr/>
              <p:nvPr/>
            </p:nvSpPr>
            <p:spPr>
              <a:xfrm>
                <a:off x="1990225" y="2318200"/>
                <a:ext cx="2225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519" extrusionOk="0">
                    <a:moveTo>
                      <a:pt x="716" y="0"/>
                    </a:moveTo>
                    <a:cubicBezTo>
                      <a:pt x="655" y="0"/>
                      <a:pt x="588" y="25"/>
                      <a:pt x="566" y="81"/>
                    </a:cubicBezTo>
                    <a:cubicBezTo>
                      <a:pt x="389" y="469"/>
                      <a:pt x="210" y="872"/>
                      <a:pt x="33" y="1277"/>
                    </a:cubicBezTo>
                    <a:cubicBezTo>
                      <a:pt x="1" y="1357"/>
                      <a:pt x="16" y="1454"/>
                      <a:pt x="98" y="1503"/>
                    </a:cubicBezTo>
                    <a:cubicBezTo>
                      <a:pt x="118" y="1513"/>
                      <a:pt x="145" y="1518"/>
                      <a:pt x="173" y="1518"/>
                    </a:cubicBezTo>
                    <a:cubicBezTo>
                      <a:pt x="234" y="1518"/>
                      <a:pt x="302" y="1493"/>
                      <a:pt x="324" y="1438"/>
                    </a:cubicBezTo>
                    <a:cubicBezTo>
                      <a:pt x="501" y="1050"/>
                      <a:pt x="680" y="646"/>
                      <a:pt x="857" y="242"/>
                    </a:cubicBezTo>
                    <a:cubicBezTo>
                      <a:pt x="889" y="161"/>
                      <a:pt x="874" y="64"/>
                      <a:pt x="792" y="16"/>
                    </a:cubicBezTo>
                    <a:cubicBezTo>
                      <a:pt x="772" y="6"/>
                      <a:pt x="744" y="0"/>
                      <a:pt x="7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40"/>
              <p:cNvSpPr/>
              <p:nvPr/>
            </p:nvSpPr>
            <p:spPr>
              <a:xfrm>
                <a:off x="2009200" y="2270275"/>
                <a:ext cx="388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592" extrusionOk="0">
                    <a:moveTo>
                      <a:pt x="183" y="1"/>
                    </a:moveTo>
                    <a:cubicBezTo>
                      <a:pt x="115" y="1"/>
                      <a:pt x="47" y="56"/>
                      <a:pt x="33" y="123"/>
                    </a:cubicBezTo>
                    <a:cubicBezTo>
                      <a:pt x="1" y="220"/>
                      <a:pt x="65" y="300"/>
                      <a:pt x="147" y="333"/>
                    </a:cubicBezTo>
                    <a:cubicBezTo>
                      <a:pt x="550" y="479"/>
                      <a:pt x="955" y="559"/>
                      <a:pt x="1375" y="591"/>
                    </a:cubicBezTo>
                    <a:cubicBezTo>
                      <a:pt x="1472" y="591"/>
                      <a:pt x="1552" y="511"/>
                      <a:pt x="1552" y="429"/>
                    </a:cubicBezTo>
                    <a:cubicBezTo>
                      <a:pt x="1552" y="333"/>
                      <a:pt x="1472" y="268"/>
                      <a:pt x="1375" y="252"/>
                    </a:cubicBezTo>
                    <a:cubicBezTo>
                      <a:pt x="987" y="220"/>
                      <a:pt x="599" y="139"/>
                      <a:pt x="227" y="9"/>
                    </a:cubicBezTo>
                    <a:cubicBezTo>
                      <a:pt x="213" y="3"/>
                      <a:pt x="198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40"/>
              <p:cNvSpPr/>
              <p:nvPr/>
            </p:nvSpPr>
            <p:spPr>
              <a:xfrm>
                <a:off x="2021750" y="2260700"/>
                <a:ext cx="16175" cy="325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1301" extrusionOk="0">
                    <a:moveTo>
                      <a:pt x="462" y="1"/>
                    </a:moveTo>
                    <a:cubicBezTo>
                      <a:pt x="392" y="1"/>
                      <a:pt x="321" y="37"/>
                      <a:pt x="307" y="118"/>
                    </a:cubicBezTo>
                    <a:cubicBezTo>
                      <a:pt x="210" y="441"/>
                      <a:pt x="113" y="765"/>
                      <a:pt x="33" y="1088"/>
                    </a:cubicBezTo>
                    <a:cubicBezTo>
                      <a:pt x="0" y="1168"/>
                      <a:pt x="65" y="1265"/>
                      <a:pt x="145" y="1297"/>
                    </a:cubicBezTo>
                    <a:cubicBezTo>
                      <a:pt x="156" y="1300"/>
                      <a:pt x="167" y="1301"/>
                      <a:pt x="178" y="1301"/>
                    </a:cubicBezTo>
                    <a:cubicBezTo>
                      <a:pt x="251" y="1301"/>
                      <a:pt x="328" y="1254"/>
                      <a:pt x="356" y="1185"/>
                    </a:cubicBezTo>
                    <a:cubicBezTo>
                      <a:pt x="436" y="862"/>
                      <a:pt x="533" y="522"/>
                      <a:pt x="630" y="198"/>
                    </a:cubicBezTo>
                    <a:cubicBezTo>
                      <a:pt x="647" y="118"/>
                      <a:pt x="598" y="21"/>
                      <a:pt x="501" y="4"/>
                    </a:cubicBezTo>
                    <a:cubicBezTo>
                      <a:pt x="488" y="2"/>
                      <a:pt x="475" y="1"/>
                      <a:pt x="4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17" name="Google Shape;3917;p40"/>
          <p:cNvGrpSpPr/>
          <p:nvPr/>
        </p:nvGrpSpPr>
        <p:grpSpPr>
          <a:xfrm rot="-5400000">
            <a:off x="7555245" y="99735"/>
            <a:ext cx="1183340" cy="1566448"/>
            <a:chOff x="4027650" y="2008513"/>
            <a:chExt cx="792200" cy="1046275"/>
          </a:xfrm>
        </p:grpSpPr>
        <p:sp>
          <p:nvSpPr>
            <p:cNvPr id="3918" name="Google Shape;3918;p40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19" name="Google Shape;3919;p40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3920" name="Google Shape;3920;p40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40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40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40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40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40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40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40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40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40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40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40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40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40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40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40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40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40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40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40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40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40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40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40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40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40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40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40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40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40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40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40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40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40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40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40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40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40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40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40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40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40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40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40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40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40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40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40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40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40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40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40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40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40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40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40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40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40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40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40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40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40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40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40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40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40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40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40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40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40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40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40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40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40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40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40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40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97" name="Google Shape;3997;p40"/>
          <p:cNvSpPr/>
          <p:nvPr/>
        </p:nvSpPr>
        <p:spPr>
          <a:xfrm>
            <a:off x="837602" y="4028333"/>
            <a:ext cx="368400" cy="3684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8" name="Google Shape;3998;p40"/>
          <p:cNvSpPr/>
          <p:nvPr/>
        </p:nvSpPr>
        <p:spPr>
          <a:xfrm>
            <a:off x="3930125" y="995213"/>
            <a:ext cx="151500" cy="1515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Copyright Notice">
            <a:extLst>
              <a:ext uri="{FF2B5EF4-FFF2-40B4-BE49-F238E27FC236}">
                <a16:creationId xmlns:a16="http://schemas.microsoft.com/office/drawing/2014/main" id="{9D7DBAF4-6631-4C80-8C08-EFC31BF1936B}"/>
              </a:ext>
            </a:extLst>
          </p:cNvPr>
          <p:cNvSpPr/>
          <p:nvPr/>
        </p:nvSpPr>
        <p:spPr bwMode="auto">
          <a:xfrm>
            <a:off x="2136374" y="516972"/>
            <a:ext cx="4929167" cy="804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small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</a:t>
            </a:r>
            <a:r>
              <a:rPr lang="en-US" sz="2400" b="1" cap="small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ĐỘNG </a:t>
            </a:r>
            <a:r>
              <a:rPr lang="en-US" sz="2400" b="1" cap="small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2:</a:t>
            </a:r>
          </a:p>
          <a:p>
            <a:pPr algn="ctr"/>
            <a:r>
              <a:rPr lang="en-US" sz="2400" b="1" cap="small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KIẾN TẠO KIẾN THỨC KĨ NĂNG</a:t>
            </a:r>
            <a:endParaRPr sz="2400" b="1" cap="small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3415016" y="1706885"/>
            <a:ext cx="4314096" cy="22297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Em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hãy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quan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sát</a:t>
            </a:r>
            <a:r>
              <a:rPr lang="en-US" sz="2000" dirty="0" smtClean="0">
                <a:solidFill>
                  <a:srgbClr val="002060"/>
                </a:solidFill>
              </a:rPr>
              <a:t> video, </a:t>
            </a:r>
            <a:r>
              <a:rPr lang="en-US" sz="2000" dirty="0" err="1" smtClean="0">
                <a:solidFill>
                  <a:srgbClr val="002060"/>
                </a:solidFill>
              </a:rPr>
              <a:t>sau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đó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nêu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các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bước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thực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hiện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theo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suy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nghĩ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của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em</a:t>
            </a:r>
            <a:r>
              <a:rPr lang="en-US" sz="2000" dirty="0" smtClean="0">
                <a:solidFill>
                  <a:srgbClr val="002060"/>
                </a:solidFill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" name="Google Shape;4003;p41"/>
          <p:cNvSpPr txBox="1">
            <a:spLocks noGrp="1"/>
          </p:cNvSpPr>
          <p:nvPr>
            <p:ph type="title"/>
          </p:nvPr>
        </p:nvSpPr>
        <p:spPr>
          <a:xfrm>
            <a:off x="1814001" y="491310"/>
            <a:ext cx="568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accent1"/>
                </a:solidFill>
                <a:latin typeface="#9Slide03 AllRoundGothic" panose="020B0703020202020104" pitchFamily="34" charset="0"/>
              </a:rPr>
              <a:t>GỢI Ý CÁC BƯỚC THỰC HIỆN</a:t>
            </a:r>
            <a:endParaRPr sz="2800" dirty="0">
              <a:latin typeface="#9Slide03 AllRoundGothic" panose="020B0703020202020104" pitchFamily="34" charset="0"/>
            </a:endParaRPr>
          </a:p>
        </p:txBody>
      </p:sp>
      <p:sp>
        <p:nvSpPr>
          <p:cNvPr id="4004" name="Google Shape;4004;p41"/>
          <p:cNvSpPr txBox="1">
            <a:spLocks noGrp="1"/>
          </p:cNvSpPr>
          <p:nvPr>
            <p:ph type="title" idx="2"/>
          </p:nvPr>
        </p:nvSpPr>
        <p:spPr>
          <a:xfrm>
            <a:off x="1054268" y="4176388"/>
            <a:ext cx="1881838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 smtClean="0">
                <a:latin typeface="#9Slide03 Quicksand Bold" panose="00000800000000000000" pitchFamily="2" charset="0"/>
              </a:rPr>
              <a:t>Bước</a:t>
            </a:r>
            <a:r>
              <a:rPr lang="en-US" sz="1400" dirty="0" smtClean="0">
                <a:latin typeface="#9Slide03 Quicksand Bold" panose="00000800000000000000" pitchFamily="2" charset="0"/>
              </a:rPr>
              <a:t> 1</a:t>
            </a:r>
            <a:r>
              <a:rPr lang="en-US" sz="1600" dirty="0" smtClean="0">
                <a:latin typeface="#9Slide03 Quicksand Bold" panose="00000800000000000000" pitchFamily="2" charset="0"/>
              </a:rPr>
              <a:t>: </a:t>
            </a:r>
            <a:r>
              <a:rPr lang="en-US" sz="1400" dirty="0" err="1">
                <a:latin typeface="#9Slide03 Quicksand Bold" panose="00000800000000000000" pitchFamily="2" charset="0"/>
              </a:rPr>
              <a:t>C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ắt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giấy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thành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các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hình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cơ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bản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để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làm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các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bộ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phận</a:t>
            </a:r>
            <a:r>
              <a:rPr lang="en-US" sz="1400" dirty="0" smtClean="0">
                <a:latin typeface="#9Slide03 Quicksand Bold" panose="00000800000000000000" pitchFamily="2" charset="0"/>
              </a:rPr>
              <a:t>.</a:t>
            </a:r>
            <a:endParaRPr sz="1400" dirty="0">
              <a:latin typeface="#9Slide03 Quicksand Bold" panose="00000800000000000000" pitchFamily="2" charset="0"/>
            </a:endParaRPr>
          </a:p>
        </p:txBody>
      </p:sp>
      <p:sp>
        <p:nvSpPr>
          <p:cNvPr id="4006" name="Google Shape;4006;p41"/>
          <p:cNvSpPr txBox="1">
            <a:spLocks noGrp="1"/>
          </p:cNvSpPr>
          <p:nvPr>
            <p:ph type="title" idx="3"/>
          </p:nvPr>
        </p:nvSpPr>
        <p:spPr>
          <a:xfrm>
            <a:off x="3380404" y="4078858"/>
            <a:ext cx="2042576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latin typeface="#9Slide03 Quicksand Bold" panose="00000800000000000000" pitchFamily="2" charset="0"/>
              </a:rPr>
              <a:t/>
            </a:r>
            <a:br>
              <a:rPr lang="en" sz="1400" dirty="0" smtClean="0">
                <a:latin typeface="#9Slide03 Quicksand Bold" panose="00000800000000000000" pitchFamily="2" charset="0"/>
              </a:rPr>
            </a:br>
            <a:r>
              <a:rPr lang="en" sz="1400" dirty="0" smtClean="0">
                <a:latin typeface="#9Slide03 Quicksand Bold" panose="00000800000000000000" pitchFamily="2" charset="0"/>
              </a:rPr>
              <a:t>Bước 2: Lắp ghép và dán các bộ phận tạo hình rô-bốt</a:t>
            </a:r>
            <a:endParaRPr sz="1400" dirty="0">
              <a:latin typeface="#9Slide03 Quicksand Bold" panose="00000800000000000000" pitchFamily="2" charset="0"/>
            </a:endParaRPr>
          </a:p>
        </p:txBody>
      </p:sp>
      <p:sp>
        <p:nvSpPr>
          <p:cNvPr id="4008" name="Google Shape;4008;p41"/>
          <p:cNvSpPr txBox="1">
            <a:spLocks noGrp="1"/>
          </p:cNvSpPr>
          <p:nvPr>
            <p:ph type="title" idx="5"/>
          </p:nvPr>
        </p:nvSpPr>
        <p:spPr>
          <a:xfrm>
            <a:off x="5850957" y="4205111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latin typeface="#9Slide03 Quicksand Bold" panose="00000800000000000000" pitchFamily="2" charset="0"/>
              </a:rPr>
              <a:t>Bước 3: Trang trí để rô-bốt thêm sinh động và độc đáo.</a:t>
            </a:r>
            <a:endParaRPr sz="1400" dirty="0">
              <a:latin typeface="#9Slide03 Quicksand Bold" panose="00000800000000000000" pitchFamily="2" charset="0"/>
            </a:endParaRPr>
          </a:p>
        </p:txBody>
      </p:sp>
      <p:grpSp>
        <p:nvGrpSpPr>
          <p:cNvPr id="4010" name="Google Shape;4010;p41"/>
          <p:cNvGrpSpPr/>
          <p:nvPr/>
        </p:nvGrpSpPr>
        <p:grpSpPr>
          <a:xfrm rot="1444335">
            <a:off x="7716955" y="371567"/>
            <a:ext cx="1203426" cy="1087726"/>
            <a:chOff x="2401900" y="1895088"/>
            <a:chExt cx="1203300" cy="1087613"/>
          </a:xfrm>
        </p:grpSpPr>
        <p:sp>
          <p:nvSpPr>
            <p:cNvPr id="4011" name="Google Shape;4011;p41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12" name="Google Shape;4012;p41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4013" name="Google Shape;4013;p41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41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41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41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41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41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41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41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41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41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41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41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41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41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41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41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41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41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41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41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41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41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41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41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41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41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41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41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41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41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1" name="Google Shape;4091;p41"/>
          <p:cNvGrpSpPr/>
          <p:nvPr/>
        </p:nvGrpSpPr>
        <p:grpSpPr>
          <a:xfrm rot="-8100137">
            <a:off x="419407" y="-32053"/>
            <a:ext cx="1050967" cy="1505250"/>
            <a:chOff x="4027650" y="2008513"/>
            <a:chExt cx="792200" cy="1046275"/>
          </a:xfrm>
        </p:grpSpPr>
        <p:sp>
          <p:nvSpPr>
            <p:cNvPr id="4092" name="Google Shape;4092;p41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93" name="Google Shape;4093;p41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4094" name="Google Shape;4094;p41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41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41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41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41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41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41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41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41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41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41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41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41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41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41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41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41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41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41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41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41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41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41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41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41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41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41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41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41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41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41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41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41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41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41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41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41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41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41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41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41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41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41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41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41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41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41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41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41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41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41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41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41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41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41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41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41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41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41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41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41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41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41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41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41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41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41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41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41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41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41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41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41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41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41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41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41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79" y="1402340"/>
            <a:ext cx="1760466" cy="252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661" y="1355684"/>
            <a:ext cx="1920319" cy="2661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137" y="1383422"/>
            <a:ext cx="2030541" cy="2625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3" name="Google Shape;3733;p39"/>
          <p:cNvSpPr/>
          <p:nvPr/>
        </p:nvSpPr>
        <p:spPr>
          <a:xfrm>
            <a:off x="4228613" y="3691475"/>
            <a:ext cx="250800" cy="2508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4" name="Google Shape;3734;p39"/>
          <p:cNvSpPr/>
          <p:nvPr/>
        </p:nvSpPr>
        <p:spPr>
          <a:xfrm>
            <a:off x="4013632" y="4394308"/>
            <a:ext cx="429961" cy="306889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5" name="Google Shape;3735;p39"/>
          <p:cNvSpPr/>
          <p:nvPr/>
        </p:nvSpPr>
        <p:spPr>
          <a:xfrm>
            <a:off x="5576925" y="671945"/>
            <a:ext cx="526002" cy="43368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36" name="Google Shape;3736;p39"/>
          <p:cNvGrpSpPr/>
          <p:nvPr/>
        </p:nvGrpSpPr>
        <p:grpSpPr>
          <a:xfrm rot="2699644">
            <a:off x="184050" y="4305389"/>
            <a:ext cx="795991" cy="550561"/>
            <a:chOff x="3736388" y="802750"/>
            <a:chExt cx="583325" cy="403425"/>
          </a:xfrm>
        </p:grpSpPr>
        <p:sp>
          <p:nvSpPr>
            <p:cNvPr id="3737" name="Google Shape;3737;p39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38" name="Google Shape;3738;p39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3739" name="Google Shape;3739;p39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39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39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39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39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39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39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39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39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39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39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39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39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39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39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39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39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39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39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39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39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39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39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39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1" name="MH_SubTitle_1"/>
          <p:cNvSpPr/>
          <p:nvPr>
            <p:custDataLst>
              <p:tags r:id="rId1"/>
            </p:custDataLst>
          </p:nvPr>
        </p:nvSpPr>
        <p:spPr>
          <a:xfrm>
            <a:off x="1631817" y="2805395"/>
            <a:ext cx="6060065" cy="1220329"/>
          </a:xfrm>
          <a:prstGeom prst="roundRect">
            <a:avLst>
              <a:gd name="adj" fmla="val 1129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>
            <a:normAutofit/>
          </a:bodyPr>
          <a:lstStyle/>
          <a:p>
            <a:pPr algn="just">
              <a:defRPr/>
            </a:pP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Em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hãy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cắt</a:t>
            </a:r>
            <a:r>
              <a:rPr lang="en-US" altLang="zh-CN" sz="2000" dirty="0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dán</a:t>
            </a:r>
            <a:r>
              <a:rPr lang="en-US" altLang="zh-CN" sz="2000" dirty="0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một</a:t>
            </a:r>
            <a:r>
              <a:rPr lang="en-US" altLang="zh-CN" sz="2000" dirty="0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hoặc</a:t>
            </a:r>
            <a:r>
              <a:rPr lang="en-US" altLang="zh-CN" sz="2000" dirty="0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nhiều</a:t>
            </a:r>
            <a:r>
              <a:rPr lang="en-US" altLang="zh-CN" sz="2000" dirty="0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rô-bốt</a:t>
            </a:r>
            <a:r>
              <a:rPr lang="en-US" altLang="zh-CN" sz="2000" dirty="0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bằng</a:t>
            </a:r>
            <a:r>
              <a:rPr lang="en-US" altLang="zh-CN" sz="2000" dirty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giấy</a:t>
            </a:r>
            <a:r>
              <a:rPr lang="en-US" altLang="zh-CN" sz="2000" dirty="0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theo</a:t>
            </a:r>
            <a:r>
              <a:rPr lang="en-US" altLang="zh-CN" sz="2000" dirty="0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ý </a:t>
            </a:r>
            <a:r>
              <a:rPr lang="en-US" altLang="zh-CN" sz="2000" dirty="0" err="1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thích</a:t>
            </a:r>
            <a:r>
              <a:rPr lang="en-US" altLang="zh-CN" sz="2000" dirty="0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.</a:t>
            </a:r>
            <a:endParaRPr lang="zh-CN" altLang="en-US" sz="20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72" name="Copyright Notice">
            <a:extLst>
              <a:ext uri="{FF2B5EF4-FFF2-40B4-BE49-F238E27FC236}">
                <a16:creationId xmlns:a16="http://schemas.microsoft.com/office/drawing/2014/main" id="{9D7DBAF4-6631-4C80-8C08-EFC31BF1936B}"/>
              </a:ext>
            </a:extLst>
          </p:cNvPr>
          <p:cNvSpPr/>
          <p:nvPr/>
        </p:nvSpPr>
        <p:spPr bwMode="auto">
          <a:xfrm>
            <a:off x="2458772" y="1632715"/>
            <a:ext cx="4406156" cy="804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3</a:t>
            </a:r>
            <a:r>
              <a:rPr lang="en-US" sz="2400" b="1" cap="sm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2400" b="1" cap="sm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LUYỆN TẬP – SÁNG TẠO</a:t>
            </a:r>
            <a:endParaRPr sz="2400"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809" y="597530"/>
            <a:ext cx="5071359" cy="43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7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4" name="Google Shape;4544;p45"/>
          <p:cNvGrpSpPr/>
          <p:nvPr/>
        </p:nvGrpSpPr>
        <p:grpSpPr>
          <a:xfrm rot="5400000">
            <a:off x="51542" y="3614116"/>
            <a:ext cx="1469109" cy="1327757"/>
            <a:chOff x="2401900" y="1895088"/>
            <a:chExt cx="1203300" cy="1087613"/>
          </a:xfrm>
        </p:grpSpPr>
        <p:sp>
          <p:nvSpPr>
            <p:cNvPr id="4545" name="Google Shape;4545;p45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46" name="Google Shape;4546;p45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4547" name="Google Shape;4547;p45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45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45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45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45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45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45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45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45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45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45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45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45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45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45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45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45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45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45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45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45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45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45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45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45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45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45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45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45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45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77" name="Google Shape;4577;p45"/>
          <p:cNvGrpSpPr/>
          <p:nvPr/>
        </p:nvGrpSpPr>
        <p:grpSpPr>
          <a:xfrm rot="-4073163">
            <a:off x="7045329" y="2475229"/>
            <a:ext cx="1836507" cy="2425649"/>
            <a:chOff x="4027650" y="2008513"/>
            <a:chExt cx="792200" cy="1046275"/>
          </a:xfrm>
        </p:grpSpPr>
        <p:sp>
          <p:nvSpPr>
            <p:cNvPr id="4578" name="Google Shape;4578;p45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9" name="Google Shape;4579;p45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4580" name="Google Shape;4580;p45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45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45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45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45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45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45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45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45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45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45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45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45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45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45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45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45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45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45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45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45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45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45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45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45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45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45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45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45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45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45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45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45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45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45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45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45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45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45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45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45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45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45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45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45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45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45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45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45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45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45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45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45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45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45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45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45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45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45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45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45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45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45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45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45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45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45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45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45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45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45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45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45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45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45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45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45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57" name="Google Shape;4657;p45"/>
          <p:cNvSpPr/>
          <p:nvPr/>
        </p:nvSpPr>
        <p:spPr>
          <a:xfrm>
            <a:off x="649663" y="893000"/>
            <a:ext cx="341100" cy="3411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8" name="Google Shape;4658;p45"/>
          <p:cNvSpPr/>
          <p:nvPr/>
        </p:nvSpPr>
        <p:spPr>
          <a:xfrm>
            <a:off x="7693613" y="893000"/>
            <a:ext cx="165000" cy="1650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9" name="Google Shape;4659;p45"/>
          <p:cNvSpPr/>
          <p:nvPr/>
        </p:nvSpPr>
        <p:spPr>
          <a:xfrm>
            <a:off x="4150313" y="4207700"/>
            <a:ext cx="165000" cy="1650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0" name="Google Shape;4660;p45"/>
          <p:cNvSpPr/>
          <p:nvPr/>
        </p:nvSpPr>
        <p:spPr>
          <a:xfrm>
            <a:off x="4550379" y="4401775"/>
            <a:ext cx="212100" cy="2121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1" name="Google Shape;4661;p45"/>
          <p:cNvGrpSpPr/>
          <p:nvPr/>
        </p:nvGrpSpPr>
        <p:grpSpPr>
          <a:xfrm>
            <a:off x="6278813" y="488038"/>
            <a:ext cx="583325" cy="403425"/>
            <a:chOff x="3736388" y="802750"/>
            <a:chExt cx="583325" cy="403425"/>
          </a:xfrm>
        </p:grpSpPr>
        <p:sp>
          <p:nvSpPr>
            <p:cNvPr id="4662" name="Google Shape;4662;p45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63" name="Google Shape;4663;p45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4664" name="Google Shape;4664;p45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45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45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45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45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45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45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45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45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45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45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45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45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45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45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45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45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45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45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45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45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45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45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45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88" name="Google Shape;4688;p45"/>
          <p:cNvSpPr/>
          <p:nvPr/>
        </p:nvSpPr>
        <p:spPr>
          <a:xfrm>
            <a:off x="8112761" y="2094050"/>
            <a:ext cx="341100" cy="3411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89" name="Google Shape;4689;p45"/>
          <p:cNvGrpSpPr/>
          <p:nvPr/>
        </p:nvGrpSpPr>
        <p:grpSpPr>
          <a:xfrm rot="4037969">
            <a:off x="712953" y="2260072"/>
            <a:ext cx="583303" cy="403410"/>
            <a:chOff x="3736388" y="802750"/>
            <a:chExt cx="583325" cy="403425"/>
          </a:xfrm>
        </p:grpSpPr>
        <p:sp>
          <p:nvSpPr>
            <p:cNvPr id="4690" name="Google Shape;4690;p45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91" name="Google Shape;4691;p45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4692" name="Google Shape;4692;p45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45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45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45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45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45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45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45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45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45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45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45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45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45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45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45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45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45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45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45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45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45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45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45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16" name="Google Shape;4716;p45"/>
          <p:cNvSpPr/>
          <p:nvPr/>
        </p:nvSpPr>
        <p:spPr>
          <a:xfrm>
            <a:off x="7954646" y="1058000"/>
            <a:ext cx="111600" cy="1116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MH_SubTitle_1"/>
          <p:cNvSpPr/>
          <p:nvPr>
            <p:custDataLst>
              <p:tags r:id="rId1"/>
            </p:custDataLst>
          </p:nvPr>
        </p:nvSpPr>
        <p:spPr>
          <a:xfrm>
            <a:off x="1584492" y="1994654"/>
            <a:ext cx="5302881" cy="2283038"/>
          </a:xfrm>
          <a:prstGeom prst="roundRect">
            <a:avLst>
              <a:gd name="adj" fmla="val 1129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>
            <a:normAutofit/>
          </a:bodyPr>
          <a:lstStyle/>
          <a:p>
            <a:pPr algn="just">
              <a:defRPr/>
            </a:pPr>
            <a:r>
              <a:rPr lang="vi-VN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Nêu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suy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nghĩ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vi-VN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của em về sản phẩ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m:</a:t>
            </a:r>
          </a:p>
          <a:p>
            <a:pPr algn="just">
              <a:defRPr/>
            </a:pP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+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Em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thích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sản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phẩm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rô-bốt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nào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?</a:t>
            </a:r>
            <a:endParaRPr lang="vi-VN" altLang="zh-CN" sz="2000" dirty="0" smtClean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  <a:p>
            <a:pPr algn="just">
              <a:defRPr/>
            </a:pPr>
            <a:r>
              <a:rPr lang="vi-VN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+ 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V</a:t>
            </a:r>
            <a:r>
              <a:rPr lang="vi-VN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ật liệu tạo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sản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phẩm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rô-bốt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?</a:t>
            </a:r>
            <a:endParaRPr lang="vi-VN" altLang="zh-CN" sz="2000" dirty="0" smtClean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  <a:p>
            <a:pPr algn="just">
              <a:defRPr/>
            </a:pPr>
            <a:r>
              <a:rPr lang="vi-VN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+ Các hình cơ bản tạo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sản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phẩm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?</a:t>
            </a:r>
            <a:endParaRPr lang="vi-VN" altLang="zh-CN" sz="2000" dirty="0" smtClean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77" name="Copyright Notice">
            <a:extLst>
              <a:ext uri="{FF2B5EF4-FFF2-40B4-BE49-F238E27FC236}">
                <a16:creationId xmlns:a16="http://schemas.microsoft.com/office/drawing/2014/main" id="{9D7DBAF4-6631-4C80-8C08-EFC31BF1936B}"/>
              </a:ext>
            </a:extLst>
          </p:cNvPr>
          <p:cNvSpPr/>
          <p:nvPr/>
        </p:nvSpPr>
        <p:spPr bwMode="auto">
          <a:xfrm>
            <a:off x="1557257" y="1028610"/>
            <a:ext cx="5708073" cy="3424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</a:t>
            </a:r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4: PHÂN TÍCH – ĐÁNH GIÁ</a:t>
            </a:r>
            <a:endParaRPr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7" name="Google Shape;4177;p42"/>
          <p:cNvGrpSpPr/>
          <p:nvPr/>
        </p:nvGrpSpPr>
        <p:grpSpPr>
          <a:xfrm>
            <a:off x="3936988" y="3180925"/>
            <a:ext cx="583325" cy="403425"/>
            <a:chOff x="3736388" y="802750"/>
            <a:chExt cx="583325" cy="403425"/>
          </a:xfrm>
        </p:grpSpPr>
        <p:sp>
          <p:nvSpPr>
            <p:cNvPr id="4178" name="Google Shape;4178;p42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79" name="Google Shape;4179;p42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4180" name="Google Shape;4180;p42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42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42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42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42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42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42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42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42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42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42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42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42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42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42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42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42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42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42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42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42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42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42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42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04" name="Google Shape;4204;p42"/>
          <p:cNvGrpSpPr/>
          <p:nvPr/>
        </p:nvGrpSpPr>
        <p:grpSpPr>
          <a:xfrm>
            <a:off x="1497534" y="1066199"/>
            <a:ext cx="2111918" cy="3144274"/>
            <a:chOff x="6979875" y="2688000"/>
            <a:chExt cx="1344400" cy="2001575"/>
          </a:xfrm>
        </p:grpSpPr>
        <p:sp>
          <p:nvSpPr>
            <p:cNvPr id="4205" name="Google Shape;4205;p42"/>
            <p:cNvSpPr/>
            <p:nvPr/>
          </p:nvSpPr>
          <p:spPr>
            <a:xfrm>
              <a:off x="6979875" y="2688025"/>
              <a:ext cx="1344400" cy="2001525"/>
            </a:xfrm>
            <a:custGeom>
              <a:avLst/>
              <a:gdLst/>
              <a:ahLst/>
              <a:cxnLst/>
              <a:rect l="l" t="t" r="r" b="b"/>
              <a:pathLst>
                <a:path w="53776" h="80061" extrusionOk="0">
                  <a:moveTo>
                    <a:pt x="37823" y="0"/>
                  </a:moveTo>
                  <a:cubicBezTo>
                    <a:pt x="37623" y="0"/>
                    <a:pt x="37422" y="16"/>
                    <a:pt x="37222" y="53"/>
                  </a:cubicBezTo>
                  <a:cubicBezTo>
                    <a:pt x="35799" y="347"/>
                    <a:pt x="34809" y="1804"/>
                    <a:pt x="34272" y="3072"/>
                  </a:cubicBezTo>
                  <a:cubicBezTo>
                    <a:pt x="33733" y="4356"/>
                    <a:pt x="33543" y="5744"/>
                    <a:pt x="33543" y="7149"/>
                  </a:cubicBezTo>
                  <a:cubicBezTo>
                    <a:pt x="32641" y="6681"/>
                    <a:pt x="31669" y="6351"/>
                    <a:pt x="30679" y="6108"/>
                  </a:cubicBezTo>
                  <a:cubicBezTo>
                    <a:pt x="30142" y="5258"/>
                    <a:pt x="29587" y="4407"/>
                    <a:pt x="28979" y="3592"/>
                  </a:cubicBezTo>
                  <a:cubicBezTo>
                    <a:pt x="28979" y="3592"/>
                    <a:pt x="28555" y="3361"/>
                    <a:pt x="27516" y="3361"/>
                  </a:cubicBezTo>
                  <a:cubicBezTo>
                    <a:pt x="26997" y="3361"/>
                    <a:pt x="26324" y="3419"/>
                    <a:pt x="25474" y="3592"/>
                  </a:cubicBezTo>
                  <a:cubicBezTo>
                    <a:pt x="22905" y="4113"/>
                    <a:pt x="22558" y="4824"/>
                    <a:pt x="22558" y="4824"/>
                  </a:cubicBezTo>
                  <a:cubicBezTo>
                    <a:pt x="21986" y="5258"/>
                    <a:pt x="21466" y="5744"/>
                    <a:pt x="20997" y="6265"/>
                  </a:cubicBezTo>
                  <a:cubicBezTo>
                    <a:pt x="20668" y="6351"/>
                    <a:pt x="20337" y="6455"/>
                    <a:pt x="20008" y="6577"/>
                  </a:cubicBezTo>
                  <a:cubicBezTo>
                    <a:pt x="19539" y="6751"/>
                    <a:pt x="19053" y="6959"/>
                    <a:pt x="18602" y="7202"/>
                  </a:cubicBezTo>
                  <a:cubicBezTo>
                    <a:pt x="18620" y="6161"/>
                    <a:pt x="18516" y="5119"/>
                    <a:pt x="18238" y="4113"/>
                  </a:cubicBezTo>
                  <a:cubicBezTo>
                    <a:pt x="17857" y="2741"/>
                    <a:pt x="17110" y="1284"/>
                    <a:pt x="15895" y="469"/>
                  </a:cubicBezTo>
                  <a:cubicBezTo>
                    <a:pt x="15399" y="136"/>
                    <a:pt x="14856" y="6"/>
                    <a:pt x="14300" y="6"/>
                  </a:cubicBezTo>
                  <a:cubicBezTo>
                    <a:pt x="13380" y="6"/>
                    <a:pt x="12425" y="361"/>
                    <a:pt x="11592" y="729"/>
                  </a:cubicBezTo>
                  <a:cubicBezTo>
                    <a:pt x="10256" y="1302"/>
                    <a:pt x="8989" y="2082"/>
                    <a:pt x="8035" y="3211"/>
                  </a:cubicBezTo>
                  <a:cubicBezTo>
                    <a:pt x="7133" y="4252"/>
                    <a:pt x="6560" y="5640"/>
                    <a:pt x="6594" y="7028"/>
                  </a:cubicBezTo>
                  <a:cubicBezTo>
                    <a:pt x="6629" y="8347"/>
                    <a:pt x="7289" y="9596"/>
                    <a:pt x="8278" y="10446"/>
                  </a:cubicBezTo>
                  <a:cubicBezTo>
                    <a:pt x="9354" y="11383"/>
                    <a:pt x="10724" y="11783"/>
                    <a:pt x="12112" y="11956"/>
                  </a:cubicBezTo>
                  <a:cubicBezTo>
                    <a:pt x="12460" y="11991"/>
                    <a:pt x="12807" y="12008"/>
                    <a:pt x="13154" y="12060"/>
                  </a:cubicBezTo>
                  <a:cubicBezTo>
                    <a:pt x="13397" y="12095"/>
                    <a:pt x="13623" y="12146"/>
                    <a:pt x="13866" y="12199"/>
                  </a:cubicBezTo>
                  <a:cubicBezTo>
                    <a:pt x="12876" y="13847"/>
                    <a:pt x="12182" y="15635"/>
                    <a:pt x="11696" y="17509"/>
                  </a:cubicBezTo>
                  <a:cubicBezTo>
                    <a:pt x="11418" y="18567"/>
                    <a:pt x="11159" y="19660"/>
                    <a:pt x="11002" y="20753"/>
                  </a:cubicBezTo>
                  <a:cubicBezTo>
                    <a:pt x="10812" y="21968"/>
                    <a:pt x="10846" y="23217"/>
                    <a:pt x="11557" y="24276"/>
                  </a:cubicBezTo>
                  <a:cubicBezTo>
                    <a:pt x="11957" y="24883"/>
                    <a:pt x="12478" y="25352"/>
                    <a:pt x="13068" y="25734"/>
                  </a:cubicBezTo>
                  <a:cubicBezTo>
                    <a:pt x="12790" y="26028"/>
                    <a:pt x="12582" y="26393"/>
                    <a:pt x="12460" y="26791"/>
                  </a:cubicBezTo>
                  <a:cubicBezTo>
                    <a:pt x="11106" y="26914"/>
                    <a:pt x="9891" y="27642"/>
                    <a:pt x="8834" y="28457"/>
                  </a:cubicBezTo>
                  <a:cubicBezTo>
                    <a:pt x="7705" y="29343"/>
                    <a:pt x="6647" y="30366"/>
                    <a:pt x="5692" y="31425"/>
                  </a:cubicBezTo>
                  <a:cubicBezTo>
                    <a:pt x="4720" y="32483"/>
                    <a:pt x="3818" y="33628"/>
                    <a:pt x="3003" y="34808"/>
                  </a:cubicBezTo>
                  <a:cubicBezTo>
                    <a:pt x="2205" y="36006"/>
                    <a:pt x="1372" y="37255"/>
                    <a:pt x="868" y="38609"/>
                  </a:cubicBezTo>
                  <a:cubicBezTo>
                    <a:pt x="1" y="40969"/>
                    <a:pt x="296" y="43849"/>
                    <a:pt x="2118" y="45671"/>
                  </a:cubicBezTo>
                  <a:cubicBezTo>
                    <a:pt x="3020" y="46591"/>
                    <a:pt x="4183" y="47181"/>
                    <a:pt x="5363" y="47614"/>
                  </a:cubicBezTo>
                  <a:cubicBezTo>
                    <a:pt x="5449" y="47649"/>
                    <a:pt x="5519" y="47683"/>
                    <a:pt x="5606" y="47701"/>
                  </a:cubicBezTo>
                  <a:cubicBezTo>
                    <a:pt x="5762" y="47753"/>
                    <a:pt x="6352" y="47979"/>
                    <a:pt x="7272" y="48257"/>
                  </a:cubicBezTo>
                  <a:cubicBezTo>
                    <a:pt x="7688" y="49888"/>
                    <a:pt x="8364" y="51431"/>
                    <a:pt x="9215" y="52872"/>
                  </a:cubicBezTo>
                  <a:lnTo>
                    <a:pt x="9215" y="64550"/>
                  </a:lnTo>
                  <a:lnTo>
                    <a:pt x="7427" y="64550"/>
                  </a:lnTo>
                  <a:cubicBezTo>
                    <a:pt x="7341" y="64550"/>
                    <a:pt x="7237" y="64619"/>
                    <a:pt x="7254" y="64723"/>
                  </a:cubicBezTo>
                  <a:cubicBezTo>
                    <a:pt x="7411" y="66858"/>
                    <a:pt x="7566" y="69010"/>
                    <a:pt x="7723" y="71161"/>
                  </a:cubicBezTo>
                  <a:cubicBezTo>
                    <a:pt x="7740" y="71370"/>
                    <a:pt x="7758" y="71578"/>
                    <a:pt x="7774" y="71768"/>
                  </a:cubicBezTo>
                  <a:cubicBezTo>
                    <a:pt x="7705" y="71803"/>
                    <a:pt x="7670" y="71872"/>
                    <a:pt x="7670" y="71942"/>
                  </a:cubicBezTo>
                  <a:cubicBezTo>
                    <a:pt x="7029" y="72064"/>
                    <a:pt x="6404" y="72307"/>
                    <a:pt x="5814" y="72619"/>
                  </a:cubicBezTo>
                  <a:cubicBezTo>
                    <a:pt x="4408" y="73348"/>
                    <a:pt x="3316" y="74544"/>
                    <a:pt x="2760" y="76037"/>
                  </a:cubicBezTo>
                  <a:cubicBezTo>
                    <a:pt x="2326" y="77269"/>
                    <a:pt x="2275" y="78605"/>
                    <a:pt x="2413" y="79889"/>
                  </a:cubicBezTo>
                  <a:cubicBezTo>
                    <a:pt x="2426" y="79979"/>
                    <a:pt x="2496" y="80060"/>
                    <a:pt x="2581" y="80060"/>
                  </a:cubicBezTo>
                  <a:cubicBezTo>
                    <a:pt x="2610" y="80060"/>
                    <a:pt x="2642" y="80050"/>
                    <a:pt x="2673" y="80028"/>
                  </a:cubicBezTo>
                  <a:cubicBezTo>
                    <a:pt x="3246" y="79681"/>
                    <a:pt x="3802" y="79317"/>
                    <a:pt x="4373" y="78970"/>
                  </a:cubicBezTo>
                  <a:cubicBezTo>
                    <a:pt x="4790" y="79317"/>
                    <a:pt x="5190" y="79664"/>
                    <a:pt x="5606" y="80011"/>
                  </a:cubicBezTo>
                  <a:cubicBezTo>
                    <a:pt x="5638" y="80043"/>
                    <a:pt x="5674" y="80057"/>
                    <a:pt x="5712" y="80057"/>
                  </a:cubicBezTo>
                  <a:cubicBezTo>
                    <a:pt x="5756" y="80057"/>
                    <a:pt x="5802" y="80039"/>
                    <a:pt x="5849" y="80011"/>
                  </a:cubicBezTo>
                  <a:cubicBezTo>
                    <a:pt x="6335" y="79611"/>
                    <a:pt x="6837" y="79229"/>
                    <a:pt x="7323" y="78831"/>
                  </a:cubicBezTo>
                  <a:cubicBezTo>
                    <a:pt x="7879" y="79229"/>
                    <a:pt x="8434" y="79629"/>
                    <a:pt x="8972" y="80028"/>
                  </a:cubicBezTo>
                  <a:cubicBezTo>
                    <a:pt x="9002" y="80050"/>
                    <a:pt x="9034" y="80059"/>
                    <a:pt x="9065" y="80059"/>
                  </a:cubicBezTo>
                  <a:cubicBezTo>
                    <a:pt x="9108" y="80059"/>
                    <a:pt x="9150" y="80041"/>
                    <a:pt x="9181" y="80011"/>
                  </a:cubicBezTo>
                  <a:cubicBezTo>
                    <a:pt x="9597" y="79646"/>
                    <a:pt x="9996" y="79282"/>
                    <a:pt x="10412" y="78917"/>
                  </a:cubicBezTo>
                  <a:cubicBezTo>
                    <a:pt x="10863" y="79282"/>
                    <a:pt x="11298" y="79646"/>
                    <a:pt x="11749" y="80011"/>
                  </a:cubicBezTo>
                  <a:cubicBezTo>
                    <a:pt x="11795" y="80039"/>
                    <a:pt x="11842" y="80057"/>
                    <a:pt x="11886" y="80057"/>
                  </a:cubicBezTo>
                  <a:cubicBezTo>
                    <a:pt x="11924" y="80057"/>
                    <a:pt x="11960" y="80043"/>
                    <a:pt x="11992" y="80011"/>
                  </a:cubicBezTo>
                  <a:cubicBezTo>
                    <a:pt x="12494" y="79595"/>
                    <a:pt x="12980" y="79195"/>
                    <a:pt x="13466" y="78778"/>
                  </a:cubicBezTo>
                  <a:cubicBezTo>
                    <a:pt x="13917" y="79195"/>
                    <a:pt x="14352" y="79595"/>
                    <a:pt x="14803" y="80011"/>
                  </a:cubicBezTo>
                  <a:cubicBezTo>
                    <a:pt x="14835" y="80043"/>
                    <a:pt x="14874" y="80057"/>
                    <a:pt x="14915" y="80057"/>
                  </a:cubicBezTo>
                  <a:cubicBezTo>
                    <a:pt x="14961" y="80057"/>
                    <a:pt x="15008" y="80039"/>
                    <a:pt x="15046" y="80011"/>
                  </a:cubicBezTo>
                  <a:lnTo>
                    <a:pt x="16555" y="78709"/>
                  </a:lnTo>
                  <a:cubicBezTo>
                    <a:pt x="16936" y="79056"/>
                    <a:pt x="17318" y="79386"/>
                    <a:pt x="17700" y="79733"/>
                  </a:cubicBezTo>
                  <a:cubicBezTo>
                    <a:pt x="17737" y="79761"/>
                    <a:pt x="17784" y="79779"/>
                    <a:pt x="17831" y="79779"/>
                  </a:cubicBezTo>
                  <a:cubicBezTo>
                    <a:pt x="17871" y="79779"/>
                    <a:pt x="17911" y="79766"/>
                    <a:pt x="17943" y="79733"/>
                  </a:cubicBezTo>
                  <a:cubicBezTo>
                    <a:pt x="18290" y="79368"/>
                    <a:pt x="18620" y="79021"/>
                    <a:pt x="18967" y="78658"/>
                  </a:cubicBezTo>
                  <a:cubicBezTo>
                    <a:pt x="19366" y="79021"/>
                    <a:pt x="19765" y="79368"/>
                    <a:pt x="20164" y="79733"/>
                  </a:cubicBezTo>
                  <a:cubicBezTo>
                    <a:pt x="20199" y="79768"/>
                    <a:pt x="20242" y="79785"/>
                    <a:pt x="20285" y="79785"/>
                  </a:cubicBezTo>
                  <a:cubicBezTo>
                    <a:pt x="20329" y="79785"/>
                    <a:pt x="20372" y="79768"/>
                    <a:pt x="20407" y="79733"/>
                  </a:cubicBezTo>
                  <a:cubicBezTo>
                    <a:pt x="20841" y="79368"/>
                    <a:pt x="21292" y="79005"/>
                    <a:pt x="21726" y="78640"/>
                  </a:cubicBezTo>
                  <a:cubicBezTo>
                    <a:pt x="22195" y="78970"/>
                    <a:pt x="22663" y="79299"/>
                    <a:pt x="23148" y="79629"/>
                  </a:cubicBezTo>
                  <a:cubicBezTo>
                    <a:pt x="23172" y="79645"/>
                    <a:pt x="23197" y="79652"/>
                    <a:pt x="23223" y="79652"/>
                  </a:cubicBezTo>
                  <a:cubicBezTo>
                    <a:pt x="23314" y="79652"/>
                    <a:pt x="23409" y="79567"/>
                    <a:pt x="23409" y="79472"/>
                  </a:cubicBezTo>
                  <a:cubicBezTo>
                    <a:pt x="23444" y="77807"/>
                    <a:pt x="23479" y="76141"/>
                    <a:pt x="23513" y="74458"/>
                  </a:cubicBezTo>
                  <a:cubicBezTo>
                    <a:pt x="23583" y="71821"/>
                    <a:pt x="23634" y="69183"/>
                    <a:pt x="23704" y="66528"/>
                  </a:cubicBezTo>
                  <a:cubicBezTo>
                    <a:pt x="23704" y="65921"/>
                    <a:pt x="23722" y="65313"/>
                    <a:pt x="23738" y="64723"/>
                  </a:cubicBezTo>
                  <a:cubicBezTo>
                    <a:pt x="23738" y="64654"/>
                    <a:pt x="23722" y="64602"/>
                    <a:pt x="23669" y="64584"/>
                  </a:cubicBezTo>
                  <a:cubicBezTo>
                    <a:pt x="23652" y="64550"/>
                    <a:pt x="23618" y="64550"/>
                    <a:pt x="23565" y="64550"/>
                  </a:cubicBezTo>
                  <a:lnTo>
                    <a:pt x="22211" y="64550"/>
                  </a:lnTo>
                  <a:lnTo>
                    <a:pt x="22211" y="62329"/>
                  </a:lnTo>
                  <a:cubicBezTo>
                    <a:pt x="23028" y="62467"/>
                    <a:pt x="23861" y="62555"/>
                    <a:pt x="24693" y="62590"/>
                  </a:cubicBezTo>
                  <a:cubicBezTo>
                    <a:pt x="25098" y="62613"/>
                    <a:pt x="25505" y="62624"/>
                    <a:pt x="25913" y="62624"/>
                  </a:cubicBezTo>
                  <a:cubicBezTo>
                    <a:pt x="26729" y="62624"/>
                    <a:pt x="27550" y="62578"/>
                    <a:pt x="28372" y="62485"/>
                  </a:cubicBezTo>
                  <a:lnTo>
                    <a:pt x="29448" y="65452"/>
                  </a:lnTo>
                  <a:cubicBezTo>
                    <a:pt x="29031" y="65609"/>
                    <a:pt x="28597" y="65748"/>
                    <a:pt x="28181" y="65903"/>
                  </a:cubicBezTo>
                  <a:cubicBezTo>
                    <a:pt x="28164" y="65903"/>
                    <a:pt x="28164" y="65921"/>
                    <a:pt x="28146" y="65921"/>
                  </a:cubicBezTo>
                  <a:cubicBezTo>
                    <a:pt x="28076" y="65956"/>
                    <a:pt x="28025" y="66025"/>
                    <a:pt x="28060" y="66111"/>
                  </a:cubicBezTo>
                  <a:lnTo>
                    <a:pt x="29881" y="70796"/>
                  </a:lnTo>
                  <a:lnTo>
                    <a:pt x="32745" y="78188"/>
                  </a:lnTo>
                  <a:cubicBezTo>
                    <a:pt x="32970" y="78762"/>
                    <a:pt x="33178" y="79317"/>
                    <a:pt x="33404" y="79889"/>
                  </a:cubicBezTo>
                  <a:cubicBezTo>
                    <a:pt x="33432" y="79965"/>
                    <a:pt x="33498" y="80005"/>
                    <a:pt x="33565" y="80005"/>
                  </a:cubicBezTo>
                  <a:cubicBezTo>
                    <a:pt x="33620" y="80005"/>
                    <a:pt x="33677" y="79978"/>
                    <a:pt x="33717" y="79924"/>
                  </a:cubicBezTo>
                  <a:cubicBezTo>
                    <a:pt x="34046" y="79456"/>
                    <a:pt x="34376" y="78987"/>
                    <a:pt x="34705" y="78535"/>
                  </a:cubicBezTo>
                  <a:cubicBezTo>
                    <a:pt x="35243" y="78727"/>
                    <a:pt x="35799" y="78917"/>
                    <a:pt x="36336" y="79125"/>
                  </a:cubicBezTo>
                  <a:cubicBezTo>
                    <a:pt x="36348" y="79129"/>
                    <a:pt x="36362" y="79130"/>
                    <a:pt x="36375" y="79130"/>
                  </a:cubicBezTo>
                  <a:cubicBezTo>
                    <a:pt x="36440" y="79130"/>
                    <a:pt x="36516" y="79096"/>
                    <a:pt x="36544" y="79039"/>
                  </a:cubicBezTo>
                  <a:cubicBezTo>
                    <a:pt x="36787" y="78570"/>
                    <a:pt x="37048" y="78084"/>
                    <a:pt x="37308" y="77616"/>
                  </a:cubicBezTo>
                  <a:cubicBezTo>
                    <a:pt x="37742" y="77825"/>
                    <a:pt x="38175" y="78050"/>
                    <a:pt x="38626" y="78276"/>
                  </a:cubicBezTo>
                  <a:cubicBezTo>
                    <a:pt x="38648" y="78287"/>
                    <a:pt x="38674" y="78292"/>
                    <a:pt x="38700" y="78292"/>
                  </a:cubicBezTo>
                  <a:cubicBezTo>
                    <a:pt x="38756" y="78292"/>
                    <a:pt x="38817" y="78265"/>
                    <a:pt x="38853" y="78206"/>
                  </a:cubicBezTo>
                  <a:cubicBezTo>
                    <a:pt x="39096" y="77755"/>
                    <a:pt x="39355" y="77304"/>
                    <a:pt x="39598" y="76835"/>
                  </a:cubicBezTo>
                  <a:lnTo>
                    <a:pt x="41472" y="77564"/>
                  </a:lnTo>
                  <a:cubicBezTo>
                    <a:pt x="41484" y="77567"/>
                    <a:pt x="41498" y="77568"/>
                    <a:pt x="41512" y="77568"/>
                  </a:cubicBezTo>
                  <a:cubicBezTo>
                    <a:pt x="41576" y="77568"/>
                    <a:pt x="41652" y="77535"/>
                    <a:pt x="41680" y="77478"/>
                  </a:cubicBezTo>
                  <a:lnTo>
                    <a:pt x="42513" y="75863"/>
                  </a:lnTo>
                  <a:cubicBezTo>
                    <a:pt x="43121" y="76071"/>
                    <a:pt x="43728" y="76298"/>
                    <a:pt x="44353" y="76523"/>
                  </a:cubicBezTo>
                  <a:cubicBezTo>
                    <a:pt x="44365" y="76526"/>
                    <a:pt x="44378" y="76527"/>
                    <a:pt x="44391" y="76527"/>
                  </a:cubicBezTo>
                  <a:cubicBezTo>
                    <a:pt x="44451" y="76527"/>
                    <a:pt x="44516" y="76494"/>
                    <a:pt x="44544" y="76436"/>
                  </a:cubicBezTo>
                  <a:cubicBezTo>
                    <a:pt x="44839" y="75933"/>
                    <a:pt x="45134" y="75430"/>
                    <a:pt x="45447" y="74944"/>
                  </a:cubicBezTo>
                  <a:cubicBezTo>
                    <a:pt x="45949" y="75152"/>
                    <a:pt x="46470" y="75361"/>
                    <a:pt x="46990" y="75569"/>
                  </a:cubicBezTo>
                  <a:cubicBezTo>
                    <a:pt x="46999" y="75571"/>
                    <a:pt x="47009" y="75572"/>
                    <a:pt x="47018" y="75572"/>
                  </a:cubicBezTo>
                  <a:cubicBezTo>
                    <a:pt x="47082" y="75572"/>
                    <a:pt x="47152" y="75527"/>
                    <a:pt x="47182" y="75481"/>
                  </a:cubicBezTo>
                  <a:cubicBezTo>
                    <a:pt x="47563" y="74926"/>
                    <a:pt x="47927" y="74371"/>
                    <a:pt x="48309" y="73816"/>
                  </a:cubicBezTo>
                  <a:cubicBezTo>
                    <a:pt x="48917" y="74024"/>
                    <a:pt x="49524" y="74215"/>
                    <a:pt x="50132" y="74424"/>
                  </a:cubicBezTo>
                  <a:cubicBezTo>
                    <a:pt x="50147" y="74431"/>
                    <a:pt x="50163" y="74435"/>
                    <a:pt x="50180" y="74435"/>
                  </a:cubicBezTo>
                  <a:cubicBezTo>
                    <a:pt x="50237" y="74435"/>
                    <a:pt x="50295" y="74394"/>
                    <a:pt x="50322" y="74354"/>
                  </a:cubicBezTo>
                  <a:cubicBezTo>
                    <a:pt x="50583" y="73868"/>
                    <a:pt x="50860" y="73399"/>
                    <a:pt x="51138" y="72931"/>
                  </a:cubicBezTo>
                  <a:cubicBezTo>
                    <a:pt x="51779" y="73070"/>
                    <a:pt x="52422" y="73209"/>
                    <a:pt x="53081" y="73364"/>
                  </a:cubicBezTo>
                  <a:cubicBezTo>
                    <a:pt x="53091" y="73366"/>
                    <a:pt x="53100" y="73367"/>
                    <a:pt x="53109" y="73367"/>
                  </a:cubicBezTo>
                  <a:cubicBezTo>
                    <a:pt x="53220" y="73367"/>
                    <a:pt x="53322" y="73268"/>
                    <a:pt x="53290" y="73140"/>
                  </a:cubicBezTo>
                  <a:cubicBezTo>
                    <a:pt x="52804" y="71143"/>
                    <a:pt x="51763" y="69218"/>
                    <a:pt x="49905" y="68194"/>
                  </a:cubicBezTo>
                  <a:cubicBezTo>
                    <a:pt x="48902" y="67637"/>
                    <a:pt x="47747" y="67384"/>
                    <a:pt x="46599" y="67384"/>
                  </a:cubicBezTo>
                  <a:cubicBezTo>
                    <a:pt x="46458" y="67384"/>
                    <a:pt x="46316" y="67388"/>
                    <a:pt x="46175" y="67395"/>
                  </a:cubicBezTo>
                  <a:cubicBezTo>
                    <a:pt x="45984" y="67413"/>
                    <a:pt x="45810" y="67430"/>
                    <a:pt x="45620" y="67448"/>
                  </a:cubicBezTo>
                  <a:cubicBezTo>
                    <a:pt x="45602" y="67379"/>
                    <a:pt x="45551" y="67326"/>
                    <a:pt x="45481" y="67326"/>
                  </a:cubicBezTo>
                  <a:cubicBezTo>
                    <a:pt x="44926" y="65348"/>
                    <a:pt x="44371" y="63370"/>
                    <a:pt x="43815" y="61410"/>
                  </a:cubicBezTo>
                  <a:cubicBezTo>
                    <a:pt x="43746" y="61114"/>
                    <a:pt x="43659" y="60820"/>
                    <a:pt x="43572" y="60524"/>
                  </a:cubicBezTo>
                  <a:cubicBezTo>
                    <a:pt x="43558" y="60453"/>
                    <a:pt x="43485" y="60394"/>
                    <a:pt x="43412" y="60394"/>
                  </a:cubicBezTo>
                  <a:cubicBezTo>
                    <a:pt x="43396" y="60394"/>
                    <a:pt x="43380" y="60397"/>
                    <a:pt x="43364" y="60403"/>
                  </a:cubicBezTo>
                  <a:cubicBezTo>
                    <a:pt x="42791" y="60611"/>
                    <a:pt x="42236" y="60820"/>
                    <a:pt x="41664" y="61028"/>
                  </a:cubicBezTo>
                  <a:lnTo>
                    <a:pt x="40813" y="58668"/>
                  </a:lnTo>
                  <a:lnTo>
                    <a:pt x="40813" y="58668"/>
                  </a:lnTo>
                  <a:cubicBezTo>
                    <a:pt x="41059" y="58738"/>
                    <a:pt x="41337" y="58794"/>
                    <a:pt x="41605" y="58794"/>
                  </a:cubicBezTo>
                  <a:cubicBezTo>
                    <a:pt x="41997" y="58794"/>
                    <a:pt x="42367" y="58674"/>
                    <a:pt x="42583" y="58303"/>
                  </a:cubicBezTo>
                  <a:cubicBezTo>
                    <a:pt x="42930" y="57713"/>
                    <a:pt x="42670" y="56845"/>
                    <a:pt x="42497" y="56255"/>
                  </a:cubicBezTo>
                  <a:cubicBezTo>
                    <a:pt x="42409" y="55978"/>
                    <a:pt x="42305" y="55718"/>
                    <a:pt x="42184" y="55457"/>
                  </a:cubicBezTo>
                  <a:lnTo>
                    <a:pt x="42184" y="55457"/>
                  </a:lnTo>
                  <a:cubicBezTo>
                    <a:pt x="42817" y="55563"/>
                    <a:pt x="43469" y="55638"/>
                    <a:pt x="44118" y="55638"/>
                  </a:cubicBezTo>
                  <a:cubicBezTo>
                    <a:pt x="44324" y="55638"/>
                    <a:pt x="44530" y="55631"/>
                    <a:pt x="44734" y="55614"/>
                  </a:cubicBezTo>
                  <a:cubicBezTo>
                    <a:pt x="45463" y="55545"/>
                    <a:pt x="46210" y="55249"/>
                    <a:pt x="46453" y="54485"/>
                  </a:cubicBezTo>
                  <a:cubicBezTo>
                    <a:pt x="46488" y="54347"/>
                    <a:pt x="46522" y="54226"/>
                    <a:pt x="46522" y="54087"/>
                  </a:cubicBezTo>
                  <a:cubicBezTo>
                    <a:pt x="46539" y="54087"/>
                    <a:pt x="46539" y="54104"/>
                    <a:pt x="46557" y="54104"/>
                  </a:cubicBezTo>
                  <a:cubicBezTo>
                    <a:pt x="47449" y="54628"/>
                    <a:pt x="48457" y="55037"/>
                    <a:pt x="49496" y="55037"/>
                  </a:cubicBezTo>
                  <a:cubicBezTo>
                    <a:pt x="49730" y="55037"/>
                    <a:pt x="49965" y="55016"/>
                    <a:pt x="50201" y="54971"/>
                  </a:cubicBezTo>
                  <a:cubicBezTo>
                    <a:pt x="50722" y="54851"/>
                    <a:pt x="51224" y="54642"/>
                    <a:pt x="51659" y="54330"/>
                  </a:cubicBezTo>
                  <a:cubicBezTo>
                    <a:pt x="51670" y="54335"/>
                    <a:pt x="51682" y="54337"/>
                    <a:pt x="51695" y="54337"/>
                  </a:cubicBezTo>
                  <a:cubicBezTo>
                    <a:pt x="51775" y="54337"/>
                    <a:pt x="51867" y="54247"/>
                    <a:pt x="51867" y="54156"/>
                  </a:cubicBezTo>
                  <a:cubicBezTo>
                    <a:pt x="52249" y="53861"/>
                    <a:pt x="52561" y="53497"/>
                    <a:pt x="52820" y="53097"/>
                  </a:cubicBezTo>
                  <a:cubicBezTo>
                    <a:pt x="52873" y="53063"/>
                    <a:pt x="52908" y="53011"/>
                    <a:pt x="52908" y="52958"/>
                  </a:cubicBezTo>
                  <a:cubicBezTo>
                    <a:pt x="53533" y="51917"/>
                    <a:pt x="53776" y="50721"/>
                    <a:pt x="53776" y="49523"/>
                  </a:cubicBezTo>
                  <a:cubicBezTo>
                    <a:pt x="53776" y="46556"/>
                    <a:pt x="52578" y="43710"/>
                    <a:pt x="51224" y="41124"/>
                  </a:cubicBezTo>
                  <a:cubicBezTo>
                    <a:pt x="49801" y="38435"/>
                    <a:pt x="48119" y="35884"/>
                    <a:pt x="46296" y="33438"/>
                  </a:cubicBezTo>
                  <a:cubicBezTo>
                    <a:pt x="45412" y="32258"/>
                    <a:pt x="44526" y="31043"/>
                    <a:pt x="43554" y="29933"/>
                  </a:cubicBezTo>
                  <a:cubicBezTo>
                    <a:pt x="42635" y="28892"/>
                    <a:pt x="41490" y="27937"/>
                    <a:pt x="40171" y="27451"/>
                  </a:cubicBezTo>
                  <a:cubicBezTo>
                    <a:pt x="40015" y="27381"/>
                    <a:pt x="39841" y="27347"/>
                    <a:pt x="39686" y="27295"/>
                  </a:cubicBezTo>
                  <a:cubicBezTo>
                    <a:pt x="39563" y="26983"/>
                    <a:pt x="39373" y="26671"/>
                    <a:pt x="39147" y="26393"/>
                  </a:cubicBezTo>
                  <a:cubicBezTo>
                    <a:pt x="39043" y="26254"/>
                    <a:pt x="38922" y="26115"/>
                    <a:pt x="38800" y="25993"/>
                  </a:cubicBezTo>
                  <a:cubicBezTo>
                    <a:pt x="39078" y="25820"/>
                    <a:pt x="39355" y="25646"/>
                    <a:pt x="39616" y="25438"/>
                  </a:cubicBezTo>
                  <a:cubicBezTo>
                    <a:pt x="40519" y="24727"/>
                    <a:pt x="41178" y="23756"/>
                    <a:pt x="41317" y="22592"/>
                  </a:cubicBezTo>
                  <a:cubicBezTo>
                    <a:pt x="41472" y="21412"/>
                    <a:pt x="41160" y="20198"/>
                    <a:pt x="40917" y="19052"/>
                  </a:cubicBezTo>
                  <a:cubicBezTo>
                    <a:pt x="40414" y="16745"/>
                    <a:pt x="39720" y="14472"/>
                    <a:pt x="38540" y="12424"/>
                  </a:cubicBezTo>
                  <a:cubicBezTo>
                    <a:pt x="38488" y="12338"/>
                    <a:pt x="38436" y="12268"/>
                    <a:pt x="38384" y="12181"/>
                  </a:cubicBezTo>
                  <a:cubicBezTo>
                    <a:pt x="38592" y="12146"/>
                    <a:pt x="38800" y="12095"/>
                    <a:pt x="38992" y="12060"/>
                  </a:cubicBezTo>
                  <a:cubicBezTo>
                    <a:pt x="39355" y="12008"/>
                    <a:pt x="39720" y="11991"/>
                    <a:pt x="40067" y="11956"/>
                  </a:cubicBezTo>
                  <a:cubicBezTo>
                    <a:pt x="40484" y="11887"/>
                    <a:pt x="40882" y="11834"/>
                    <a:pt x="41282" y="11730"/>
                  </a:cubicBezTo>
                  <a:cubicBezTo>
                    <a:pt x="41941" y="11574"/>
                    <a:pt x="42566" y="11331"/>
                    <a:pt x="43138" y="10984"/>
                  </a:cubicBezTo>
                  <a:cubicBezTo>
                    <a:pt x="44232" y="10325"/>
                    <a:pt x="45099" y="9249"/>
                    <a:pt x="45412" y="8017"/>
                  </a:cubicBezTo>
                  <a:cubicBezTo>
                    <a:pt x="45759" y="6663"/>
                    <a:pt x="45428" y="5189"/>
                    <a:pt x="44718" y="4026"/>
                  </a:cubicBezTo>
                  <a:cubicBezTo>
                    <a:pt x="43954" y="2776"/>
                    <a:pt x="42774" y="1857"/>
                    <a:pt x="41525" y="1180"/>
                  </a:cubicBezTo>
                  <a:cubicBezTo>
                    <a:pt x="40866" y="833"/>
                    <a:pt x="40188" y="538"/>
                    <a:pt x="39477" y="296"/>
                  </a:cubicBezTo>
                  <a:cubicBezTo>
                    <a:pt x="38952" y="129"/>
                    <a:pt x="38389" y="0"/>
                    <a:pt x="3782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06" name="Google Shape;4206;p42"/>
            <p:cNvGrpSpPr/>
            <p:nvPr/>
          </p:nvGrpSpPr>
          <p:grpSpPr>
            <a:xfrm>
              <a:off x="6979875" y="2688000"/>
              <a:ext cx="1344400" cy="2001575"/>
              <a:chOff x="6979875" y="2688000"/>
              <a:chExt cx="1344400" cy="2001575"/>
            </a:xfrm>
          </p:grpSpPr>
          <p:sp>
            <p:nvSpPr>
              <p:cNvPr id="4207" name="Google Shape;4207;p42"/>
              <p:cNvSpPr/>
              <p:nvPr/>
            </p:nvSpPr>
            <p:spPr>
              <a:xfrm>
                <a:off x="6986400" y="3361575"/>
                <a:ext cx="393925" cy="553750"/>
              </a:xfrm>
              <a:custGeom>
                <a:avLst/>
                <a:gdLst/>
                <a:ahLst/>
                <a:cxnLst/>
                <a:rect l="l" t="t" r="r" b="b"/>
                <a:pathLst>
                  <a:path w="15757" h="22150" extrusionOk="0">
                    <a:moveTo>
                      <a:pt x="12597" y="1"/>
                    </a:moveTo>
                    <a:cubicBezTo>
                      <a:pt x="10934" y="1"/>
                      <a:pt x="9362" y="1038"/>
                      <a:pt x="8069" y="2160"/>
                    </a:cubicBezTo>
                    <a:cubicBezTo>
                      <a:pt x="5570" y="4311"/>
                      <a:pt x="3436" y="6896"/>
                      <a:pt x="1771" y="9742"/>
                    </a:cubicBezTo>
                    <a:cubicBezTo>
                      <a:pt x="1424" y="10315"/>
                      <a:pt x="1111" y="10887"/>
                      <a:pt x="868" y="11495"/>
                    </a:cubicBezTo>
                    <a:cubicBezTo>
                      <a:pt x="1" y="13647"/>
                      <a:pt x="105" y="16284"/>
                      <a:pt x="1544" y="18105"/>
                    </a:cubicBezTo>
                    <a:cubicBezTo>
                      <a:pt x="2863" y="19806"/>
                      <a:pt x="5049" y="20569"/>
                      <a:pt x="7132" y="21125"/>
                    </a:cubicBezTo>
                    <a:cubicBezTo>
                      <a:pt x="8624" y="21524"/>
                      <a:pt x="10134" y="21853"/>
                      <a:pt x="11643" y="22149"/>
                    </a:cubicBezTo>
                    <a:cubicBezTo>
                      <a:pt x="11643" y="22149"/>
                      <a:pt x="15756" y="7798"/>
                      <a:pt x="15756" y="4207"/>
                    </a:cubicBezTo>
                    <a:cubicBezTo>
                      <a:pt x="15756" y="633"/>
                      <a:pt x="13170" y="43"/>
                      <a:pt x="13170" y="43"/>
                    </a:cubicBezTo>
                    <a:cubicBezTo>
                      <a:pt x="12978" y="14"/>
                      <a:pt x="12787" y="1"/>
                      <a:pt x="125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42"/>
              <p:cNvSpPr/>
              <p:nvPr/>
            </p:nvSpPr>
            <p:spPr>
              <a:xfrm>
                <a:off x="6979875" y="3357125"/>
                <a:ext cx="407800" cy="562225"/>
              </a:xfrm>
              <a:custGeom>
                <a:avLst/>
                <a:gdLst/>
                <a:ahLst/>
                <a:cxnLst/>
                <a:rect l="l" t="t" r="r" b="b"/>
                <a:pathLst>
                  <a:path w="16312" h="22489" extrusionOk="0">
                    <a:moveTo>
                      <a:pt x="12862" y="354"/>
                    </a:moveTo>
                    <a:cubicBezTo>
                      <a:pt x="12930" y="354"/>
                      <a:pt x="12999" y="356"/>
                      <a:pt x="13067" y="359"/>
                    </a:cubicBezTo>
                    <a:cubicBezTo>
                      <a:pt x="13258" y="376"/>
                      <a:pt x="13396" y="394"/>
                      <a:pt x="13553" y="445"/>
                    </a:cubicBezTo>
                    <a:cubicBezTo>
                      <a:pt x="13986" y="584"/>
                      <a:pt x="14403" y="880"/>
                      <a:pt x="14733" y="1209"/>
                    </a:cubicBezTo>
                    <a:cubicBezTo>
                      <a:pt x="15826" y="2338"/>
                      <a:pt x="15930" y="3985"/>
                      <a:pt x="15756" y="5478"/>
                    </a:cubicBezTo>
                    <a:cubicBezTo>
                      <a:pt x="15583" y="6935"/>
                      <a:pt x="15271" y="8376"/>
                      <a:pt x="14958" y="9799"/>
                    </a:cubicBezTo>
                    <a:cubicBezTo>
                      <a:pt x="14576" y="11551"/>
                      <a:pt x="14143" y="13286"/>
                      <a:pt x="13692" y="15021"/>
                    </a:cubicBezTo>
                    <a:cubicBezTo>
                      <a:pt x="13310" y="16566"/>
                      <a:pt x="12894" y="18110"/>
                      <a:pt x="12478" y="19655"/>
                    </a:cubicBezTo>
                    <a:cubicBezTo>
                      <a:pt x="12238" y="20477"/>
                      <a:pt x="12014" y="21299"/>
                      <a:pt x="11792" y="22122"/>
                    </a:cubicBezTo>
                    <a:lnTo>
                      <a:pt x="11792" y="22122"/>
                    </a:lnTo>
                    <a:cubicBezTo>
                      <a:pt x="10320" y="21834"/>
                      <a:pt x="8849" y="21514"/>
                      <a:pt x="7411" y="21112"/>
                    </a:cubicBezTo>
                    <a:cubicBezTo>
                      <a:pt x="6178" y="20782"/>
                      <a:pt x="4947" y="20400"/>
                      <a:pt x="3836" y="19776"/>
                    </a:cubicBezTo>
                    <a:cubicBezTo>
                      <a:pt x="2742" y="19151"/>
                      <a:pt x="1823" y="18283"/>
                      <a:pt x="1303" y="17122"/>
                    </a:cubicBezTo>
                    <a:cubicBezTo>
                      <a:pt x="764" y="15993"/>
                      <a:pt x="643" y="14674"/>
                      <a:pt x="834" y="13443"/>
                    </a:cubicBezTo>
                    <a:cubicBezTo>
                      <a:pt x="1025" y="12071"/>
                      <a:pt x="1666" y="10857"/>
                      <a:pt x="2379" y="9677"/>
                    </a:cubicBezTo>
                    <a:cubicBezTo>
                      <a:pt x="3107" y="8462"/>
                      <a:pt x="3922" y="7300"/>
                      <a:pt x="4825" y="6190"/>
                    </a:cubicBezTo>
                    <a:cubicBezTo>
                      <a:pt x="5710" y="5114"/>
                      <a:pt x="6664" y="4089"/>
                      <a:pt x="7688" y="3136"/>
                    </a:cubicBezTo>
                    <a:cubicBezTo>
                      <a:pt x="8711" y="2199"/>
                      <a:pt x="9805" y="1262"/>
                      <a:pt x="11106" y="723"/>
                    </a:cubicBezTo>
                    <a:cubicBezTo>
                      <a:pt x="11667" y="490"/>
                      <a:pt x="12256" y="354"/>
                      <a:pt x="12862" y="354"/>
                    </a:cubicBezTo>
                    <a:close/>
                    <a:moveTo>
                      <a:pt x="12838" y="1"/>
                    </a:moveTo>
                    <a:cubicBezTo>
                      <a:pt x="12732" y="1"/>
                      <a:pt x="12623" y="5"/>
                      <a:pt x="12512" y="12"/>
                    </a:cubicBezTo>
                    <a:cubicBezTo>
                      <a:pt x="11141" y="133"/>
                      <a:pt x="9909" y="862"/>
                      <a:pt x="8834" y="1695"/>
                    </a:cubicBezTo>
                    <a:cubicBezTo>
                      <a:pt x="7705" y="2580"/>
                      <a:pt x="6664" y="3604"/>
                      <a:pt x="5692" y="4663"/>
                    </a:cubicBezTo>
                    <a:cubicBezTo>
                      <a:pt x="4720" y="5721"/>
                      <a:pt x="3818" y="6849"/>
                      <a:pt x="3003" y="8046"/>
                    </a:cubicBezTo>
                    <a:cubicBezTo>
                      <a:pt x="2205" y="9226"/>
                      <a:pt x="1372" y="10493"/>
                      <a:pt x="868" y="11846"/>
                    </a:cubicBezTo>
                    <a:cubicBezTo>
                      <a:pt x="1" y="14206"/>
                      <a:pt x="296" y="17069"/>
                      <a:pt x="2118" y="18908"/>
                    </a:cubicBezTo>
                    <a:cubicBezTo>
                      <a:pt x="3020" y="19810"/>
                      <a:pt x="4183" y="20418"/>
                      <a:pt x="5363" y="20852"/>
                    </a:cubicBezTo>
                    <a:cubicBezTo>
                      <a:pt x="6717" y="21355"/>
                      <a:pt x="8139" y="21684"/>
                      <a:pt x="9562" y="22015"/>
                    </a:cubicBezTo>
                    <a:cubicBezTo>
                      <a:pt x="10325" y="22188"/>
                      <a:pt x="11088" y="22344"/>
                      <a:pt x="11867" y="22482"/>
                    </a:cubicBezTo>
                    <a:lnTo>
                      <a:pt x="11867" y="22482"/>
                    </a:lnTo>
                    <a:cubicBezTo>
                      <a:pt x="11875" y="22484"/>
                      <a:pt x="11883" y="22486"/>
                      <a:pt x="11890" y="22487"/>
                    </a:cubicBezTo>
                    <a:lnTo>
                      <a:pt x="11890" y="22487"/>
                    </a:lnTo>
                    <a:cubicBezTo>
                      <a:pt x="11893" y="22487"/>
                      <a:pt x="11895" y="22487"/>
                      <a:pt x="11897" y="22487"/>
                    </a:cubicBezTo>
                    <a:lnTo>
                      <a:pt x="11897" y="22487"/>
                    </a:lnTo>
                    <a:cubicBezTo>
                      <a:pt x="11903" y="22488"/>
                      <a:pt x="11909" y="22488"/>
                      <a:pt x="11914" y="22488"/>
                    </a:cubicBezTo>
                    <a:cubicBezTo>
                      <a:pt x="11982" y="22488"/>
                      <a:pt x="12050" y="22451"/>
                      <a:pt x="12078" y="22362"/>
                    </a:cubicBezTo>
                    <a:cubicBezTo>
                      <a:pt x="12251" y="21754"/>
                      <a:pt x="12425" y="21129"/>
                      <a:pt x="12598" y="20504"/>
                    </a:cubicBezTo>
                    <a:cubicBezTo>
                      <a:pt x="12998" y="19030"/>
                      <a:pt x="13396" y="17538"/>
                      <a:pt x="13796" y="16062"/>
                    </a:cubicBezTo>
                    <a:cubicBezTo>
                      <a:pt x="14264" y="14258"/>
                      <a:pt x="14715" y="12471"/>
                      <a:pt x="15115" y="10648"/>
                    </a:cubicBezTo>
                    <a:cubicBezTo>
                      <a:pt x="15479" y="9105"/>
                      <a:pt x="15809" y="7560"/>
                      <a:pt x="16034" y="5981"/>
                    </a:cubicBezTo>
                    <a:cubicBezTo>
                      <a:pt x="16260" y="4454"/>
                      <a:pt x="16312" y="2805"/>
                      <a:pt x="15409" y="1487"/>
                    </a:cubicBezTo>
                    <a:cubicBezTo>
                      <a:pt x="15046" y="966"/>
                      <a:pt x="14576" y="533"/>
                      <a:pt x="14004" y="255"/>
                    </a:cubicBezTo>
                    <a:cubicBezTo>
                      <a:pt x="13619" y="63"/>
                      <a:pt x="13244" y="1"/>
                      <a:pt x="12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42"/>
              <p:cNvSpPr/>
              <p:nvPr/>
            </p:nvSpPr>
            <p:spPr>
              <a:xfrm>
                <a:off x="7033250" y="3594800"/>
                <a:ext cx="68650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3071" extrusionOk="0">
                    <a:moveTo>
                      <a:pt x="2510" y="0"/>
                    </a:moveTo>
                    <a:cubicBezTo>
                      <a:pt x="2459" y="0"/>
                      <a:pt x="2409" y="25"/>
                      <a:pt x="2377" y="84"/>
                    </a:cubicBezTo>
                    <a:cubicBezTo>
                      <a:pt x="2120" y="570"/>
                      <a:pt x="1838" y="1033"/>
                      <a:pt x="1544" y="1482"/>
                    </a:cubicBezTo>
                    <a:lnTo>
                      <a:pt x="1544" y="1482"/>
                    </a:lnTo>
                    <a:cubicBezTo>
                      <a:pt x="1461" y="1268"/>
                      <a:pt x="1377" y="1049"/>
                      <a:pt x="1285" y="829"/>
                    </a:cubicBezTo>
                    <a:cubicBezTo>
                      <a:pt x="1259" y="745"/>
                      <a:pt x="1197" y="706"/>
                      <a:pt x="1131" y="706"/>
                    </a:cubicBezTo>
                    <a:cubicBezTo>
                      <a:pt x="1062" y="706"/>
                      <a:pt x="990" y="749"/>
                      <a:pt x="954" y="829"/>
                    </a:cubicBezTo>
                    <a:cubicBezTo>
                      <a:pt x="771" y="1307"/>
                      <a:pt x="579" y="1785"/>
                      <a:pt x="390" y="2262"/>
                    </a:cubicBezTo>
                    <a:lnTo>
                      <a:pt x="390" y="2262"/>
                    </a:lnTo>
                    <a:cubicBezTo>
                      <a:pt x="374" y="2013"/>
                      <a:pt x="394" y="1763"/>
                      <a:pt x="452" y="1523"/>
                    </a:cubicBezTo>
                    <a:cubicBezTo>
                      <a:pt x="483" y="1387"/>
                      <a:pt x="374" y="1301"/>
                      <a:pt x="272" y="1301"/>
                    </a:cubicBezTo>
                    <a:cubicBezTo>
                      <a:pt x="206" y="1301"/>
                      <a:pt x="142" y="1337"/>
                      <a:pt x="121" y="1419"/>
                    </a:cubicBezTo>
                    <a:cubicBezTo>
                      <a:pt x="1" y="1923"/>
                      <a:pt x="1" y="2460"/>
                      <a:pt x="156" y="2946"/>
                    </a:cubicBezTo>
                    <a:cubicBezTo>
                      <a:pt x="190" y="3031"/>
                      <a:pt x="257" y="3070"/>
                      <a:pt x="324" y="3070"/>
                    </a:cubicBezTo>
                    <a:cubicBezTo>
                      <a:pt x="396" y="3070"/>
                      <a:pt x="468" y="3027"/>
                      <a:pt x="503" y="2946"/>
                    </a:cubicBezTo>
                    <a:lnTo>
                      <a:pt x="1117" y="1353"/>
                    </a:lnTo>
                    <a:lnTo>
                      <a:pt x="1117" y="1353"/>
                    </a:lnTo>
                    <a:cubicBezTo>
                      <a:pt x="1187" y="1537"/>
                      <a:pt x="1258" y="1721"/>
                      <a:pt x="1336" y="1905"/>
                    </a:cubicBezTo>
                    <a:cubicBezTo>
                      <a:pt x="1365" y="1981"/>
                      <a:pt x="1431" y="2021"/>
                      <a:pt x="1498" y="2021"/>
                    </a:cubicBezTo>
                    <a:cubicBezTo>
                      <a:pt x="1553" y="2021"/>
                      <a:pt x="1610" y="1995"/>
                      <a:pt x="1648" y="1940"/>
                    </a:cubicBezTo>
                    <a:cubicBezTo>
                      <a:pt x="2030" y="1402"/>
                      <a:pt x="2361" y="847"/>
                      <a:pt x="2673" y="257"/>
                    </a:cubicBezTo>
                    <a:cubicBezTo>
                      <a:pt x="2745" y="125"/>
                      <a:pt x="2625" y="0"/>
                      <a:pt x="2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42"/>
              <p:cNvSpPr/>
              <p:nvPr/>
            </p:nvSpPr>
            <p:spPr>
              <a:xfrm>
                <a:off x="7142575" y="3606850"/>
                <a:ext cx="99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00" extrusionOk="0">
                    <a:moveTo>
                      <a:pt x="191" y="53"/>
                    </a:moveTo>
                    <a:cubicBezTo>
                      <a:pt x="184" y="53"/>
                      <a:pt x="179" y="53"/>
                      <a:pt x="174" y="53"/>
                    </a:cubicBezTo>
                    <a:lnTo>
                      <a:pt x="174" y="53"/>
                    </a:lnTo>
                    <a:cubicBezTo>
                      <a:pt x="174" y="53"/>
                      <a:pt x="174" y="53"/>
                      <a:pt x="174" y="53"/>
                    </a:cubicBezTo>
                    <a:close/>
                    <a:moveTo>
                      <a:pt x="243" y="53"/>
                    </a:moveTo>
                    <a:cubicBezTo>
                      <a:pt x="243" y="70"/>
                      <a:pt x="260" y="70"/>
                      <a:pt x="278" y="70"/>
                    </a:cubicBezTo>
                    <a:cubicBezTo>
                      <a:pt x="278" y="73"/>
                      <a:pt x="279" y="76"/>
                      <a:pt x="280" y="78"/>
                    </a:cubicBezTo>
                    <a:lnTo>
                      <a:pt x="280" y="78"/>
                    </a:lnTo>
                    <a:cubicBezTo>
                      <a:pt x="270" y="73"/>
                      <a:pt x="258" y="70"/>
                      <a:pt x="243" y="70"/>
                    </a:cubicBezTo>
                    <a:cubicBezTo>
                      <a:pt x="225" y="53"/>
                      <a:pt x="209" y="53"/>
                      <a:pt x="191" y="53"/>
                    </a:cubicBezTo>
                    <a:close/>
                    <a:moveTo>
                      <a:pt x="347" y="243"/>
                    </a:moveTo>
                    <a:cubicBezTo>
                      <a:pt x="347" y="243"/>
                      <a:pt x="347" y="244"/>
                      <a:pt x="345" y="245"/>
                    </a:cubicBezTo>
                    <a:lnTo>
                      <a:pt x="345" y="245"/>
                    </a:lnTo>
                    <a:cubicBezTo>
                      <a:pt x="346" y="244"/>
                      <a:pt x="347" y="244"/>
                      <a:pt x="347" y="243"/>
                    </a:cubicBezTo>
                    <a:close/>
                    <a:moveTo>
                      <a:pt x="330" y="273"/>
                    </a:moveTo>
                    <a:cubicBezTo>
                      <a:pt x="330" y="275"/>
                      <a:pt x="329" y="276"/>
                      <a:pt x="329" y="278"/>
                    </a:cubicBezTo>
                    <a:cubicBezTo>
                      <a:pt x="329" y="278"/>
                      <a:pt x="327" y="281"/>
                      <a:pt x="324" y="285"/>
                    </a:cubicBezTo>
                    <a:lnTo>
                      <a:pt x="324" y="285"/>
                    </a:lnTo>
                    <a:cubicBezTo>
                      <a:pt x="326" y="281"/>
                      <a:pt x="328" y="277"/>
                      <a:pt x="330" y="273"/>
                    </a:cubicBezTo>
                    <a:close/>
                    <a:moveTo>
                      <a:pt x="319" y="292"/>
                    </a:moveTo>
                    <a:cubicBezTo>
                      <a:pt x="316" y="298"/>
                      <a:pt x="313" y="305"/>
                      <a:pt x="313" y="312"/>
                    </a:cubicBezTo>
                    <a:cubicBezTo>
                      <a:pt x="306" y="312"/>
                      <a:pt x="300" y="315"/>
                      <a:pt x="294" y="318"/>
                    </a:cubicBezTo>
                    <a:lnTo>
                      <a:pt x="294" y="318"/>
                    </a:lnTo>
                    <a:cubicBezTo>
                      <a:pt x="294" y="316"/>
                      <a:pt x="295" y="315"/>
                      <a:pt x="295" y="312"/>
                    </a:cubicBezTo>
                    <a:cubicBezTo>
                      <a:pt x="306" y="307"/>
                      <a:pt x="314" y="300"/>
                      <a:pt x="319" y="292"/>
                    </a:cubicBezTo>
                    <a:close/>
                    <a:moveTo>
                      <a:pt x="209" y="0"/>
                    </a:moveTo>
                    <a:cubicBezTo>
                      <a:pt x="191" y="0"/>
                      <a:pt x="174" y="0"/>
                      <a:pt x="156" y="18"/>
                    </a:cubicBezTo>
                    <a:lnTo>
                      <a:pt x="139" y="18"/>
                    </a:lnTo>
                    <a:cubicBezTo>
                      <a:pt x="139" y="18"/>
                      <a:pt x="121" y="18"/>
                      <a:pt x="105" y="35"/>
                    </a:cubicBezTo>
                    <a:cubicBezTo>
                      <a:pt x="86" y="35"/>
                      <a:pt x="70" y="53"/>
                      <a:pt x="70" y="53"/>
                    </a:cubicBezTo>
                    <a:cubicBezTo>
                      <a:pt x="70" y="70"/>
                      <a:pt x="52" y="70"/>
                      <a:pt x="52" y="70"/>
                    </a:cubicBezTo>
                    <a:cubicBezTo>
                      <a:pt x="52" y="70"/>
                      <a:pt x="35" y="88"/>
                      <a:pt x="35" y="104"/>
                    </a:cubicBezTo>
                    <a:cubicBezTo>
                      <a:pt x="17" y="122"/>
                      <a:pt x="17" y="139"/>
                      <a:pt x="17" y="139"/>
                    </a:cubicBezTo>
                    <a:cubicBezTo>
                      <a:pt x="0" y="174"/>
                      <a:pt x="0" y="192"/>
                      <a:pt x="0" y="208"/>
                    </a:cubicBezTo>
                    <a:cubicBezTo>
                      <a:pt x="9" y="225"/>
                      <a:pt x="13" y="239"/>
                      <a:pt x="17" y="249"/>
                    </a:cubicBezTo>
                    <a:lnTo>
                      <a:pt x="17" y="249"/>
                    </a:lnTo>
                    <a:lnTo>
                      <a:pt x="17" y="261"/>
                    </a:lnTo>
                    <a:cubicBezTo>
                      <a:pt x="17" y="296"/>
                      <a:pt x="35" y="331"/>
                      <a:pt x="70" y="347"/>
                    </a:cubicBezTo>
                    <a:lnTo>
                      <a:pt x="105" y="382"/>
                    </a:lnTo>
                    <a:cubicBezTo>
                      <a:pt x="121" y="382"/>
                      <a:pt x="139" y="382"/>
                      <a:pt x="139" y="400"/>
                    </a:cubicBezTo>
                    <a:lnTo>
                      <a:pt x="260" y="400"/>
                    </a:lnTo>
                    <a:cubicBezTo>
                      <a:pt x="295" y="382"/>
                      <a:pt x="313" y="365"/>
                      <a:pt x="347" y="347"/>
                    </a:cubicBezTo>
                    <a:cubicBezTo>
                      <a:pt x="364" y="331"/>
                      <a:pt x="382" y="312"/>
                      <a:pt x="382" y="296"/>
                    </a:cubicBezTo>
                    <a:lnTo>
                      <a:pt x="399" y="261"/>
                    </a:lnTo>
                    <a:lnTo>
                      <a:pt x="399" y="243"/>
                    </a:lnTo>
                    <a:lnTo>
                      <a:pt x="399" y="208"/>
                    </a:lnTo>
                    <a:lnTo>
                      <a:pt x="399" y="157"/>
                    </a:lnTo>
                    <a:cubicBezTo>
                      <a:pt x="399" y="122"/>
                      <a:pt x="364" y="88"/>
                      <a:pt x="347" y="70"/>
                    </a:cubicBezTo>
                    <a:cubicBezTo>
                      <a:pt x="313" y="35"/>
                      <a:pt x="295" y="18"/>
                      <a:pt x="260" y="18"/>
                    </a:cubicBezTo>
                    <a:cubicBezTo>
                      <a:pt x="243" y="0"/>
                      <a:pt x="209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42"/>
              <p:cNvSpPr/>
              <p:nvPr/>
            </p:nvSpPr>
            <p:spPr>
              <a:xfrm>
                <a:off x="7162775" y="3450975"/>
                <a:ext cx="66850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3766" extrusionOk="0">
                    <a:moveTo>
                      <a:pt x="1114" y="0"/>
                    </a:moveTo>
                    <a:cubicBezTo>
                      <a:pt x="1074" y="0"/>
                      <a:pt x="1033" y="17"/>
                      <a:pt x="997" y="58"/>
                    </a:cubicBezTo>
                    <a:cubicBezTo>
                      <a:pt x="493" y="544"/>
                      <a:pt x="146" y="1203"/>
                      <a:pt x="25" y="1897"/>
                    </a:cubicBezTo>
                    <a:cubicBezTo>
                      <a:pt x="0" y="2023"/>
                      <a:pt x="93" y="2112"/>
                      <a:pt x="199" y="2112"/>
                    </a:cubicBezTo>
                    <a:cubicBezTo>
                      <a:pt x="239" y="2112"/>
                      <a:pt x="281" y="2099"/>
                      <a:pt x="320" y="2071"/>
                    </a:cubicBezTo>
                    <a:cubicBezTo>
                      <a:pt x="407" y="1985"/>
                      <a:pt x="511" y="1915"/>
                      <a:pt x="615" y="1846"/>
                    </a:cubicBezTo>
                    <a:cubicBezTo>
                      <a:pt x="635" y="1826"/>
                      <a:pt x="720" y="1779"/>
                      <a:pt x="791" y="1736"/>
                    </a:cubicBezTo>
                    <a:lnTo>
                      <a:pt x="791" y="1736"/>
                    </a:lnTo>
                    <a:cubicBezTo>
                      <a:pt x="789" y="1762"/>
                      <a:pt x="789" y="1786"/>
                      <a:pt x="789" y="1811"/>
                    </a:cubicBezTo>
                    <a:lnTo>
                      <a:pt x="736" y="2175"/>
                    </a:lnTo>
                    <a:cubicBezTo>
                      <a:pt x="685" y="2644"/>
                      <a:pt x="632" y="3112"/>
                      <a:pt x="563" y="3598"/>
                    </a:cubicBezTo>
                    <a:cubicBezTo>
                      <a:pt x="551" y="3694"/>
                      <a:pt x="656" y="3766"/>
                      <a:pt x="756" y="3766"/>
                    </a:cubicBezTo>
                    <a:cubicBezTo>
                      <a:pt x="800" y="3766"/>
                      <a:pt x="843" y="3752"/>
                      <a:pt x="875" y="3720"/>
                    </a:cubicBezTo>
                    <a:cubicBezTo>
                      <a:pt x="1483" y="3042"/>
                      <a:pt x="2055" y="2348"/>
                      <a:pt x="2575" y="1619"/>
                    </a:cubicBezTo>
                    <a:cubicBezTo>
                      <a:pt x="2674" y="1484"/>
                      <a:pt x="2545" y="1358"/>
                      <a:pt x="2419" y="1358"/>
                    </a:cubicBezTo>
                    <a:cubicBezTo>
                      <a:pt x="2367" y="1358"/>
                      <a:pt x="2316" y="1379"/>
                      <a:pt x="2281" y="1429"/>
                    </a:cubicBezTo>
                    <a:cubicBezTo>
                      <a:pt x="1870" y="1991"/>
                      <a:pt x="1437" y="2532"/>
                      <a:pt x="982" y="3059"/>
                    </a:cubicBezTo>
                    <a:lnTo>
                      <a:pt x="982" y="3059"/>
                    </a:lnTo>
                    <a:cubicBezTo>
                      <a:pt x="1043" y="2597"/>
                      <a:pt x="1098" y="2134"/>
                      <a:pt x="1136" y="1672"/>
                    </a:cubicBezTo>
                    <a:cubicBezTo>
                      <a:pt x="1166" y="1494"/>
                      <a:pt x="1093" y="1289"/>
                      <a:pt x="907" y="1289"/>
                    </a:cubicBezTo>
                    <a:cubicBezTo>
                      <a:pt x="876" y="1289"/>
                      <a:pt x="842" y="1295"/>
                      <a:pt x="805" y="1307"/>
                    </a:cubicBezTo>
                    <a:cubicBezTo>
                      <a:pt x="692" y="1357"/>
                      <a:pt x="577" y="1436"/>
                      <a:pt x="477" y="1518"/>
                    </a:cubicBezTo>
                    <a:lnTo>
                      <a:pt x="477" y="1518"/>
                    </a:lnTo>
                    <a:cubicBezTo>
                      <a:pt x="633" y="1058"/>
                      <a:pt x="887" y="640"/>
                      <a:pt x="1240" y="301"/>
                    </a:cubicBezTo>
                    <a:cubicBezTo>
                      <a:pt x="1359" y="182"/>
                      <a:pt x="1244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42"/>
              <p:cNvSpPr/>
              <p:nvPr/>
            </p:nvSpPr>
            <p:spPr>
              <a:xfrm>
                <a:off x="7916475" y="3372850"/>
                <a:ext cx="405625" cy="686625"/>
              </a:xfrm>
              <a:custGeom>
                <a:avLst/>
                <a:gdLst/>
                <a:ahLst/>
                <a:cxnLst/>
                <a:rect l="l" t="t" r="r" b="b"/>
                <a:pathLst>
                  <a:path w="16225" h="27465" extrusionOk="0">
                    <a:moveTo>
                      <a:pt x="1528" y="0"/>
                    </a:moveTo>
                    <a:cubicBezTo>
                      <a:pt x="1284" y="0"/>
                      <a:pt x="1039" y="35"/>
                      <a:pt x="799" y="112"/>
                    </a:cubicBezTo>
                    <a:cubicBezTo>
                      <a:pt x="799" y="112"/>
                      <a:pt x="1" y="8874"/>
                      <a:pt x="2326" y="16093"/>
                    </a:cubicBezTo>
                    <a:cubicBezTo>
                      <a:pt x="4651" y="23329"/>
                      <a:pt x="7080" y="25116"/>
                      <a:pt x="7080" y="25116"/>
                    </a:cubicBezTo>
                    <a:cubicBezTo>
                      <a:pt x="8476" y="26153"/>
                      <a:pt x="10213" y="27465"/>
                      <a:pt x="12002" y="27465"/>
                    </a:cubicBezTo>
                    <a:cubicBezTo>
                      <a:pt x="12459" y="27465"/>
                      <a:pt x="12919" y="27379"/>
                      <a:pt x="13378" y="27181"/>
                    </a:cubicBezTo>
                    <a:cubicBezTo>
                      <a:pt x="15097" y="26453"/>
                      <a:pt x="16016" y="24613"/>
                      <a:pt x="16120" y="22670"/>
                    </a:cubicBezTo>
                    <a:cubicBezTo>
                      <a:pt x="16224" y="20674"/>
                      <a:pt x="15703" y="18591"/>
                      <a:pt x="14975" y="16770"/>
                    </a:cubicBezTo>
                    <a:cubicBezTo>
                      <a:pt x="14350" y="15174"/>
                      <a:pt x="13552" y="13647"/>
                      <a:pt x="12702" y="12189"/>
                    </a:cubicBezTo>
                    <a:cubicBezTo>
                      <a:pt x="11002" y="9221"/>
                      <a:pt x="8989" y="6463"/>
                      <a:pt x="6907" y="3791"/>
                    </a:cubicBezTo>
                    <a:cubicBezTo>
                      <a:pt x="6437" y="3201"/>
                      <a:pt x="5970" y="2628"/>
                      <a:pt x="5449" y="2107"/>
                    </a:cubicBezTo>
                    <a:cubicBezTo>
                      <a:pt x="4876" y="1517"/>
                      <a:pt x="4234" y="1031"/>
                      <a:pt x="3522" y="633"/>
                    </a:cubicBezTo>
                    <a:cubicBezTo>
                      <a:pt x="2908" y="274"/>
                      <a:pt x="2217" y="0"/>
                      <a:pt x="15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42"/>
              <p:cNvSpPr/>
              <p:nvPr/>
            </p:nvSpPr>
            <p:spPr>
              <a:xfrm>
                <a:off x="7928175" y="3368550"/>
                <a:ext cx="396100" cy="695175"/>
              </a:xfrm>
              <a:custGeom>
                <a:avLst/>
                <a:gdLst/>
                <a:ahLst/>
                <a:cxnLst/>
                <a:rect l="l" t="t" r="r" b="b"/>
                <a:pathLst>
                  <a:path w="15844" h="27807" extrusionOk="0">
                    <a:moveTo>
                      <a:pt x="6698" y="25132"/>
                    </a:moveTo>
                    <a:lnTo>
                      <a:pt x="6698" y="25132"/>
                    </a:lnTo>
                    <a:cubicBezTo>
                      <a:pt x="6705" y="25137"/>
                      <a:pt x="6711" y="25142"/>
                      <a:pt x="6718" y="25147"/>
                    </a:cubicBezTo>
                    <a:lnTo>
                      <a:pt x="6718" y="25147"/>
                    </a:lnTo>
                    <a:cubicBezTo>
                      <a:pt x="6719" y="25148"/>
                      <a:pt x="6719" y="25148"/>
                      <a:pt x="6720" y="25148"/>
                    </a:cubicBezTo>
                    <a:cubicBezTo>
                      <a:pt x="6720" y="25148"/>
                      <a:pt x="6714" y="25144"/>
                      <a:pt x="6698" y="25132"/>
                    </a:cubicBezTo>
                    <a:close/>
                    <a:moveTo>
                      <a:pt x="1098" y="348"/>
                    </a:moveTo>
                    <a:cubicBezTo>
                      <a:pt x="2227" y="348"/>
                      <a:pt x="3353" y="1103"/>
                      <a:pt x="4183" y="1776"/>
                    </a:cubicBezTo>
                    <a:cubicBezTo>
                      <a:pt x="5310" y="2695"/>
                      <a:pt x="6161" y="3893"/>
                      <a:pt x="7045" y="5039"/>
                    </a:cubicBezTo>
                    <a:cubicBezTo>
                      <a:pt x="8833" y="7364"/>
                      <a:pt x="10534" y="9758"/>
                      <a:pt x="12008" y="12308"/>
                    </a:cubicBezTo>
                    <a:cubicBezTo>
                      <a:pt x="13449" y="14807"/>
                      <a:pt x="14819" y="17463"/>
                      <a:pt x="15323" y="20343"/>
                    </a:cubicBezTo>
                    <a:cubicBezTo>
                      <a:pt x="15705" y="22634"/>
                      <a:pt x="15548" y="25618"/>
                      <a:pt x="13310" y="26954"/>
                    </a:cubicBezTo>
                    <a:cubicBezTo>
                      <a:pt x="12727" y="27304"/>
                      <a:pt x="12133" y="27450"/>
                      <a:pt x="11540" y="27450"/>
                    </a:cubicBezTo>
                    <a:cubicBezTo>
                      <a:pt x="9793" y="27450"/>
                      <a:pt x="8064" y="26182"/>
                      <a:pt x="6718" y="25147"/>
                    </a:cubicBezTo>
                    <a:lnTo>
                      <a:pt x="6718" y="25147"/>
                    </a:lnTo>
                    <a:cubicBezTo>
                      <a:pt x="6706" y="25139"/>
                      <a:pt x="6642" y="25092"/>
                      <a:pt x="6629" y="25080"/>
                    </a:cubicBezTo>
                    <a:cubicBezTo>
                      <a:pt x="6543" y="25010"/>
                      <a:pt x="6473" y="24924"/>
                      <a:pt x="6386" y="24855"/>
                    </a:cubicBezTo>
                    <a:cubicBezTo>
                      <a:pt x="6108" y="24559"/>
                      <a:pt x="5849" y="24230"/>
                      <a:pt x="5588" y="23900"/>
                    </a:cubicBezTo>
                    <a:cubicBezTo>
                      <a:pt x="4547" y="22442"/>
                      <a:pt x="3748" y="20794"/>
                      <a:pt x="3072" y="19145"/>
                    </a:cubicBezTo>
                    <a:cubicBezTo>
                      <a:pt x="2066" y="16630"/>
                      <a:pt x="1319" y="14044"/>
                      <a:pt x="903" y="11371"/>
                    </a:cubicBezTo>
                    <a:cubicBezTo>
                      <a:pt x="556" y="9046"/>
                      <a:pt x="400" y="6686"/>
                      <a:pt x="382" y="4345"/>
                    </a:cubicBezTo>
                    <a:cubicBezTo>
                      <a:pt x="365" y="3060"/>
                      <a:pt x="400" y="1758"/>
                      <a:pt x="504" y="474"/>
                    </a:cubicBezTo>
                    <a:lnTo>
                      <a:pt x="504" y="422"/>
                    </a:lnTo>
                    <a:lnTo>
                      <a:pt x="504" y="422"/>
                    </a:lnTo>
                    <a:cubicBezTo>
                      <a:pt x="701" y="371"/>
                      <a:pt x="900" y="348"/>
                      <a:pt x="1098" y="348"/>
                    </a:cubicBezTo>
                    <a:close/>
                    <a:moveTo>
                      <a:pt x="1063" y="0"/>
                    </a:moveTo>
                    <a:cubicBezTo>
                      <a:pt x="806" y="0"/>
                      <a:pt x="548" y="35"/>
                      <a:pt x="296" y="111"/>
                    </a:cubicBezTo>
                    <a:cubicBezTo>
                      <a:pt x="253" y="125"/>
                      <a:pt x="223" y="151"/>
                      <a:pt x="203" y="183"/>
                    </a:cubicBezTo>
                    <a:lnTo>
                      <a:pt x="203" y="183"/>
                    </a:lnTo>
                    <a:cubicBezTo>
                      <a:pt x="180" y="209"/>
                      <a:pt x="164" y="243"/>
                      <a:pt x="157" y="284"/>
                    </a:cubicBezTo>
                    <a:cubicBezTo>
                      <a:pt x="70" y="1238"/>
                      <a:pt x="53" y="2210"/>
                      <a:pt x="35" y="3181"/>
                    </a:cubicBezTo>
                    <a:cubicBezTo>
                      <a:pt x="0" y="5455"/>
                      <a:pt x="104" y="7746"/>
                      <a:pt x="365" y="10001"/>
                    </a:cubicBezTo>
                    <a:cubicBezTo>
                      <a:pt x="694" y="12760"/>
                      <a:pt x="1319" y="15432"/>
                      <a:pt x="2291" y="18053"/>
                    </a:cubicBezTo>
                    <a:cubicBezTo>
                      <a:pt x="3003" y="19978"/>
                      <a:pt x="3836" y="21905"/>
                      <a:pt x="4981" y="23622"/>
                    </a:cubicBezTo>
                    <a:cubicBezTo>
                      <a:pt x="5398" y="24247"/>
                      <a:pt x="5865" y="24906"/>
                      <a:pt x="6455" y="25375"/>
                    </a:cubicBezTo>
                    <a:cubicBezTo>
                      <a:pt x="7115" y="25931"/>
                      <a:pt x="7878" y="26451"/>
                      <a:pt x="8625" y="26884"/>
                    </a:cubicBezTo>
                    <a:cubicBezTo>
                      <a:pt x="9511" y="27391"/>
                      <a:pt x="10513" y="27807"/>
                      <a:pt x="11545" y="27807"/>
                    </a:cubicBezTo>
                    <a:cubicBezTo>
                      <a:pt x="11785" y="27807"/>
                      <a:pt x="12027" y="27784"/>
                      <a:pt x="12269" y="27735"/>
                    </a:cubicBezTo>
                    <a:cubicBezTo>
                      <a:pt x="13414" y="27509"/>
                      <a:pt x="14368" y="26729"/>
                      <a:pt x="14976" y="25739"/>
                    </a:cubicBezTo>
                    <a:cubicBezTo>
                      <a:pt x="15601" y="24716"/>
                      <a:pt x="15843" y="23501"/>
                      <a:pt x="15843" y="22303"/>
                    </a:cubicBezTo>
                    <a:cubicBezTo>
                      <a:pt x="15843" y="19337"/>
                      <a:pt x="14645" y="16491"/>
                      <a:pt x="13292" y="13905"/>
                    </a:cubicBezTo>
                    <a:cubicBezTo>
                      <a:pt x="11869" y="11216"/>
                      <a:pt x="10187" y="8665"/>
                      <a:pt x="8364" y="6219"/>
                    </a:cubicBezTo>
                    <a:cubicBezTo>
                      <a:pt x="7480" y="5039"/>
                      <a:pt x="6594" y="3824"/>
                      <a:pt x="5622" y="2695"/>
                    </a:cubicBezTo>
                    <a:cubicBezTo>
                      <a:pt x="4703" y="1654"/>
                      <a:pt x="3558" y="701"/>
                      <a:pt x="2239" y="231"/>
                    </a:cubicBezTo>
                    <a:cubicBezTo>
                      <a:pt x="1860" y="84"/>
                      <a:pt x="1462" y="0"/>
                      <a:pt x="10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42"/>
              <p:cNvSpPr/>
              <p:nvPr/>
            </p:nvSpPr>
            <p:spPr>
              <a:xfrm>
                <a:off x="8137650" y="3985900"/>
                <a:ext cx="560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944" extrusionOk="0">
                    <a:moveTo>
                      <a:pt x="239" y="1"/>
                    </a:moveTo>
                    <a:cubicBezTo>
                      <a:pt x="119" y="1"/>
                      <a:pt x="1" y="132"/>
                      <a:pt x="72" y="265"/>
                    </a:cubicBezTo>
                    <a:cubicBezTo>
                      <a:pt x="575" y="1202"/>
                      <a:pt x="1183" y="2086"/>
                      <a:pt x="1894" y="2884"/>
                    </a:cubicBezTo>
                    <a:cubicBezTo>
                      <a:pt x="1927" y="2926"/>
                      <a:pt x="1967" y="2944"/>
                      <a:pt x="2006" y="2944"/>
                    </a:cubicBezTo>
                    <a:cubicBezTo>
                      <a:pt x="2128" y="2944"/>
                      <a:pt x="2242" y="2773"/>
                      <a:pt x="2137" y="2641"/>
                    </a:cubicBezTo>
                    <a:cubicBezTo>
                      <a:pt x="1443" y="1861"/>
                      <a:pt x="853" y="1010"/>
                      <a:pt x="385" y="91"/>
                    </a:cubicBezTo>
                    <a:cubicBezTo>
                      <a:pt x="347" y="27"/>
                      <a:pt x="293" y="1"/>
                      <a:pt x="2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42"/>
              <p:cNvSpPr/>
              <p:nvPr/>
            </p:nvSpPr>
            <p:spPr>
              <a:xfrm>
                <a:off x="8168100" y="3956425"/>
                <a:ext cx="72825" cy="100200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4008" extrusionOk="0">
                    <a:moveTo>
                      <a:pt x="250" y="0"/>
                    </a:moveTo>
                    <a:cubicBezTo>
                      <a:pt x="123" y="0"/>
                      <a:pt x="0" y="123"/>
                      <a:pt x="86" y="246"/>
                    </a:cubicBezTo>
                    <a:cubicBezTo>
                      <a:pt x="953" y="1444"/>
                      <a:pt x="1770" y="2675"/>
                      <a:pt x="2533" y="3924"/>
                    </a:cubicBezTo>
                    <a:cubicBezTo>
                      <a:pt x="2570" y="3983"/>
                      <a:pt x="2624" y="4008"/>
                      <a:pt x="2677" y="4008"/>
                    </a:cubicBezTo>
                    <a:cubicBezTo>
                      <a:pt x="2796" y="4008"/>
                      <a:pt x="2912" y="3884"/>
                      <a:pt x="2827" y="3751"/>
                    </a:cubicBezTo>
                    <a:cubicBezTo>
                      <a:pt x="2064" y="2502"/>
                      <a:pt x="1249" y="1270"/>
                      <a:pt x="398" y="72"/>
                    </a:cubicBezTo>
                    <a:cubicBezTo>
                      <a:pt x="357" y="21"/>
                      <a:pt x="303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42"/>
              <p:cNvSpPr/>
              <p:nvPr/>
            </p:nvSpPr>
            <p:spPr>
              <a:xfrm>
                <a:off x="8200525" y="3919725"/>
                <a:ext cx="77225" cy="12667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5067" extrusionOk="0">
                    <a:moveTo>
                      <a:pt x="242" y="0"/>
                    </a:moveTo>
                    <a:cubicBezTo>
                      <a:pt x="121" y="0"/>
                      <a:pt x="1" y="124"/>
                      <a:pt x="73" y="256"/>
                    </a:cubicBezTo>
                    <a:cubicBezTo>
                      <a:pt x="988" y="1719"/>
                      <a:pt x="1838" y="3231"/>
                      <a:pt x="2626" y="4774"/>
                    </a:cubicBezTo>
                    <a:lnTo>
                      <a:pt x="2626" y="4774"/>
                    </a:lnTo>
                    <a:cubicBezTo>
                      <a:pt x="2624" y="4819"/>
                      <a:pt x="2638" y="4865"/>
                      <a:pt x="2676" y="4907"/>
                    </a:cubicBezTo>
                    <a:cubicBezTo>
                      <a:pt x="2687" y="4929"/>
                      <a:pt x="2706" y="4952"/>
                      <a:pt x="2728" y="4975"/>
                    </a:cubicBezTo>
                    <a:lnTo>
                      <a:pt x="2728" y="4975"/>
                    </a:lnTo>
                    <a:cubicBezTo>
                      <a:pt x="2728" y="4975"/>
                      <a:pt x="2728" y="4976"/>
                      <a:pt x="2728" y="4976"/>
                    </a:cubicBezTo>
                    <a:cubicBezTo>
                      <a:pt x="2729" y="4976"/>
                      <a:pt x="2729" y="4976"/>
                      <a:pt x="2729" y="4976"/>
                    </a:cubicBezTo>
                    <a:lnTo>
                      <a:pt x="2729" y="4976"/>
                    </a:lnTo>
                    <a:cubicBezTo>
                      <a:pt x="2740" y="4987"/>
                      <a:pt x="2751" y="4999"/>
                      <a:pt x="2763" y="5011"/>
                    </a:cubicBezTo>
                    <a:cubicBezTo>
                      <a:pt x="2793" y="5050"/>
                      <a:pt x="2830" y="5066"/>
                      <a:pt x="2866" y="5066"/>
                    </a:cubicBezTo>
                    <a:cubicBezTo>
                      <a:pt x="2977" y="5066"/>
                      <a:pt x="3088" y="4916"/>
                      <a:pt x="3023" y="4786"/>
                    </a:cubicBezTo>
                    <a:cubicBezTo>
                      <a:pt x="3017" y="4775"/>
                      <a:pt x="3011" y="4763"/>
                      <a:pt x="3005" y="4752"/>
                    </a:cubicBezTo>
                    <a:lnTo>
                      <a:pt x="3005" y="4752"/>
                    </a:lnTo>
                    <a:cubicBezTo>
                      <a:pt x="3006" y="4752"/>
                      <a:pt x="3006" y="4751"/>
                      <a:pt x="3006" y="4751"/>
                    </a:cubicBezTo>
                    <a:cubicBezTo>
                      <a:pt x="3005" y="4750"/>
                      <a:pt x="3005" y="4750"/>
                      <a:pt x="3004" y="4749"/>
                    </a:cubicBezTo>
                    <a:lnTo>
                      <a:pt x="3004" y="4749"/>
                    </a:lnTo>
                    <a:cubicBezTo>
                      <a:pt x="2194" y="3165"/>
                      <a:pt x="1333" y="1598"/>
                      <a:pt x="385" y="83"/>
                    </a:cubicBezTo>
                    <a:cubicBezTo>
                      <a:pt x="348" y="25"/>
                      <a:pt x="295" y="0"/>
                      <a:pt x="2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42"/>
              <p:cNvSpPr/>
              <p:nvPr/>
            </p:nvSpPr>
            <p:spPr>
              <a:xfrm>
                <a:off x="8248250" y="3895425"/>
                <a:ext cx="55200" cy="120700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4828" extrusionOk="0">
                    <a:moveTo>
                      <a:pt x="236" y="1"/>
                    </a:moveTo>
                    <a:cubicBezTo>
                      <a:pt x="121" y="1"/>
                      <a:pt x="0" y="125"/>
                      <a:pt x="73" y="257"/>
                    </a:cubicBezTo>
                    <a:cubicBezTo>
                      <a:pt x="420" y="985"/>
                      <a:pt x="750" y="1714"/>
                      <a:pt x="1044" y="2461"/>
                    </a:cubicBezTo>
                    <a:cubicBezTo>
                      <a:pt x="1201" y="2808"/>
                      <a:pt x="1322" y="3155"/>
                      <a:pt x="1461" y="3519"/>
                    </a:cubicBezTo>
                    <a:cubicBezTo>
                      <a:pt x="1530" y="3692"/>
                      <a:pt x="1600" y="3884"/>
                      <a:pt x="1652" y="4057"/>
                    </a:cubicBezTo>
                    <a:cubicBezTo>
                      <a:pt x="1693" y="4181"/>
                      <a:pt x="1790" y="4361"/>
                      <a:pt x="1827" y="4517"/>
                    </a:cubicBezTo>
                    <a:lnTo>
                      <a:pt x="1827" y="4517"/>
                    </a:lnTo>
                    <a:cubicBezTo>
                      <a:pt x="1809" y="4545"/>
                      <a:pt x="1798" y="4579"/>
                      <a:pt x="1791" y="4613"/>
                    </a:cubicBezTo>
                    <a:cubicBezTo>
                      <a:pt x="1775" y="4733"/>
                      <a:pt x="1878" y="4828"/>
                      <a:pt x="1985" y="4828"/>
                    </a:cubicBezTo>
                    <a:cubicBezTo>
                      <a:pt x="2002" y="4828"/>
                      <a:pt x="2018" y="4825"/>
                      <a:pt x="2034" y="4821"/>
                    </a:cubicBezTo>
                    <a:cubicBezTo>
                      <a:pt x="2208" y="4786"/>
                      <a:pt x="2208" y="4595"/>
                      <a:pt x="2155" y="4474"/>
                    </a:cubicBezTo>
                    <a:cubicBezTo>
                      <a:pt x="2016" y="3953"/>
                      <a:pt x="1808" y="3467"/>
                      <a:pt x="1618" y="2963"/>
                    </a:cubicBezTo>
                    <a:cubicBezTo>
                      <a:pt x="1253" y="1992"/>
                      <a:pt x="819" y="1020"/>
                      <a:pt x="368" y="83"/>
                    </a:cubicBezTo>
                    <a:cubicBezTo>
                      <a:pt x="336" y="25"/>
                      <a:pt x="287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42"/>
              <p:cNvSpPr/>
              <p:nvPr/>
            </p:nvSpPr>
            <p:spPr>
              <a:xfrm>
                <a:off x="8157675" y="3758900"/>
                <a:ext cx="66375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2345" extrusionOk="0">
                    <a:moveTo>
                      <a:pt x="2290" y="1631"/>
                    </a:moveTo>
                    <a:cubicBezTo>
                      <a:pt x="2289" y="1645"/>
                      <a:pt x="2285" y="1650"/>
                      <a:pt x="2282" y="1650"/>
                    </a:cubicBezTo>
                    <a:cubicBezTo>
                      <a:pt x="2278" y="1650"/>
                      <a:pt x="2277" y="1640"/>
                      <a:pt x="2290" y="1631"/>
                    </a:cubicBezTo>
                    <a:close/>
                    <a:moveTo>
                      <a:pt x="2240" y="0"/>
                    </a:moveTo>
                    <a:cubicBezTo>
                      <a:pt x="2223" y="0"/>
                      <a:pt x="2205" y="3"/>
                      <a:pt x="2187" y="9"/>
                    </a:cubicBezTo>
                    <a:cubicBezTo>
                      <a:pt x="2099" y="26"/>
                      <a:pt x="2030" y="130"/>
                      <a:pt x="2064" y="218"/>
                    </a:cubicBezTo>
                    <a:cubicBezTo>
                      <a:pt x="2169" y="461"/>
                      <a:pt x="2238" y="720"/>
                      <a:pt x="2273" y="981"/>
                    </a:cubicBezTo>
                    <a:cubicBezTo>
                      <a:pt x="2291" y="1102"/>
                      <a:pt x="2291" y="1224"/>
                      <a:pt x="2307" y="1328"/>
                    </a:cubicBezTo>
                    <a:cubicBezTo>
                      <a:pt x="2307" y="1398"/>
                      <a:pt x="2291" y="1467"/>
                      <a:pt x="2291" y="1536"/>
                    </a:cubicBezTo>
                    <a:lnTo>
                      <a:pt x="2291" y="1549"/>
                    </a:lnTo>
                    <a:lnTo>
                      <a:pt x="2291" y="1549"/>
                    </a:lnTo>
                    <a:cubicBezTo>
                      <a:pt x="2256" y="1515"/>
                      <a:pt x="2221" y="1475"/>
                      <a:pt x="2187" y="1449"/>
                    </a:cubicBezTo>
                    <a:cubicBezTo>
                      <a:pt x="2117" y="1380"/>
                      <a:pt x="2030" y="1310"/>
                      <a:pt x="1944" y="1259"/>
                    </a:cubicBezTo>
                    <a:cubicBezTo>
                      <a:pt x="1770" y="1155"/>
                      <a:pt x="1597" y="1051"/>
                      <a:pt x="1405" y="981"/>
                    </a:cubicBezTo>
                    <a:cubicBezTo>
                      <a:pt x="1391" y="976"/>
                      <a:pt x="1377" y="974"/>
                      <a:pt x="1363" y="974"/>
                    </a:cubicBezTo>
                    <a:cubicBezTo>
                      <a:pt x="1271" y="974"/>
                      <a:pt x="1180" y="1064"/>
                      <a:pt x="1180" y="1155"/>
                    </a:cubicBezTo>
                    <a:cubicBezTo>
                      <a:pt x="1180" y="1390"/>
                      <a:pt x="1180" y="1616"/>
                      <a:pt x="1161" y="1847"/>
                    </a:cubicBezTo>
                    <a:lnTo>
                      <a:pt x="1161" y="1847"/>
                    </a:lnTo>
                    <a:cubicBezTo>
                      <a:pt x="850" y="1598"/>
                      <a:pt x="565" y="1324"/>
                      <a:pt x="313" y="1016"/>
                    </a:cubicBezTo>
                    <a:cubicBezTo>
                      <a:pt x="288" y="975"/>
                      <a:pt x="248" y="957"/>
                      <a:pt x="205" y="957"/>
                    </a:cubicBezTo>
                    <a:cubicBezTo>
                      <a:pt x="157" y="957"/>
                      <a:pt x="106" y="979"/>
                      <a:pt x="70" y="1016"/>
                    </a:cubicBezTo>
                    <a:cubicBezTo>
                      <a:pt x="0" y="1085"/>
                      <a:pt x="17" y="1189"/>
                      <a:pt x="70" y="1259"/>
                    </a:cubicBezTo>
                    <a:cubicBezTo>
                      <a:pt x="399" y="1657"/>
                      <a:pt x="780" y="2022"/>
                      <a:pt x="1215" y="2317"/>
                    </a:cubicBezTo>
                    <a:cubicBezTo>
                      <a:pt x="1234" y="2336"/>
                      <a:pt x="1262" y="2344"/>
                      <a:pt x="1291" y="2344"/>
                    </a:cubicBezTo>
                    <a:cubicBezTo>
                      <a:pt x="1368" y="2344"/>
                      <a:pt x="1458" y="2287"/>
                      <a:pt x="1458" y="2212"/>
                    </a:cubicBezTo>
                    <a:cubicBezTo>
                      <a:pt x="1496" y="1952"/>
                      <a:pt x="1525" y="1692"/>
                      <a:pt x="1531" y="1425"/>
                    </a:cubicBezTo>
                    <a:lnTo>
                      <a:pt x="1531" y="1425"/>
                    </a:lnTo>
                    <a:cubicBezTo>
                      <a:pt x="1693" y="1506"/>
                      <a:pt x="1848" y="1608"/>
                      <a:pt x="1978" y="1727"/>
                    </a:cubicBezTo>
                    <a:cubicBezTo>
                      <a:pt x="2064" y="1814"/>
                      <a:pt x="2152" y="1918"/>
                      <a:pt x="2291" y="1953"/>
                    </a:cubicBezTo>
                    <a:cubicBezTo>
                      <a:pt x="2312" y="1958"/>
                      <a:pt x="2332" y="1960"/>
                      <a:pt x="2352" y="1960"/>
                    </a:cubicBezTo>
                    <a:cubicBezTo>
                      <a:pt x="2464" y="1960"/>
                      <a:pt x="2558" y="1882"/>
                      <a:pt x="2603" y="1779"/>
                    </a:cubicBezTo>
                    <a:cubicBezTo>
                      <a:pt x="2654" y="1675"/>
                      <a:pt x="2638" y="1536"/>
                      <a:pt x="2654" y="1414"/>
                    </a:cubicBezTo>
                    <a:cubicBezTo>
                      <a:pt x="2654" y="1275"/>
                      <a:pt x="2638" y="1137"/>
                      <a:pt x="2620" y="981"/>
                    </a:cubicBezTo>
                    <a:cubicBezTo>
                      <a:pt x="2585" y="685"/>
                      <a:pt x="2516" y="408"/>
                      <a:pt x="2395" y="130"/>
                    </a:cubicBezTo>
                    <a:cubicBezTo>
                      <a:pt x="2366" y="60"/>
                      <a:pt x="2315" y="0"/>
                      <a:pt x="2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9" name="Google Shape;4219;p42"/>
              <p:cNvSpPr/>
              <p:nvPr/>
            </p:nvSpPr>
            <p:spPr>
              <a:xfrm>
                <a:off x="8038475" y="3503425"/>
                <a:ext cx="67575" cy="590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2362" extrusionOk="0">
                    <a:moveTo>
                      <a:pt x="1905" y="1"/>
                    </a:moveTo>
                    <a:cubicBezTo>
                      <a:pt x="1792" y="1"/>
                      <a:pt x="1678" y="126"/>
                      <a:pt x="1749" y="268"/>
                    </a:cubicBezTo>
                    <a:cubicBezTo>
                      <a:pt x="1985" y="727"/>
                      <a:pt x="2212" y="1197"/>
                      <a:pt x="2307" y="1699"/>
                    </a:cubicBezTo>
                    <a:lnTo>
                      <a:pt x="2307" y="1699"/>
                    </a:lnTo>
                    <a:cubicBezTo>
                      <a:pt x="2152" y="1513"/>
                      <a:pt x="2011" y="1316"/>
                      <a:pt x="1888" y="1101"/>
                    </a:cubicBezTo>
                    <a:cubicBezTo>
                      <a:pt x="1854" y="1048"/>
                      <a:pt x="1798" y="1023"/>
                      <a:pt x="1741" y="1023"/>
                    </a:cubicBezTo>
                    <a:cubicBezTo>
                      <a:pt x="1650" y="1023"/>
                      <a:pt x="1557" y="1087"/>
                      <a:pt x="1557" y="1205"/>
                    </a:cubicBezTo>
                    <a:lnTo>
                      <a:pt x="1582" y="1588"/>
                    </a:lnTo>
                    <a:lnTo>
                      <a:pt x="1582" y="1588"/>
                    </a:lnTo>
                    <a:cubicBezTo>
                      <a:pt x="1436" y="1439"/>
                      <a:pt x="1292" y="1293"/>
                      <a:pt x="1141" y="1153"/>
                    </a:cubicBezTo>
                    <a:cubicBezTo>
                      <a:pt x="1109" y="1120"/>
                      <a:pt x="1064" y="1105"/>
                      <a:pt x="1019" y="1105"/>
                    </a:cubicBezTo>
                    <a:cubicBezTo>
                      <a:pt x="944" y="1105"/>
                      <a:pt x="868" y="1147"/>
                      <a:pt x="847" y="1222"/>
                    </a:cubicBezTo>
                    <a:cubicBezTo>
                      <a:pt x="807" y="1401"/>
                      <a:pt x="784" y="1580"/>
                      <a:pt x="775" y="1762"/>
                    </a:cubicBezTo>
                    <a:lnTo>
                      <a:pt x="775" y="1762"/>
                    </a:lnTo>
                    <a:cubicBezTo>
                      <a:pt x="639" y="1634"/>
                      <a:pt x="506" y="1506"/>
                      <a:pt x="378" y="1379"/>
                    </a:cubicBezTo>
                    <a:cubicBezTo>
                      <a:pt x="338" y="1343"/>
                      <a:pt x="295" y="1328"/>
                      <a:pt x="254" y="1328"/>
                    </a:cubicBezTo>
                    <a:cubicBezTo>
                      <a:pt x="115" y="1328"/>
                      <a:pt x="1" y="1501"/>
                      <a:pt x="135" y="1622"/>
                    </a:cubicBezTo>
                    <a:cubicBezTo>
                      <a:pt x="361" y="1847"/>
                      <a:pt x="604" y="2073"/>
                      <a:pt x="829" y="2298"/>
                    </a:cubicBezTo>
                    <a:cubicBezTo>
                      <a:pt x="863" y="2326"/>
                      <a:pt x="908" y="2340"/>
                      <a:pt x="952" y="2340"/>
                    </a:cubicBezTo>
                    <a:cubicBezTo>
                      <a:pt x="1045" y="2340"/>
                      <a:pt x="1136" y="2282"/>
                      <a:pt x="1124" y="2177"/>
                    </a:cubicBezTo>
                    <a:cubicBezTo>
                      <a:pt x="1113" y="1993"/>
                      <a:pt x="1116" y="1816"/>
                      <a:pt x="1136" y="1642"/>
                    </a:cubicBezTo>
                    <a:lnTo>
                      <a:pt x="1136" y="1642"/>
                    </a:lnTo>
                    <a:cubicBezTo>
                      <a:pt x="1308" y="1814"/>
                      <a:pt x="1485" y="1982"/>
                      <a:pt x="1662" y="2159"/>
                    </a:cubicBezTo>
                    <a:cubicBezTo>
                      <a:pt x="1696" y="2193"/>
                      <a:pt x="1739" y="2209"/>
                      <a:pt x="1782" y="2209"/>
                    </a:cubicBezTo>
                    <a:cubicBezTo>
                      <a:pt x="1870" y="2209"/>
                      <a:pt x="1957" y="2143"/>
                      <a:pt x="1957" y="2038"/>
                    </a:cubicBezTo>
                    <a:lnTo>
                      <a:pt x="1942" y="1790"/>
                    </a:lnTo>
                    <a:lnTo>
                      <a:pt x="1942" y="1790"/>
                    </a:lnTo>
                    <a:cubicBezTo>
                      <a:pt x="2086" y="1973"/>
                      <a:pt x="2242" y="2150"/>
                      <a:pt x="2408" y="2316"/>
                    </a:cubicBezTo>
                    <a:cubicBezTo>
                      <a:pt x="2440" y="2348"/>
                      <a:pt x="2480" y="2362"/>
                      <a:pt x="2520" y="2362"/>
                    </a:cubicBezTo>
                    <a:cubicBezTo>
                      <a:pt x="2611" y="2362"/>
                      <a:pt x="2703" y="2290"/>
                      <a:pt x="2703" y="2194"/>
                    </a:cubicBezTo>
                    <a:cubicBezTo>
                      <a:pt x="2703" y="1430"/>
                      <a:pt x="2374" y="754"/>
                      <a:pt x="2043" y="95"/>
                    </a:cubicBezTo>
                    <a:cubicBezTo>
                      <a:pt x="2010" y="28"/>
                      <a:pt x="1958" y="1"/>
                      <a:pt x="19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42"/>
              <p:cNvSpPr/>
              <p:nvPr/>
            </p:nvSpPr>
            <p:spPr>
              <a:xfrm>
                <a:off x="8115575" y="3620300"/>
                <a:ext cx="334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521" extrusionOk="0">
                    <a:moveTo>
                      <a:pt x="957" y="1"/>
                    </a:moveTo>
                    <a:cubicBezTo>
                      <a:pt x="926" y="1"/>
                      <a:pt x="896" y="6"/>
                      <a:pt x="868" y="17"/>
                    </a:cubicBezTo>
                    <a:cubicBezTo>
                      <a:pt x="782" y="70"/>
                      <a:pt x="764" y="174"/>
                      <a:pt x="817" y="260"/>
                    </a:cubicBezTo>
                    <a:cubicBezTo>
                      <a:pt x="905" y="460"/>
                      <a:pt x="944" y="688"/>
                      <a:pt x="929" y="918"/>
                    </a:cubicBezTo>
                    <a:lnTo>
                      <a:pt x="929" y="918"/>
                    </a:lnTo>
                    <a:cubicBezTo>
                      <a:pt x="742" y="687"/>
                      <a:pt x="531" y="483"/>
                      <a:pt x="296" y="295"/>
                    </a:cubicBezTo>
                    <a:cubicBezTo>
                      <a:pt x="271" y="280"/>
                      <a:pt x="244" y="274"/>
                      <a:pt x="217" y="274"/>
                    </a:cubicBezTo>
                    <a:cubicBezTo>
                      <a:pt x="147" y="274"/>
                      <a:pt x="78" y="315"/>
                      <a:pt x="53" y="364"/>
                    </a:cubicBezTo>
                    <a:cubicBezTo>
                      <a:pt x="0" y="452"/>
                      <a:pt x="35" y="538"/>
                      <a:pt x="105" y="607"/>
                    </a:cubicBezTo>
                    <a:cubicBezTo>
                      <a:pt x="400" y="834"/>
                      <a:pt x="678" y="1128"/>
                      <a:pt x="868" y="1440"/>
                    </a:cubicBezTo>
                    <a:cubicBezTo>
                      <a:pt x="906" y="1494"/>
                      <a:pt x="964" y="1520"/>
                      <a:pt x="1022" y="1520"/>
                    </a:cubicBezTo>
                    <a:cubicBezTo>
                      <a:pt x="1096" y="1520"/>
                      <a:pt x="1169" y="1476"/>
                      <a:pt x="1198" y="1389"/>
                    </a:cubicBezTo>
                    <a:cubicBezTo>
                      <a:pt x="1337" y="954"/>
                      <a:pt x="1303" y="487"/>
                      <a:pt x="1111" y="87"/>
                    </a:cubicBezTo>
                    <a:cubicBezTo>
                      <a:pt x="1087" y="28"/>
                      <a:pt x="1023" y="1"/>
                      <a:pt x="9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42"/>
              <p:cNvSpPr/>
              <p:nvPr/>
            </p:nvSpPr>
            <p:spPr>
              <a:xfrm>
                <a:off x="8099950" y="3864100"/>
                <a:ext cx="4167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663" extrusionOk="0">
                    <a:moveTo>
                      <a:pt x="1164" y="1"/>
                    </a:moveTo>
                    <a:cubicBezTo>
                      <a:pt x="1077" y="1"/>
                      <a:pt x="972" y="87"/>
                      <a:pt x="991" y="174"/>
                    </a:cubicBezTo>
                    <a:cubicBezTo>
                      <a:pt x="1015" y="517"/>
                      <a:pt x="1083" y="852"/>
                      <a:pt x="1188" y="1177"/>
                    </a:cubicBezTo>
                    <a:lnTo>
                      <a:pt x="1188" y="1177"/>
                    </a:lnTo>
                    <a:cubicBezTo>
                      <a:pt x="873" y="1037"/>
                      <a:pt x="579" y="863"/>
                      <a:pt x="313" y="660"/>
                    </a:cubicBezTo>
                    <a:cubicBezTo>
                      <a:pt x="276" y="623"/>
                      <a:pt x="230" y="601"/>
                      <a:pt x="184" y="601"/>
                    </a:cubicBezTo>
                    <a:cubicBezTo>
                      <a:pt x="143" y="601"/>
                      <a:pt x="103" y="619"/>
                      <a:pt x="70" y="660"/>
                    </a:cubicBezTo>
                    <a:cubicBezTo>
                      <a:pt x="1" y="711"/>
                      <a:pt x="1" y="833"/>
                      <a:pt x="70" y="903"/>
                    </a:cubicBezTo>
                    <a:cubicBezTo>
                      <a:pt x="487" y="1232"/>
                      <a:pt x="938" y="1475"/>
                      <a:pt x="1442" y="1648"/>
                    </a:cubicBezTo>
                    <a:cubicBezTo>
                      <a:pt x="1461" y="1658"/>
                      <a:pt x="1482" y="1662"/>
                      <a:pt x="1502" y="1662"/>
                    </a:cubicBezTo>
                    <a:cubicBezTo>
                      <a:pt x="1555" y="1662"/>
                      <a:pt x="1607" y="1634"/>
                      <a:pt x="1632" y="1597"/>
                    </a:cubicBezTo>
                    <a:cubicBezTo>
                      <a:pt x="1667" y="1528"/>
                      <a:pt x="1667" y="1475"/>
                      <a:pt x="1650" y="1405"/>
                    </a:cubicBezTo>
                    <a:cubicBezTo>
                      <a:pt x="1476" y="1007"/>
                      <a:pt x="1372" y="591"/>
                      <a:pt x="1338" y="174"/>
                    </a:cubicBezTo>
                    <a:cubicBezTo>
                      <a:pt x="1320" y="87"/>
                      <a:pt x="1250" y="1"/>
                      <a:pt x="1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42"/>
              <p:cNvSpPr/>
              <p:nvPr/>
            </p:nvSpPr>
            <p:spPr>
              <a:xfrm>
                <a:off x="8213200" y="3851500"/>
                <a:ext cx="1172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383" extrusionOk="0">
                    <a:moveTo>
                      <a:pt x="186" y="53"/>
                    </a:moveTo>
                    <a:lnTo>
                      <a:pt x="186" y="53"/>
                    </a:lnTo>
                    <a:cubicBezTo>
                      <a:pt x="186" y="53"/>
                      <a:pt x="186" y="53"/>
                      <a:pt x="186" y="53"/>
                    </a:cubicBezTo>
                    <a:lnTo>
                      <a:pt x="174" y="53"/>
                    </a:lnTo>
                    <a:cubicBezTo>
                      <a:pt x="178" y="53"/>
                      <a:pt x="182" y="53"/>
                      <a:pt x="186" y="53"/>
                    </a:cubicBezTo>
                    <a:close/>
                    <a:moveTo>
                      <a:pt x="261" y="49"/>
                    </a:moveTo>
                    <a:lnTo>
                      <a:pt x="261" y="49"/>
                    </a:lnTo>
                    <a:cubicBezTo>
                      <a:pt x="267" y="52"/>
                      <a:pt x="272" y="53"/>
                      <a:pt x="278" y="53"/>
                    </a:cubicBezTo>
                    <a:cubicBezTo>
                      <a:pt x="267" y="53"/>
                      <a:pt x="262" y="53"/>
                      <a:pt x="261" y="49"/>
                    </a:cubicBezTo>
                    <a:close/>
                    <a:moveTo>
                      <a:pt x="184" y="54"/>
                    </a:moveTo>
                    <a:lnTo>
                      <a:pt x="184" y="54"/>
                    </a:lnTo>
                    <a:cubicBezTo>
                      <a:pt x="182" y="56"/>
                      <a:pt x="180" y="57"/>
                      <a:pt x="178" y="59"/>
                    </a:cubicBezTo>
                    <a:lnTo>
                      <a:pt x="178" y="59"/>
                    </a:lnTo>
                    <a:cubicBezTo>
                      <a:pt x="180" y="57"/>
                      <a:pt x="182" y="55"/>
                      <a:pt x="184" y="54"/>
                    </a:cubicBezTo>
                    <a:close/>
                    <a:moveTo>
                      <a:pt x="329" y="88"/>
                    </a:moveTo>
                    <a:cubicBezTo>
                      <a:pt x="329" y="105"/>
                      <a:pt x="347" y="123"/>
                      <a:pt x="347" y="140"/>
                    </a:cubicBezTo>
                    <a:cubicBezTo>
                      <a:pt x="338" y="122"/>
                      <a:pt x="334" y="109"/>
                      <a:pt x="329" y="98"/>
                    </a:cubicBezTo>
                    <a:lnTo>
                      <a:pt x="329" y="98"/>
                    </a:lnTo>
                    <a:lnTo>
                      <a:pt x="329" y="88"/>
                    </a:lnTo>
                    <a:close/>
                    <a:moveTo>
                      <a:pt x="191" y="1"/>
                    </a:moveTo>
                    <a:cubicBezTo>
                      <a:pt x="174" y="1"/>
                      <a:pt x="156" y="1"/>
                      <a:pt x="139" y="19"/>
                    </a:cubicBezTo>
                    <a:cubicBezTo>
                      <a:pt x="121" y="19"/>
                      <a:pt x="104" y="19"/>
                      <a:pt x="86" y="35"/>
                    </a:cubicBezTo>
                    <a:cubicBezTo>
                      <a:pt x="70" y="35"/>
                      <a:pt x="35" y="70"/>
                      <a:pt x="35" y="88"/>
                    </a:cubicBezTo>
                    <a:cubicBezTo>
                      <a:pt x="17" y="105"/>
                      <a:pt x="17" y="123"/>
                      <a:pt x="17" y="140"/>
                    </a:cubicBezTo>
                    <a:cubicBezTo>
                      <a:pt x="0" y="158"/>
                      <a:pt x="0" y="192"/>
                      <a:pt x="17" y="227"/>
                    </a:cubicBezTo>
                    <a:cubicBezTo>
                      <a:pt x="17" y="244"/>
                      <a:pt x="17" y="262"/>
                      <a:pt x="35" y="278"/>
                    </a:cubicBezTo>
                    <a:cubicBezTo>
                      <a:pt x="35" y="296"/>
                      <a:pt x="52" y="296"/>
                      <a:pt x="70" y="313"/>
                    </a:cubicBezTo>
                    <a:lnTo>
                      <a:pt x="70" y="331"/>
                    </a:lnTo>
                    <a:cubicBezTo>
                      <a:pt x="86" y="331"/>
                      <a:pt x="86" y="348"/>
                      <a:pt x="104" y="348"/>
                    </a:cubicBezTo>
                    <a:lnTo>
                      <a:pt x="121" y="366"/>
                    </a:lnTo>
                    <a:cubicBezTo>
                      <a:pt x="139" y="366"/>
                      <a:pt x="156" y="366"/>
                      <a:pt x="156" y="382"/>
                    </a:cubicBezTo>
                    <a:lnTo>
                      <a:pt x="313" y="382"/>
                    </a:lnTo>
                    <a:cubicBezTo>
                      <a:pt x="329" y="366"/>
                      <a:pt x="347" y="366"/>
                      <a:pt x="364" y="366"/>
                    </a:cubicBezTo>
                    <a:lnTo>
                      <a:pt x="364" y="348"/>
                    </a:lnTo>
                    <a:cubicBezTo>
                      <a:pt x="382" y="348"/>
                      <a:pt x="399" y="331"/>
                      <a:pt x="399" y="331"/>
                    </a:cubicBezTo>
                    <a:lnTo>
                      <a:pt x="417" y="313"/>
                    </a:lnTo>
                    <a:cubicBezTo>
                      <a:pt x="417" y="313"/>
                      <a:pt x="433" y="296"/>
                      <a:pt x="433" y="278"/>
                    </a:cubicBezTo>
                    <a:cubicBezTo>
                      <a:pt x="452" y="278"/>
                      <a:pt x="452" y="278"/>
                      <a:pt x="452" y="262"/>
                    </a:cubicBezTo>
                    <a:cubicBezTo>
                      <a:pt x="452" y="244"/>
                      <a:pt x="468" y="227"/>
                      <a:pt x="468" y="209"/>
                    </a:cubicBezTo>
                    <a:lnTo>
                      <a:pt x="468" y="140"/>
                    </a:lnTo>
                    <a:cubicBezTo>
                      <a:pt x="452" y="105"/>
                      <a:pt x="452" y="88"/>
                      <a:pt x="433" y="70"/>
                    </a:cubicBezTo>
                    <a:cubicBezTo>
                      <a:pt x="417" y="53"/>
                      <a:pt x="399" y="35"/>
                      <a:pt x="382" y="35"/>
                    </a:cubicBezTo>
                    <a:cubicBezTo>
                      <a:pt x="364" y="19"/>
                      <a:pt x="364" y="19"/>
                      <a:pt x="347" y="19"/>
                    </a:cubicBezTo>
                    <a:cubicBezTo>
                      <a:pt x="330" y="10"/>
                      <a:pt x="313" y="5"/>
                      <a:pt x="295" y="5"/>
                    </a:cubicBezTo>
                    <a:cubicBezTo>
                      <a:pt x="278" y="5"/>
                      <a:pt x="261" y="10"/>
                      <a:pt x="243" y="19"/>
                    </a:cubicBezTo>
                    <a:cubicBezTo>
                      <a:pt x="243" y="19"/>
                      <a:pt x="243" y="19"/>
                      <a:pt x="242" y="19"/>
                    </a:cubicBezTo>
                    <a:lnTo>
                      <a:pt x="242" y="19"/>
                    </a:lnTo>
                    <a:cubicBezTo>
                      <a:pt x="229" y="9"/>
                      <a:pt x="214" y="1"/>
                      <a:pt x="1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42"/>
              <p:cNvSpPr/>
              <p:nvPr/>
            </p:nvSpPr>
            <p:spPr>
              <a:xfrm>
                <a:off x="8124700" y="3694475"/>
                <a:ext cx="99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35" extrusionOk="0">
                    <a:moveTo>
                      <a:pt x="156" y="0"/>
                    </a:moveTo>
                    <a:cubicBezTo>
                      <a:pt x="139" y="0"/>
                      <a:pt x="105" y="18"/>
                      <a:pt x="87" y="35"/>
                    </a:cubicBezTo>
                    <a:cubicBezTo>
                      <a:pt x="70" y="35"/>
                      <a:pt x="70" y="53"/>
                      <a:pt x="52" y="53"/>
                    </a:cubicBezTo>
                    <a:cubicBezTo>
                      <a:pt x="35" y="70"/>
                      <a:pt x="17" y="104"/>
                      <a:pt x="17" y="139"/>
                    </a:cubicBezTo>
                    <a:cubicBezTo>
                      <a:pt x="1" y="139"/>
                      <a:pt x="1" y="157"/>
                      <a:pt x="1" y="174"/>
                    </a:cubicBezTo>
                    <a:cubicBezTo>
                      <a:pt x="1" y="208"/>
                      <a:pt x="17" y="243"/>
                      <a:pt x="35" y="261"/>
                    </a:cubicBezTo>
                    <a:cubicBezTo>
                      <a:pt x="35" y="296"/>
                      <a:pt x="52" y="313"/>
                      <a:pt x="70" y="347"/>
                    </a:cubicBezTo>
                    <a:cubicBezTo>
                      <a:pt x="87" y="365"/>
                      <a:pt x="87" y="382"/>
                      <a:pt x="121" y="400"/>
                    </a:cubicBezTo>
                    <a:cubicBezTo>
                      <a:pt x="121" y="417"/>
                      <a:pt x="156" y="417"/>
                      <a:pt x="174" y="435"/>
                    </a:cubicBezTo>
                    <a:lnTo>
                      <a:pt x="243" y="435"/>
                    </a:lnTo>
                    <a:cubicBezTo>
                      <a:pt x="260" y="435"/>
                      <a:pt x="278" y="417"/>
                      <a:pt x="313" y="417"/>
                    </a:cubicBezTo>
                    <a:cubicBezTo>
                      <a:pt x="313" y="400"/>
                      <a:pt x="330" y="400"/>
                      <a:pt x="348" y="382"/>
                    </a:cubicBezTo>
                    <a:cubicBezTo>
                      <a:pt x="364" y="365"/>
                      <a:pt x="382" y="331"/>
                      <a:pt x="382" y="313"/>
                    </a:cubicBezTo>
                    <a:cubicBezTo>
                      <a:pt x="382" y="296"/>
                      <a:pt x="382" y="278"/>
                      <a:pt x="399" y="261"/>
                    </a:cubicBezTo>
                    <a:cubicBezTo>
                      <a:pt x="399" y="227"/>
                      <a:pt x="382" y="208"/>
                      <a:pt x="364" y="174"/>
                    </a:cubicBezTo>
                    <a:cubicBezTo>
                      <a:pt x="348" y="139"/>
                      <a:pt x="348" y="122"/>
                      <a:pt x="330" y="88"/>
                    </a:cubicBezTo>
                    <a:lnTo>
                      <a:pt x="278" y="35"/>
                    </a:lnTo>
                    <a:cubicBezTo>
                      <a:pt x="260" y="35"/>
                      <a:pt x="243" y="18"/>
                      <a:pt x="225" y="18"/>
                    </a:cubicBezTo>
                    <a:cubicBezTo>
                      <a:pt x="191" y="0"/>
                      <a:pt x="174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42"/>
              <p:cNvSpPr/>
              <p:nvPr/>
            </p:nvSpPr>
            <p:spPr>
              <a:xfrm>
                <a:off x="8014525" y="3453275"/>
                <a:ext cx="87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401" extrusionOk="0">
                    <a:moveTo>
                      <a:pt x="174" y="0"/>
                    </a:moveTo>
                    <a:cubicBezTo>
                      <a:pt x="156" y="0"/>
                      <a:pt x="139" y="0"/>
                      <a:pt x="121" y="19"/>
                    </a:cubicBezTo>
                    <a:cubicBezTo>
                      <a:pt x="86" y="19"/>
                      <a:pt x="69" y="35"/>
                      <a:pt x="51" y="53"/>
                    </a:cubicBezTo>
                    <a:cubicBezTo>
                      <a:pt x="35" y="70"/>
                      <a:pt x="35" y="88"/>
                      <a:pt x="17" y="88"/>
                    </a:cubicBezTo>
                    <a:cubicBezTo>
                      <a:pt x="0" y="123"/>
                      <a:pt x="0" y="139"/>
                      <a:pt x="0" y="174"/>
                    </a:cubicBezTo>
                    <a:lnTo>
                      <a:pt x="0" y="227"/>
                    </a:lnTo>
                    <a:cubicBezTo>
                      <a:pt x="0" y="243"/>
                      <a:pt x="0" y="261"/>
                      <a:pt x="17" y="278"/>
                    </a:cubicBezTo>
                    <a:cubicBezTo>
                      <a:pt x="17" y="313"/>
                      <a:pt x="35" y="331"/>
                      <a:pt x="51" y="348"/>
                    </a:cubicBezTo>
                    <a:cubicBezTo>
                      <a:pt x="69" y="366"/>
                      <a:pt x="86" y="366"/>
                      <a:pt x="104" y="382"/>
                    </a:cubicBezTo>
                    <a:cubicBezTo>
                      <a:pt x="121" y="382"/>
                      <a:pt x="139" y="400"/>
                      <a:pt x="174" y="400"/>
                    </a:cubicBezTo>
                    <a:cubicBezTo>
                      <a:pt x="190" y="400"/>
                      <a:pt x="208" y="382"/>
                      <a:pt x="225" y="382"/>
                    </a:cubicBezTo>
                    <a:cubicBezTo>
                      <a:pt x="243" y="382"/>
                      <a:pt x="278" y="366"/>
                      <a:pt x="294" y="348"/>
                    </a:cubicBezTo>
                    <a:cubicBezTo>
                      <a:pt x="294" y="331"/>
                      <a:pt x="312" y="313"/>
                      <a:pt x="312" y="313"/>
                    </a:cubicBezTo>
                    <a:cubicBezTo>
                      <a:pt x="329" y="278"/>
                      <a:pt x="347" y="243"/>
                      <a:pt x="347" y="227"/>
                    </a:cubicBezTo>
                    <a:lnTo>
                      <a:pt x="347" y="174"/>
                    </a:lnTo>
                    <a:cubicBezTo>
                      <a:pt x="347" y="157"/>
                      <a:pt x="347" y="139"/>
                      <a:pt x="329" y="105"/>
                    </a:cubicBezTo>
                    <a:cubicBezTo>
                      <a:pt x="329" y="88"/>
                      <a:pt x="312" y="70"/>
                      <a:pt x="294" y="53"/>
                    </a:cubicBezTo>
                    <a:cubicBezTo>
                      <a:pt x="278" y="35"/>
                      <a:pt x="260" y="19"/>
                      <a:pt x="243" y="19"/>
                    </a:cubicBezTo>
                    <a:cubicBezTo>
                      <a:pt x="225" y="0"/>
                      <a:pt x="19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42"/>
              <p:cNvSpPr/>
              <p:nvPr/>
            </p:nvSpPr>
            <p:spPr>
              <a:xfrm>
                <a:off x="7214575" y="3973825"/>
                <a:ext cx="316250" cy="410000"/>
              </a:xfrm>
              <a:custGeom>
                <a:avLst/>
                <a:gdLst/>
                <a:ahLst/>
                <a:cxnLst/>
                <a:rect l="l" t="t" r="r" b="b"/>
                <a:pathLst>
                  <a:path w="12650" h="16400" extrusionOk="0">
                    <a:moveTo>
                      <a:pt x="1" y="1"/>
                    </a:moveTo>
                    <a:lnTo>
                      <a:pt x="1" y="16399"/>
                    </a:lnTo>
                    <a:lnTo>
                      <a:pt x="12650" y="16399"/>
                    </a:lnTo>
                    <a:lnTo>
                      <a:pt x="1265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42"/>
              <p:cNvSpPr/>
              <p:nvPr/>
            </p:nvSpPr>
            <p:spPr>
              <a:xfrm>
                <a:off x="7210250" y="3969500"/>
                <a:ext cx="324925" cy="418650"/>
              </a:xfrm>
              <a:custGeom>
                <a:avLst/>
                <a:gdLst/>
                <a:ahLst/>
                <a:cxnLst/>
                <a:rect l="l" t="t" r="r" b="b"/>
                <a:pathLst>
                  <a:path w="12997" h="16746" extrusionOk="0">
                    <a:moveTo>
                      <a:pt x="12649" y="348"/>
                    </a:moveTo>
                    <a:lnTo>
                      <a:pt x="12649" y="16399"/>
                    </a:lnTo>
                    <a:lnTo>
                      <a:pt x="347" y="16399"/>
                    </a:lnTo>
                    <a:lnTo>
                      <a:pt x="347" y="348"/>
                    </a:lnTo>
                    <a:close/>
                    <a:moveTo>
                      <a:pt x="174" y="0"/>
                    </a:moveTo>
                    <a:cubicBezTo>
                      <a:pt x="70" y="0"/>
                      <a:pt x="0" y="70"/>
                      <a:pt x="0" y="174"/>
                    </a:cubicBezTo>
                    <a:lnTo>
                      <a:pt x="0" y="16572"/>
                    </a:lnTo>
                    <a:cubicBezTo>
                      <a:pt x="0" y="16658"/>
                      <a:pt x="70" y="16746"/>
                      <a:pt x="174" y="16746"/>
                    </a:cubicBezTo>
                    <a:lnTo>
                      <a:pt x="12823" y="16746"/>
                    </a:lnTo>
                    <a:cubicBezTo>
                      <a:pt x="12927" y="16746"/>
                      <a:pt x="12996" y="16658"/>
                      <a:pt x="12996" y="16572"/>
                    </a:cubicBezTo>
                    <a:lnTo>
                      <a:pt x="12996" y="174"/>
                    </a:lnTo>
                    <a:cubicBezTo>
                      <a:pt x="12996" y="70"/>
                      <a:pt x="12927" y="0"/>
                      <a:pt x="128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42"/>
              <p:cNvSpPr/>
              <p:nvPr/>
            </p:nvSpPr>
            <p:spPr>
              <a:xfrm>
                <a:off x="7246250" y="4148350"/>
                <a:ext cx="10117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4134" extrusionOk="0">
                    <a:moveTo>
                      <a:pt x="165" y="0"/>
                    </a:moveTo>
                    <a:cubicBezTo>
                      <a:pt x="79" y="0"/>
                      <a:pt x="1" y="57"/>
                      <a:pt x="18" y="169"/>
                    </a:cubicBezTo>
                    <a:cubicBezTo>
                      <a:pt x="173" y="1522"/>
                      <a:pt x="590" y="2841"/>
                      <a:pt x="1233" y="4039"/>
                    </a:cubicBezTo>
                    <a:cubicBezTo>
                      <a:pt x="1256" y="4102"/>
                      <a:pt x="1319" y="4133"/>
                      <a:pt x="1383" y="4133"/>
                    </a:cubicBezTo>
                    <a:cubicBezTo>
                      <a:pt x="1459" y="4133"/>
                      <a:pt x="1535" y="4089"/>
                      <a:pt x="1545" y="4005"/>
                    </a:cubicBezTo>
                    <a:cubicBezTo>
                      <a:pt x="1645" y="3357"/>
                      <a:pt x="1757" y="2699"/>
                      <a:pt x="2069" y="2117"/>
                    </a:cubicBezTo>
                    <a:lnTo>
                      <a:pt x="2069" y="2117"/>
                    </a:lnTo>
                    <a:cubicBezTo>
                      <a:pt x="2178" y="2472"/>
                      <a:pt x="2316" y="2822"/>
                      <a:pt x="2482" y="3154"/>
                    </a:cubicBezTo>
                    <a:cubicBezTo>
                      <a:pt x="2511" y="3212"/>
                      <a:pt x="2562" y="3237"/>
                      <a:pt x="2614" y="3237"/>
                    </a:cubicBezTo>
                    <a:cubicBezTo>
                      <a:pt x="2687" y="3237"/>
                      <a:pt x="2764" y="3190"/>
                      <a:pt x="2794" y="3119"/>
                    </a:cubicBezTo>
                    <a:cubicBezTo>
                      <a:pt x="2910" y="2804"/>
                      <a:pt x="3027" y="2488"/>
                      <a:pt x="3142" y="2188"/>
                    </a:cubicBezTo>
                    <a:lnTo>
                      <a:pt x="3142" y="2188"/>
                    </a:lnTo>
                    <a:cubicBezTo>
                      <a:pt x="3165" y="2249"/>
                      <a:pt x="3197" y="2317"/>
                      <a:pt x="3211" y="2355"/>
                    </a:cubicBezTo>
                    <a:cubicBezTo>
                      <a:pt x="3280" y="2529"/>
                      <a:pt x="3331" y="2686"/>
                      <a:pt x="3401" y="2859"/>
                    </a:cubicBezTo>
                    <a:cubicBezTo>
                      <a:pt x="3430" y="2936"/>
                      <a:pt x="3495" y="2975"/>
                      <a:pt x="3563" y="2975"/>
                    </a:cubicBezTo>
                    <a:cubicBezTo>
                      <a:pt x="3618" y="2975"/>
                      <a:pt x="3674" y="2948"/>
                      <a:pt x="3713" y="2894"/>
                    </a:cubicBezTo>
                    <a:cubicBezTo>
                      <a:pt x="3887" y="2686"/>
                      <a:pt x="3991" y="2443"/>
                      <a:pt x="4026" y="2165"/>
                    </a:cubicBezTo>
                    <a:cubicBezTo>
                      <a:pt x="4047" y="2039"/>
                      <a:pt x="3934" y="1951"/>
                      <a:pt x="3835" y="1951"/>
                    </a:cubicBezTo>
                    <a:cubicBezTo>
                      <a:pt x="3770" y="1951"/>
                      <a:pt x="3710" y="1989"/>
                      <a:pt x="3697" y="2078"/>
                    </a:cubicBezTo>
                    <a:cubicBezTo>
                      <a:pt x="3672" y="2190"/>
                      <a:pt x="3641" y="2295"/>
                      <a:pt x="3600" y="2394"/>
                    </a:cubicBezTo>
                    <a:lnTo>
                      <a:pt x="3600" y="2394"/>
                    </a:lnTo>
                    <a:cubicBezTo>
                      <a:pt x="3547" y="2252"/>
                      <a:pt x="3491" y="2113"/>
                      <a:pt x="3436" y="1974"/>
                    </a:cubicBezTo>
                    <a:cubicBezTo>
                      <a:pt x="3392" y="1842"/>
                      <a:pt x="3287" y="1698"/>
                      <a:pt x="3139" y="1698"/>
                    </a:cubicBezTo>
                    <a:cubicBezTo>
                      <a:pt x="3112" y="1698"/>
                      <a:pt x="3084" y="1703"/>
                      <a:pt x="3054" y="1714"/>
                    </a:cubicBezTo>
                    <a:cubicBezTo>
                      <a:pt x="2864" y="1783"/>
                      <a:pt x="2811" y="2043"/>
                      <a:pt x="2760" y="2217"/>
                    </a:cubicBezTo>
                    <a:cubicBezTo>
                      <a:pt x="2709" y="2343"/>
                      <a:pt x="2659" y="2473"/>
                      <a:pt x="2610" y="2604"/>
                    </a:cubicBezTo>
                    <a:lnTo>
                      <a:pt x="2610" y="2604"/>
                    </a:lnTo>
                    <a:cubicBezTo>
                      <a:pt x="2483" y="2288"/>
                      <a:pt x="2383" y="1967"/>
                      <a:pt x="2308" y="1645"/>
                    </a:cubicBezTo>
                    <a:cubicBezTo>
                      <a:pt x="2289" y="1558"/>
                      <a:pt x="2217" y="1519"/>
                      <a:pt x="2142" y="1519"/>
                    </a:cubicBezTo>
                    <a:cubicBezTo>
                      <a:pt x="2081" y="1519"/>
                      <a:pt x="2017" y="1545"/>
                      <a:pt x="1978" y="1592"/>
                    </a:cubicBezTo>
                    <a:cubicBezTo>
                      <a:pt x="1593" y="2128"/>
                      <a:pt x="1416" y="2762"/>
                      <a:pt x="1298" y="3407"/>
                    </a:cubicBezTo>
                    <a:lnTo>
                      <a:pt x="1298" y="3407"/>
                    </a:lnTo>
                    <a:cubicBezTo>
                      <a:pt x="819" y="2386"/>
                      <a:pt x="500" y="1284"/>
                      <a:pt x="365" y="169"/>
                    </a:cubicBezTo>
                    <a:cubicBezTo>
                      <a:pt x="348" y="57"/>
                      <a:pt x="252" y="0"/>
                      <a:pt x="1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42"/>
              <p:cNvSpPr/>
              <p:nvPr/>
            </p:nvSpPr>
            <p:spPr>
              <a:xfrm>
                <a:off x="7413950" y="4238550"/>
                <a:ext cx="496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1369" extrusionOk="0">
                    <a:moveTo>
                      <a:pt x="216" y="0"/>
                    </a:moveTo>
                    <a:cubicBezTo>
                      <a:pt x="111" y="0"/>
                      <a:pt x="0" y="86"/>
                      <a:pt x="43" y="223"/>
                    </a:cubicBezTo>
                    <a:cubicBezTo>
                      <a:pt x="129" y="535"/>
                      <a:pt x="267" y="848"/>
                      <a:pt x="424" y="1160"/>
                    </a:cubicBezTo>
                    <a:cubicBezTo>
                      <a:pt x="459" y="1212"/>
                      <a:pt x="515" y="1238"/>
                      <a:pt x="571" y="1238"/>
                    </a:cubicBezTo>
                    <a:cubicBezTo>
                      <a:pt x="628" y="1238"/>
                      <a:pt x="684" y="1212"/>
                      <a:pt x="719" y="1160"/>
                    </a:cubicBezTo>
                    <a:cubicBezTo>
                      <a:pt x="788" y="1056"/>
                      <a:pt x="841" y="952"/>
                      <a:pt x="910" y="864"/>
                    </a:cubicBezTo>
                    <a:lnTo>
                      <a:pt x="1031" y="744"/>
                    </a:lnTo>
                    <a:cubicBezTo>
                      <a:pt x="1039" y="735"/>
                      <a:pt x="1067" y="707"/>
                      <a:pt x="1095" y="678"/>
                    </a:cubicBezTo>
                    <a:lnTo>
                      <a:pt x="1095" y="678"/>
                    </a:lnTo>
                    <a:cubicBezTo>
                      <a:pt x="1113" y="735"/>
                      <a:pt x="1138" y="791"/>
                      <a:pt x="1153" y="848"/>
                    </a:cubicBezTo>
                    <a:cubicBezTo>
                      <a:pt x="1204" y="987"/>
                      <a:pt x="1239" y="1107"/>
                      <a:pt x="1292" y="1229"/>
                    </a:cubicBezTo>
                    <a:cubicBezTo>
                      <a:pt x="1327" y="1299"/>
                      <a:pt x="1361" y="1350"/>
                      <a:pt x="1431" y="1368"/>
                    </a:cubicBezTo>
                    <a:cubicBezTo>
                      <a:pt x="1500" y="1368"/>
                      <a:pt x="1586" y="1334"/>
                      <a:pt x="1604" y="1281"/>
                    </a:cubicBezTo>
                    <a:cubicBezTo>
                      <a:pt x="1708" y="1091"/>
                      <a:pt x="1812" y="917"/>
                      <a:pt x="1933" y="760"/>
                    </a:cubicBezTo>
                    <a:cubicBezTo>
                      <a:pt x="1986" y="674"/>
                      <a:pt x="1951" y="570"/>
                      <a:pt x="1882" y="517"/>
                    </a:cubicBezTo>
                    <a:cubicBezTo>
                      <a:pt x="1849" y="501"/>
                      <a:pt x="1817" y="493"/>
                      <a:pt x="1788" y="493"/>
                    </a:cubicBezTo>
                    <a:cubicBezTo>
                      <a:pt x="1726" y="493"/>
                      <a:pt x="1674" y="528"/>
                      <a:pt x="1639" y="587"/>
                    </a:cubicBezTo>
                    <a:cubicBezTo>
                      <a:pt x="1590" y="650"/>
                      <a:pt x="1541" y="715"/>
                      <a:pt x="1495" y="783"/>
                    </a:cubicBezTo>
                    <a:lnTo>
                      <a:pt x="1495" y="783"/>
                    </a:lnTo>
                    <a:cubicBezTo>
                      <a:pt x="1474" y="729"/>
                      <a:pt x="1452" y="675"/>
                      <a:pt x="1431" y="621"/>
                    </a:cubicBezTo>
                    <a:cubicBezTo>
                      <a:pt x="1378" y="466"/>
                      <a:pt x="1327" y="258"/>
                      <a:pt x="1100" y="258"/>
                    </a:cubicBezTo>
                    <a:cubicBezTo>
                      <a:pt x="945" y="274"/>
                      <a:pt x="823" y="448"/>
                      <a:pt x="719" y="570"/>
                    </a:cubicBezTo>
                    <a:cubicBezTo>
                      <a:pt x="677" y="618"/>
                      <a:pt x="636" y="668"/>
                      <a:pt x="596" y="720"/>
                    </a:cubicBezTo>
                    <a:lnTo>
                      <a:pt x="596" y="720"/>
                    </a:lnTo>
                    <a:cubicBezTo>
                      <a:pt x="509" y="528"/>
                      <a:pt x="432" y="323"/>
                      <a:pt x="371" y="119"/>
                    </a:cubicBezTo>
                    <a:cubicBezTo>
                      <a:pt x="351" y="37"/>
                      <a:pt x="285" y="0"/>
                      <a:pt x="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42"/>
              <p:cNvSpPr/>
              <p:nvPr/>
            </p:nvSpPr>
            <p:spPr>
              <a:xfrm>
                <a:off x="7024575" y="4305725"/>
                <a:ext cx="544425" cy="379150"/>
              </a:xfrm>
              <a:custGeom>
                <a:avLst/>
                <a:gdLst/>
                <a:ahLst/>
                <a:cxnLst/>
                <a:rect l="l" t="t" r="r" b="b"/>
                <a:pathLst>
                  <a:path w="21777" h="15166" extrusionOk="0">
                    <a:moveTo>
                      <a:pt x="5639" y="0"/>
                    </a:moveTo>
                    <a:lnTo>
                      <a:pt x="6178" y="7357"/>
                    </a:lnTo>
                    <a:cubicBezTo>
                      <a:pt x="6178" y="7357"/>
                      <a:pt x="1" y="8155"/>
                      <a:pt x="799" y="15166"/>
                    </a:cubicBezTo>
                    <a:lnTo>
                      <a:pt x="2603" y="14037"/>
                    </a:lnTo>
                    <a:lnTo>
                      <a:pt x="3939" y="15166"/>
                    </a:lnTo>
                    <a:lnTo>
                      <a:pt x="5535" y="13898"/>
                    </a:lnTo>
                    <a:lnTo>
                      <a:pt x="7270" y="15166"/>
                    </a:lnTo>
                    <a:lnTo>
                      <a:pt x="8624" y="13968"/>
                    </a:lnTo>
                    <a:lnTo>
                      <a:pt x="10081" y="15166"/>
                    </a:lnTo>
                    <a:lnTo>
                      <a:pt x="11696" y="13829"/>
                    </a:lnTo>
                    <a:lnTo>
                      <a:pt x="13135" y="15166"/>
                    </a:lnTo>
                    <a:lnTo>
                      <a:pt x="14767" y="13778"/>
                    </a:lnTo>
                    <a:lnTo>
                      <a:pt x="16034" y="14905"/>
                    </a:lnTo>
                    <a:lnTo>
                      <a:pt x="17161" y="13708"/>
                    </a:lnTo>
                    <a:lnTo>
                      <a:pt x="18498" y="14905"/>
                    </a:lnTo>
                    <a:lnTo>
                      <a:pt x="19937" y="13708"/>
                    </a:lnTo>
                    <a:lnTo>
                      <a:pt x="21448" y="14766"/>
                    </a:lnTo>
                    <a:lnTo>
                      <a:pt x="2177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42"/>
              <p:cNvSpPr/>
              <p:nvPr/>
            </p:nvSpPr>
            <p:spPr>
              <a:xfrm>
                <a:off x="7036725" y="4301375"/>
                <a:ext cx="536625" cy="388200"/>
              </a:xfrm>
              <a:custGeom>
                <a:avLst/>
                <a:gdLst/>
                <a:ahLst/>
                <a:cxnLst/>
                <a:rect l="l" t="t" r="r" b="b"/>
                <a:pathLst>
                  <a:path w="21465" h="15528" extrusionOk="0">
                    <a:moveTo>
                      <a:pt x="5733" y="7697"/>
                    </a:moveTo>
                    <a:cubicBezTo>
                      <a:pt x="5732" y="7697"/>
                      <a:pt x="5724" y="7698"/>
                      <a:pt x="5706" y="7702"/>
                    </a:cubicBezTo>
                    <a:lnTo>
                      <a:pt x="5706" y="7702"/>
                    </a:lnTo>
                    <a:cubicBezTo>
                      <a:pt x="5722" y="7700"/>
                      <a:pt x="5735" y="7697"/>
                      <a:pt x="5733" y="7697"/>
                    </a:cubicBezTo>
                    <a:close/>
                    <a:moveTo>
                      <a:pt x="5706" y="7702"/>
                    </a:moveTo>
                    <a:cubicBezTo>
                      <a:pt x="5705" y="7702"/>
                      <a:pt x="5704" y="7702"/>
                      <a:pt x="5703" y="7702"/>
                    </a:cubicBezTo>
                    <a:lnTo>
                      <a:pt x="5703" y="7702"/>
                    </a:lnTo>
                    <a:cubicBezTo>
                      <a:pt x="5699" y="7703"/>
                      <a:pt x="5696" y="7704"/>
                      <a:pt x="5692" y="7705"/>
                    </a:cubicBezTo>
                    <a:cubicBezTo>
                      <a:pt x="5697" y="7704"/>
                      <a:pt x="5702" y="7703"/>
                      <a:pt x="5706" y="7702"/>
                    </a:cubicBezTo>
                    <a:close/>
                    <a:moveTo>
                      <a:pt x="21114" y="348"/>
                    </a:moveTo>
                    <a:cubicBezTo>
                      <a:pt x="21080" y="1971"/>
                      <a:pt x="21047" y="3580"/>
                      <a:pt x="21013" y="5188"/>
                    </a:cubicBezTo>
                    <a:cubicBezTo>
                      <a:pt x="20944" y="7844"/>
                      <a:pt x="20892" y="10481"/>
                      <a:pt x="20823" y="13119"/>
                    </a:cubicBezTo>
                    <a:cubicBezTo>
                      <a:pt x="20808" y="13616"/>
                      <a:pt x="20806" y="14113"/>
                      <a:pt x="20796" y="14610"/>
                    </a:cubicBezTo>
                    <a:lnTo>
                      <a:pt x="20796" y="14610"/>
                    </a:lnTo>
                    <a:cubicBezTo>
                      <a:pt x="20377" y="14321"/>
                      <a:pt x="19957" y="14029"/>
                      <a:pt x="19539" y="13725"/>
                    </a:cubicBezTo>
                    <a:cubicBezTo>
                      <a:pt x="19515" y="13707"/>
                      <a:pt x="19489" y="13700"/>
                      <a:pt x="19462" y="13700"/>
                    </a:cubicBezTo>
                    <a:cubicBezTo>
                      <a:pt x="19411" y="13700"/>
                      <a:pt x="19358" y="13726"/>
                      <a:pt x="19313" y="13760"/>
                    </a:cubicBezTo>
                    <a:cubicBezTo>
                      <a:pt x="18887" y="14124"/>
                      <a:pt x="18446" y="14487"/>
                      <a:pt x="18016" y="14837"/>
                    </a:cubicBezTo>
                    <a:lnTo>
                      <a:pt x="18016" y="14837"/>
                    </a:lnTo>
                    <a:cubicBezTo>
                      <a:pt x="17619" y="14487"/>
                      <a:pt x="17210" y="14124"/>
                      <a:pt x="16814" y="13760"/>
                    </a:cubicBezTo>
                    <a:cubicBezTo>
                      <a:pt x="16779" y="13725"/>
                      <a:pt x="16732" y="13708"/>
                      <a:pt x="16684" y="13708"/>
                    </a:cubicBezTo>
                    <a:cubicBezTo>
                      <a:pt x="16637" y="13708"/>
                      <a:pt x="16589" y="13725"/>
                      <a:pt x="16554" y="13760"/>
                    </a:cubicBezTo>
                    <a:cubicBezTo>
                      <a:pt x="16225" y="14120"/>
                      <a:pt x="15883" y="14480"/>
                      <a:pt x="15539" y="14826"/>
                    </a:cubicBezTo>
                    <a:lnTo>
                      <a:pt x="15539" y="14826"/>
                    </a:lnTo>
                    <a:cubicBezTo>
                      <a:pt x="15163" y="14497"/>
                      <a:pt x="14776" y="14157"/>
                      <a:pt x="14403" y="13829"/>
                    </a:cubicBezTo>
                    <a:cubicBezTo>
                      <a:pt x="14368" y="13795"/>
                      <a:pt x="14325" y="13777"/>
                      <a:pt x="14281" y="13777"/>
                    </a:cubicBezTo>
                    <a:cubicBezTo>
                      <a:pt x="14238" y="13777"/>
                      <a:pt x="14194" y="13795"/>
                      <a:pt x="14160" y="13829"/>
                    </a:cubicBezTo>
                    <a:cubicBezTo>
                      <a:pt x="13662" y="14246"/>
                      <a:pt x="13151" y="14678"/>
                      <a:pt x="12652" y="15110"/>
                    </a:cubicBezTo>
                    <a:lnTo>
                      <a:pt x="12652" y="15110"/>
                    </a:lnTo>
                    <a:cubicBezTo>
                      <a:pt x="12208" y="14710"/>
                      <a:pt x="11777" y="14296"/>
                      <a:pt x="11331" y="13882"/>
                    </a:cubicBezTo>
                    <a:cubicBezTo>
                      <a:pt x="11291" y="13850"/>
                      <a:pt x="11250" y="13836"/>
                      <a:pt x="11211" y="13836"/>
                    </a:cubicBezTo>
                    <a:cubicBezTo>
                      <a:pt x="11167" y="13836"/>
                      <a:pt x="11125" y="13854"/>
                      <a:pt x="11088" y="13882"/>
                    </a:cubicBezTo>
                    <a:cubicBezTo>
                      <a:pt x="10591" y="14299"/>
                      <a:pt x="10094" y="14716"/>
                      <a:pt x="9597" y="15119"/>
                    </a:cubicBezTo>
                    <a:lnTo>
                      <a:pt x="9597" y="15119"/>
                    </a:lnTo>
                    <a:lnTo>
                      <a:pt x="8260" y="14021"/>
                    </a:lnTo>
                    <a:cubicBezTo>
                      <a:pt x="8216" y="13986"/>
                      <a:pt x="8173" y="13969"/>
                      <a:pt x="8130" y="13969"/>
                    </a:cubicBezTo>
                    <a:cubicBezTo>
                      <a:pt x="8086" y="13969"/>
                      <a:pt x="8043" y="13986"/>
                      <a:pt x="7999" y="14021"/>
                    </a:cubicBezTo>
                    <a:cubicBezTo>
                      <a:pt x="7600" y="14388"/>
                      <a:pt x="7186" y="14756"/>
                      <a:pt x="6770" y="15124"/>
                    </a:cubicBezTo>
                    <a:lnTo>
                      <a:pt x="6770" y="15124"/>
                    </a:lnTo>
                    <a:cubicBezTo>
                      <a:pt x="6231" y="14717"/>
                      <a:pt x="5692" y="14325"/>
                      <a:pt x="5137" y="13934"/>
                    </a:cubicBezTo>
                    <a:cubicBezTo>
                      <a:pt x="5117" y="13915"/>
                      <a:pt x="5094" y="13907"/>
                      <a:pt x="5068" y="13907"/>
                    </a:cubicBezTo>
                    <a:cubicBezTo>
                      <a:pt x="5023" y="13907"/>
                      <a:pt x="4973" y="13930"/>
                      <a:pt x="4928" y="13952"/>
                    </a:cubicBezTo>
                    <a:cubicBezTo>
                      <a:pt x="4431" y="14351"/>
                      <a:pt x="3950" y="14737"/>
                      <a:pt x="3456" y="15121"/>
                    </a:cubicBezTo>
                    <a:lnTo>
                      <a:pt x="3456" y="15121"/>
                    </a:lnTo>
                    <a:cubicBezTo>
                      <a:pt x="3047" y="14787"/>
                      <a:pt x="2650" y="14439"/>
                      <a:pt x="2238" y="14090"/>
                    </a:cubicBezTo>
                    <a:cubicBezTo>
                      <a:pt x="2205" y="14056"/>
                      <a:pt x="2157" y="14037"/>
                      <a:pt x="2109" y="14037"/>
                    </a:cubicBezTo>
                    <a:cubicBezTo>
                      <a:pt x="2082" y="14037"/>
                      <a:pt x="2055" y="14043"/>
                      <a:pt x="2030" y="14056"/>
                    </a:cubicBezTo>
                    <a:cubicBezTo>
                      <a:pt x="1501" y="14389"/>
                      <a:pt x="984" y="14722"/>
                      <a:pt x="457" y="15055"/>
                    </a:cubicBezTo>
                    <a:lnTo>
                      <a:pt x="457" y="15055"/>
                    </a:lnTo>
                    <a:cubicBezTo>
                      <a:pt x="291" y="13177"/>
                      <a:pt x="622" y="11206"/>
                      <a:pt x="1926" y="9752"/>
                    </a:cubicBezTo>
                    <a:cubicBezTo>
                      <a:pt x="2724" y="8850"/>
                      <a:pt x="3818" y="8207"/>
                      <a:pt x="4980" y="7860"/>
                    </a:cubicBezTo>
                    <a:cubicBezTo>
                      <a:pt x="5171" y="7809"/>
                      <a:pt x="5345" y="7774"/>
                      <a:pt x="5535" y="7740"/>
                    </a:cubicBezTo>
                    <a:cubicBezTo>
                      <a:pt x="5588" y="7721"/>
                      <a:pt x="5623" y="7721"/>
                      <a:pt x="5674" y="7705"/>
                    </a:cubicBezTo>
                    <a:cubicBezTo>
                      <a:pt x="5682" y="7705"/>
                      <a:pt x="5693" y="7704"/>
                      <a:pt x="5703" y="7702"/>
                    </a:cubicBezTo>
                    <a:lnTo>
                      <a:pt x="5703" y="7702"/>
                    </a:lnTo>
                    <a:cubicBezTo>
                      <a:pt x="5787" y="7682"/>
                      <a:pt x="5881" y="7631"/>
                      <a:pt x="5865" y="7531"/>
                    </a:cubicBezTo>
                    <a:cubicBezTo>
                      <a:pt x="5709" y="5380"/>
                      <a:pt x="5553" y="3228"/>
                      <a:pt x="5396" y="1093"/>
                    </a:cubicBezTo>
                    <a:cubicBezTo>
                      <a:pt x="5368" y="839"/>
                      <a:pt x="5352" y="597"/>
                      <a:pt x="5337" y="348"/>
                    </a:cubicBezTo>
                    <a:close/>
                    <a:moveTo>
                      <a:pt x="5153" y="0"/>
                    </a:moveTo>
                    <a:cubicBezTo>
                      <a:pt x="5067" y="0"/>
                      <a:pt x="4963" y="87"/>
                      <a:pt x="4980" y="174"/>
                    </a:cubicBezTo>
                    <a:lnTo>
                      <a:pt x="5449" y="6629"/>
                    </a:lnTo>
                    <a:cubicBezTo>
                      <a:pt x="5478" y="6876"/>
                      <a:pt x="5495" y="7125"/>
                      <a:pt x="5510" y="7383"/>
                    </a:cubicBezTo>
                    <a:lnTo>
                      <a:pt x="5510" y="7383"/>
                    </a:lnTo>
                    <a:cubicBezTo>
                      <a:pt x="4827" y="7492"/>
                      <a:pt x="4163" y="7766"/>
                      <a:pt x="3557" y="8069"/>
                    </a:cubicBezTo>
                    <a:cubicBezTo>
                      <a:pt x="2134" y="8797"/>
                      <a:pt x="1042" y="10012"/>
                      <a:pt x="486" y="11504"/>
                    </a:cubicBezTo>
                    <a:cubicBezTo>
                      <a:pt x="52" y="12737"/>
                      <a:pt x="0" y="14056"/>
                      <a:pt x="139" y="15340"/>
                    </a:cubicBezTo>
                    <a:cubicBezTo>
                      <a:pt x="152" y="15443"/>
                      <a:pt x="223" y="15527"/>
                      <a:pt x="308" y="15527"/>
                    </a:cubicBezTo>
                    <a:cubicBezTo>
                      <a:pt x="337" y="15527"/>
                      <a:pt x="368" y="15517"/>
                      <a:pt x="399" y="15495"/>
                    </a:cubicBezTo>
                    <a:cubicBezTo>
                      <a:pt x="974" y="15134"/>
                      <a:pt x="1533" y="14773"/>
                      <a:pt x="2106" y="14427"/>
                    </a:cubicBezTo>
                    <a:lnTo>
                      <a:pt x="2106" y="14427"/>
                    </a:lnTo>
                    <a:cubicBezTo>
                      <a:pt x="2518" y="14777"/>
                      <a:pt x="2918" y="15128"/>
                      <a:pt x="3332" y="15479"/>
                    </a:cubicBezTo>
                    <a:cubicBezTo>
                      <a:pt x="3367" y="15504"/>
                      <a:pt x="3406" y="15517"/>
                      <a:pt x="3447" y="15517"/>
                    </a:cubicBezTo>
                    <a:cubicBezTo>
                      <a:pt x="3488" y="15517"/>
                      <a:pt x="3531" y="15504"/>
                      <a:pt x="3575" y="15479"/>
                    </a:cubicBezTo>
                    <a:cubicBezTo>
                      <a:pt x="4072" y="15077"/>
                      <a:pt x="4569" y="14691"/>
                      <a:pt x="5053" y="14293"/>
                    </a:cubicBezTo>
                    <a:lnTo>
                      <a:pt x="5053" y="14293"/>
                    </a:lnTo>
                    <a:cubicBezTo>
                      <a:pt x="5611" y="14690"/>
                      <a:pt x="6154" y="15100"/>
                      <a:pt x="6698" y="15495"/>
                    </a:cubicBezTo>
                    <a:cubicBezTo>
                      <a:pt x="6724" y="15515"/>
                      <a:pt x="6752" y="15522"/>
                      <a:pt x="6780" y="15522"/>
                    </a:cubicBezTo>
                    <a:cubicBezTo>
                      <a:pt x="6827" y="15522"/>
                      <a:pt x="6873" y="15500"/>
                      <a:pt x="6907" y="15479"/>
                    </a:cubicBezTo>
                    <a:cubicBezTo>
                      <a:pt x="7317" y="15100"/>
                      <a:pt x="7727" y="14735"/>
                      <a:pt x="8137" y="14373"/>
                    </a:cubicBezTo>
                    <a:lnTo>
                      <a:pt x="8137" y="14373"/>
                    </a:lnTo>
                    <a:cubicBezTo>
                      <a:pt x="8592" y="14735"/>
                      <a:pt x="9033" y="15100"/>
                      <a:pt x="9475" y="15479"/>
                    </a:cubicBezTo>
                    <a:cubicBezTo>
                      <a:pt x="9518" y="15504"/>
                      <a:pt x="9561" y="15517"/>
                      <a:pt x="9602" y="15517"/>
                    </a:cubicBezTo>
                    <a:cubicBezTo>
                      <a:pt x="9644" y="15517"/>
                      <a:pt x="9683" y="15504"/>
                      <a:pt x="9718" y="15479"/>
                    </a:cubicBezTo>
                    <a:cubicBezTo>
                      <a:pt x="10212" y="15064"/>
                      <a:pt x="10707" y="14649"/>
                      <a:pt x="11201" y="14247"/>
                    </a:cubicBezTo>
                    <a:lnTo>
                      <a:pt x="11201" y="14247"/>
                    </a:lnTo>
                    <a:cubicBezTo>
                      <a:pt x="11635" y="14649"/>
                      <a:pt x="12082" y="15064"/>
                      <a:pt x="12529" y="15479"/>
                    </a:cubicBezTo>
                    <a:cubicBezTo>
                      <a:pt x="12563" y="15504"/>
                      <a:pt x="12607" y="15517"/>
                      <a:pt x="12650" y="15517"/>
                    </a:cubicBezTo>
                    <a:cubicBezTo>
                      <a:pt x="12694" y="15517"/>
                      <a:pt x="12737" y="15504"/>
                      <a:pt x="12772" y="15479"/>
                    </a:cubicBezTo>
                    <a:cubicBezTo>
                      <a:pt x="13268" y="15045"/>
                      <a:pt x="13781" y="14612"/>
                      <a:pt x="14281" y="14178"/>
                    </a:cubicBezTo>
                    <a:lnTo>
                      <a:pt x="14281" y="14178"/>
                    </a:lnTo>
                    <a:cubicBezTo>
                      <a:pt x="14660" y="14511"/>
                      <a:pt x="15049" y="14856"/>
                      <a:pt x="15426" y="15201"/>
                    </a:cubicBezTo>
                    <a:cubicBezTo>
                      <a:pt x="15463" y="15228"/>
                      <a:pt x="15510" y="15246"/>
                      <a:pt x="15557" y="15246"/>
                    </a:cubicBezTo>
                    <a:cubicBezTo>
                      <a:pt x="15597" y="15246"/>
                      <a:pt x="15637" y="15233"/>
                      <a:pt x="15669" y="15201"/>
                    </a:cubicBezTo>
                    <a:lnTo>
                      <a:pt x="16695" y="14128"/>
                    </a:lnTo>
                    <a:lnTo>
                      <a:pt x="16695" y="14128"/>
                    </a:lnTo>
                    <a:cubicBezTo>
                      <a:pt x="17096" y="14486"/>
                      <a:pt x="17486" y="14843"/>
                      <a:pt x="17890" y="15201"/>
                    </a:cubicBezTo>
                    <a:cubicBezTo>
                      <a:pt x="17924" y="15227"/>
                      <a:pt x="17968" y="15239"/>
                      <a:pt x="18011" y="15239"/>
                    </a:cubicBezTo>
                    <a:cubicBezTo>
                      <a:pt x="18055" y="15239"/>
                      <a:pt x="18098" y="15227"/>
                      <a:pt x="18133" y="15201"/>
                    </a:cubicBezTo>
                    <a:cubicBezTo>
                      <a:pt x="18582" y="14831"/>
                      <a:pt x="19017" y="14462"/>
                      <a:pt x="19465" y="14093"/>
                    </a:cubicBezTo>
                    <a:lnTo>
                      <a:pt x="19465" y="14093"/>
                    </a:lnTo>
                    <a:cubicBezTo>
                      <a:pt x="19934" y="14431"/>
                      <a:pt x="20405" y="14756"/>
                      <a:pt x="20874" y="15097"/>
                    </a:cubicBezTo>
                    <a:cubicBezTo>
                      <a:pt x="20897" y="15112"/>
                      <a:pt x="20923" y="15119"/>
                      <a:pt x="20949" y="15119"/>
                    </a:cubicBezTo>
                    <a:cubicBezTo>
                      <a:pt x="21040" y="15119"/>
                      <a:pt x="21135" y="15035"/>
                      <a:pt x="21135" y="14940"/>
                    </a:cubicBezTo>
                    <a:cubicBezTo>
                      <a:pt x="21170" y="13274"/>
                      <a:pt x="21205" y="11592"/>
                      <a:pt x="21239" y="9926"/>
                    </a:cubicBezTo>
                    <a:cubicBezTo>
                      <a:pt x="21309" y="7288"/>
                      <a:pt x="21360" y="4633"/>
                      <a:pt x="21430" y="1995"/>
                    </a:cubicBezTo>
                    <a:cubicBezTo>
                      <a:pt x="21448" y="1389"/>
                      <a:pt x="21448" y="781"/>
                      <a:pt x="21464" y="174"/>
                    </a:cubicBezTo>
                    <a:cubicBezTo>
                      <a:pt x="21464" y="120"/>
                      <a:pt x="21444" y="79"/>
                      <a:pt x="21414" y="51"/>
                    </a:cubicBezTo>
                    <a:lnTo>
                      <a:pt x="21414" y="51"/>
                    </a:lnTo>
                    <a:cubicBezTo>
                      <a:pt x="21386" y="20"/>
                      <a:pt x="21345" y="0"/>
                      <a:pt x="212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42"/>
              <p:cNvSpPr/>
              <p:nvPr/>
            </p:nvSpPr>
            <p:spPr>
              <a:xfrm>
                <a:off x="7046275" y="4594625"/>
                <a:ext cx="51885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20754" h="348" extrusionOk="0">
                    <a:moveTo>
                      <a:pt x="225" y="1"/>
                    </a:moveTo>
                    <a:cubicBezTo>
                      <a:pt x="0" y="1"/>
                      <a:pt x="0" y="348"/>
                      <a:pt x="225" y="348"/>
                    </a:cubicBezTo>
                    <a:lnTo>
                      <a:pt x="20527" y="348"/>
                    </a:lnTo>
                    <a:cubicBezTo>
                      <a:pt x="20753" y="348"/>
                      <a:pt x="20753" y="1"/>
                      <a:pt x="20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42"/>
              <p:cNvSpPr/>
              <p:nvPr/>
            </p:nvSpPr>
            <p:spPr>
              <a:xfrm>
                <a:off x="7169950" y="4482025"/>
                <a:ext cx="11900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4589" extrusionOk="0">
                    <a:moveTo>
                      <a:pt x="234" y="0"/>
                    </a:moveTo>
                    <a:cubicBezTo>
                      <a:pt x="54" y="0"/>
                      <a:pt x="1" y="277"/>
                      <a:pt x="189" y="340"/>
                    </a:cubicBezTo>
                    <a:cubicBezTo>
                      <a:pt x="2150" y="930"/>
                      <a:pt x="3764" y="2508"/>
                      <a:pt x="4389" y="4470"/>
                    </a:cubicBezTo>
                    <a:cubicBezTo>
                      <a:pt x="4409" y="4553"/>
                      <a:pt x="4477" y="4589"/>
                      <a:pt x="4546" y="4589"/>
                    </a:cubicBezTo>
                    <a:cubicBezTo>
                      <a:pt x="4651" y="4589"/>
                      <a:pt x="4759" y="4507"/>
                      <a:pt x="4718" y="4382"/>
                    </a:cubicBezTo>
                    <a:cubicBezTo>
                      <a:pt x="4058" y="2300"/>
                      <a:pt x="2376" y="634"/>
                      <a:pt x="294" y="10"/>
                    </a:cubicBezTo>
                    <a:cubicBezTo>
                      <a:pt x="272" y="3"/>
                      <a:pt x="252" y="0"/>
                      <a:pt x="2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42"/>
              <p:cNvSpPr/>
              <p:nvPr/>
            </p:nvSpPr>
            <p:spPr>
              <a:xfrm>
                <a:off x="7166875" y="4355175"/>
                <a:ext cx="4012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16051" h="348" extrusionOk="0">
                    <a:moveTo>
                      <a:pt x="225" y="0"/>
                    </a:moveTo>
                    <a:cubicBezTo>
                      <a:pt x="0" y="0"/>
                      <a:pt x="0" y="347"/>
                      <a:pt x="225" y="347"/>
                    </a:cubicBezTo>
                    <a:lnTo>
                      <a:pt x="15825" y="347"/>
                    </a:lnTo>
                    <a:cubicBezTo>
                      <a:pt x="16050" y="347"/>
                      <a:pt x="16050" y="0"/>
                      <a:pt x="158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42"/>
              <p:cNvSpPr/>
              <p:nvPr/>
            </p:nvSpPr>
            <p:spPr>
              <a:xfrm>
                <a:off x="7405450" y="4435400"/>
                <a:ext cx="121900" cy="12195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878" extrusionOk="0">
                    <a:moveTo>
                      <a:pt x="2430" y="348"/>
                    </a:moveTo>
                    <a:cubicBezTo>
                      <a:pt x="3592" y="348"/>
                      <a:pt x="4529" y="1285"/>
                      <a:pt x="4529" y="2448"/>
                    </a:cubicBezTo>
                    <a:cubicBezTo>
                      <a:pt x="4529" y="3593"/>
                      <a:pt x="3592" y="4530"/>
                      <a:pt x="2430" y="4530"/>
                    </a:cubicBezTo>
                    <a:cubicBezTo>
                      <a:pt x="1285" y="4530"/>
                      <a:pt x="348" y="3593"/>
                      <a:pt x="348" y="2448"/>
                    </a:cubicBezTo>
                    <a:cubicBezTo>
                      <a:pt x="348" y="1285"/>
                      <a:pt x="1285" y="348"/>
                      <a:pt x="2430" y="348"/>
                    </a:cubicBezTo>
                    <a:close/>
                    <a:moveTo>
                      <a:pt x="2430" y="1"/>
                    </a:moveTo>
                    <a:cubicBezTo>
                      <a:pt x="1093" y="1"/>
                      <a:pt x="1" y="1094"/>
                      <a:pt x="1" y="2448"/>
                    </a:cubicBezTo>
                    <a:cubicBezTo>
                      <a:pt x="1" y="3783"/>
                      <a:pt x="1093" y="4877"/>
                      <a:pt x="2430" y="4877"/>
                    </a:cubicBezTo>
                    <a:cubicBezTo>
                      <a:pt x="3784" y="4877"/>
                      <a:pt x="4876" y="3783"/>
                      <a:pt x="4876" y="2448"/>
                    </a:cubicBezTo>
                    <a:cubicBezTo>
                      <a:pt x="4876" y="1094"/>
                      <a:pt x="3784" y="1"/>
                      <a:pt x="2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42"/>
              <p:cNvSpPr/>
              <p:nvPr/>
            </p:nvSpPr>
            <p:spPr>
              <a:xfrm>
                <a:off x="7190700" y="4324350"/>
                <a:ext cx="3952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348" extrusionOk="0">
                    <a:moveTo>
                      <a:pt x="174" y="0"/>
                    </a:moveTo>
                    <a:cubicBezTo>
                      <a:pt x="70" y="0"/>
                      <a:pt x="1" y="70"/>
                      <a:pt x="1" y="174"/>
                    </a:cubicBezTo>
                    <a:cubicBezTo>
                      <a:pt x="1" y="261"/>
                      <a:pt x="70" y="348"/>
                      <a:pt x="174" y="348"/>
                    </a:cubicBezTo>
                    <a:lnTo>
                      <a:pt x="1407" y="348"/>
                    </a:lnTo>
                    <a:cubicBezTo>
                      <a:pt x="1511" y="348"/>
                      <a:pt x="1581" y="261"/>
                      <a:pt x="1581" y="174"/>
                    </a:cubicBezTo>
                    <a:cubicBezTo>
                      <a:pt x="1581" y="70"/>
                      <a:pt x="1511" y="0"/>
                      <a:pt x="14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42"/>
              <p:cNvSpPr/>
              <p:nvPr/>
            </p:nvSpPr>
            <p:spPr>
              <a:xfrm>
                <a:off x="7259250" y="4327825"/>
                <a:ext cx="4775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348" extrusionOk="0">
                    <a:moveTo>
                      <a:pt x="227" y="0"/>
                    </a:moveTo>
                    <a:cubicBezTo>
                      <a:pt x="0" y="0"/>
                      <a:pt x="0" y="347"/>
                      <a:pt x="227" y="347"/>
                    </a:cubicBezTo>
                    <a:lnTo>
                      <a:pt x="1684" y="347"/>
                    </a:lnTo>
                    <a:cubicBezTo>
                      <a:pt x="1909" y="347"/>
                      <a:pt x="1909" y="0"/>
                      <a:pt x="1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42"/>
              <p:cNvSpPr/>
              <p:nvPr/>
            </p:nvSpPr>
            <p:spPr>
              <a:xfrm>
                <a:off x="7341250" y="4323075"/>
                <a:ext cx="3995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348" extrusionOk="0">
                    <a:moveTo>
                      <a:pt x="174" y="0"/>
                    </a:moveTo>
                    <a:cubicBezTo>
                      <a:pt x="87" y="0"/>
                      <a:pt x="1" y="86"/>
                      <a:pt x="1" y="174"/>
                    </a:cubicBezTo>
                    <a:cubicBezTo>
                      <a:pt x="1" y="278"/>
                      <a:pt x="87" y="347"/>
                      <a:pt x="174" y="347"/>
                    </a:cubicBezTo>
                    <a:lnTo>
                      <a:pt x="1424" y="347"/>
                    </a:lnTo>
                    <a:cubicBezTo>
                      <a:pt x="1528" y="347"/>
                      <a:pt x="1597" y="278"/>
                      <a:pt x="1597" y="174"/>
                    </a:cubicBezTo>
                    <a:cubicBezTo>
                      <a:pt x="1597" y="86"/>
                      <a:pt x="1528" y="0"/>
                      <a:pt x="1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42"/>
              <p:cNvSpPr/>
              <p:nvPr/>
            </p:nvSpPr>
            <p:spPr>
              <a:xfrm>
                <a:off x="7415875" y="4326075"/>
                <a:ext cx="3820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48" extrusionOk="0">
                    <a:moveTo>
                      <a:pt x="174" y="1"/>
                    </a:moveTo>
                    <a:cubicBezTo>
                      <a:pt x="86" y="1"/>
                      <a:pt x="0" y="88"/>
                      <a:pt x="0" y="174"/>
                    </a:cubicBezTo>
                    <a:cubicBezTo>
                      <a:pt x="0" y="262"/>
                      <a:pt x="86" y="348"/>
                      <a:pt x="174" y="348"/>
                    </a:cubicBezTo>
                    <a:lnTo>
                      <a:pt x="1354" y="348"/>
                    </a:lnTo>
                    <a:cubicBezTo>
                      <a:pt x="1440" y="348"/>
                      <a:pt x="1527" y="262"/>
                      <a:pt x="1527" y="174"/>
                    </a:cubicBezTo>
                    <a:cubicBezTo>
                      <a:pt x="1527" y="88"/>
                      <a:pt x="1440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42"/>
              <p:cNvSpPr/>
              <p:nvPr/>
            </p:nvSpPr>
            <p:spPr>
              <a:xfrm>
                <a:off x="7493075" y="4329150"/>
                <a:ext cx="442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348" extrusionOk="0">
                    <a:moveTo>
                      <a:pt x="226" y="0"/>
                    </a:moveTo>
                    <a:cubicBezTo>
                      <a:pt x="1" y="0"/>
                      <a:pt x="1" y="347"/>
                      <a:pt x="226" y="347"/>
                    </a:cubicBezTo>
                    <a:lnTo>
                      <a:pt x="1545" y="347"/>
                    </a:lnTo>
                    <a:cubicBezTo>
                      <a:pt x="1771" y="347"/>
                      <a:pt x="1771" y="0"/>
                      <a:pt x="15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42"/>
              <p:cNvSpPr/>
              <p:nvPr/>
            </p:nvSpPr>
            <p:spPr>
              <a:xfrm>
                <a:off x="7608475" y="3906625"/>
                <a:ext cx="437300" cy="493225"/>
              </a:xfrm>
              <a:custGeom>
                <a:avLst/>
                <a:gdLst/>
                <a:ahLst/>
                <a:cxnLst/>
                <a:rect l="l" t="t" r="r" b="b"/>
                <a:pathLst>
                  <a:path w="17492" h="19729" extrusionOk="0">
                    <a:moveTo>
                      <a:pt x="11904" y="0"/>
                    </a:moveTo>
                    <a:lnTo>
                      <a:pt x="1" y="4320"/>
                    </a:lnTo>
                    <a:lnTo>
                      <a:pt x="5588" y="19729"/>
                    </a:lnTo>
                    <a:lnTo>
                      <a:pt x="17491" y="15425"/>
                    </a:lnTo>
                    <a:lnTo>
                      <a:pt x="119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42"/>
              <p:cNvSpPr/>
              <p:nvPr/>
            </p:nvSpPr>
            <p:spPr>
              <a:xfrm>
                <a:off x="7604150" y="3902375"/>
                <a:ext cx="446375" cy="501825"/>
              </a:xfrm>
              <a:custGeom>
                <a:avLst/>
                <a:gdLst/>
                <a:ahLst/>
                <a:cxnLst/>
                <a:rect l="l" t="t" r="r" b="b"/>
                <a:pathLst>
                  <a:path w="17855" h="20073" extrusionOk="0">
                    <a:moveTo>
                      <a:pt x="11973" y="395"/>
                    </a:moveTo>
                    <a:lnTo>
                      <a:pt x="17438" y="15491"/>
                    </a:lnTo>
                    <a:lnTo>
                      <a:pt x="5865" y="19690"/>
                    </a:lnTo>
                    <a:lnTo>
                      <a:pt x="398" y="4594"/>
                    </a:lnTo>
                    <a:lnTo>
                      <a:pt x="11973" y="395"/>
                    </a:lnTo>
                    <a:close/>
                    <a:moveTo>
                      <a:pt x="12083" y="1"/>
                    </a:moveTo>
                    <a:cubicBezTo>
                      <a:pt x="12059" y="1"/>
                      <a:pt x="12033" y="5"/>
                      <a:pt x="12008" y="13"/>
                    </a:cubicBezTo>
                    <a:lnTo>
                      <a:pt x="104" y="4317"/>
                    </a:lnTo>
                    <a:cubicBezTo>
                      <a:pt x="69" y="4335"/>
                      <a:pt x="35" y="4369"/>
                      <a:pt x="17" y="4404"/>
                    </a:cubicBezTo>
                    <a:cubicBezTo>
                      <a:pt x="0" y="4455"/>
                      <a:pt x="0" y="4508"/>
                      <a:pt x="0" y="4543"/>
                    </a:cubicBezTo>
                    <a:lnTo>
                      <a:pt x="5587" y="19968"/>
                    </a:lnTo>
                    <a:cubicBezTo>
                      <a:pt x="5622" y="20038"/>
                      <a:pt x="5691" y="20072"/>
                      <a:pt x="5761" y="20072"/>
                    </a:cubicBezTo>
                    <a:lnTo>
                      <a:pt x="5812" y="20072"/>
                    </a:lnTo>
                    <a:lnTo>
                      <a:pt x="17716" y="15752"/>
                    </a:lnTo>
                    <a:cubicBezTo>
                      <a:pt x="17803" y="15734"/>
                      <a:pt x="17855" y="15630"/>
                      <a:pt x="17820" y="15544"/>
                    </a:cubicBezTo>
                    <a:lnTo>
                      <a:pt x="12233" y="117"/>
                    </a:lnTo>
                    <a:cubicBezTo>
                      <a:pt x="12216" y="66"/>
                      <a:pt x="12181" y="31"/>
                      <a:pt x="12146" y="13"/>
                    </a:cubicBezTo>
                    <a:cubicBezTo>
                      <a:pt x="12129" y="5"/>
                      <a:pt x="12107" y="1"/>
                      <a:pt x="120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42"/>
              <p:cNvSpPr/>
              <p:nvPr/>
            </p:nvSpPr>
            <p:spPr>
              <a:xfrm>
                <a:off x="7886100" y="4178175"/>
                <a:ext cx="425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747" extrusionOk="0">
                    <a:moveTo>
                      <a:pt x="1510" y="1"/>
                    </a:moveTo>
                    <a:cubicBezTo>
                      <a:pt x="1424" y="1"/>
                      <a:pt x="1336" y="87"/>
                      <a:pt x="1336" y="174"/>
                    </a:cubicBezTo>
                    <a:cubicBezTo>
                      <a:pt x="1349" y="393"/>
                      <a:pt x="1353" y="612"/>
                      <a:pt x="1336" y="831"/>
                    </a:cubicBezTo>
                    <a:lnTo>
                      <a:pt x="1336" y="831"/>
                    </a:lnTo>
                    <a:cubicBezTo>
                      <a:pt x="1287" y="799"/>
                      <a:pt x="1236" y="771"/>
                      <a:pt x="1181" y="746"/>
                    </a:cubicBezTo>
                    <a:cubicBezTo>
                      <a:pt x="1111" y="695"/>
                      <a:pt x="1042" y="660"/>
                      <a:pt x="973" y="625"/>
                    </a:cubicBezTo>
                    <a:cubicBezTo>
                      <a:pt x="901" y="597"/>
                      <a:pt x="818" y="568"/>
                      <a:pt x="742" y="568"/>
                    </a:cubicBezTo>
                    <a:cubicBezTo>
                      <a:pt x="726" y="568"/>
                      <a:pt x="710" y="569"/>
                      <a:pt x="695" y="572"/>
                    </a:cubicBezTo>
                    <a:cubicBezTo>
                      <a:pt x="503" y="642"/>
                      <a:pt x="503" y="850"/>
                      <a:pt x="503" y="1024"/>
                    </a:cubicBezTo>
                    <a:lnTo>
                      <a:pt x="503" y="1198"/>
                    </a:lnTo>
                    <a:lnTo>
                      <a:pt x="503" y="1198"/>
                    </a:lnTo>
                    <a:cubicBezTo>
                      <a:pt x="431" y="1143"/>
                      <a:pt x="356" y="1091"/>
                      <a:pt x="279" y="1042"/>
                    </a:cubicBezTo>
                    <a:cubicBezTo>
                      <a:pt x="255" y="1024"/>
                      <a:pt x="226" y="1016"/>
                      <a:pt x="196" y="1016"/>
                    </a:cubicBezTo>
                    <a:cubicBezTo>
                      <a:pt x="137" y="1016"/>
                      <a:pt x="75" y="1047"/>
                      <a:pt x="52" y="1093"/>
                    </a:cubicBezTo>
                    <a:cubicBezTo>
                      <a:pt x="1" y="1180"/>
                      <a:pt x="36" y="1285"/>
                      <a:pt x="105" y="1336"/>
                    </a:cubicBezTo>
                    <a:cubicBezTo>
                      <a:pt x="260" y="1440"/>
                      <a:pt x="417" y="1562"/>
                      <a:pt x="556" y="1701"/>
                    </a:cubicBezTo>
                    <a:cubicBezTo>
                      <a:pt x="587" y="1732"/>
                      <a:pt x="627" y="1746"/>
                      <a:pt x="666" y="1746"/>
                    </a:cubicBezTo>
                    <a:cubicBezTo>
                      <a:pt x="757" y="1746"/>
                      <a:pt x="850" y="1671"/>
                      <a:pt x="850" y="1562"/>
                    </a:cubicBezTo>
                    <a:lnTo>
                      <a:pt x="850" y="1162"/>
                    </a:lnTo>
                    <a:lnTo>
                      <a:pt x="850" y="952"/>
                    </a:lnTo>
                    <a:lnTo>
                      <a:pt x="850" y="952"/>
                    </a:lnTo>
                    <a:cubicBezTo>
                      <a:pt x="865" y="957"/>
                      <a:pt x="875" y="961"/>
                      <a:pt x="885" y="972"/>
                    </a:cubicBezTo>
                    <a:cubicBezTo>
                      <a:pt x="938" y="1007"/>
                      <a:pt x="1007" y="1042"/>
                      <a:pt x="1059" y="1076"/>
                    </a:cubicBezTo>
                    <a:cubicBezTo>
                      <a:pt x="1163" y="1128"/>
                      <a:pt x="1250" y="1197"/>
                      <a:pt x="1354" y="1267"/>
                    </a:cubicBezTo>
                    <a:cubicBezTo>
                      <a:pt x="1393" y="1306"/>
                      <a:pt x="1432" y="1325"/>
                      <a:pt x="1471" y="1325"/>
                    </a:cubicBezTo>
                    <a:cubicBezTo>
                      <a:pt x="1484" y="1325"/>
                      <a:pt x="1497" y="1323"/>
                      <a:pt x="1510" y="1319"/>
                    </a:cubicBezTo>
                    <a:cubicBezTo>
                      <a:pt x="1563" y="1301"/>
                      <a:pt x="1632" y="1250"/>
                      <a:pt x="1632" y="1197"/>
                    </a:cubicBezTo>
                    <a:cubicBezTo>
                      <a:pt x="1683" y="850"/>
                      <a:pt x="1701" y="521"/>
                      <a:pt x="1683" y="174"/>
                    </a:cubicBezTo>
                    <a:cubicBezTo>
                      <a:pt x="1683" y="87"/>
                      <a:pt x="1614" y="1"/>
                      <a:pt x="1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42"/>
              <p:cNvSpPr/>
              <p:nvPr/>
            </p:nvSpPr>
            <p:spPr>
              <a:xfrm>
                <a:off x="7781125" y="4253650"/>
                <a:ext cx="1130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48" extrusionOk="0">
                    <a:moveTo>
                      <a:pt x="226" y="1"/>
                    </a:moveTo>
                    <a:cubicBezTo>
                      <a:pt x="1" y="1"/>
                      <a:pt x="1" y="348"/>
                      <a:pt x="226" y="348"/>
                    </a:cubicBezTo>
                    <a:cubicBezTo>
                      <a:pt x="452" y="348"/>
                      <a:pt x="452" y="1"/>
                      <a:pt x="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42"/>
              <p:cNvSpPr/>
              <p:nvPr/>
            </p:nvSpPr>
            <p:spPr>
              <a:xfrm>
                <a:off x="7685700" y="4202475"/>
                <a:ext cx="622500" cy="481550"/>
              </a:xfrm>
              <a:custGeom>
                <a:avLst/>
                <a:gdLst/>
                <a:ahLst/>
                <a:cxnLst/>
                <a:rect l="l" t="t" r="r" b="b"/>
                <a:pathLst>
                  <a:path w="24900" h="19262" extrusionOk="0">
                    <a:moveTo>
                      <a:pt x="15183" y="0"/>
                    </a:moveTo>
                    <a:cubicBezTo>
                      <a:pt x="15183" y="0"/>
                      <a:pt x="5327" y="3557"/>
                      <a:pt x="0" y="5483"/>
                    </a:cubicBezTo>
                    <a:lnTo>
                      <a:pt x="5345" y="19261"/>
                    </a:lnTo>
                    <a:lnTo>
                      <a:pt x="6402" y="17734"/>
                    </a:lnTo>
                    <a:lnTo>
                      <a:pt x="8156" y="18375"/>
                    </a:lnTo>
                    <a:lnTo>
                      <a:pt x="9005" y="16797"/>
                    </a:lnTo>
                    <a:lnTo>
                      <a:pt x="10481" y="17542"/>
                    </a:lnTo>
                    <a:lnTo>
                      <a:pt x="11279" y="16050"/>
                    </a:lnTo>
                    <a:lnTo>
                      <a:pt x="13292" y="16814"/>
                    </a:lnTo>
                    <a:lnTo>
                      <a:pt x="14194" y="15062"/>
                    </a:lnTo>
                    <a:lnTo>
                      <a:pt x="16154" y="15773"/>
                    </a:lnTo>
                    <a:lnTo>
                      <a:pt x="17126" y="14141"/>
                    </a:lnTo>
                    <a:lnTo>
                      <a:pt x="18810" y="14819"/>
                    </a:lnTo>
                    <a:lnTo>
                      <a:pt x="20006" y="13031"/>
                    </a:lnTo>
                    <a:lnTo>
                      <a:pt x="21933" y="13674"/>
                    </a:lnTo>
                    <a:lnTo>
                      <a:pt x="22818" y="12147"/>
                    </a:lnTo>
                    <a:lnTo>
                      <a:pt x="24900" y="12614"/>
                    </a:lnTo>
                    <a:cubicBezTo>
                      <a:pt x="23718" y="7685"/>
                      <a:pt x="20249" y="6988"/>
                      <a:pt x="18382" y="6988"/>
                    </a:cubicBezTo>
                    <a:cubicBezTo>
                      <a:pt x="17647" y="6988"/>
                      <a:pt x="17161" y="7097"/>
                      <a:pt x="17161" y="7097"/>
                    </a:cubicBezTo>
                    <a:lnTo>
                      <a:pt x="151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42"/>
              <p:cNvSpPr/>
              <p:nvPr/>
            </p:nvSpPr>
            <p:spPr>
              <a:xfrm>
                <a:off x="7680650" y="4197900"/>
                <a:ext cx="632225" cy="490275"/>
              </a:xfrm>
              <a:custGeom>
                <a:avLst/>
                <a:gdLst/>
                <a:ahLst/>
                <a:cxnLst/>
                <a:rect l="l" t="t" r="r" b="b"/>
                <a:pathLst>
                  <a:path w="25289" h="19611" extrusionOk="0">
                    <a:moveTo>
                      <a:pt x="15262" y="398"/>
                    </a:moveTo>
                    <a:cubicBezTo>
                      <a:pt x="15834" y="2419"/>
                      <a:pt x="16391" y="4424"/>
                      <a:pt x="16964" y="6447"/>
                    </a:cubicBezTo>
                    <a:cubicBezTo>
                      <a:pt x="17034" y="6742"/>
                      <a:pt x="17120" y="7020"/>
                      <a:pt x="17207" y="7314"/>
                    </a:cubicBezTo>
                    <a:cubicBezTo>
                      <a:pt x="17221" y="7402"/>
                      <a:pt x="17297" y="7440"/>
                      <a:pt x="17373" y="7440"/>
                    </a:cubicBezTo>
                    <a:cubicBezTo>
                      <a:pt x="17387" y="7440"/>
                      <a:pt x="17402" y="7439"/>
                      <a:pt x="17415" y="7436"/>
                    </a:cubicBezTo>
                    <a:cubicBezTo>
                      <a:pt x="17640" y="7384"/>
                      <a:pt x="17763" y="7384"/>
                      <a:pt x="17987" y="7367"/>
                    </a:cubicBezTo>
                    <a:cubicBezTo>
                      <a:pt x="18186" y="7346"/>
                      <a:pt x="18384" y="7336"/>
                      <a:pt x="18582" y="7336"/>
                    </a:cubicBezTo>
                    <a:cubicBezTo>
                      <a:pt x="18887" y="7336"/>
                      <a:pt x="19192" y="7360"/>
                      <a:pt x="19498" y="7402"/>
                    </a:cubicBezTo>
                    <a:cubicBezTo>
                      <a:pt x="20990" y="7575"/>
                      <a:pt x="22378" y="8286"/>
                      <a:pt x="23350" y="9449"/>
                    </a:cubicBezTo>
                    <a:cubicBezTo>
                      <a:pt x="24089" y="10349"/>
                      <a:pt x="24560" y="11442"/>
                      <a:pt x="24860" y="12563"/>
                    </a:cubicBezTo>
                    <a:lnTo>
                      <a:pt x="24860" y="12563"/>
                    </a:lnTo>
                    <a:cubicBezTo>
                      <a:pt x="24258" y="12431"/>
                      <a:pt x="23656" y="12309"/>
                      <a:pt x="23054" y="12173"/>
                    </a:cubicBezTo>
                    <a:cubicBezTo>
                      <a:pt x="23038" y="12169"/>
                      <a:pt x="23021" y="12167"/>
                      <a:pt x="23004" y="12167"/>
                    </a:cubicBezTo>
                    <a:cubicBezTo>
                      <a:pt x="22947" y="12167"/>
                      <a:pt x="22891" y="12189"/>
                      <a:pt x="22864" y="12242"/>
                    </a:cubicBezTo>
                    <a:cubicBezTo>
                      <a:pt x="22590" y="12724"/>
                      <a:pt x="22332" y="13191"/>
                      <a:pt x="22062" y="13656"/>
                    </a:cubicBezTo>
                    <a:lnTo>
                      <a:pt x="22062" y="13656"/>
                    </a:lnTo>
                    <a:cubicBezTo>
                      <a:pt x="21462" y="13448"/>
                      <a:pt x="20860" y="13252"/>
                      <a:pt x="20243" y="13040"/>
                    </a:cubicBezTo>
                    <a:cubicBezTo>
                      <a:pt x="20232" y="13038"/>
                      <a:pt x="20220" y="13036"/>
                      <a:pt x="20207" y="13036"/>
                    </a:cubicBezTo>
                    <a:cubicBezTo>
                      <a:pt x="20147" y="13036"/>
                      <a:pt x="20082" y="13070"/>
                      <a:pt x="20053" y="13128"/>
                    </a:cubicBezTo>
                    <a:cubicBezTo>
                      <a:pt x="19682" y="13676"/>
                      <a:pt x="19312" y="14224"/>
                      <a:pt x="18940" y="14785"/>
                    </a:cubicBezTo>
                    <a:lnTo>
                      <a:pt x="18940" y="14785"/>
                    </a:lnTo>
                    <a:lnTo>
                      <a:pt x="17381" y="14151"/>
                    </a:lnTo>
                    <a:cubicBezTo>
                      <a:pt x="17369" y="14148"/>
                      <a:pt x="17357" y="14147"/>
                      <a:pt x="17345" y="14147"/>
                    </a:cubicBezTo>
                    <a:cubicBezTo>
                      <a:pt x="17284" y="14147"/>
                      <a:pt x="17218" y="14181"/>
                      <a:pt x="17189" y="14238"/>
                    </a:cubicBezTo>
                    <a:cubicBezTo>
                      <a:pt x="16886" y="14734"/>
                      <a:pt x="16581" y="15231"/>
                      <a:pt x="16290" y="15741"/>
                    </a:cubicBezTo>
                    <a:lnTo>
                      <a:pt x="16290" y="15741"/>
                    </a:lnTo>
                    <a:cubicBezTo>
                      <a:pt x="15672" y="15528"/>
                      <a:pt x="15067" y="15300"/>
                      <a:pt x="14448" y="15071"/>
                    </a:cubicBezTo>
                    <a:cubicBezTo>
                      <a:pt x="14435" y="15068"/>
                      <a:pt x="14422" y="15067"/>
                      <a:pt x="14408" y="15067"/>
                    </a:cubicBezTo>
                    <a:cubicBezTo>
                      <a:pt x="14344" y="15067"/>
                      <a:pt x="14271" y="15100"/>
                      <a:pt x="14257" y="15157"/>
                    </a:cubicBezTo>
                    <a:cubicBezTo>
                      <a:pt x="13970" y="15686"/>
                      <a:pt x="13696" y="16228"/>
                      <a:pt x="13410" y="16772"/>
                    </a:cubicBezTo>
                    <a:lnTo>
                      <a:pt x="13410" y="16772"/>
                    </a:lnTo>
                    <a:cubicBezTo>
                      <a:pt x="12779" y="16531"/>
                      <a:pt x="12148" y="16303"/>
                      <a:pt x="11532" y="16060"/>
                    </a:cubicBezTo>
                    <a:cubicBezTo>
                      <a:pt x="11517" y="16052"/>
                      <a:pt x="11501" y="16049"/>
                      <a:pt x="11485" y="16049"/>
                    </a:cubicBezTo>
                    <a:cubicBezTo>
                      <a:pt x="11428" y="16049"/>
                      <a:pt x="11369" y="16093"/>
                      <a:pt x="11342" y="16147"/>
                    </a:cubicBezTo>
                    <a:cubicBezTo>
                      <a:pt x="11092" y="16585"/>
                      <a:pt x="10855" y="17037"/>
                      <a:pt x="10607" y="17491"/>
                    </a:cubicBezTo>
                    <a:lnTo>
                      <a:pt x="10607" y="17491"/>
                    </a:lnTo>
                    <a:cubicBezTo>
                      <a:pt x="10162" y="17275"/>
                      <a:pt x="9728" y="17058"/>
                      <a:pt x="9295" y="16841"/>
                    </a:cubicBezTo>
                    <a:cubicBezTo>
                      <a:pt x="9262" y="16821"/>
                      <a:pt x="9227" y="16812"/>
                      <a:pt x="9193" y="16812"/>
                    </a:cubicBezTo>
                    <a:cubicBezTo>
                      <a:pt x="9137" y="16812"/>
                      <a:pt x="9084" y="16839"/>
                      <a:pt x="9052" y="16893"/>
                    </a:cubicBezTo>
                    <a:cubicBezTo>
                      <a:pt x="8798" y="17369"/>
                      <a:pt x="8544" y="17860"/>
                      <a:pt x="8276" y="18338"/>
                    </a:cubicBezTo>
                    <a:lnTo>
                      <a:pt x="8276" y="18338"/>
                    </a:lnTo>
                    <a:cubicBezTo>
                      <a:pt x="7731" y="18145"/>
                      <a:pt x="7186" y="17953"/>
                      <a:pt x="6657" y="17760"/>
                    </a:cubicBezTo>
                    <a:cubicBezTo>
                      <a:pt x="6638" y="17752"/>
                      <a:pt x="6619" y="17749"/>
                      <a:pt x="6601" y="17749"/>
                    </a:cubicBezTo>
                    <a:cubicBezTo>
                      <a:pt x="6540" y="17749"/>
                      <a:pt x="6489" y="17790"/>
                      <a:pt x="6449" y="17830"/>
                    </a:cubicBezTo>
                    <a:cubicBezTo>
                      <a:pt x="6164" y="18243"/>
                      <a:pt x="5880" y="18667"/>
                      <a:pt x="5586" y="19083"/>
                    </a:cubicBezTo>
                    <a:lnTo>
                      <a:pt x="5586" y="19083"/>
                    </a:lnTo>
                    <a:cubicBezTo>
                      <a:pt x="5032" y="17624"/>
                      <a:pt x="4466" y="16166"/>
                      <a:pt x="3898" y="14724"/>
                    </a:cubicBezTo>
                    <a:cubicBezTo>
                      <a:pt x="2944" y="12260"/>
                      <a:pt x="1989" y="9778"/>
                      <a:pt x="1035" y="7314"/>
                    </a:cubicBezTo>
                    <a:cubicBezTo>
                      <a:pt x="828" y="6807"/>
                      <a:pt x="623" y="6286"/>
                      <a:pt x="430" y="5776"/>
                    </a:cubicBezTo>
                    <a:lnTo>
                      <a:pt x="430" y="5776"/>
                    </a:lnTo>
                    <a:cubicBezTo>
                      <a:pt x="2853" y="4895"/>
                      <a:pt x="5275" y="4014"/>
                      <a:pt x="7715" y="3133"/>
                    </a:cubicBezTo>
                    <a:cubicBezTo>
                      <a:pt x="9850" y="2370"/>
                      <a:pt x="12002" y="1588"/>
                      <a:pt x="14135" y="808"/>
                    </a:cubicBezTo>
                    <a:cubicBezTo>
                      <a:pt x="14515" y="671"/>
                      <a:pt x="14894" y="535"/>
                      <a:pt x="15262" y="398"/>
                    </a:cubicBezTo>
                    <a:close/>
                    <a:moveTo>
                      <a:pt x="15381" y="1"/>
                    </a:moveTo>
                    <a:cubicBezTo>
                      <a:pt x="15365" y="1"/>
                      <a:pt x="15349" y="3"/>
                      <a:pt x="15333" y="10"/>
                    </a:cubicBezTo>
                    <a:cubicBezTo>
                      <a:pt x="14119" y="443"/>
                      <a:pt x="12886" y="894"/>
                      <a:pt x="11671" y="1328"/>
                    </a:cubicBezTo>
                    <a:cubicBezTo>
                      <a:pt x="9173" y="2247"/>
                      <a:pt x="6674" y="3150"/>
                      <a:pt x="4175" y="4052"/>
                    </a:cubicBezTo>
                    <a:cubicBezTo>
                      <a:pt x="2840" y="4538"/>
                      <a:pt x="1503" y="5024"/>
                      <a:pt x="149" y="5510"/>
                    </a:cubicBezTo>
                    <a:cubicBezTo>
                      <a:pt x="129" y="5516"/>
                      <a:pt x="112" y="5526"/>
                      <a:pt x="97" y="5537"/>
                    </a:cubicBezTo>
                    <a:lnTo>
                      <a:pt x="97" y="5537"/>
                    </a:lnTo>
                    <a:cubicBezTo>
                      <a:pt x="38" y="5570"/>
                      <a:pt x="1" y="5634"/>
                      <a:pt x="29" y="5718"/>
                    </a:cubicBezTo>
                    <a:lnTo>
                      <a:pt x="1850" y="10403"/>
                    </a:lnTo>
                    <a:lnTo>
                      <a:pt x="4714" y="17795"/>
                    </a:lnTo>
                    <a:cubicBezTo>
                      <a:pt x="4939" y="18350"/>
                      <a:pt x="5165" y="18923"/>
                      <a:pt x="5373" y="19479"/>
                    </a:cubicBezTo>
                    <a:cubicBezTo>
                      <a:pt x="5402" y="19566"/>
                      <a:pt x="5470" y="19610"/>
                      <a:pt x="5539" y="19610"/>
                    </a:cubicBezTo>
                    <a:cubicBezTo>
                      <a:pt x="5592" y="19610"/>
                      <a:pt x="5647" y="19584"/>
                      <a:pt x="5685" y="19530"/>
                    </a:cubicBezTo>
                    <a:cubicBezTo>
                      <a:pt x="6019" y="19069"/>
                      <a:pt x="6339" y="18607"/>
                      <a:pt x="6671" y="18132"/>
                    </a:cubicBezTo>
                    <a:lnTo>
                      <a:pt x="6671" y="18132"/>
                    </a:lnTo>
                    <a:cubicBezTo>
                      <a:pt x="7222" y="18327"/>
                      <a:pt x="7771" y="18522"/>
                      <a:pt x="8305" y="18732"/>
                    </a:cubicBezTo>
                    <a:cubicBezTo>
                      <a:pt x="8317" y="18735"/>
                      <a:pt x="8330" y="18737"/>
                      <a:pt x="8344" y="18737"/>
                    </a:cubicBezTo>
                    <a:cubicBezTo>
                      <a:pt x="8409" y="18737"/>
                      <a:pt x="8485" y="18703"/>
                      <a:pt x="8513" y="18646"/>
                    </a:cubicBezTo>
                    <a:cubicBezTo>
                      <a:pt x="8766" y="18172"/>
                      <a:pt x="9019" y="17698"/>
                      <a:pt x="9271" y="17211"/>
                    </a:cubicBezTo>
                    <a:lnTo>
                      <a:pt x="9271" y="17211"/>
                    </a:lnTo>
                    <a:cubicBezTo>
                      <a:pt x="9707" y="17428"/>
                      <a:pt x="10145" y="17646"/>
                      <a:pt x="10595" y="17864"/>
                    </a:cubicBezTo>
                    <a:cubicBezTo>
                      <a:pt x="10621" y="17884"/>
                      <a:pt x="10655" y="17894"/>
                      <a:pt x="10688" y="17894"/>
                    </a:cubicBezTo>
                    <a:cubicBezTo>
                      <a:pt x="10744" y="17894"/>
                      <a:pt x="10800" y="17867"/>
                      <a:pt x="10822" y="17813"/>
                    </a:cubicBezTo>
                    <a:cubicBezTo>
                      <a:pt x="11077" y="17350"/>
                      <a:pt x="11317" y="16888"/>
                      <a:pt x="11570" y="16439"/>
                    </a:cubicBezTo>
                    <a:lnTo>
                      <a:pt x="11570" y="16439"/>
                    </a:lnTo>
                    <a:cubicBezTo>
                      <a:pt x="12190" y="16682"/>
                      <a:pt x="12823" y="16926"/>
                      <a:pt x="13441" y="17154"/>
                    </a:cubicBezTo>
                    <a:cubicBezTo>
                      <a:pt x="13457" y="17161"/>
                      <a:pt x="13474" y="17165"/>
                      <a:pt x="13492" y="17165"/>
                    </a:cubicBezTo>
                    <a:cubicBezTo>
                      <a:pt x="13554" y="17165"/>
                      <a:pt x="13622" y="17124"/>
                      <a:pt x="13649" y="17084"/>
                    </a:cubicBezTo>
                    <a:cubicBezTo>
                      <a:pt x="13923" y="16538"/>
                      <a:pt x="14196" y="16005"/>
                      <a:pt x="14483" y="15461"/>
                    </a:cubicBezTo>
                    <a:lnTo>
                      <a:pt x="14483" y="15461"/>
                    </a:lnTo>
                    <a:cubicBezTo>
                      <a:pt x="15086" y="15674"/>
                      <a:pt x="15704" y="15901"/>
                      <a:pt x="16322" y="16129"/>
                    </a:cubicBezTo>
                    <a:cubicBezTo>
                      <a:pt x="16334" y="16132"/>
                      <a:pt x="16347" y="16134"/>
                      <a:pt x="16360" y="16134"/>
                    </a:cubicBezTo>
                    <a:cubicBezTo>
                      <a:pt x="16420" y="16134"/>
                      <a:pt x="16485" y="16100"/>
                      <a:pt x="16513" y="16043"/>
                    </a:cubicBezTo>
                    <a:cubicBezTo>
                      <a:pt x="16818" y="15544"/>
                      <a:pt x="17109" y="15030"/>
                      <a:pt x="17413" y="14530"/>
                    </a:cubicBezTo>
                    <a:lnTo>
                      <a:pt x="17413" y="14530"/>
                    </a:lnTo>
                    <a:lnTo>
                      <a:pt x="18959" y="15157"/>
                    </a:lnTo>
                    <a:cubicBezTo>
                      <a:pt x="18975" y="15165"/>
                      <a:pt x="18992" y="15169"/>
                      <a:pt x="19008" y="15169"/>
                    </a:cubicBezTo>
                    <a:cubicBezTo>
                      <a:pt x="19066" y="15169"/>
                      <a:pt x="19124" y="15129"/>
                      <a:pt x="19151" y="15088"/>
                    </a:cubicBezTo>
                    <a:cubicBezTo>
                      <a:pt x="19522" y="14523"/>
                      <a:pt x="19894" y="13972"/>
                      <a:pt x="20265" y="13423"/>
                    </a:cubicBezTo>
                    <a:lnTo>
                      <a:pt x="20265" y="13423"/>
                    </a:lnTo>
                    <a:cubicBezTo>
                      <a:pt x="20873" y="13619"/>
                      <a:pt x="21494" y="13817"/>
                      <a:pt x="22101" y="14030"/>
                    </a:cubicBezTo>
                    <a:cubicBezTo>
                      <a:pt x="22112" y="14033"/>
                      <a:pt x="22124" y="14034"/>
                      <a:pt x="22136" y="14034"/>
                    </a:cubicBezTo>
                    <a:cubicBezTo>
                      <a:pt x="22197" y="14034"/>
                      <a:pt x="22262" y="14001"/>
                      <a:pt x="22291" y="13943"/>
                    </a:cubicBezTo>
                    <a:cubicBezTo>
                      <a:pt x="22567" y="13473"/>
                      <a:pt x="22827" y="13003"/>
                      <a:pt x="23101" y="12533"/>
                    </a:cubicBezTo>
                    <a:lnTo>
                      <a:pt x="23101" y="12533"/>
                    </a:lnTo>
                    <a:cubicBezTo>
                      <a:pt x="23750" y="12679"/>
                      <a:pt x="24400" y="12824"/>
                      <a:pt x="25050" y="12954"/>
                    </a:cubicBezTo>
                    <a:cubicBezTo>
                      <a:pt x="25066" y="12959"/>
                      <a:pt x="25082" y="12961"/>
                      <a:pt x="25098" y="12961"/>
                    </a:cubicBezTo>
                    <a:cubicBezTo>
                      <a:pt x="25201" y="12961"/>
                      <a:pt x="25289" y="12867"/>
                      <a:pt x="25259" y="12746"/>
                    </a:cubicBezTo>
                    <a:cubicBezTo>
                      <a:pt x="24773" y="10733"/>
                      <a:pt x="23732" y="8825"/>
                      <a:pt x="21874" y="7800"/>
                    </a:cubicBezTo>
                    <a:cubicBezTo>
                      <a:pt x="20871" y="7244"/>
                      <a:pt x="19716" y="6990"/>
                      <a:pt x="18568" y="6990"/>
                    </a:cubicBezTo>
                    <a:cubicBezTo>
                      <a:pt x="18427" y="6990"/>
                      <a:pt x="18285" y="6994"/>
                      <a:pt x="18144" y="7002"/>
                    </a:cubicBezTo>
                    <a:cubicBezTo>
                      <a:pt x="17925" y="7016"/>
                      <a:pt x="17706" y="7041"/>
                      <a:pt x="17494" y="7076"/>
                    </a:cubicBezTo>
                    <a:lnTo>
                      <a:pt x="17494" y="7076"/>
                    </a:lnTo>
                    <a:cubicBezTo>
                      <a:pt x="16936" y="5045"/>
                      <a:pt x="16360" y="3030"/>
                      <a:pt x="15801" y="998"/>
                    </a:cubicBezTo>
                    <a:cubicBezTo>
                      <a:pt x="15715" y="720"/>
                      <a:pt x="15628" y="426"/>
                      <a:pt x="15541" y="130"/>
                    </a:cubicBezTo>
                    <a:cubicBezTo>
                      <a:pt x="15527" y="60"/>
                      <a:pt x="15454" y="1"/>
                      <a:pt x="153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42"/>
              <p:cNvSpPr/>
              <p:nvPr/>
            </p:nvSpPr>
            <p:spPr>
              <a:xfrm>
                <a:off x="7788650" y="4434750"/>
                <a:ext cx="489150" cy="181925"/>
              </a:xfrm>
              <a:custGeom>
                <a:avLst/>
                <a:gdLst/>
                <a:ahLst/>
                <a:cxnLst/>
                <a:rect l="l" t="t" r="r" b="b"/>
                <a:pathLst>
                  <a:path w="19566" h="7277" extrusionOk="0">
                    <a:moveTo>
                      <a:pt x="19345" y="0"/>
                    </a:moveTo>
                    <a:cubicBezTo>
                      <a:pt x="19328" y="0"/>
                      <a:pt x="19309" y="3"/>
                      <a:pt x="19289" y="10"/>
                    </a:cubicBezTo>
                    <a:cubicBezTo>
                      <a:pt x="14327" y="1815"/>
                      <a:pt x="9364" y="3601"/>
                      <a:pt x="4419" y="5406"/>
                    </a:cubicBezTo>
                    <a:cubicBezTo>
                      <a:pt x="2997" y="5910"/>
                      <a:pt x="1590" y="6430"/>
                      <a:pt x="186" y="6933"/>
                    </a:cubicBezTo>
                    <a:cubicBezTo>
                      <a:pt x="0" y="6995"/>
                      <a:pt x="48" y="7277"/>
                      <a:pt x="208" y="7277"/>
                    </a:cubicBezTo>
                    <a:cubicBezTo>
                      <a:pt x="228" y="7277"/>
                      <a:pt x="249" y="7273"/>
                      <a:pt x="272" y="7263"/>
                    </a:cubicBezTo>
                    <a:cubicBezTo>
                      <a:pt x="5234" y="5475"/>
                      <a:pt x="10197" y="3671"/>
                      <a:pt x="15160" y="1884"/>
                    </a:cubicBezTo>
                    <a:cubicBezTo>
                      <a:pt x="16566" y="1363"/>
                      <a:pt x="17971" y="859"/>
                      <a:pt x="19377" y="357"/>
                    </a:cubicBezTo>
                    <a:cubicBezTo>
                      <a:pt x="19566" y="278"/>
                      <a:pt x="19512" y="0"/>
                      <a:pt x="193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42"/>
              <p:cNvSpPr/>
              <p:nvPr/>
            </p:nvSpPr>
            <p:spPr>
              <a:xfrm>
                <a:off x="8045300" y="4370925"/>
                <a:ext cx="7740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5821" extrusionOk="0">
                    <a:moveTo>
                      <a:pt x="2861" y="1"/>
                    </a:moveTo>
                    <a:cubicBezTo>
                      <a:pt x="2834" y="1"/>
                      <a:pt x="2805" y="9"/>
                      <a:pt x="2777" y="30"/>
                    </a:cubicBezTo>
                    <a:cubicBezTo>
                      <a:pt x="1025" y="1330"/>
                      <a:pt x="0" y="3465"/>
                      <a:pt x="88" y="5652"/>
                    </a:cubicBezTo>
                    <a:cubicBezTo>
                      <a:pt x="88" y="5764"/>
                      <a:pt x="175" y="5820"/>
                      <a:pt x="261" y="5820"/>
                    </a:cubicBezTo>
                    <a:cubicBezTo>
                      <a:pt x="348" y="5820"/>
                      <a:pt x="435" y="5764"/>
                      <a:pt x="435" y="5652"/>
                    </a:cubicBezTo>
                    <a:cubicBezTo>
                      <a:pt x="347" y="3604"/>
                      <a:pt x="1302" y="1557"/>
                      <a:pt x="2950" y="342"/>
                    </a:cubicBezTo>
                    <a:cubicBezTo>
                      <a:pt x="3095" y="226"/>
                      <a:pt x="2998" y="1"/>
                      <a:pt x="2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8" name="Google Shape;4248;p42"/>
              <p:cNvSpPr/>
              <p:nvPr/>
            </p:nvSpPr>
            <p:spPr>
              <a:xfrm>
                <a:off x="7703950" y="4250825"/>
                <a:ext cx="3790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15162" h="5676" extrusionOk="0">
                    <a:moveTo>
                      <a:pt x="14943" y="0"/>
                    </a:moveTo>
                    <a:cubicBezTo>
                      <a:pt x="14925" y="0"/>
                      <a:pt x="14907" y="3"/>
                      <a:pt x="14887" y="10"/>
                    </a:cubicBezTo>
                    <a:cubicBezTo>
                      <a:pt x="11070" y="1380"/>
                      <a:pt x="7269" y="2768"/>
                      <a:pt x="3451" y="4139"/>
                    </a:cubicBezTo>
                    <a:cubicBezTo>
                      <a:pt x="2376" y="4538"/>
                      <a:pt x="1283" y="4938"/>
                      <a:pt x="189" y="5319"/>
                    </a:cubicBezTo>
                    <a:cubicBezTo>
                      <a:pt x="1" y="5397"/>
                      <a:pt x="68" y="5676"/>
                      <a:pt x="238" y="5676"/>
                    </a:cubicBezTo>
                    <a:cubicBezTo>
                      <a:pt x="255" y="5676"/>
                      <a:pt x="274" y="5673"/>
                      <a:pt x="293" y="5666"/>
                    </a:cubicBezTo>
                    <a:cubicBezTo>
                      <a:pt x="4094" y="4278"/>
                      <a:pt x="7893" y="2907"/>
                      <a:pt x="11711" y="1519"/>
                    </a:cubicBezTo>
                    <a:cubicBezTo>
                      <a:pt x="12805" y="1137"/>
                      <a:pt x="13881" y="738"/>
                      <a:pt x="14973" y="339"/>
                    </a:cubicBezTo>
                    <a:cubicBezTo>
                      <a:pt x="15162" y="276"/>
                      <a:pt x="15109" y="0"/>
                      <a:pt x="149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42"/>
              <p:cNvSpPr/>
              <p:nvPr/>
            </p:nvSpPr>
            <p:spPr>
              <a:xfrm>
                <a:off x="7784600" y="4423050"/>
                <a:ext cx="125375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4868" extrusionOk="0">
                    <a:moveTo>
                      <a:pt x="2514" y="348"/>
                    </a:moveTo>
                    <a:cubicBezTo>
                      <a:pt x="3369" y="348"/>
                      <a:pt x="4165" y="874"/>
                      <a:pt x="4477" y="1727"/>
                    </a:cubicBezTo>
                    <a:cubicBezTo>
                      <a:pt x="4667" y="2248"/>
                      <a:pt x="4633" y="2820"/>
                      <a:pt x="4408" y="3324"/>
                    </a:cubicBezTo>
                    <a:cubicBezTo>
                      <a:pt x="4165" y="3826"/>
                      <a:pt x="3749" y="4208"/>
                      <a:pt x="3210" y="4400"/>
                    </a:cubicBezTo>
                    <a:cubicBezTo>
                      <a:pt x="2977" y="4486"/>
                      <a:pt x="2738" y="4527"/>
                      <a:pt x="2503" y="4527"/>
                    </a:cubicBezTo>
                    <a:cubicBezTo>
                      <a:pt x="1653" y="4527"/>
                      <a:pt x="851" y="3993"/>
                      <a:pt x="538" y="3150"/>
                    </a:cubicBezTo>
                    <a:cubicBezTo>
                      <a:pt x="156" y="2056"/>
                      <a:pt x="711" y="860"/>
                      <a:pt x="1787" y="478"/>
                    </a:cubicBezTo>
                    <a:cubicBezTo>
                      <a:pt x="2028" y="390"/>
                      <a:pt x="2273" y="348"/>
                      <a:pt x="2514" y="348"/>
                    </a:cubicBezTo>
                    <a:close/>
                    <a:moveTo>
                      <a:pt x="2504" y="0"/>
                    </a:moveTo>
                    <a:cubicBezTo>
                      <a:pt x="2227" y="0"/>
                      <a:pt x="1950" y="49"/>
                      <a:pt x="1683" y="148"/>
                    </a:cubicBezTo>
                    <a:cubicBezTo>
                      <a:pt x="1058" y="356"/>
                      <a:pt x="572" y="807"/>
                      <a:pt x="295" y="1397"/>
                    </a:cubicBezTo>
                    <a:cubicBezTo>
                      <a:pt x="17" y="1987"/>
                      <a:pt x="0" y="2646"/>
                      <a:pt x="209" y="3271"/>
                    </a:cubicBezTo>
                    <a:cubicBezTo>
                      <a:pt x="572" y="4261"/>
                      <a:pt x="1509" y="4867"/>
                      <a:pt x="2516" y="4867"/>
                    </a:cubicBezTo>
                    <a:cubicBezTo>
                      <a:pt x="2777" y="4867"/>
                      <a:pt x="3071" y="4816"/>
                      <a:pt x="3332" y="4729"/>
                    </a:cubicBezTo>
                    <a:cubicBezTo>
                      <a:pt x="3957" y="4504"/>
                      <a:pt x="4443" y="4052"/>
                      <a:pt x="4720" y="3462"/>
                    </a:cubicBezTo>
                    <a:cubicBezTo>
                      <a:pt x="4998" y="2873"/>
                      <a:pt x="5015" y="2213"/>
                      <a:pt x="4790" y="1605"/>
                    </a:cubicBezTo>
                    <a:cubicBezTo>
                      <a:pt x="4581" y="998"/>
                      <a:pt x="4130" y="495"/>
                      <a:pt x="3540" y="235"/>
                    </a:cubicBezTo>
                    <a:cubicBezTo>
                      <a:pt x="3210" y="79"/>
                      <a:pt x="2857" y="0"/>
                      <a:pt x="2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42"/>
              <p:cNvSpPr/>
              <p:nvPr/>
            </p:nvSpPr>
            <p:spPr>
              <a:xfrm>
                <a:off x="8011050" y="4229125"/>
                <a:ext cx="390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783" extrusionOk="0">
                    <a:moveTo>
                      <a:pt x="1367" y="1"/>
                    </a:moveTo>
                    <a:cubicBezTo>
                      <a:pt x="1351" y="1"/>
                      <a:pt x="1335" y="4"/>
                      <a:pt x="1319" y="10"/>
                    </a:cubicBezTo>
                    <a:cubicBezTo>
                      <a:pt x="937" y="149"/>
                      <a:pt x="537" y="304"/>
                      <a:pt x="156" y="443"/>
                    </a:cubicBezTo>
                    <a:cubicBezTo>
                      <a:pt x="70" y="478"/>
                      <a:pt x="0" y="565"/>
                      <a:pt x="35" y="651"/>
                    </a:cubicBezTo>
                    <a:cubicBezTo>
                      <a:pt x="49" y="723"/>
                      <a:pt x="121" y="783"/>
                      <a:pt x="195" y="783"/>
                    </a:cubicBezTo>
                    <a:cubicBezTo>
                      <a:pt x="211" y="783"/>
                      <a:pt x="227" y="780"/>
                      <a:pt x="243" y="774"/>
                    </a:cubicBezTo>
                    <a:cubicBezTo>
                      <a:pt x="625" y="635"/>
                      <a:pt x="1023" y="496"/>
                      <a:pt x="1405" y="357"/>
                    </a:cubicBezTo>
                    <a:cubicBezTo>
                      <a:pt x="1509" y="322"/>
                      <a:pt x="1562" y="235"/>
                      <a:pt x="1527" y="131"/>
                    </a:cubicBezTo>
                    <a:cubicBezTo>
                      <a:pt x="1512" y="60"/>
                      <a:pt x="1440" y="1"/>
                      <a:pt x="13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1" name="Google Shape;4251;p42"/>
              <p:cNvSpPr/>
              <p:nvPr/>
            </p:nvSpPr>
            <p:spPr>
              <a:xfrm>
                <a:off x="7941625" y="4256450"/>
                <a:ext cx="4427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852" extrusionOk="0">
                    <a:moveTo>
                      <a:pt x="1576" y="0"/>
                    </a:moveTo>
                    <a:cubicBezTo>
                      <a:pt x="1560" y="0"/>
                      <a:pt x="1543" y="3"/>
                      <a:pt x="1528" y="10"/>
                    </a:cubicBezTo>
                    <a:cubicBezTo>
                      <a:pt x="1059" y="183"/>
                      <a:pt x="608" y="357"/>
                      <a:pt x="140" y="513"/>
                    </a:cubicBezTo>
                    <a:cubicBezTo>
                      <a:pt x="52" y="548"/>
                      <a:pt x="1" y="634"/>
                      <a:pt x="18" y="722"/>
                    </a:cubicBezTo>
                    <a:cubicBezTo>
                      <a:pt x="32" y="792"/>
                      <a:pt x="105" y="852"/>
                      <a:pt x="178" y="852"/>
                    </a:cubicBezTo>
                    <a:cubicBezTo>
                      <a:pt x="194" y="852"/>
                      <a:pt x="210" y="849"/>
                      <a:pt x="226" y="842"/>
                    </a:cubicBezTo>
                    <a:cubicBezTo>
                      <a:pt x="695" y="687"/>
                      <a:pt x="1163" y="513"/>
                      <a:pt x="1614" y="357"/>
                    </a:cubicBezTo>
                    <a:cubicBezTo>
                      <a:pt x="1701" y="322"/>
                      <a:pt x="1771" y="236"/>
                      <a:pt x="1736" y="132"/>
                    </a:cubicBezTo>
                    <a:cubicBezTo>
                      <a:pt x="1721" y="60"/>
                      <a:pt x="1649" y="0"/>
                      <a:pt x="1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42"/>
              <p:cNvSpPr/>
              <p:nvPr/>
            </p:nvSpPr>
            <p:spPr>
              <a:xfrm>
                <a:off x="7868750" y="4279875"/>
                <a:ext cx="39075" cy="1915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766" extrusionOk="0">
                    <a:moveTo>
                      <a:pt x="1367" y="0"/>
                    </a:moveTo>
                    <a:cubicBezTo>
                      <a:pt x="1351" y="0"/>
                      <a:pt x="1335" y="3"/>
                      <a:pt x="1320" y="10"/>
                    </a:cubicBezTo>
                    <a:cubicBezTo>
                      <a:pt x="938" y="148"/>
                      <a:pt x="538" y="287"/>
                      <a:pt x="156" y="426"/>
                    </a:cubicBezTo>
                    <a:cubicBezTo>
                      <a:pt x="70" y="461"/>
                      <a:pt x="1" y="548"/>
                      <a:pt x="35" y="634"/>
                    </a:cubicBezTo>
                    <a:cubicBezTo>
                      <a:pt x="49" y="706"/>
                      <a:pt x="122" y="766"/>
                      <a:pt x="195" y="766"/>
                    </a:cubicBezTo>
                    <a:cubicBezTo>
                      <a:pt x="212" y="766"/>
                      <a:pt x="228" y="763"/>
                      <a:pt x="244" y="756"/>
                    </a:cubicBezTo>
                    <a:cubicBezTo>
                      <a:pt x="642" y="618"/>
                      <a:pt x="1024" y="479"/>
                      <a:pt x="1424" y="340"/>
                    </a:cubicBezTo>
                    <a:cubicBezTo>
                      <a:pt x="1510" y="305"/>
                      <a:pt x="1562" y="218"/>
                      <a:pt x="1544" y="132"/>
                    </a:cubicBezTo>
                    <a:cubicBezTo>
                      <a:pt x="1516" y="60"/>
                      <a:pt x="1441" y="0"/>
                      <a:pt x="13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42"/>
              <p:cNvSpPr/>
              <p:nvPr/>
            </p:nvSpPr>
            <p:spPr>
              <a:xfrm>
                <a:off x="7801500" y="4307625"/>
                <a:ext cx="373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760" extrusionOk="0">
                    <a:moveTo>
                      <a:pt x="1298" y="1"/>
                    </a:moveTo>
                    <a:cubicBezTo>
                      <a:pt x="1282" y="1"/>
                      <a:pt x="1266" y="4"/>
                      <a:pt x="1250" y="10"/>
                    </a:cubicBezTo>
                    <a:cubicBezTo>
                      <a:pt x="886" y="149"/>
                      <a:pt x="521" y="288"/>
                      <a:pt x="157" y="410"/>
                    </a:cubicBezTo>
                    <a:cubicBezTo>
                      <a:pt x="70" y="445"/>
                      <a:pt x="1" y="531"/>
                      <a:pt x="35" y="635"/>
                    </a:cubicBezTo>
                    <a:cubicBezTo>
                      <a:pt x="51" y="697"/>
                      <a:pt x="137" y="759"/>
                      <a:pt x="217" y="759"/>
                    </a:cubicBezTo>
                    <a:cubicBezTo>
                      <a:pt x="226" y="759"/>
                      <a:pt x="235" y="759"/>
                      <a:pt x="243" y="757"/>
                    </a:cubicBezTo>
                    <a:cubicBezTo>
                      <a:pt x="609" y="618"/>
                      <a:pt x="972" y="479"/>
                      <a:pt x="1337" y="357"/>
                    </a:cubicBezTo>
                    <a:cubicBezTo>
                      <a:pt x="1423" y="322"/>
                      <a:pt x="1493" y="236"/>
                      <a:pt x="1458" y="132"/>
                    </a:cubicBezTo>
                    <a:cubicBezTo>
                      <a:pt x="1444" y="61"/>
                      <a:pt x="1372" y="1"/>
                      <a:pt x="12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42"/>
              <p:cNvSpPr/>
              <p:nvPr/>
            </p:nvSpPr>
            <p:spPr>
              <a:xfrm>
                <a:off x="7725600" y="4337125"/>
                <a:ext cx="4080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801" extrusionOk="0">
                    <a:moveTo>
                      <a:pt x="1436" y="1"/>
                    </a:moveTo>
                    <a:cubicBezTo>
                      <a:pt x="1420" y="1"/>
                      <a:pt x="1404" y="4"/>
                      <a:pt x="1389" y="10"/>
                    </a:cubicBezTo>
                    <a:cubicBezTo>
                      <a:pt x="972" y="167"/>
                      <a:pt x="556" y="306"/>
                      <a:pt x="139" y="461"/>
                    </a:cubicBezTo>
                    <a:cubicBezTo>
                      <a:pt x="52" y="496"/>
                      <a:pt x="1" y="583"/>
                      <a:pt x="17" y="669"/>
                    </a:cubicBezTo>
                    <a:cubicBezTo>
                      <a:pt x="46" y="741"/>
                      <a:pt x="110" y="801"/>
                      <a:pt x="179" y="801"/>
                    </a:cubicBezTo>
                    <a:cubicBezTo>
                      <a:pt x="194" y="801"/>
                      <a:pt x="210" y="798"/>
                      <a:pt x="225" y="792"/>
                    </a:cubicBezTo>
                    <a:cubicBezTo>
                      <a:pt x="642" y="635"/>
                      <a:pt x="1058" y="496"/>
                      <a:pt x="1475" y="340"/>
                    </a:cubicBezTo>
                    <a:cubicBezTo>
                      <a:pt x="1562" y="306"/>
                      <a:pt x="1632" y="218"/>
                      <a:pt x="1597" y="132"/>
                    </a:cubicBezTo>
                    <a:cubicBezTo>
                      <a:pt x="1582" y="60"/>
                      <a:pt x="1510" y="1"/>
                      <a:pt x="14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42"/>
              <p:cNvSpPr/>
              <p:nvPr/>
            </p:nvSpPr>
            <p:spPr>
              <a:xfrm>
                <a:off x="7136925" y="3482775"/>
                <a:ext cx="978675" cy="766575"/>
              </a:xfrm>
              <a:custGeom>
                <a:avLst/>
                <a:gdLst/>
                <a:ahLst/>
                <a:cxnLst/>
                <a:rect l="l" t="t" r="r" b="b"/>
                <a:pathLst>
                  <a:path w="39147" h="30663" extrusionOk="0">
                    <a:moveTo>
                      <a:pt x="5883" y="0"/>
                    </a:moveTo>
                    <a:cubicBezTo>
                      <a:pt x="3436" y="3471"/>
                      <a:pt x="1180" y="6907"/>
                      <a:pt x="747" y="11279"/>
                    </a:cubicBezTo>
                    <a:cubicBezTo>
                      <a:pt x="0" y="18828"/>
                      <a:pt x="5449" y="26063"/>
                      <a:pt x="12061" y="29170"/>
                    </a:cubicBezTo>
                    <a:cubicBezTo>
                      <a:pt x="14386" y="30262"/>
                      <a:pt x="17023" y="30628"/>
                      <a:pt x="19573" y="30662"/>
                    </a:cubicBezTo>
                    <a:cubicBezTo>
                      <a:pt x="22141" y="30628"/>
                      <a:pt x="24762" y="30262"/>
                      <a:pt x="27087" y="29170"/>
                    </a:cubicBezTo>
                    <a:cubicBezTo>
                      <a:pt x="33716" y="26063"/>
                      <a:pt x="39146" y="18828"/>
                      <a:pt x="38401" y="11279"/>
                    </a:cubicBezTo>
                    <a:cubicBezTo>
                      <a:pt x="37966" y="6907"/>
                      <a:pt x="35711" y="3471"/>
                      <a:pt x="33265" y="0"/>
                    </a:cubicBezTo>
                    <a:cubicBezTo>
                      <a:pt x="33265" y="0"/>
                      <a:pt x="26063" y="2101"/>
                      <a:pt x="20302" y="2101"/>
                    </a:cubicBezTo>
                    <a:cubicBezTo>
                      <a:pt x="14541" y="2101"/>
                      <a:pt x="5883" y="0"/>
                      <a:pt x="58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42"/>
              <p:cNvSpPr/>
              <p:nvPr/>
            </p:nvSpPr>
            <p:spPr>
              <a:xfrm>
                <a:off x="7143450" y="3478300"/>
                <a:ext cx="965650" cy="775425"/>
              </a:xfrm>
              <a:custGeom>
                <a:avLst/>
                <a:gdLst/>
                <a:ahLst/>
                <a:cxnLst/>
                <a:rect l="l" t="t" r="r" b="b"/>
                <a:pathLst>
                  <a:path w="38626" h="31017" extrusionOk="0">
                    <a:moveTo>
                      <a:pt x="5696" y="379"/>
                    </a:moveTo>
                    <a:cubicBezTo>
                      <a:pt x="6597" y="594"/>
                      <a:pt x="7498" y="777"/>
                      <a:pt x="8415" y="961"/>
                    </a:cubicBezTo>
                    <a:cubicBezTo>
                      <a:pt x="10515" y="1394"/>
                      <a:pt x="12632" y="1776"/>
                      <a:pt x="14749" y="2053"/>
                    </a:cubicBezTo>
                    <a:cubicBezTo>
                      <a:pt x="16529" y="2281"/>
                      <a:pt x="18319" y="2447"/>
                      <a:pt x="20111" y="2447"/>
                    </a:cubicBezTo>
                    <a:cubicBezTo>
                      <a:pt x="20643" y="2447"/>
                      <a:pt x="21175" y="2432"/>
                      <a:pt x="21707" y="2400"/>
                    </a:cubicBezTo>
                    <a:cubicBezTo>
                      <a:pt x="24171" y="2262"/>
                      <a:pt x="26618" y="1845"/>
                      <a:pt x="29013" y="1343"/>
                    </a:cubicBezTo>
                    <a:cubicBezTo>
                      <a:pt x="30330" y="1051"/>
                      <a:pt x="31649" y="777"/>
                      <a:pt x="32932" y="387"/>
                    </a:cubicBezTo>
                    <a:lnTo>
                      <a:pt x="32932" y="387"/>
                    </a:lnTo>
                    <a:cubicBezTo>
                      <a:pt x="34568" y="2692"/>
                      <a:pt x="36161" y="5085"/>
                      <a:pt x="37134" y="7763"/>
                    </a:cubicBezTo>
                    <a:cubicBezTo>
                      <a:pt x="38053" y="10348"/>
                      <a:pt x="38295" y="13124"/>
                      <a:pt x="37740" y="15814"/>
                    </a:cubicBezTo>
                    <a:cubicBezTo>
                      <a:pt x="37203" y="18348"/>
                      <a:pt x="36058" y="20742"/>
                      <a:pt x="34513" y="22807"/>
                    </a:cubicBezTo>
                    <a:cubicBezTo>
                      <a:pt x="32969" y="24907"/>
                      <a:pt x="31008" y="26693"/>
                      <a:pt x="28821" y="28082"/>
                    </a:cubicBezTo>
                    <a:cubicBezTo>
                      <a:pt x="27625" y="28810"/>
                      <a:pt x="26375" y="29453"/>
                      <a:pt x="25038" y="29851"/>
                    </a:cubicBezTo>
                    <a:cubicBezTo>
                      <a:pt x="23546" y="30321"/>
                      <a:pt x="22003" y="30546"/>
                      <a:pt x="20441" y="30633"/>
                    </a:cubicBezTo>
                    <a:cubicBezTo>
                      <a:pt x="20044" y="30653"/>
                      <a:pt x="19644" y="30664"/>
                      <a:pt x="19244" y="30664"/>
                    </a:cubicBezTo>
                    <a:cubicBezTo>
                      <a:pt x="16564" y="30664"/>
                      <a:pt x="13835" y="30192"/>
                      <a:pt x="11434" y="28984"/>
                    </a:cubicBezTo>
                    <a:cubicBezTo>
                      <a:pt x="9127" y="27822"/>
                      <a:pt x="7062" y="26208"/>
                      <a:pt x="5326" y="24299"/>
                    </a:cubicBezTo>
                    <a:cubicBezTo>
                      <a:pt x="3591" y="22355"/>
                      <a:pt x="2203" y="20083"/>
                      <a:pt x="1388" y="17619"/>
                    </a:cubicBezTo>
                    <a:cubicBezTo>
                      <a:pt x="537" y="15086"/>
                      <a:pt x="364" y="12379"/>
                      <a:pt x="919" y="9776"/>
                    </a:cubicBezTo>
                    <a:cubicBezTo>
                      <a:pt x="1544" y="6947"/>
                      <a:pt x="2967" y="4397"/>
                      <a:pt x="4563" y="2019"/>
                    </a:cubicBezTo>
                    <a:cubicBezTo>
                      <a:pt x="4937" y="1467"/>
                      <a:pt x="5309" y="916"/>
                      <a:pt x="5696" y="379"/>
                    </a:cubicBezTo>
                    <a:close/>
                    <a:moveTo>
                      <a:pt x="32998" y="0"/>
                    </a:moveTo>
                    <a:cubicBezTo>
                      <a:pt x="32983" y="0"/>
                      <a:pt x="32967" y="2"/>
                      <a:pt x="32951" y="6"/>
                    </a:cubicBezTo>
                    <a:cubicBezTo>
                      <a:pt x="31893" y="318"/>
                      <a:pt x="30799" y="579"/>
                      <a:pt x="29724" y="822"/>
                    </a:cubicBezTo>
                    <a:cubicBezTo>
                      <a:pt x="27382" y="1359"/>
                      <a:pt x="25022" y="1776"/>
                      <a:pt x="22627" y="1984"/>
                    </a:cubicBezTo>
                    <a:cubicBezTo>
                      <a:pt x="21784" y="2060"/>
                      <a:pt x="20941" y="2094"/>
                      <a:pt x="20097" y="2094"/>
                    </a:cubicBezTo>
                    <a:cubicBezTo>
                      <a:pt x="18614" y="2094"/>
                      <a:pt x="17127" y="1987"/>
                      <a:pt x="15634" y="1811"/>
                    </a:cubicBezTo>
                    <a:cubicBezTo>
                      <a:pt x="13447" y="1568"/>
                      <a:pt x="11279" y="1186"/>
                      <a:pt x="9127" y="753"/>
                    </a:cubicBezTo>
                    <a:cubicBezTo>
                      <a:pt x="7982" y="526"/>
                      <a:pt x="6853" y="267"/>
                      <a:pt x="5726" y="24"/>
                    </a:cubicBezTo>
                    <a:cubicBezTo>
                      <a:pt x="5708" y="24"/>
                      <a:pt x="5692" y="6"/>
                      <a:pt x="5674" y="6"/>
                    </a:cubicBezTo>
                    <a:cubicBezTo>
                      <a:pt x="5659" y="3"/>
                      <a:pt x="5645" y="2"/>
                      <a:pt x="5632" y="2"/>
                    </a:cubicBezTo>
                    <a:cubicBezTo>
                      <a:pt x="5565" y="2"/>
                      <a:pt x="5512" y="36"/>
                      <a:pt x="5483" y="93"/>
                    </a:cubicBezTo>
                    <a:cubicBezTo>
                      <a:pt x="3783" y="2488"/>
                      <a:pt x="2134" y="4952"/>
                      <a:pt x="1145" y="7728"/>
                    </a:cubicBezTo>
                    <a:cubicBezTo>
                      <a:pt x="225" y="10366"/>
                      <a:pt x="0" y="13193"/>
                      <a:pt x="572" y="15935"/>
                    </a:cubicBezTo>
                    <a:cubicBezTo>
                      <a:pt x="1111" y="18521"/>
                      <a:pt x="2291" y="20951"/>
                      <a:pt x="3869" y="23068"/>
                    </a:cubicBezTo>
                    <a:cubicBezTo>
                      <a:pt x="5465" y="25184"/>
                      <a:pt x="7443" y="27006"/>
                      <a:pt x="9699" y="28412"/>
                    </a:cubicBezTo>
                    <a:cubicBezTo>
                      <a:pt x="10879" y="29141"/>
                      <a:pt x="12147" y="29782"/>
                      <a:pt x="13500" y="30199"/>
                    </a:cubicBezTo>
                    <a:cubicBezTo>
                      <a:pt x="14992" y="30668"/>
                      <a:pt x="16571" y="30893"/>
                      <a:pt x="18150" y="30980"/>
                    </a:cubicBezTo>
                    <a:cubicBezTo>
                      <a:pt x="18577" y="31004"/>
                      <a:pt x="19006" y="31016"/>
                      <a:pt x="19435" y="31016"/>
                    </a:cubicBezTo>
                    <a:cubicBezTo>
                      <a:pt x="22134" y="31016"/>
                      <a:pt x="24869" y="30528"/>
                      <a:pt x="27294" y="29331"/>
                    </a:cubicBezTo>
                    <a:cubicBezTo>
                      <a:pt x="29654" y="28151"/>
                      <a:pt x="31789" y="26503"/>
                      <a:pt x="33541" y="24542"/>
                    </a:cubicBezTo>
                    <a:cubicBezTo>
                      <a:pt x="35311" y="22582"/>
                      <a:pt x="36717" y="20273"/>
                      <a:pt x="37567" y="17774"/>
                    </a:cubicBezTo>
                    <a:cubicBezTo>
                      <a:pt x="38418" y="15190"/>
                      <a:pt x="38626" y="12448"/>
                      <a:pt x="38053" y="9792"/>
                    </a:cubicBezTo>
                    <a:cubicBezTo>
                      <a:pt x="37463" y="6912"/>
                      <a:pt x="36023" y="4309"/>
                      <a:pt x="34409" y="1898"/>
                    </a:cubicBezTo>
                    <a:cubicBezTo>
                      <a:pt x="33992" y="1290"/>
                      <a:pt x="33576" y="683"/>
                      <a:pt x="33159" y="93"/>
                    </a:cubicBezTo>
                    <a:cubicBezTo>
                      <a:pt x="33146" y="75"/>
                      <a:pt x="33132" y="61"/>
                      <a:pt x="33116" y="49"/>
                    </a:cubicBezTo>
                    <a:lnTo>
                      <a:pt x="33116" y="49"/>
                    </a:lnTo>
                    <a:cubicBezTo>
                      <a:pt x="33087" y="19"/>
                      <a:pt x="33046" y="0"/>
                      <a:pt x="329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42"/>
              <p:cNvSpPr/>
              <p:nvPr/>
            </p:nvSpPr>
            <p:spPr>
              <a:xfrm>
                <a:off x="7303950" y="3423350"/>
                <a:ext cx="656350" cy="677175"/>
              </a:xfrm>
              <a:custGeom>
                <a:avLst/>
                <a:gdLst/>
                <a:ahLst/>
                <a:cxnLst/>
                <a:rect l="l" t="t" r="r" b="b"/>
                <a:pathLst>
                  <a:path w="26254" h="27087" extrusionOk="0">
                    <a:moveTo>
                      <a:pt x="13135" y="1"/>
                    </a:moveTo>
                    <a:cubicBezTo>
                      <a:pt x="5882" y="1"/>
                      <a:pt x="0" y="6056"/>
                      <a:pt x="0" y="13536"/>
                    </a:cubicBezTo>
                    <a:cubicBezTo>
                      <a:pt x="0" y="21032"/>
                      <a:pt x="5882" y="27087"/>
                      <a:pt x="13135" y="27087"/>
                    </a:cubicBezTo>
                    <a:cubicBezTo>
                      <a:pt x="20388" y="27087"/>
                      <a:pt x="26253" y="21032"/>
                      <a:pt x="26253" y="13536"/>
                    </a:cubicBezTo>
                    <a:cubicBezTo>
                      <a:pt x="26253" y="6056"/>
                      <a:pt x="20388" y="1"/>
                      <a:pt x="13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42"/>
              <p:cNvSpPr/>
              <p:nvPr/>
            </p:nvSpPr>
            <p:spPr>
              <a:xfrm>
                <a:off x="7292225" y="3585150"/>
                <a:ext cx="1000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00" h="470" extrusionOk="0">
                    <a:moveTo>
                      <a:pt x="226" y="1"/>
                    </a:moveTo>
                    <a:cubicBezTo>
                      <a:pt x="192" y="1"/>
                      <a:pt x="174" y="1"/>
                      <a:pt x="139" y="19"/>
                    </a:cubicBezTo>
                    <a:cubicBezTo>
                      <a:pt x="122" y="19"/>
                      <a:pt x="122" y="35"/>
                      <a:pt x="104" y="35"/>
                    </a:cubicBezTo>
                    <a:cubicBezTo>
                      <a:pt x="88" y="70"/>
                      <a:pt x="70" y="88"/>
                      <a:pt x="53" y="123"/>
                    </a:cubicBezTo>
                    <a:cubicBezTo>
                      <a:pt x="53" y="157"/>
                      <a:pt x="35" y="209"/>
                      <a:pt x="18" y="261"/>
                    </a:cubicBezTo>
                    <a:cubicBezTo>
                      <a:pt x="0" y="278"/>
                      <a:pt x="0" y="296"/>
                      <a:pt x="18" y="331"/>
                    </a:cubicBezTo>
                    <a:cubicBezTo>
                      <a:pt x="18" y="348"/>
                      <a:pt x="18" y="366"/>
                      <a:pt x="35" y="382"/>
                    </a:cubicBezTo>
                    <a:cubicBezTo>
                      <a:pt x="53" y="417"/>
                      <a:pt x="53" y="417"/>
                      <a:pt x="70" y="435"/>
                    </a:cubicBezTo>
                    <a:cubicBezTo>
                      <a:pt x="88" y="452"/>
                      <a:pt x="122" y="470"/>
                      <a:pt x="139" y="470"/>
                    </a:cubicBezTo>
                    <a:lnTo>
                      <a:pt x="192" y="470"/>
                    </a:lnTo>
                    <a:cubicBezTo>
                      <a:pt x="208" y="470"/>
                      <a:pt x="243" y="470"/>
                      <a:pt x="278" y="452"/>
                    </a:cubicBezTo>
                    <a:cubicBezTo>
                      <a:pt x="278" y="435"/>
                      <a:pt x="296" y="435"/>
                      <a:pt x="313" y="417"/>
                    </a:cubicBezTo>
                    <a:cubicBezTo>
                      <a:pt x="331" y="400"/>
                      <a:pt x="347" y="382"/>
                      <a:pt x="347" y="348"/>
                    </a:cubicBezTo>
                    <a:cubicBezTo>
                      <a:pt x="365" y="296"/>
                      <a:pt x="382" y="261"/>
                      <a:pt x="400" y="209"/>
                    </a:cubicBezTo>
                    <a:lnTo>
                      <a:pt x="400" y="139"/>
                    </a:lnTo>
                    <a:cubicBezTo>
                      <a:pt x="400" y="123"/>
                      <a:pt x="400" y="105"/>
                      <a:pt x="382" y="88"/>
                    </a:cubicBezTo>
                    <a:cubicBezTo>
                      <a:pt x="365" y="53"/>
                      <a:pt x="347" y="35"/>
                      <a:pt x="331" y="35"/>
                    </a:cubicBezTo>
                    <a:cubicBezTo>
                      <a:pt x="313" y="19"/>
                      <a:pt x="296" y="1"/>
                      <a:pt x="2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42"/>
              <p:cNvSpPr/>
              <p:nvPr/>
            </p:nvSpPr>
            <p:spPr>
              <a:xfrm>
                <a:off x="7392850" y="4054100"/>
                <a:ext cx="121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48" extrusionOk="0">
                    <a:moveTo>
                      <a:pt x="174" y="1"/>
                    </a:moveTo>
                    <a:cubicBezTo>
                      <a:pt x="140" y="1"/>
                      <a:pt x="123" y="17"/>
                      <a:pt x="105" y="17"/>
                    </a:cubicBezTo>
                    <a:cubicBezTo>
                      <a:pt x="88" y="36"/>
                      <a:pt x="70" y="36"/>
                      <a:pt x="54" y="52"/>
                    </a:cubicBezTo>
                    <a:cubicBezTo>
                      <a:pt x="36" y="70"/>
                      <a:pt x="19" y="87"/>
                      <a:pt x="19" y="105"/>
                    </a:cubicBezTo>
                    <a:cubicBezTo>
                      <a:pt x="1" y="140"/>
                      <a:pt x="1" y="156"/>
                      <a:pt x="1" y="174"/>
                    </a:cubicBezTo>
                    <a:lnTo>
                      <a:pt x="1" y="226"/>
                    </a:lnTo>
                    <a:cubicBezTo>
                      <a:pt x="19" y="260"/>
                      <a:pt x="36" y="278"/>
                      <a:pt x="54" y="295"/>
                    </a:cubicBezTo>
                    <a:cubicBezTo>
                      <a:pt x="54" y="313"/>
                      <a:pt x="70" y="313"/>
                      <a:pt x="88" y="330"/>
                    </a:cubicBezTo>
                    <a:cubicBezTo>
                      <a:pt x="105" y="348"/>
                      <a:pt x="140" y="348"/>
                      <a:pt x="174" y="348"/>
                    </a:cubicBezTo>
                    <a:lnTo>
                      <a:pt x="313" y="348"/>
                    </a:lnTo>
                    <a:cubicBezTo>
                      <a:pt x="331" y="348"/>
                      <a:pt x="348" y="348"/>
                      <a:pt x="366" y="330"/>
                    </a:cubicBezTo>
                    <a:cubicBezTo>
                      <a:pt x="401" y="330"/>
                      <a:pt x="417" y="313"/>
                      <a:pt x="435" y="295"/>
                    </a:cubicBezTo>
                    <a:cubicBezTo>
                      <a:pt x="452" y="278"/>
                      <a:pt x="452" y="260"/>
                      <a:pt x="470" y="244"/>
                    </a:cubicBezTo>
                    <a:cubicBezTo>
                      <a:pt x="470" y="226"/>
                      <a:pt x="487" y="209"/>
                      <a:pt x="487" y="174"/>
                    </a:cubicBezTo>
                    <a:cubicBezTo>
                      <a:pt x="470" y="156"/>
                      <a:pt x="470" y="156"/>
                      <a:pt x="470" y="140"/>
                    </a:cubicBezTo>
                    <a:cubicBezTo>
                      <a:pt x="470" y="105"/>
                      <a:pt x="452" y="70"/>
                      <a:pt x="435" y="52"/>
                    </a:cubicBezTo>
                    <a:cubicBezTo>
                      <a:pt x="417" y="52"/>
                      <a:pt x="401" y="36"/>
                      <a:pt x="401" y="36"/>
                    </a:cubicBezTo>
                    <a:cubicBezTo>
                      <a:pt x="366" y="17"/>
                      <a:pt x="331" y="1"/>
                      <a:pt x="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42"/>
              <p:cNvSpPr/>
              <p:nvPr/>
            </p:nvSpPr>
            <p:spPr>
              <a:xfrm>
                <a:off x="7258450" y="3988250"/>
                <a:ext cx="91150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2475" extrusionOk="0">
                    <a:moveTo>
                      <a:pt x="244" y="1"/>
                    </a:moveTo>
                    <a:cubicBezTo>
                      <a:pt x="125" y="1"/>
                      <a:pt x="0" y="125"/>
                      <a:pt x="85" y="257"/>
                    </a:cubicBezTo>
                    <a:lnTo>
                      <a:pt x="865" y="1559"/>
                    </a:lnTo>
                    <a:cubicBezTo>
                      <a:pt x="896" y="1612"/>
                      <a:pt x="956" y="1638"/>
                      <a:pt x="1017" y="1638"/>
                    </a:cubicBezTo>
                    <a:cubicBezTo>
                      <a:pt x="1096" y="1638"/>
                      <a:pt x="1176" y="1594"/>
                      <a:pt x="1196" y="1506"/>
                    </a:cubicBezTo>
                    <a:cubicBezTo>
                      <a:pt x="1228" y="1290"/>
                      <a:pt x="1280" y="1074"/>
                      <a:pt x="1349" y="866"/>
                    </a:cubicBezTo>
                    <a:lnTo>
                      <a:pt x="1349" y="866"/>
                    </a:lnTo>
                    <a:cubicBezTo>
                      <a:pt x="1509" y="1241"/>
                      <a:pt x="1692" y="1602"/>
                      <a:pt x="1959" y="1906"/>
                    </a:cubicBezTo>
                    <a:cubicBezTo>
                      <a:pt x="1992" y="1949"/>
                      <a:pt x="2031" y="1967"/>
                      <a:pt x="2070" y="1967"/>
                    </a:cubicBezTo>
                    <a:cubicBezTo>
                      <a:pt x="2156" y="1967"/>
                      <a:pt x="2242" y="1879"/>
                      <a:pt x="2253" y="1784"/>
                    </a:cubicBezTo>
                    <a:cubicBezTo>
                      <a:pt x="2271" y="1616"/>
                      <a:pt x="2298" y="1444"/>
                      <a:pt x="2331" y="1272"/>
                    </a:cubicBezTo>
                    <a:lnTo>
                      <a:pt x="2331" y="1272"/>
                    </a:lnTo>
                    <a:cubicBezTo>
                      <a:pt x="2509" y="1646"/>
                      <a:pt x="2690" y="2023"/>
                      <a:pt x="2861" y="2392"/>
                    </a:cubicBezTo>
                    <a:cubicBezTo>
                      <a:pt x="2891" y="2450"/>
                      <a:pt x="2941" y="2475"/>
                      <a:pt x="2993" y="2475"/>
                    </a:cubicBezTo>
                    <a:cubicBezTo>
                      <a:pt x="3066" y="2475"/>
                      <a:pt x="3143" y="2427"/>
                      <a:pt x="3174" y="2357"/>
                    </a:cubicBezTo>
                    <a:cubicBezTo>
                      <a:pt x="3382" y="1802"/>
                      <a:pt x="3521" y="1247"/>
                      <a:pt x="3625" y="673"/>
                    </a:cubicBezTo>
                    <a:cubicBezTo>
                      <a:pt x="3646" y="540"/>
                      <a:pt x="3538" y="455"/>
                      <a:pt x="3439" y="455"/>
                    </a:cubicBezTo>
                    <a:cubicBezTo>
                      <a:pt x="3372" y="455"/>
                      <a:pt x="3309" y="495"/>
                      <a:pt x="3295" y="587"/>
                    </a:cubicBezTo>
                    <a:cubicBezTo>
                      <a:pt x="3217" y="1015"/>
                      <a:pt x="3110" y="1433"/>
                      <a:pt x="2981" y="1842"/>
                    </a:cubicBezTo>
                    <a:lnTo>
                      <a:pt x="2981" y="1842"/>
                    </a:lnTo>
                    <a:cubicBezTo>
                      <a:pt x="2797" y="1441"/>
                      <a:pt x="2612" y="1035"/>
                      <a:pt x="2427" y="639"/>
                    </a:cubicBezTo>
                    <a:cubicBezTo>
                      <a:pt x="2399" y="582"/>
                      <a:pt x="2344" y="557"/>
                      <a:pt x="2288" y="557"/>
                    </a:cubicBezTo>
                    <a:cubicBezTo>
                      <a:pt x="2206" y="557"/>
                      <a:pt x="2119" y="609"/>
                      <a:pt x="2098" y="691"/>
                    </a:cubicBezTo>
                    <a:cubicBezTo>
                      <a:pt x="2046" y="898"/>
                      <a:pt x="2000" y="1116"/>
                      <a:pt x="1965" y="1336"/>
                    </a:cubicBezTo>
                    <a:lnTo>
                      <a:pt x="1965" y="1336"/>
                    </a:lnTo>
                    <a:cubicBezTo>
                      <a:pt x="1777" y="1028"/>
                      <a:pt x="1647" y="690"/>
                      <a:pt x="1508" y="361"/>
                    </a:cubicBezTo>
                    <a:cubicBezTo>
                      <a:pt x="1476" y="287"/>
                      <a:pt x="1393" y="233"/>
                      <a:pt x="1317" y="233"/>
                    </a:cubicBezTo>
                    <a:cubicBezTo>
                      <a:pt x="1268" y="233"/>
                      <a:pt x="1223" y="255"/>
                      <a:pt x="1196" y="310"/>
                    </a:cubicBezTo>
                    <a:cubicBezTo>
                      <a:pt x="1087" y="536"/>
                      <a:pt x="1006" y="764"/>
                      <a:pt x="944" y="995"/>
                    </a:cubicBezTo>
                    <a:lnTo>
                      <a:pt x="944" y="995"/>
                    </a:lnTo>
                    <a:cubicBezTo>
                      <a:pt x="760" y="691"/>
                      <a:pt x="574" y="388"/>
                      <a:pt x="379" y="83"/>
                    </a:cubicBezTo>
                    <a:cubicBezTo>
                      <a:pt x="348" y="25"/>
                      <a:pt x="296" y="1"/>
                      <a:pt x="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1" name="Google Shape;4261;p42"/>
              <p:cNvSpPr/>
              <p:nvPr/>
            </p:nvSpPr>
            <p:spPr>
              <a:xfrm>
                <a:off x="7420200" y="4107900"/>
                <a:ext cx="308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232" extrusionOk="0">
                    <a:moveTo>
                      <a:pt x="174" y="0"/>
                    </a:moveTo>
                    <a:cubicBezTo>
                      <a:pt x="87" y="0"/>
                      <a:pt x="1" y="70"/>
                      <a:pt x="1" y="174"/>
                    </a:cubicBezTo>
                    <a:cubicBezTo>
                      <a:pt x="17" y="538"/>
                      <a:pt x="156" y="885"/>
                      <a:pt x="382" y="1180"/>
                    </a:cubicBezTo>
                    <a:cubicBezTo>
                      <a:pt x="417" y="1232"/>
                      <a:pt x="487" y="1232"/>
                      <a:pt x="521" y="1232"/>
                    </a:cubicBezTo>
                    <a:cubicBezTo>
                      <a:pt x="591" y="1232"/>
                      <a:pt x="625" y="1197"/>
                      <a:pt x="660" y="1146"/>
                    </a:cubicBezTo>
                    <a:cubicBezTo>
                      <a:pt x="834" y="919"/>
                      <a:pt x="1007" y="695"/>
                      <a:pt x="1163" y="468"/>
                    </a:cubicBezTo>
                    <a:cubicBezTo>
                      <a:pt x="1232" y="399"/>
                      <a:pt x="1181" y="278"/>
                      <a:pt x="1111" y="225"/>
                    </a:cubicBezTo>
                    <a:cubicBezTo>
                      <a:pt x="1083" y="209"/>
                      <a:pt x="1056" y="201"/>
                      <a:pt x="1029" y="201"/>
                    </a:cubicBezTo>
                    <a:cubicBezTo>
                      <a:pt x="971" y="201"/>
                      <a:pt x="916" y="236"/>
                      <a:pt x="868" y="295"/>
                    </a:cubicBezTo>
                    <a:lnTo>
                      <a:pt x="511" y="760"/>
                    </a:lnTo>
                    <a:lnTo>
                      <a:pt x="511" y="760"/>
                    </a:lnTo>
                    <a:cubicBezTo>
                      <a:pt x="497" y="732"/>
                      <a:pt x="483" y="701"/>
                      <a:pt x="469" y="660"/>
                    </a:cubicBezTo>
                    <a:cubicBezTo>
                      <a:pt x="469" y="660"/>
                      <a:pt x="457" y="642"/>
                      <a:pt x="451" y="634"/>
                    </a:cubicBezTo>
                    <a:lnTo>
                      <a:pt x="451" y="634"/>
                    </a:lnTo>
                    <a:cubicBezTo>
                      <a:pt x="447" y="620"/>
                      <a:pt x="434" y="605"/>
                      <a:pt x="434" y="590"/>
                    </a:cubicBezTo>
                    <a:cubicBezTo>
                      <a:pt x="417" y="521"/>
                      <a:pt x="382" y="452"/>
                      <a:pt x="364" y="364"/>
                    </a:cubicBezTo>
                    <a:cubicBezTo>
                      <a:pt x="364" y="336"/>
                      <a:pt x="364" y="307"/>
                      <a:pt x="355" y="279"/>
                    </a:cubicBezTo>
                    <a:lnTo>
                      <a:pt x="355" y="279"/>
                    </a:lnTo>
                    <a:cubicBezTo>
                      <a:pt x="355" y="272"/>
                      <a:pt x="348" y="237"/>
                      <a:pt x="348" y="225"/>
                    </a:cubicBezTo>
                    <a:lnTo>
                      <a:pt x="348" y="174"/>
                    </a:lnTo>
                    <a:cubicBezTo>
                      <a:pt x="348" y="87"/>
                      <a:pt x="26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2" name="Google Shape;4262;p42"/>
              <p:cNvSpPr/>
              <p:nvPr/>
            </p:nvSpPr>
            <p:spPr>
              <a:xfrm>
                <a:off x="7605000" y="4130500"/>
                <a:ext cx="114975" cy="73975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2959" extrusionOk="0">
                    <a:moveTo>
                      <a:pt x="4395" y="0"/>
                    </a:moveTo>
                    <a:cubicBezTo>
                      <a:pt x="4325" y="0"/>
                      <a:pt x="4251" y="36"/>
                      <a:pt x="4217" y="120"/>
                    </a:cubicBezTo>
                    <a:cubicBezTo>
                      <a:pt x="4043" y="501"/>
                      <a:pt x="3888" y="901"/>
                      <a:pt x="3696" y="1283"/>
                    </a:cubicBezTo>
                    <a:cubicBezTo>
                      <a:pt x="3522" y="1647"/>
                      <a:pt x="3332" y="2028"/>
                      <a:pt x="3055" y="2341"/>
                    </a:cubicBezTo>
                    <a:cubicBezTo>
                      <a:pt x="3002" y="2393"/>
                      <a:pt x="2951" y="2463"/>
                      <a:pt x="2881" y="2514"/>
                    </a:cubicBezTo>
                    <a:cubicBezTo>
                      <a:pt x="2867" y="2522"/>
                      <a:pt x="2847" y="2532"/>
                      <a:pt x="2827" y="2542"/>
                    </a:cubicBezTo>
                    <a:lnTo>
                      <a:pt x="2827" y="2542"/>
                    </a:lnTo>
                    <a:cubicBezTo>
                      <a:pt x="2832" y="2468"/>
                      <a:pt x="2816" y="2358"/>
                      <a:pt x="2828" y="2306"/>
                    </a:cubicBezTo>
                    <a:cubicBezTo>
                      <a:pt x="2828" y="2185"/>
                      <a:pt x="2828" y="2081"/>
                      <a:pt x="2846" y="1959"/>
                    </a:cubicBezTo>
                    <a:cubicBezTo>
                      <a:pt x="2881" y="1542"/>
                      <a:pt x="2881" y="1144"/>
                      <a:pt x="2777" y="744"/>
                    </a:cubicBezTo>
                    <a:cubicBezTo>
                      <a:pt x="2747" y="657"/>
                      <a:pt x="2674" y="613"/>
                      <a:pt x="2600" y="613"/>
                    </a:cubicBezTo>
                    <a:cubicBezTo>
                      <a:pt x="2543" y="613"/>
                      <a:pt x="2485" y="639"/>
                      <a:pt x="2447" y="693"/>
                    </a:cubicBezTo>
                    <a:lnTo>
                      <a:pt x="1749" y="1722"/>
                    </a:lnTo>
                    <a:lnTo>
                      <a:pt x="1749" y="1722"/>
                    </a:lnTo>
                    <a:cubicBezTo>
                      <a:pt x="1770" y="1376"/>
                      <a:pt x="1835" y="1035"/>
                      <a:pt x="1667" y="710"/>
                    </a:cubicBezTo>
                    <a:cubicBezTo>
                      <a:pt x="1631" y="651"/>
                      <a:pt x="1563" y="616"/>
                      <a:pt x="1502" y="616"/>
                    </a:cubicBezTo>
                    <a:cubicBezTo>
                      <a:pt x="1473" y="616"/>
                      <a:pt x="1446" y="624"/>
                      <a:pt x="1424" y="640"/>
                    </a:cubicBezTo>
                    <a:cubicBezTo>
                      <a:pt x="1232" y="779"/>
                      <a:pt x="1059" y="901"/>
                      <a:pt x="868" y="1022"/>
                    </a:cubicBezTo>
                    <a:cubicBezTo>
                      <a:pt x="843" y="1047"/>
                      <a:pt x="612" y="1206"/>
                      <a:pt x="484" y="1288"/>
                    </a:cubicBezTo>
                    <a:lnTo>
                      <a:pt x="484" y="1288"/>
                    </a:lnTo>
                    <a:cubicBezTo>
                      <a:pt x="555" y="975"/>
                      <a:pt x="627" y="655"/>
                      <a:pt x="711" y="346"/>
                    </a:cubicBezTo>
                    <a:cubicBezTo>
                      <a:pt x="732" y="212"/>
                      <a:pt x="625" y="127"/>
                      <a:pt x="523" y="127"/>
                    </a:cubicBezTo>
                    <a:cubicBezTo>
                      <a:pt x="453" y="127"/>
                      <a:pt x="386" y="167"/>
                      <a:pt x="364" y="258"/>
                    </a:cubicBezTo>
                    <a:cubicBezTo>
                      <a:pt x="313" y="536"/>
                      <a:pt x="244" y="814"/>
                      <a:pt x="174" y="1109"/>
                    </a:cubicBezTo>
                    <a:cubicBezTo>
                      <a:pt x="121" y="1299"/>
                      <a:pt x="1" y="1577"/>
                      <a:pt x="278" y="1665"/>
                    </a:cubicBezTo>
                    <a:cubicBezTo>
                      <a:pt x="311" y="1676"/>
                      <a:pt x="345" y="1681"/>
                      <a:pt x="378" y="1681"/>
                    </a:cubicBezTo>
                    <a:cubicBezTo>
                      <a:pt x="552" y="1681"/>
                      <a:pt x="720" y="1544"/>
                      <a:pt x="850" y="1456"/>
                    </a:cubicBezTo>
                    <a:cubicBezTo>
                      <a:pt x="1048" y="1325"/>
                      <a:pt x="1235" y="1194"/>
                      <a:pt x="1420" y="1062"/>
                    </a:cubicBezTo>
                    <a:lnTo>
                      <a:pt x="1420" y="1062"/>
                    </a:lnTo>
                    <a:cubicBezTo>
                      <a:pt x="1458" y="1235"/>
                      <a:pt x="1436" y="1415"/>
                      <a:pt x="1424" y="1595"/>
                    </a:cubicBezTo>
                    <a:cubicBezTo>
                      <a:pt x="1406" y="1820"/>
                      <a:pt x="1389" y="2046"/>
                      <a:pt x="1440" y="2271"/>
                    </a:cubicBezTo>
                    <a:cubicBezTo>
                      <a:pt x="1459" y="2358"/>
                      <a:pt x="1526" y="2396"/>
                      <a:pt x="1597" y="2396"/>
                    </a:cubicBezTo>
                    <a:cubicBezTo>
                      <a:pt x="1654" y="2396"/>
                      <a:pt x="1714" y="2371"/>
                      <a:pt x="1753" y="2324"/>
                    </a:cubicBezTo>
                    <a:cubicBezTo>
                      <a:pt x="2001" y="1959"/>
                      <a:pt x="2249" y="1593"/>
                      <a:pt x="2504" y="1228"/>
                    </a:cubicBezTo>
                    <a:lnTo>
                      <a:pt x="2504" y="1228"/>
                    </a:lnTo>
                    <a:cubicBezTo>
                      <a:pt x="2539" y="1622"/>
                      <a:pt x="2477" y="2021"/>
                      <a:pt x="2465" y="2410"/>
                    </a:cubicBezTo>
                    <a:cubicBezTo>
                      <a:pt x="2465" y="2584"/>
                      <a:pt x="2430" y="2845"/>
                      <a:pt x="2620" y="2931"/>
                    </a:cubicBezTo>
                    <a:cubicBezTo>
                      <a:pt x="2659" y="2950"/>
                      <a:pt x="2698" y="2958"/>
                      <a:pt x="2737" y="2958"/>
                    </a:cubicBezTo>
                    <a:cubicBezTo>
                      <a:pt x="2875" y="2958"/>
                      <a:pt x="3012" y="2856"/>
                      <a:pt x="3106" y="2775"/>
                    </a:cubicBezTo>
                    <a:cubicBezTo>
                      <a:pt x="3453" y="2497"/>
                      <a:pt x="3679" y="2046"/>
                      <a:pt x="3888" y="1665"/>
                    </a:cubicBezTo>
                    <a:cubicBezTo>
                      <a:pt x="4147" y="1195"/>
                      <a:pt x="4339" y="693"/>
                      <a:pt x="4547" y="207"/>
                    </a:cubicBezTo>
                    <a:cubicBezTo>
                      <a:pt x="4599" y="82"/>
                      <a:pt x="4501" y="0"/>
                      <a:pt x="43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3" name="Google Shape;4263;p42"/>
              <p:cNvSpPr/>
              <p:nvPr/>
            </p:nvSpPr>
            <p:spPr>
              <a:xfrm>
                <a:off x="7808450" y="4038575"/>
                <a:ext cx="104950" cy="91675"/>
              </a:xfrm>
              <a:custGeom>
                <a:avLst/>
                <a:gdLst/>
                <a:ahLst/>
                <a:cxnLst/>
                <a:rect l="l" t="t" r="r" b="b"/>
                <a:pathLst>
                  <a:path w="4198" h="3667" extrusionOk="0">
                    <a:moveTo>
                      <a:pt x="3961" y="1"/>
                    </a:moveTo>
                    <a:cubicBezTo>
                      <a:pt x="3909" y="1"/>
                      <a:pt x="3855" y="25"/>
                      <a:pt x="3818" y="83"/>
                    </a:cubicBezTo>
                    <a:cubicBezTo>
                      <a:pt x="3575" y="465"/>
                      <a:pt x="3471" y="899"/>
                      <a:pt x="3332" y="1333"/>
                    </a:cubicBezTo>
                    <a:cubicBezTo>
                      <a:pt x="3193" y="1749"/>
                      <a:pt x="3019" y="2131"/>
                      <a:pt x="2776" y="2496"/>
                    </a:cubicBezTo>
                    <a:cubicBezTo>
                      <a:pt x="2656" y="2686"/>
                      <a:pt x="2517" y="2860"/>
                      <a:pt x="2378" y="3016"/>
                    </a:cubicBezTo>
                    <a:cubicBezTo>
                      <a:pt x="2322" y="3086"/>
                      <a:pt x="2242" y="3145"/>
                      <a:pt x="2177" y="3212"/>
                    </a:cubicBezTo>
                    <a:lnTo>
                      <a:pt x="2177" y="3212"/>
                    </a:lnTo>
                    <a:cubicBezTo>
                      <a:pt x="2177" y="3198"/>
                      <a:pt x="2176" y="3188"/>
                      <a:pt x="2173" y="3188"/>
                    </a:cubicBezTo>
                    <a:cubicBezTo>
                      <a:pt x="2172" y="3188"/>
                      <a:pt x="2171" y="3189"/>
                      <a:pt x="2170" y="3190"/>
                    </a:cubicBezTo>
                    <a:cubicBezTo>
                      <a:pt x="2205" y="2704"/>
                      <a:pt x="2152" y="2218"/>
                      <a:pt x="2013" y="1749"/>
                    </a:cubicBezTo>
                    <a:cubicBezTo>
                      <a:pt x="1990" y="1681"/>
                      <a:pt x="1909" y="1628"/>
                      <a:pt x="1831" y="1628"/>
                    </a:cubicBezTo>
                    <a:cubicBezTo>
                      <a:pt x="1789" y="1628"/>
                      <a:pt x="1749" y="1643"/>
                      <a:pt x="1719" y="1680"/>
                    </a:cubicBezTo>
                    <a:cubicBezTo>
                      <a:pt x="1550" y="1893"/>
                      <a:pt x="1397" y="2113"/>
                      <a:pt x="1262" y="2345"/>
                    </a:cubicBezTo>
                    <a:lnTo>
                      <a:pt x="1262" y="2345"/>
                    </a:lnTo>
                    <a:cubicBezTo>
                      <a:pt x="1222" y="2189"/>
                      <a:pt x="1181" y="2032"/>
                      <a:pt x="1145" y="1871"/>
                    </a:cubicBezTo>
                    <a:cubicBezTo>
                      <a:pt x="1129" y="1802"/>
                      <a:pt x="1059" y="1749"/>
                      <a:pt x="972" y="1749"/>
                    </a:cubicBezTo>
                    <a:cubicBezTo>
                      <a:pt x="963" y="1748"/>
                      <a:pt x="955" y="1748"/>
                      <a:pt x="947" y="1748"/>
                    </a:cubicBezTo>
                    <a:cubicBezTo>
                      <a:pt x="723" y="1748"/>
                      <a:pt x="640" y="1964"/>
                      <a:pt x="573" y="2149"/>
                    </a:cubicBezTo>
                    <a:cubicBezTo>
                      <a:pt x="525" y="2295"/>
                      <a:pt x="476" y="2437"/>
                      <a:pt x="429" y="2580"/>
                    </a:cubicBezTo>
                    <a:lnTo>
                      <a:pt x="429" y="2580"/>
                    </a:lnTo>
                    <a:cubicBezTo>
                      <a:pt x="376" y="2381"/>
                      <a:pt x="347" y="2175"/>
                      <a:pt x="347" y="1957"/>
                    </a:cubicBezTo>
                    <a:cubicBezTo>
                      <a:pt x="347" y="1845"/>
                      <a:pt x="260" y="1789"/>
                      <a:pt x="174" y="1789"/>
                    </a:cubicBezTo>
                    <a:cubicBezTo>
                      <a:pt x="87" y="1789"/>
                      <a:pt x="0" y="1845"/>
                      <a:pt x="0" y="1957"/>
                    </a:cubicBezTo>
                    <a:cubicBezTo>
                      <a:pt x="0" y="2392"/>
                      <a:pt x="104" y="2808"/>
                      <a:pt x="296" y="3190"/>
                    </a:cubicBezTo>
                    <a:cubicBezTo>
                      <a:pt x="325" y="3248"/>
                      <a:pt x="375" y="3273"/>
                      <a:pt x="428" y="3273"/>
                    </a:cubicBezTo>
                    <a:cubicBezTo>
                      <a:pt x="500" y="3273"/>
                      <a:pt x="578" y="3225"/>
                      <a:pt x="608" y="3155"/>
                    </a:cubicBezTo>
                    <a:cubicBezTo>
                      <a:pt x="678" y="2964"/>
                      <a:pt x="729" y="2773"/>
                      <a:pt x="798" y="2600"/>
                    </a:cubicBezTo>
                    <a:cubicBezTo>
                      <a:pt x="809" y="2560"/>
                      <a:pt x="847" y="2403"/>
                      <a:pt x="887" y="2274"/>
                    </a:cubicBezTo>
                    <a:lnTo>
                      <a:pt x="887" y="2274"/>
                    </a:lnTo>
                    <a:cubicBezTo>
                      <a:pt x="934" y="2471"/>
                      <a:pt x="984" y="2671"/>
                      <a:pt x="1041" y="2878"/>
                    </a:cubicBezTo>
                    <a:cubicBezTo>
                      <a:pt x="1061" y="2956"/>
                      <a:pt x="1135" y="3001"/>
                      <a:pt x="1209" y="3001"/>
                    </a:cubicBezTo>
                    <a:cubicBezTo>
                      <a:pt x="1266" y="3001"/>
                      <a:pt x="1323" y="2973"/>
                      <a:pt x="1354" y="2912"/>
                    </a:cubicBezTo>
                    <a:cubicBezTo>
                      <a:pt x="1479" y="2662"/>
                      <a:pt x="1613" y="2420"/>
                      <a:pt x="1770" y="2188"/>
                    </a:cubicBezTo>
                    <a:lnTo>
                      <a:pt x="1770" y="2188"/>
                    </a:lnTo>
                    <a:cubicBezTo>
                      <a:pt x="1806" y="2365"/>
                      <a:pt x="1829" y="2549"/>
                      <a:pt x="1839" y="2739"/>
                    </a:cubicBezTo>
                    <a:cubicBezTo>
                      <a:pt x="1839" y="2878"/>
                      <a:pt x="1839" y="3033"/>
                      <a:pt x="1823" y="3190"/>
                    </a:cubicBezTo>
                    <a:cubicBezTo>
                      <a:pt x="1823" y="3276"/>
                      <a:pt x="1823" y="3380"/>
                      <a:pt x="1858" y="3468"/>
                    </a:cubicBezTo>
                    <a:cubicBezTo>
                      <a:pt x="1907" y="3611"/>
                      <a:pt x="1982" y="3666"/>
                      <a:pt x="2071" y="3666"/>
                    </a:cubicBezTo>
                    <a:cubicBezTo>
                      <a:pt x="2324" y="3666"/>
                      <a:pt x="2678" y="3210"/>
                      <a:pt x="2795" y="3068"/>
                    </a:cubicBezTo>
                    <a:cubicBezTo>
                      <a:pt x="3107" y="2669"/>
                      <a:pt x="3350" y="2235"/>
                      <a:pt x="3540" y="1784"/>
                    </a:cubicBezTo>
                    <a:cubicBezTo>
                      <a:pt x="3732" y="1281"/>
                      <a:pt x="3818" y="726"/>
                      <a:pt x="4113" y="257"/>
                    </a:cubicBezTo>
                    <a:cubicBezTo>
                      <a:pt x="4197" y="125"/>
                      <a:pt x="4081" y="1"/>
                      <a:pt x="3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4" name="Google Shape;4264;p42"/>
              <p:cNvSpPr/>
              <p:nvPr/>
            </p:nvSpPr>
            <p:spPr>
              <a:xfrm>
                <a:off x="7975900" y="3678625"/>
                <a:ext cx="6162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279" extrusionOk="0">
                    <a:moveTo>
                      <a:pt x="211" y="0"/>
                    </a:moveTo>
                    <a:cubicBezTo>
                      <a:pt x="194" y="0"/>
                      <a:pt x="176" y="3"/>
                      <a:pt x="157" y="10"/>
                    </a:cubicBezTo>
                    <a:cubicBezTo>
                      <a:pt x="69" y="28"/>
                      <a:pt x="0" y="132"/>
                      <a:pt x="35" y="218"/>
                    </a:cubicBezTo>
                    <a:cubicBezTo>
                      <a:pt x="243" y="791"/>
                      <a:pt x="539" y="1328"/>
                      <a:pt x="886" y="1832"/>
                    </a:cubicBezTo>
                    <a:cubicBezTo>
                      <a:pt x="923" y="1879"/>
                      <a:pt x="986" y="1910"/>
                      <a:pt x="1047" y="1910"/>
                    </a:cubicBezTo>
                    <a:cubicBezTo>
                      <a:pt x="1098" y="1910"/>
                      <a:pt x="1148" y="1888"/>
                      <a:pt x="1180" y="1832"/>
                    </a:cubicBezTo>
                    <a:cubicBezTo>
                      <a:pt x="1298" y="1608"/>
                      <a:pt x="1368" y="1368"/>
                      <a:pt x="1422" y="1128"/>
                    </a:cubicBezTo>
                    <a:lnTo>
                      <a:pt x="1422" y="1128"/>
                    </a:lnTo>
                    <a:cubicBezTo>
                      <a:pt x="1472" y="1230"/>
                      <a:pt x="1508" y="1341"/>
                      <a:pt x="1545" y="1432"/>
                    </a:cubicBezTo>
                    <a:cubicBezTo>
                      <a:pt x="1649" y="1675"/>
                      <a:pt x="1753" y="1918"/>
                      <a:pt x="1839" y="2161"/>
                    </a:cubicBezTo>
                    <a:cubicBezTo>
                      <a:pt x="1874" y="2240"/>
                      <a:pt x="1943" y="2279"/>
                      <a:pt x="2013" y="2279"/>
                    </a:cubicBezTo>
                    <a:cubicBezTo>
                      <a:pt x="2082" y="2279"/>
                      <a:pt x="2152" y="2240"/>
                      <a:pt x="2186" y="2161"/>
                    </a:cubicBezTo>
                    <a:cubicBezTo>
                      <a:pt x="2378" y="1675"/>
                      <a:pt x="2464" y="1155"/>
                      <a:pt x="2413" y="634"/>
                    </a:cubicBezTo>
                    <a:cubicBezTo>
                      <a:pt x="2395" y="548"/>
                      <a:pt x="2325" y="461"/>
                      <a:pt x="2239" y="461"/>
                    </a:cubicBezTo>
                    <a:cubicBezTo>
                      <a:pt x="2152" y="461"/>
                      <a:pt x="2048" y="530"/>
                      <a:pt x="2066" y="634"/>
                    </a:cubicBezTo>
                    <a:cubicBezTo>
                      <a:pt x="2100" y="961"/>
                      <a:pt x="2073" y="1287"/>
                      <a:pt x="1993" y="1609"/>
                    </a:cubicBezTo>
                    <a:lnTo>
                      <a:pt x="1993" y="1609"/>
                    </a:lnTo>
                    <a:cubicBezTo>
                      <a:pt x="1939" y="1480"/>
                      <a:pt x="1887" y="1352"/>
                      <a:pt x="1839" y="1224"/>
                    </a:cubicBezTo>
                    <a:cubicBezTo>
                      <a:pt x="1735" y="981"/>
                      <a:pt x="1631" y="756"/>
                      <a:pt x="1423" y="600"/>
                    </a:cubicBezTo>
                    <a:cubicBezTo>
                      <a:pt x="1399" y="580"/>
                      <a:pt x="1369" y="572"/>
                      <a:pt x="1339" y="572"/>
                    </a:cubicBezTo>
                    <a:cubicBezTo>
                      <a:pt x="1260" y="572"/>
                      <a:pt x="1175" y="629"/>
                      <a:pt x="1163" y="704"/>
                    </a:cubicBezTo>
                    <a:cubicBezTo>
                      <a:pt x="1114" y="924"/>
                      <a:pt x="1074" y="1153"/>
                      <a:pt x="1000" y="1372"/>
                    </a:cubicBezTo>
                    <a:lnTo>
                      <a:pt x="1000" y="1372"/>
                    </a:lnTo>
                    <a:cubicBezTo>
                      <a:pt x="749" y="982"/>
                      <a:pt x="537" y="568"/>
                      <a:pt x="382" y="132"/>
                    </a:cubicBezTo>
                    <a:cubicBezTo>
                      <a:pt x="353" y="60"/>
                      <a:pt x="290" y="0"/>
                      <a:pt x="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5" name="Google Shape;4265;p42"/>
              <p:cNvSpPr/>
              <p:nvPr/>
            </p:nvSpPr>
            <p:spPr>
              <a:xfrm>
                <a:off x="7976075" y="3578975"/>
                <a:ext cx="31700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1203" extrusionOk="0">
                    <a:moveTo>
                      <a:pt x="590" y="855"/>
                    </a:moveTo>
                    <a:cubicBezTo>
                      <a:pt x="590" y="855"/>
                      <a:pt x="590" y="859"/>
                      <a:pt x="589" y="862"/>
                    </a:cubicBezTo>
                    <a:lnTo>
                      <a:pt x="589" y="862"/>
                    </a:lnTo>
                    <a:cubicBezTo>
                      <a:pt x="587" y="865"/>
                      <a:pt x="586" y="867"/>
                      <a:pt x="585" y="868"/>
                    </a:cubicBezTo>
                    <a:lnTo>
                      <a:pt x="585" y="868"/>
                    </a:lnTo>
                    <a:cubicBezTo>
                      <a:pt x="585" y="868"/>
                      <a:pt x="584" y="869"/>
                      <a:pt x="584" y="869"/>
                    </a:cubicBezTo>
                    <a:lnTo>
                      <a:pt x="584" y="869"/>
                    </a:lnTo>
                    <a:cubicBezTo>
                      <a:pt x="585" y="867"/>
                      <a:pt x="587" y="863"/>
                      <a:pt x="590" y="855"/>
                    </a:cubicBezTo>
                    <a:close/>
                    <a:moveTo>
                      <a:pt x="584" y="869"/>
                    </a:moveTo>
                    <a:cubicBezTo>
                      <a:pt x="584" y="870"/>
                      <a:pt x="584" y="870"/>
                      <a:pt x="583" y="870"/>
                    </a:cubicBezTo>
                    <a:cubicBezTo>
                      <a:pt x="583" y="870"/>
                      <a:pt x="583" y="870"/>
                      <a:pt x="584" y="869"/>
                    </a:cubicBezTo>
                    <a:lnTo>
                      <a:pt x="584" y="869"/>
                    </a:lnTo>
                    <a:cubicBezTo>
                      <a:pt x="584" y="869"/>
                      <a:pt x="584" y="869"/>
                      <a:pt x="584" y="869"/>
                    </a:cubicBezTo>
                    <a:close/>
                    <a:moveTo>
                      <a:pt x="1071" y="1"/>
                    </a:moveTo>
                    <a:cubicBezTo>
                      <a:pt x="1012" y="1"/>
                      <a:pt x="959" y="21"/>
                      <a:pt x="937" y="74"/>
                    </a:cubicBezTo>
                    <a:cubicBezTo>
                      <a:pt x="868" y="231"/>
                      <a:pt x="798" y="386"/>
                      <a:pt x="747" y="525"/>
                    </a:cubicBezTo>
                    <a:cubicBezTo>
                      <a:pt x="712" y="594"/>
                      <a:pt x="678" y="682"/>
                      <a:pt x="643" y="751"/>
                    </a:cubicBezTo>
                    <a:cubicBezTo>
                      <a:pt x="626" y="783"/>
                      <a:pt x="625" y="815"/>
                      <a:pt x="612" y="833"/>
                    </a:cubicBezTo>
                    <a:lnTo>
                      <a:pt x="612" y="833"/>
                    </a:lnTo>
                    <a:cubicBezTo>
                      <a:pt x="609" y="830"/>
                      <a:pt x="607" y="827"/>
                      <a:pt x="604" y="825"/>
                    </a:cubicBezTo>
                    <a:lnTo>
                      <a:pt x="604" y="825"/>
                    </a:lnTo>
                    <a:cubicBezTo>
                      <a:pt x="612" y="824"/>
                      <a:pt x="590" y="803"/>
                      <a:pt x="590" y="803"/>
                    </a:cubicBezTo>
                    <a:cubicBezTo>
                      <a:pt x="574" y="786"/>
                      <a:pt x="574" y="768"/>
                      <a:pt x="556" y="751"/>
                    </a:cubicBezTo>
                    <a:cubicBezTo>
                      <a:pt x="539" y="716"/>
                      <a:pt x="521" y="682"/>
                      <a:pt x="504" y="664"/>
                    </a:cubicBezTo>
                    <a:lnTo>
                      <a:pt x="451" y="560"/>
                    </a:lnTo>
                    <a:lnTo>
                      <a:pt x="451" y="560"/>
                    </a:lnTo>
                    <a:cubicBezTo>
                      <a:pt x="455" y="563"/>
                      <a:pt x="457" y="565"/>
                      <a:pt x="458" y="565"/>
                    </a:cubicBezTo>
                    <a:cubicBezTo>
                      <a:pt x="463" y="565"/>
                      <a:pt x="451" y="543"/>
                      <a:pt x="451" y="543"/>
                    </a:cubicBezTo>
                    <a:cubicBezTo>
                      <a:pt x="451" y="508"/>
                      <a:pt x="435" y="490"/>
                      <a:pt x="435" y="474"/>
                    </a:cubicBezTo>
                    <a:cubicBezTo>
                      <a:pt x="400" y="404"/>
                      <a:pt x="382" y="335"/>
                      <a:pt x="365" y="265"/>
                    </a:cubicBezTo>
                    <a:cubicBezTo>
                      <a:pt x="351" y="194"/>
                      <a:pt x="278" y="134"/>
                      <a:pt x="205" y="134"/>
                    </a:cubicBezTo>
                    <a:cubicBezTo>
                      <a:pt x="189" y="134"/>
                      <a:pt x="173" y="137"/>
                      <a:pt x="157" y="143"/>
                    </a:cubicBezTo>
                    <a:cubicBezTo>
                      <a:pt x="53" y="161"/>
                      <a:pt x="0" y="265"/>
                      <a:pt x="35" y="351"/>
                    </a:cubicBezTo>
                    <a:cubicBezTo>
                      <a:pt x="70" y="490"/>
                      <a:pt x="122" y="629"/>
                      <a:pt x="174" y="751"/>
                    </a:cubicBezTo>
                    <a:cubicBezTo>
                      <a:pt x="227" y="872"/>
                      <a:pt x="296" y="1011"/>
                      <a:pt x="382" y="1098"/>
                    </a:cubicBezTo>
                    <a:cubicBezTo>
                      <a:pt x="451" y="1150"/>
                      <a:pt x="539" y="1202"/>
                      <a:pt x="625" y="1202"/>
                    </a:cubicBezTo>
                    <a:cubicBezTo>
                      <a:pt x="712" y="1202"/>
                      <a:pt x="798" y="1168"/>
                      <a:pt x="851" y="1098"/>
                    </a:cubicBezTo>
                    <a:cubicBezTo>
                      <a:pt x="903" y="1045"/>
                      <a:pt x="921" y="976"/>
                      <a:pt x="955" y="907"/>
                    </a:cubicBezTo>
                    <a:cubicBezTo>
                      <a:pt x="972" y="837"/>
                      <a:pt x="1007" y="786"/>
                      <a:pt x="1041" y="716"/>
                    </a:cubicBezTo>
                    <a:cubicBezTo>
                      <a:pt x="1111" y="560"/>
                      <a:pt x="1164" y="404"/>
                      <a:pt x="1233" y="265"/>
                    </a:cubicBezTo>
                    <a:cubicBezTo>
                      <a:pt x="1268" y="178"/>
                      <a:pt x="1268" y="74"/>
                      <a:pt x="1180" y="22"/>
                    </a:cubicBezTo>
                    <a:cubicBezTo>
                      <a:pt x="1147" y="9"/>
                      <a:pt x="1108" y="1"/>
                      <a:pt x="10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6" name="Google Shape;4266;p42"/>
              <p:cNvSpPr/>
              <p:nvPr/>
            </p:nvSpPr>
            <p:spPr>
              <a:xfrm>
                <a:off x="8058775" y="3786025"/>
                <a:ext cx="9975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399" h="399" extrusionOk="0">
                    <a:moveTo>
                      <a:pt x="174" y="0"/>
                    </a:moveTo>
                    <a:cubicBezTo>
                      <a:pt x="139" y="17"/>
                      <a:pt x="121" y="35"/>
                      <a:pt x="104" y="52"/>
                    </a:cubicBezTo>
                    <a:lnTo>
                      <a:pt x="51" y="104"/>
                    </a:lnTo>
                    <a:cubicBezTo>
                      <a:pt x="35" y="104"/>
                      <a:pt x="17" y="139"/>
                      <a:pt x="17" y="156"/>
                    </a:cubicBezTo>
                    <a:cubicBezTo>
                      <a:pt x="0" y="174"/>
                      <a:pt x="0" y="190"/>
                      <a:pt x="0" y="225"/>
                    </a:cubicBezTo>
                    <a:cubicBezTo>
                      <a:pt x="0" y="243"/>
                      <a:pt x="0" y="260"/>
                      <a:pt x="17" y="278"/>
                    </a:cubicBezTo>
                    <a:cubicBezTo>
                      <a:pt x="17" y="313"/>
                      <a:pt x="35" y="329"/>
                      <a:pt x="51" y="347"/>
                    </a:cubicBezTo>
                    <a:cubicBezTo>
                      <a:pt x="69" y="347"/>
                      <a:pt x="69" y="364"/>
                      <a:pt x="86" y="364"/>
                    </a:cubicBezTo>
                    <a:cubicBezTo>
                      <a:pt x="121" y="382"/>
                      <a:pt x="139" y="399"/>
                      <a:pt x="174" y="399"/>
                    </a:cubicBezTo>
                    <a:cubicBezTo>
                      <a:pt x="190" y="399"/>
                      <a:pt x="208" y="382"/>
                      <a:pt x="225" y="382"/>
                    </a:cubicBezTo>
                    <a:cubicBezTo>
                      <a:pt x="260" y="382"/>
                      <a:pt x="278" y="364"/>
                      <a:pt x="294" y="347"/>
                    </a:cubicBezTo>
                    <a:lnTo>
                      <a:pt x="347" y="295"/>
                    </a:lnTo>
                    <a:cubicBezTo>
                      <a:pt x="364" y="278"/>
                      <a:pt x="364" y="260"/>
                      <a:pt x="382" y="243"/>
                    </a:cubicBezTo>
                    <a:cubicBezTo>
                      <a:pt x="398" y="225"/>
                      <a:pt x="398" y="190"/>
                      <a:pt x="398" y="174"/>
                    </a:cubicBezTo>
                    <a:cubicBezTo>
                      <a:pt x="398" y="156"/>
                      <a:pt x="398" y="121"/>
                      <a:pt x="382" y="104"/>
                    </a:cubicBezTo>
                    <a:cubicBezTo>
                      <a:pt x="364" y="86"/>
                      <a:pt x="364" y="70"/>
                      <a:pt x="347" y="52"/>
                    </a:cubicBezTo>
                    <a:cubicBezTo>
                      <a:pt x="329" y="35"/>
                      <a:pt x="312" y="35"/>
                      <a:pt x="312" y="17"/>
                    </a:cubicBezTo>
                    <a:cubicBezTo>
                      <a:pt x="278" y="17"/>
                      <a:pt x="260" y="0"/>
                      <a:pt x="2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7" name="Google Shape;4267;p42"/>
              <p:cNvSpPr/>
              <p:nvPr/>
            </p:nvSpPr>
            <p:spPr>
              <a:xfrm>
                <a:off x="7770725" y="4169925"/>
                <a:ext cx="108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00" extrusionOk="0">
                    <a:moveTo>
                      <a:pt x="347" y="192"/>
                    </a:moveTo>
                    <a:lnTo>
                      <a:pt x="347" y="226"/>
                    </a:lnTo>
                    <a:cubicBezTo>
                      <a:pt x="347" y="229"/>
                      <a:pt x="347" y="232"/>
                      <a:pt x="346" y="235"/>
                    </a:cubicBezTo>
                    <a:lnTo>
                      <a:pt x="346" y="235"/>
                    </a:lnTo>
                    <a:cubicBezTo>
                      <a:pt x="347" y="222"/>
                      <a:pt x="347" y="207"/>
                      <a:pt x="347" y="192"/>
                    </a:cubicBezTo>
                    <a:close/>
                    <a:moveTo>
                      <a:pt x="329" y="278"/>
                    </a:moveTo>
                    <a:cubicBezTo>
                      <a:pt x="329" y="278"/>
                      <a:pt x="313" y="296"/>
                      <a:pt x="313" y="312"/>
                    </a:cubicBezTo>
                    <a:lnTo>
                      <a:pt x="313" y="302"/>
                    </a:lnTo>
                    <a:lnTo>
                      <a:pt x="313" y="302"/>
                    </a:lnTo>
                    <a:cubicBezTo>
                      <a:pt x="317" y="295"/>
                      <a:pt x="321" y="287"/>
                      <a:pt x="329" y="278"/>
                    </a:cubicBezTo>
                    <a:close/>
                    <a:moveTo>
                      <a:pt x="139" y="0"/>
                    </a:moveTo>
                    <a:cubicBezTo>
                      <a:pt x="139" y="18"/>
                      <a:pt x="104" y="18"/>
                      <a:pt x="104" y="18"/>
                    </a:cubicBezTo>
                    <a:lnTo>
                      <a:pt x="104" y="35"/>
                    </a:lnTo>
                    <a:lnTo>
                      <a:pt x="70" y="53"/>
                    </a:lnTo>
                    <a:lnTo>
                      <a:pt x="52" y="53"/>
                    </a:lnTo>
                    <a:cubicBezTo>
                      <a:pt x="52" y="70"/>
                      <a:pt x="35" y="88"/>
                      <a:pt x="35" y="88"/>
                    </a:cubicBezTo>
                    <a:lnTo>
                      <a:pt x="35" y="104"/>
                    </a:lnTo>
                    <a:lnTo>
                      <a:pt x="17" y="139"/>
                    </a:lnTo>
                    <a:lnTo>
                      <a:pt x="17" y="157"/>
                    </a:lnTo>
                    <a:cubicBezTo>
                      <a:pt x="0" y="157"/>
                      <a:pt x="0" y="174"/>
                      <a:pt x="0" y="192"/>
                    </a:cubicBezTo>
                    <a:cubicBezTo>
                      <a:pt x="0" y="226"/>
                      <a:pt x="0" y="243"/>
                      <a:pt x="17" y="261"/>
                    </a:cubicBezTo>
                    <a:cubicBezTo>
                      <a:pt x="17" y="278"/>
                      <a:pt x="35" y="296"/>
                      <a:pt x="52" y="312"/>
                    </a:cubicBezTo>
                    <a:cubicBezTo>
                      <a:pt x="70" y="331"/>
                      <a:pt x="86" y="347"/>
                      <a:pt x="104" y="347"/>
                    </a:cubicBezTo>
                    <a:cubicBezTo>
                      <a:pt x="119" y="355"/>
                      <a:pt x="130" y="359"/>
                      <a:pt x="140" y="362"/>
                    </a:cubicBezTo>
                    <a:lnTo>
                      <a:pt x="140" y="362"/>
                    </a:lnTo>
                    <a:cubicBezTo>
                      <a:pt x="149" y="368"/>
                      <a:pt x="156" y="371"/>
                      <a:pt x="156" y="382"/>
                    </a:cubicBezTo>
                    <a:cubicBezTo>
                      <a:pt x="190" y="400"/>
                      <a:pt x="208" y="400"/>
                      <a:pt x="243" y="400"/>
                    </a:cubicBezTo>
                    <a:lnTo>
                      <a:pt x="295" y="400"/>
                    </a:lnTo>
                    <a:cubicBezTo>
                      <a:pt x="329" y="400"/>
                      <a:pt x="347" y="382"/>
                      <a:pt x="364" y="347"/>
                    </a:cubicBezTo>
                    <a:lnTo>
                      <a:pt x="382" y="347"/>
                    </a:lnTo>
                    <a:cubicBezTo>
                      <a:pt x="382" y="347"/>
                      <a:pt x="399" y="331"/>
                      <a:pt x="399" y="312"/>
                    </a:cubicBezTo>
                    <a:cubicBezTo>
                      <a:pt x="417" y="296"/>
                      <a:pt x="417" y="278"/>
                      <a:pt x="417" y="261"/>
                    </a:cubicBezTo>
                    <a:cubicBezTo>
                      <a:pt x="430" y="261"/>
                      <a:pt x="433" y="239"/>
                      <a:pt x="433" y="239"/>
                    </a:cubicBezTo>
                    <a:cubicBezTo>
                      <a:pt x="433" y="239"/>
                      <a:pt x="433" y="240"/>
                      <a:pt x="433" y="243"/>
                    </a:cubicBezTo>
                    <a:lnTo>
                      <a:pt x="433" y="208"/>
                    </a:lnTo>
                    <a:lnTo>
                      <a:pt x="433" y="192"/>
                    </a:lnTo>
                    <a:cubicBezTo>
                      <a:pt x="433" y="192"/>
                      <a:pt x="433" y="174"/>
                      <a:pt x="417" y="157"/>
                    </a:cubicBezTo>
                    <a:lnTo>
                      <a:pt x="399" y="122"/>
                    </a:lnTo>
                    <a:lnTo>
                      <a:pt x="399" y="104"/>
                    </a:lnTo>
                    <a:lnTo>
                      <a:pt x="382" y="88"/>
                    </a:lnTo>
                    <a:cubicBezTo>
                      <a:pt x="382" y="88"/>
                      <a:pt x="382" y="70"/>
                      <a:pt x="364" y="70"/>
                    </a:cubicBezTo>
                    <a:cubicBezTo>
                      <a:pt x="364" y="53"/>
                      <a:pt x="347" y="53"/>
                      <a:pt x="347" y="53"/>
                    </a:cubicBezTo>
                    <a:lnTo>
                      <a:pt x="329" y="35"/>
                    </a:lnTo>
                    <a:lnTo>
                      <a:pt x="313" y="35"/>
                    </a:lnTo>
                    <a:cubicBezTo>
                      <a:pt x="295" y="18"/>
                      <a:pt x="278" y="18"/>
                      <a:pt x="278" y="18"/>
                    </a:cubicBezTo>
                    <a:cubicBezTo>
                      <a:pt x="260" y="18"/>
                      <a:pt x="260" y="0"/>
                      <a:pt x="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8" name="Google Shape;4268;p42"/>
              <p:cNvSpPr/>
              <p:nvPr/>
            </p:nvSpPr>
            <p:spPr>
              <a:xfrm>
                <a:off x="7501300" y="4162550"/>
                <a:ext cx="87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400" extrusionOk="0">
                    <a:moveTo>
                      <a:pt x="174" y="1"/>
                    </a:moveTo>
                    <a:cubicBezTo>
                      <a:pt x="158" y="1"/>
                      <a:pt x="140" y="1"/>
                      <a:pt x="123" y="17"/>
                    </a:cubicBezTo>
                    <a:cubicBezTo>
                      <a:pt x="88" y="17"/>
                      <a:pt x="70" y="36"/>
                      <a:pt x="54" y="52"/>
                    </a:cubicBezTo>
                    <a:lnTo>
                      <a:pt x="19" y="87"/>
                    </a:lnTo>
                    <a:cubicBezTo>
                      <a:pt x="1" y="122"/>
                      <a:pt x="1" y="140"/>
                      <a:pt x="1" y="174"/>
                    </a:cubicBezTo>
                    <a:lnTo>
                      <a:pt x="1" y="226"/>
                    </a:lnTo>
                    <a:cubicBezTo>
                      <a:pt x="1" y="244"/>
                      <a:pt x="1" y="260"/>
                      <a:pt x="19" y="295"/>
                    </a:cubicBezTo>
                    <a:cubicBezTo>
                      <a:pt x="19" y="313"/>
                      <a:pt x="36" y="330"/>
                      <a:pt x="54" y="348"/>
                    </a:cubicBezTo>
                    <a:cubicBezTo>
                      <a:pt x="70" y="365"/>
                      <a:pt x="88" y="383"/>
                      <a:pt x="105" y="383"/>
                    </a:cubicBezTo>
                    <a:cubicBezTo>
                      <a:pt x="123" y="399"/>
                      <a:pt x="140" y="399"/>
                      <a:pt x="174" y="399"/>
                    </a:cubicBezTo>
                    <a:cubicBezTo>
                      <a:pt x="192" y="399"/>
                      <a:pt x="192" y="399"/>
                      <a:pt x="209" y="383"/>
                    </a:cubicBezTo>
                    <a:cubicBezTo>
                      <a:pt x="244" y="383"/>
                      <a:pt x="279" y="365"/>
                      <a:pt x="297" y="348"/>
                    </a:cubicBezTo>
                    <a:cubicBezTo>
                      <a:pt x="297" y="330"/>
                      <a:pt x="313" y="313"/>
                      <a:pt x="313" y="313"/>
                    </a:cubicBezTo>
                    <a:cubicBezTo>
                      <a:pt x="331" y="278"/>
                      <a:pt x="348" y="260"/>
                      <a:pt x="348" y="226"/>
                    </a:cubicBezTo>
                    <a:lnTo>
                      <a:pt x="348" y="174"/>
                    </a:lnTo>
                    <a:cubicBezTo>
                      <a:pt x="348" y="156"/>
                      <a:pt x="331" y="140"/>
                      <a:pt x="331" y="105"/>
                    </a:cubicBezTo>
                    <a:cubicBezTo>
                      <a:pt x="313" y="87"/>
                      <a:pt x="313" y="70"/>
                      <a:pt x="297" y="52"/>
                    </a:cubicBezTo>
                    <a:cubicBezTo>
                      <a:pt x="279" y="36"/>
                      <a:pt x="262" y="17"/>
                      <a:pt x="244" y="17"/>
                    </a:cubicBezTo>
                    <a:cubicBezTo>
                      <a:pt x="209" y="1"/>
                      <a:pt x="192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9" name="Google Shape;4269;p42"/>
              <p:cNvSpPr/>
              <p:nvPr/>
            </p:nvSpPr>
            <p:spPr>
              <a:xfrm>
                <a:off x="7228475" y="3936975"/>
                <a:ext cx="99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348" extrusionOk="0">
                    <a:moveTo>
                      <a:pt x="174" y="1"/>
                    </a:moveTo>
                    <a:cubicBezTo>
                      <a:pt x="156" y="1"/>
                      <a:pt x="121" y="1"/>
                      <a:pt x="104" y="17"/>
                    </a:cubicBezTo>
                    <a:cubicBezTo>
                      <a:pt x="86" y="17"/>
                      <a:pt x="70" y="35"/>
                      <a:pt x="51" y="52"/>
                    </a:cubicBezTo>
                    <a:cubicBezTo>
                      <a:pt x="35" y="70"/>
                      <a:pt x="17" y="87"/>
                      <a:pt x="17" y="105"/>
                    </a:cubicBezTo>
                    <a:cubicBezTo>
                      <a:pt x="0" y="122"/>
                      <a:pt x="0" y="140"/>
                      <a:pt x="0" y="174"/>
                    </a:cubicBezTo>
                    <a:lnTo>
                      <a:pt x="0" y="209"/>
                    </a:lnTo>
                    <a:cubicBezTo>
                      <a:pt x="17" y="244"/>
                      <a:pt x="35" y="278"/>
                      <a:pt x="51" y="295"/>
                    </a:cubicBezTo>
                    <a:cubicBezTo>
                      <a:pt x="70" y="295"/>
                      <a:pt x="70" y="313"/>
                      <a:pt x="86" y="313"/>
                    </a:cubicBezTo>
                    <a:cubicBezTo>
                      <a:pt x="121" y="330"/>
                      <a:pt x="139" y="348"/>
                      <a:pt x="174" y="348"/>
                    </a:cubicBezTo>
                    <a:lnTo>
                      <a:pt x="225" y="348"/>
                    </a:lnTo>
                    <a:cubicBezTo>
                      <a:pt x="243" y="348"/>
                      <a:pt x="260" y="348"/>
                      <a:pt x="294" y="330"/>
                    </a:cubicBezTo>
                    <a:cubicBezTo>
                      <a:pt x="312" y="330"/>
                      <a:pt x="329" y="313"/>
                      <a:pt x="347" y="295"/>
                    </a:cubicBezTo>
                    <a:cubicBezTo>
                      <a:pt x="364" y="278"/>
                      <a:pt x="364" y="260"/>
                      <a:pt x="382" y="244"/>
                    </a:cubicBezTo>
                    <a:cubicBezTo>
                      <a:pt x="382" y="209"/>
                      <a:pt x="399" y="191"/>
                      <a:pt x="399" y="174"/>
                    </a:cubicBezTo>
                    <a:cubicBezTo>
                      <a:pt x="399" y="156"/>
                      <a:pt x="382" y="140"/>
                      <a:pt x="382" y="122"/>
                    </a:cubicBezTo>
                    <a:cubicBezTo>
                      <a:pt x="382" y="87"/>
                      <a:pt x="364" y="70"/>
                      <a:pt x="347" y="52"/>
                    </a:cubicBezTo>
                    <a:cubicBezTo>
                      <a:pt x="329" y="35"/>
                      <a:pt x="312" y="35"/>
                      <a:pt x="312" y="17"/>
                    </a:cubicBezTo>
                    <a:cubicBezTo>
                      <a:pt x="278" y="1"/>
                      <a:pt x="260" y="1"/>
                      <a:pt x="2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0" name="Google Shape;4270;p42"/>
              <p:cNvSpPr/>
              <p:nvPr/>
            </p:nvSpPr>
            <p:spPr>
              <a:xfrm>
                <a:off x="7612025" y="3905600"/>
                <a:ext cx="127900" cy="113300"/>
              </a:xfrm>
              <a:custGeom>
                <a:avLst/>
                <a:gdLst/>
                <a:ahLst/>
                <a:cxnLst/>
                <a:rect l="l" t="t" r="r" b="b"/>
                <a:pathLst>
                  <a:path w="5116" h="4532" extrusionOk="0">
                    <a:moveTo>
                      <a:pt x="1502" y="1"/>
                    </a:moveTo>
                    <a:cubicBezTo>
                      <a:pt x="1444" y="1"/>
                      <a:pt x="1387" y="25"/>
                      <a:pt x="1351" y="76"/>
                    </a:cubicBezTo>
                    <a:cubicBezTo>
                      <a:pt x="1135" y="480"/>
                      <a:pt x="940" y="906"/>
                      <a:pt x="783" y="1344"/>
                    </a:cubicBezTo>
                    <a:lnTo>
                      <a:pt x="783" y="1344"/>
                    </a:lnTo>
                    <a:cubicBezTo>
                      <a:pt x="597" y="988"/>
                      <a:pt x="454" y="611"/>
                      <a:pt x="361" y="215"/>
                    </a:cubicBezTo>
                    <a:cubicBezTo>
                      <a:pt x="340" y="122"/>
                      <a:pt x="273" y="82"/>
                      <a:pt x="204" y="82"/>
                    </a:cubicBezTo>
                    <a:cubicBezTo>
                      <a:pt x="104" y="82"/>
                      <a:pt x="1" y="167"/>
                      <a:pt x="32" y="301"/>
                    </a:cubicBezTo>
                    <a:cubicBezTo>
                      <a:pt x="153" y="856"/>
                      <a:pt x="379" y="1377"/>
                      <a:pt x="673" y="1846"/>
                    </a:cubicBezTo>
                    <a:cubicBezTo>
                      <a:pt x="712" y="1907"/>
                      <a:pt x="770" y="1934"/>
                      <a:pt x="826" y="1934"/>
                    </a:cubicBezTo>
                    <a:cubicBezTo>
                      <a:pt x="898" y="1934"/>
                      <a:pt x="966" y="1889"/>
                      <a:pt x="986" y="1811"/>
                    </a:cubicBezTo>
                    <a:cubicBezTo>
                      <a:pt x="1111" y="1422"/>
                      <a:pt x="1264" y="1042"/>
                      <a:pt x="1444" y="679"/>
                    </a:cubicBezTo>
                    <a:lnTo>
                      <a:pt x="1444" y="679"/>
                    </a:lnTo>
                    <a:cubicBezTo>
                      <a:pt x="1586" y="1367"/>
                      <a:pt x="1636" y="2072"/>
                      <a:pt x="1594" y="2765"/>
                    </a:cubicBezTo>
                    <a:cubicBezTo>
                      <a:pt x="1594" y="2871"/>
                      <a:pt x="1685" y="2939"/>
                      <a:pt x="1776" y="2939"/>
                    </a:cubicBezTo>
                    <a:cubicBezTo>
                      <a:pt x="1833" y="2939"/>
                      <a:pt x="1890" y="2912"/>
                      <a:pt x="1923" y="2852"/>
                    </a:cubicBezTo>
                    <a:cubicBezTo>
                      <a:pt x="2216" y="2305"/>
                      <a:pt x="2508" y="1749"/>
                      <a:pt x="2834" y="1218"/>
                    </a:cubicBezTo>
                    <a:lnTo>
                      <a:pt x="2834" y="1218"/>
                    </a:lnTo>
                    <a:cubicBezTo>
                      <a:pt x="2681" y="2292"/>
                      <a:pt x="2279" y="3313"/>
                      <a:pt x="1888" y="4310"/>
                    </a:cubicBezTo>
                    <a:cubicBezTo>
                      <a:pt x="1831" y="4438"/>
                      <a:pt x="1962" y="4531"/>
                      <a:pt x="2079" y="4531"/>
                    </a:cubicBezTo>
                    <a:cubicBezTo>
                      <a:pt x="2103" y="4531"/>
                      <a:pt x="2128" y="4527"/>
                      <a:pt x="2149" y="4518"/>
                    </a:cubicBezTo>
                    <a:cubicBezTo>
                      <a:pt x="2894" y="4188"/>
                      <a:pt x="3433" y="3512"/>
                      <a:pt x="3884" y="2852"/>
                    </a:cubicBezTo>
                    <a:cubicBezTo>
                      <a:pt x="4387" y="2123"/>
                      <a:pt x="4787" y="1342"/>
                      <a:pt x="5064" y="509"/>
                    </a:cubicBezTo>
                    <a:cubicBezTo>
                      <a:pt x="5116" y="384"/>
                      <a:pt x="5012" y="303"/>
                      <a:pt x="4905" y="303"/>
                    </a:cubicBezTo>
                    <a:cubicBezTo>
                      <a:pt x="4834" y="303"/>
                      <a:pt x="4762" y="339"/>
                      <a:pt x="4734" y="423"/>
                    </a:cubicBezTo>
                    <a:cubicBezTo>
                      <a:pt x="4456" y="1186"/>
                      <a:pt x="4092" y="1932"/>
                      <a:pt x="3641" y="2609"/>
                    </a:cubicBezTo>
                    <a:cubicBezTo>
                      <a:pt x="3296" y="3120"/>
                      <a:pt x="2895" y="3631"/>
                      <a:pt x="2388" y="3976"/>
                    </a:cubicBezTo>
                    <a:lnTo>
                      <a:pt x="2388" y="3976"/>
                    </a:lnTo>
                    <a:cubicBezTo>
                      <a:pt x="2812" y="2871"/>
                      <a:pt x="3196" y="1757"/>
                      <a:pt x="3241" y="562"/>
                    </a:cubicBezTo>
                    <a:cubicBezTo>
                      <a:pt x="3241" y="450"/>
                      <a:pt x="3159" y="398"/>
                      <a:pt x="3072" y="398"/>
                    </a:cubicBezTo>
                    <a:cubicBezTo>
                      <a:pt x="3011" y="398"/>
                      <a:pt x="2948" y="424"/>
                      <a:pt x="2913" y="474"/>
                    </a:cubicBezTo>
                    <a:cubicBezTo>
                      <a:pt x="2558" y="981"/>
                      <a:pt x="2249" y="1525"/>
                      <a:pt x="1953" y="2072"/>
                    </a:cubicBezTo>
                    <a:lnTo>
                      <a:pt x="1953" y="2072"/>
                    </a:lnTo>
                    <a:cubicBezTo>
                      <a:pt x="1938" y="1419"/>
                      <a:pt x="1847" y="768"/>
                      <a:pt x="1680" y="127"/>
                    </a:cubicBezTo>
                    <a:cubicBezTo>
                      <a:pt x="1660" y="46"/>
                      <a:pt x="1581" y="1"/>
                      <a:pt x="15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1" name="Google Shape;4271;p42"/>
              <p:cNvSpPr/>
              <p:nvPr/>
            </p:nvSpPr>
            <p:spPr>
              <a:xfrm>
                <a:off x="7473125" y="3961125"/>
                <a:ext cx="63275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259" extrusionOk="0">
                    <a:moveTo>
                      <a:pt x="2320" y="1"/>
                    </a:moveTo>
                    <a:cubicBezTo>
                      <a:pt x="2254" y="1"/>
                      <a:pt x="2190" y="38"/>
                      <a:pt x="2169" y="127"/>
                    </a:cubicBezTo>
                    <a:cubicBezTo>
                      <a:pt x="2110" y="403"/>
                      <a:pt x="2050" y="670"/>
                      <a:pt x="1990" y="939"/>
                    </a:cubicBezTo>
                    <a:lnTo>
                      <a:pt x="1990" y="939"/>
                    </a:lnTo>
                    <a:cubicBezTo>
                      <a:pt x="1861" y="758"/>
                      <a:pt x="1734" y="573"/>
                      <a:pt x="1614" y="388"/>
                    </a:cubicBezTo>
                    <a:cubicBezTo>
                      <a:pt x="1576" y="341"/>
                      <a:pt x="1508" y="309"/>
                      <a:pt x="1443" y="309"/>
                    </a:cubicBezTo>
                    <a:cubicBezTo>
                      <a:pt x="1387" y="309"/>
                      <a:pt x="1333" y="332"/>
                      <a:pt x="1301" y="388"/>
                    </a:cubicBezTo>
                    <a:cubicBezTo>
                      <a:pt x="1159" y="715"/>
                      <a:pt x="1088" y="1065"/>
                      <a:pt x="1100" y="1415"/>
                    </a:cubicBezTo>
                    <a:lnTo>
                      <a:pt x="1100" y="1415"/>
                    </a:lnTo>
                    <a:cubicBezTo>
                      <a:pt x="804" y="1014"/>
                      <a:pt x="548" y="587"/>
                      <a:pt x="348" y="127"/>
                    </a:cubicBezTo>
                    <a:cubicBezTo>
                      <a:pt x="315" y="73"/>
                      <a:pt x="255" y="46"/>
                      <a:pt x="198" y="46"/>
                    </a:cubicBezTo>
                    <a:cubicBezTo>
                      <a:pt x="164" y="46"/>
                      <a:pt x="131" y="56"/>
                      <a:pt x="105" y="76"/>
                    </a:cubicBezTo>
                    <a:cubicBezTo>
                      <a:pt x="17" y="127"/>
                      <a:pt x="1" y="231"/>
                      <a:pt x="35" y="301"/>
                    </a:cubicBezTo>
                    <a:cubicBezTo>
                      <a:pt x="364" y="995"/>
                      <a:pt x="781" y="1638"/>
                      <a:pt x="1301" y="2209"/>
                    </a:cubicBezTo>
                    <a:cubicBezTo>
                      <a:pt x="1331" y="2244"/>
                      <a:pt x="1371" y="2259"/>
                      <a:pt x="1412" y="2259"/>
                    </a:cubicBezTo>
                    <a:cubicBezTo>
                      <a:pt x="1517" y="2259"/>
                      <a:pt x="1629" y="2161"/>
                      <a:pt x="1579" y="2036"/>
                    </a:cubicBezTo>
                    <a:cubicBezTo>
                      <a:pt x="1440" y="1661"/>
                      <a:pt x="1402" y="1242"/>
                      <a:pt x="1507" y="858"/>
                    </a:cubicBezTo>
                    <a:lnTo>
                      <a:pt x="1507" y="858"/>
                    </a:lnTo>
                    <a:cubicBezTo>
                      <a:pt x="1647" y="1049"/>
                      <a:pt x="1786" y="1243"/>
                      <a:pt x="1926" y="1429"/>
                    </a:cubicBezTo>
                    <a:cubicBezTo>
                      <a:pt x="1959" y="1486"/>
                      <a:pt x="2022" y="1516"/>
                      <a:pt x="2083" y="1516"/>
                    </a:cubicBezTo>
                    <a:cubicBezTo>
                      <a:pt x="2152" y="1516"/>
                      <a:pt x="2220" y="1477"/>
                      <a:pt x="2238" y="1395"/>
                    </a:cubicBezTo>
                    <a:cubicBezTo>
                      <a:pt x="2326" y="995"/>
                      <a:pt x="2412" y="613"/>
                      <a:pt x="2499" y="215"/>
                    </a:cubicBezTo>
                    <a:cubicBezTo>
                      <a:pt x="2530" y="89"/>
                      <a:pt x="2422" y="1"/>
                      <a:pt x="2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2" name="Google Shape;4272;p42"/>
              <p:cNvSpPr/>
              <p:nvPr/>
            </p:nvSpPr>
            <p:spPr>
              <a:xfrm>
                <a:off x="7606300" y="4043700"/>
                <a:ext cx="12600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365" extrusionOk="0">
                    <a:moveTo>
                      <a:pt x="296" y="329"/>
                    </a:moveTo>
                    <a:cubicBezTo>
                      <a:pt x="287" y="329"/>
                      <a:pt x="278" y="334"/>
                      <a:pt x="270" y="338"/>
                    </a:cubicBezTo>
                    <a:lnTo>
                      <a:pt x="270" y="338"/>
                    </a:lnTo>
                    <a:cubicBezTo>
                      <a:pt x="279" y="329"/>
                      <a:pt x="282" y="329"/>
                      <a:pt x="296" y="329"/>
                    </a:cubicBezTo>
                    <a:close/>
                    <a:moveTo>
                      <a:pt x="226" y="329"/>
                    </a:moveTo>
                    <a:cubicBezTo>
                      <a:pt x="226" y="329"/>
                      <a:pt x="239" y="329"/>
                      <a:pt x="242" y="342"/>
                    </a:cubicBezTo>
                    <a:lnTo>
                      <a:pt x="242" y="342"/>
                    </a:lnTo>
                    <a:cubicBezTo>
                      <a:pt x="233" y="337"/>
                      <a:pt x="226" y="329"/>
                      <a:pt x="226" y="329"/>
                    </a:cubicBezTo>
                    <a:close/>
                    <a:moveTo>
                      <a:pt x="174" y="0"/>
                    </a:moveTo>
                    <a:cubicBezTo>
                      <a:pt x="157" y="17"/>
                      <a:pt x="139" y="17"/>
                      <a:pt x="104" y="35"/>
                    </a:cubicBezTo>
                    <a:lnTo>
                      <a:pt x="88" y="35"/>
                    </a:lnTo>
                    <a:cubicBezTo>
                      <a:pt x="69" y="52"/>
                      <a:pt x="53" y="70"/>
                      <a:pt x="53" y="86"/>
                    </a:cubicBezTo>
                    <a:cubicBezTo>
                      <a:pt x="35" y="104"/>
                      <a:pt x="18" y="121"/>
                      <a:pt x="18" y="139"/>
                    </a:cubicBezTo>
                    <a:cubicBezTo>
                      <a:pt x="0" y="174"/>
                      <a:pt x="0" y="191"/>
                      <a:pt x="18" y="209"/>
                    </a:cubicBezTo>
                    <a:cubicBezTo>
                      <a:pt x="18" y="243"/>
                      <a:pt x="18" y="260"/>
                      <a:pt x="35" y="278"/>
                    </a:cubicBezTo>
                    <a:cubicBezTo>
                      <a:pt x="35" y="295"/>
                      <a:pt x="53" y="295"/>
                      <a:pt x="53" y="313"/>
                    </a:cubicBezTo>
                    <a:cubicBezTo>
                      <a:pt x="88" y="329"/>
                      <a:pt x="104" y="347"/>
                      <a:pt x="139" y="364"/>
                    </a:cubicBezTo>
                    <a:lnTo>
                      <a:pt x="174" y="364"/>
                    </a:lnTo>
                    <a:cubicBezTo>
                      <a:pt x="203" y="364"/>
                      <a:pt x="232" y="352"/>
                      <a:pt x="251" y="348"/>
                    </a:cubicBezTo>
                    <a:lnTo>
                      <a:pt x="251" y="348"/>
                    </a:lnTo>
                    <a:cubicBezTo>
                      <a:pt x="267" y="352"/>
                      <a:pt x="283" y="364"/>
                      <a:pt x="312" y="364"/>
                    </a:cubicBezTo>
                    <a:lnTo>
                      <a:pt x="382" y="364"/>
                    </a:lnTo>
                    <a:cubicBezTo>
                      <a:pt x="400" y="347"/>
                      <a:pt x="417" y="347"/>
                      <a:pt x="435" y="329"/>
                    </a:cubicBezTo>
                    <a:lnTo>
                      <a:pt x="486" y="278"/>
                    </a:lnTo>
                    <a:cubicBezTo>
                      <a:pt x="486" y="260"/>
                      <a:pt x="486" y="260"/>
                      <a:pt x="504" y="243"/>
                    </a:cubicBezTo>
                    <a:lnTo>
                      <a:pt x="504" y="139"/>
                    </a:lnTo>
                    <a:cubicBezTo>
                      <a:pt x="486" y="139"/>
                      <a:pt x="486" y="121"/>
                      <a:pt x="486" y="104"/>
                    </a:cubicBezTo>
                    <a:cubicBezTo>
                      <a:pt x="469" y="86"/>
                      <a:pt x="451" y="52"/>
                      <a:pt x="417" y="35"/>
                    </a:cubicBezTo>
                    <a:lnTo>
                      <a:pt x="400" y="35"/>
                    </a:lnTo>
                    <a:cubicBezTo>
                      <a:pt x="382" y="17"/>
                      <a:pt x="365" y="17"/>
                      <a:pt x="347" y="17"/>
                    </a:cubicBezTo>
                    <a:lnTo>
                      <a:pt x="3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3" name="Google Shape;4273;p42"/>
              <p:cNvSpPr/>
              <p:nvPr/>
            </p:nvSpPr>
            <p:spPr>
              <a:xfrm>
                <a:off x="7731225" y="4028950"/>
                <a:ext cx="9575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99" extrusionOk="0">
                    <a:moveTo>
                      <a:pt x="227" y="52"/>
                    </a:moveTo>
                    <a:cubicBezTo>
                      <a:pt x="229" y="52"/>
                      <a:pt x="231" y="52"/>
                      <a:pt x="234" y="53"/>
                    </a:cubicBezTo>
                    <a:lnTo>
                      <a:pt x="234" y="53"/>
                    </a:lnTo>
                    <a:cubicBezTo>
                      <a:pt x="224" y="52"/>
                      <a:pt x="215" y="52"/>
                      <a:pt x="209" y="52"/>
                    </a:cubicBezTo>
                    <a:close/>
                    <a:moveTo>
                      <a:pt x="105" y="70"/>
                    </a:moveTo>
                    <a:cubicBezTo>
                      <a:pt x="99" y="75"/>
                      <a:pt x="94" y="81"/>
                      <a:pt x="88" y="86"/>
                    </a:cubicBezTo>
                    <a:cubicBezTo>
                      <a:pt x="80" y="86"/>
                      <a:pt x="75" y="87"/>
                      <a:pt x="70" y="89"/>
                    </a:cubicBezTo>
                    <a:lnTo>
                      <a:pt x="70" y="89"/>
                    </a:lnTo>
                    <a:cubicBezTo>
                      <a:pt x="70" y="88"/>
                      <a:pt x="70" y="87"/>
                      <a:pt x="70" y="86"/>
                    </a:cubicBezTo>
                    <a:cubicBezTo>
                      <a:pt x="88" y="86"/>
                      <a:pt x="105" y="70"/>
                      <a:pt x="105" y="70"/>
                    </a:cubicBezTo>
                    <a:cubicBezTo>
                      <a:pt x="105" y="70"/>
                      <a:pt x="105" y="70"/>
                      <a:pt x="105" y="70"/>
                    </a:cubicBezTo>
                    <a:close/>
                    <a:moveTo>
                      <a:pt x="65" y="294"/>
                    </a:moveTo>
                    <a:cubicBezTo>
                      <a:pt x="67" y="295"/>
                      <a:pt x="68" y="295"/>
                      <a:pt x="70" y="295"/>
                    </a:cubicBezTo>
                    <a:lnTo>
                      <a:pt x="70" y="313"/>
                    </a:lnTo>
                    <a:cubicBezTo>
                      <a:pt x="70" y="306"/>
                      <a:pt x="68" y="300"/>
                      <a:pt x="65" y="294"/>
                    </a:cubicBezTo>
                    <a:close/>
                    <a:moveTo>
                      <a:pt x="246" y="342"/>
                    </a:moveTo>
                    <a:lnTo>
                      <a:pt x="246" y="342"/>
                    </a:lnTo>
                    <a:cubicBezTo>
                      <a:pt x="240" y="345"/>
                      <a:pt x="233" y="347"/>
                      <a:pt x="227" y="347"/>
                    </a:cubicBezTo>
                    <a:lnTo>
                      <a:pt x="192" y="347"/>
                    </a:lnTo>
                    <a:cubicBezTo>
                      <a:pt x="204" y="347"/>
                      <a:pt x="224" y="347"/>
                      <a:pt x="246" y="342"/>
                    </a:cubicBezTo>
                    <a:close/>
                    <a:moveTo>
                      <a:pt x="192" y="0"/>
                    </a:moveTo>
                    <a:lnTo>
                      <a:pt x="139" y="17"/>
                    </a:lnTo>
                    <a:cubicBezTo>
                      <a:pt x="123" y="17"/>
                      <a:pt x="123" y="17"/>
                      <a:pt x="105" y="35"/>
                    </a:cubicBezTo>
                    <a:cubicBezTo>
                      <a:pt x="70" y="35"/>
                      <a:pt x="53" y="52"/>
                      <a:pt x="53" y="70"/>
                    </a:cubicBezTo>
                    <a:cubicBezTo>
                      <a:pt x="35" y="86"/>
                      <a:pt x="19" y="105"/>
                      <a:pt x="19" y="139"/>
                    </a:cubicBezTo>
                    <a:cubicBezTo>
                      <a:pt x="19" y="156"/>
                      <a:pt x="0" y="174"/>
                      <a:pt x="19" y="209"/>
                    </a:cubicBezTo>
                    <a:lnTo>
                      <a:pt x="19" y="260"/>
                    </a:lnTo>
                    <a:cubicBezTo>
                      <a:pt x="19" y="278"/>
                      <a:pt x="35" y="295"/>
                      <a:pt x="35" y="313"/>
                    </a:cubicBezTo>
                    <a:cubicBezTo>
                      <a:pt x="53" y="329"/>
                      <a:pt x="70" y="347"/>
                      <a:pt x="105" y="364"/>
                    </a:cubicBezTo>
                    <a:lnTo>
                      <a:pt x="123" y="382"/>
                    </a:lnTo>
                    <a:cubicBezTo>
                      <a:pt x="117" y="376"/>
                      <a:pt x="116" y="374"/>
                      <a:pt x="119" y="374"/>
                    </a:cubicBezTo>
                    <a:cubicBezTo>
                      <a:pt x="124" y="374"/>
                      <a:pt x="139" y="382"/>
                      <a:pt x="139" y="382"/>
                    </a:cubicBezTo>
                    <a:cubicBezTo>
                      <a:pt x="157" y="399"/>
                      <a:pt x="174" y="399"/>
                      <a:pt x="192" y="399"/>
                    </a:cubicBezTo>
                    <a:cubicBezTo>
                      <a:pt x="209" y="399"/>
                      <a:pt x="227" y="399"/>
                      <a:pt x="243" y="382"/>
                    </a:cubicBezTo>
                    <a:lnTo>
                      <a:pt x="261" y="382"/>
                    </a:lnTo>
                    <a:cubicBezTo>
                      <a:pt x="278" y="382"/>
                      <a:pt x="278" y="364"/>
                      <a:pt x="278" y="364"/>
                    </a:cubicBezTo>
                    <a:cubicBezTo>
                      <a:pt x="313" y="347"/>
                      <a:pt x="331" y="329"/>
                      <a:pt x="348" y="295"/>
                    </a:cubicBezTo>
                    <a:lnTo>
                      <a:pt x="366" y="260"/>
                    </a:lnTo>
                    <a:cubicBezTo>
                      <a:pt x="382" y="209"/>
                      <a:pt x="382" y="191"/>
                      <a:pt x="366" y="139"/>
                    </a:cubicBezTo>
                    <a:lnTo>
                      <a:pt x="348" y="105"/>
                    </a:lnTo>
                    <a:cubicBezTo>
                      <a:pt x="348" y="86"/>
                      <a:pt x="331" y="70"/>
                      <a:pt x="313" y="52"/>
                    </a:cubicBezTo>
                    <a:lnTo>
                      <a:pt x="278" y="35"/>
                    </a:lnTo>
                    <a:lnTo>
                      <a:pt x="243" y="17"/>
                    </a:lnTo>
                    <a:cubicBezTo>
                      <a:pt x="227" y="0"/>
                      <a:pt x="209" y="0"/>
                      <a:pt x="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4" name="Google Shape;4274;p42"/>
              <p:cNvSpPr/>
              <p:nvPr/>
            </p:nvSpPr>
            <p:spPr>
              <a:xfrm>
                <a:off x="7680900" y="3814300"/>
                <a:ext cx="10025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48" extrusionOk="0">
                    <a:moveTo>
                      <a:pt x="224" y="1"/>
                    </a:moveTo>
                    <a:cubicBezTo>
                      <a:pt x="209" y="1"/>
                      <a:pt x="192" y="5"/>
                      <a:pt x="174" y="14"/>
                    </a:cubicBezTo>
                    <a:cubicBezTo>
                      <a:pt x="158" y="14"/>
                      <a:pt x="139" y="31"/>
                      <a:pt x="139" y="31"/>
                    </a:cubicBezTo>
                    <a:cubicBezTo>
                      <a:pt x="105" y="49"/>
                      <a:pt x="88" y="66"/>
                      <a:pt x="70" y="84"/>
                    </a:cubicBezTo>
                    <a:lnTo>
                      <a:pt x="19" y="188"/>
                    </a:lnTo>
                    <a:cubicBezTo>
                      <a:pt x="1" y="205"/>
                      <a:pt x="1" y="239"/>
                      <a:pt x="1" y="257"/>
                    </a:cubicBezTo>
                    <a:lnTo>
                      <a:pt x="1" y="327"/>
                    </a:lnTo>
                    <a:cubicBezTo>
                      <a:pt x="1" y="343"/>
                      <a:pt x="19" y="362"/>
                      <a:pt x="35" y="378"/>
                    </a:cubicBezTo>
                    <a:lnTo>
                      <a:pt x="88" y="431"/>
                    </a:lnTo>
                    <a:cubicBezTo>
                      <a:pt x="88" y="431"/>
                      <a:pt x="105" y="448"/>
                      <a:pt x="123" y="448"/>
                    </a:cubicBezTo>
                    <a:lnTo>
                      <a:pt x="209" y="448"/>
                    </a:lnTo>
                    <a:cubicBezTo>
                      <a:pt x="227" y="448"/>
                      <a:pt x="244" y="431"/>
                      <a:pt x="262" y="431"/>
                    </a:cubicBezTo>
                    <a:cubicBezTo>
                      <a:pt x="278" y="413"/>
                      <a:pt x="296" y="396"/>
                      <a:pt x="313" y="362"/>
                    </a:cubicBezTo>
                    <a:cubicBezTo>
                      <a:pt x="331" y="327"/>
                      <a:pt x="348" y="292"/>
                      <a:pt x="366" y="274"/>
                    </a:cubicBezTo>
                    <a:cubicBezTo>
                      <a:pt x="382" y="239"/>
                      <a:pt x="382" y="223"/>
                      <a:pt x="382" y="205"/>
                    </a:cubicBezTo>
                    <a:cubicBezTo>
                      <a:pt x="400" y="170"/>
                      <a:pt x="400" y="153"/>
                      <a:pt x="382" y="135"/>
                    </a:cubicBezTo>
                    <a:cubicBezTo>
                      <a:pt x="382" y="119"/>
                      <a:pt x="366" y="84"/>
                      <a:pt x="366" y="66"/>
                    </a:cubicBezTo>
                    <a:cubicBezTo>
                      <a:pt x="348" y="49"/>
                      <a:pt x="331" y="31"/>
                      <a:pt x="313" y="31"/>
                    </a:cubicBezTo>
                    <a:cubicBezTo>
                      <a:pt x="296" y="31"/>
                      <a:pt x="278" y="14"/>
                      <a:pt x="262" y="14"/>
                    </a:cubicBezTo>
                    <a:cubicBezTo>
                      <a:pt x="253" y="5"/>
                      <a:pt x="239" y="1"/>
                      <a:pt x="224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42"/>
              <p:cNvSpPr/>
              <p:nvPr/>
            </p:nvSpPr>
            <p:spPr>
              <a:xfrm>
                <a:off x="7672675" y="3656800"/>
                <a:ext cx="42475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3831" extrusionOk="0">
                    <a:moveTo>
                      <a:pt x="399" y="1"/>
                    </a:moveTo>
                    <a:cubicBezTo>
                      <a:pt x="333" y="1"/>
                      <a:pt x="274" y="37"/>
                      <a:pt x="260" y="119"/>
                    </a:cubicBezTo>
                    <a:cubicBezTo>
                      <a:pt x="226" y="431"/>
                      <a:pt x="174" y="727"/>
                      <a:pt x="139" y="1039"/>
                    </a:cubicBezTo>
                    <a:cubicBezTo>
                      <a:pt x="105" y="1264"/>
                      <a:pt x="1" y="1595"/>
                      <a:pt x="105" y="1820"/>
                    </a:cubicBezTo>
                    <a:cubicBezTo>
                      <a:pt x="162" y="1952"/>
                      <a:pt x="265" y="2008"/>
                      <a:pt x="376" y="2008"/>
                    </a:cubicBezTo>
                    <a:cubicBezTo>
                      <a:pt x="467" y="2008"/>
                      <a:pt x="563" y="1970"/>
                      <a:pt x="642" y="1907"/>
                    </a:cubicBezTo>
                    <a:cubicBezTo>
                      <a:pt x="711" y="1872"/>
                      <a:pt x="764" y="1820"/>
                      <a:pt x="834" y="1785"/>
                    </a:cubicBezTo>
                    <a:cubicBezTo>
                      <a:pt x="868" y="1750"/>
                      <a:pt x="972" y="1699"/>
                      <a:pt x="1007" y="1646"/>
                    </a:cubicBezTo>
                    <a:cubicBezTo>
                      <a:pt x="1013" y="1645"/>
                      <a:pt x="1019" y="1643"/>
                      <a:pt x="1024" y="1642"/>
                    </a:cubicBezTo>
                    <a:lnTo>
                      <a:pt x="1024" y="1642"/>
                    </a:lnTo>
                    <a:cubicBezTo>
                      <a:pt x="1026" y="1707"/>
                      <a:pt x="1041" y="1772"/>
                      <a:pt x="1024" y="1838"/>
                    </a:cubicBezTo>
                    <a:cubicBezTo>
                      <a:pt x="1007" y="2410"/>
                      <a:pt x="711" y="2948"/>
                      <a:pt x="729" y="3520"/>
                    </a:cubicBezTo>
                    <a:cubicBezTo>
                      <a:pt x="729" y="3690"/>
                      <a:pt x="847" y="3831"/>
                      <a:pt x="994" y="3831"/>
                    </a:cubicBezTo>
                    <a:cubicBezTo>
                      <a:pt x="1043" y="3831"/>
                      <a:pt x="1094" y="3815"/>
                      <a:pt x="1146" y="3781"/>
                    </a:cubicBezTo>
                    <a:cubicBezTo>
                      <a:pt x="1250" y="3712"/>
                      <a:pt x="1301" y="3589"/>
                      <a:pt x="1354" y="3503"/>
                    </a:cubicBezTo>
                    <a:lnTo>
                      <a:pt x="1614" y="3087"/>
                    </a:lnTo>
                    <a:cubicBezTo>
                      <a:pt x="1698" y="2954"/>
                      <a:pt x="1582" y="2830"/>
                      <a:pt x="1463" y="2830"/>
                    </a:cubicBezTo>
                    <a:cubicBezTo>
                      <a:pt x="1410" y="2830"/>
                      <a:pt x="1357" y="2855"/>
                      <a:pt x="1319" y="2913"/>
                    </a:cubicBezTo>
                    <a:cubicBezTo>
                      <a:pt x="1250" y="3018"/>
                      <a:pt x="1181" y="3138"/>
                      <a:pt x="1111" y="3242"/>
                    </a:cubicBezTo>
                    <a:cubicBezTo>
                      <a:pt x="1106" y="3250"/>
                      <a:pt x="1101" y="3258"/>
                      <a:pt x="1095" y="3267"/>
                    </a:cubicBezTo>
                    <a:lnTo>
                      <a:pt x="1095" y="3267"/>
                    </a:lnTo>
                    <a:cubicBezTo>
                      <a:pt x="1100" y="3224"/>
                      <a:pt x="1114" y="3182"/>
                      <a:pt x="1128" y="3138"/>
                    </a:cubicBezTo>
                    <a:cubicBezTo>
                      <a:pt x="1146" y="3018"/>
                      <a:pt x="1181" y="2895"/>
                      <a:pt x="1197" y="2791"/>
                    </a:cubicBezTo>
                    <a:cubicBezTo>
                      <a:pt x="1267" y="2566"/>
                      <a:pt x="1319" y="2340"/>
                      <a:pt x="1354" y="2097"/>
                    </a:cubicBezTo>
                    <a:cubicBezTo>
                      <a:pt x="1389" y="1907"/>
                      <a:pt x="1405" y="1681"/>
                      <a:pt x="1354" y="1491"/>
                    </a:cubicBezTo>
                    <a:cubicBezTo>
                      <a:pt x="1297" y="1362"/>
                      <a:pt x="1193" y="1269"/>
                      <a:pt x="1062" y="1269"/>
                    </a:cubicBezTo>
                    <a:cubicBezTo>
                      <a:pt x="1033" y="1269"/>
                      <a:pt x="1003" y="1273"/>
                      <a:pt x="972" y="1282"/>
                    </a:cubicBezTo>
                    <a:cubicBezTo>
                      <a:pt x="868" y="1299"/>
                      <a:pt x="764" y="1403"/>
                      <a:pt x="677" y="1456"/>
                    </a:cubicBezTo>
                    <a:cubicBezTo>
                      <a:pt x="642" y="1491"/>
                      <a:pt x="382" y="1664"/>
                      <a:pt x="417" y="1699"/>
                    </a:cubicBezTo>
                    <a:cubicBezTo>
                      <a:pt x="382" y="1664"/>
                      <a:pt x="434" y="1438"/>
                      <a:pt x="452" y="1403"/>
                    </a:cubicBezTo>
                    <a:cubicBezTo>
                      <a:pt x="452" y="1282"/>
                      <a:pt x="468" y="1160"/>
                      <a:pt x="487" y="1039"/>
                    </a:cubicBezTo>
                    <a:cubicBezTo>
                      <a:pt x="521" y="762"/>
                      <a:pt x="556" y="484"/>
                      <a:pt x="607" y="223"/>
                    </a:cubicBezTo>
                    <a:cubicBezTo>
                      <a:pt x="618" y="87"/>
                      <a:pt x="501" y="1"/>
                      <a:pt x="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6" name="Google Shape;4276;p42"/>
              <p:cNvSpPr/>
              <p:nvPr/>
            </p:nvSpPr>
            <p:spPr>
              <a:xfrm>
                <a:off x="7720825" y="3508800"/>
                <a:ext cx="425150" cy="644750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25790" extrusionOk="0">
                    <a:moveTo>
                      <a:pt x="5344" y="1"/>
                    </a:moveTo>
                    <a:cubicBezTo>
                      <a:pt x="3401" y="1"/>
                      <a:pt x="469" y="2274"/>
                      <a:pt x="469" y="2274"/>
                    </a:cubicBezTo>
                    <a:cubicBezTo>
                      <a:pt x="0" y="7323"/>
                      <a:pt x="798" y="12494"/>
                      <a:pt x="2794" y="17144"/>
                    </a:cubicBezTo>
                    <a:cubicBezTo>
                      <a:pt x="3505" y="18794"/>
                      <a:pt x="4373" y="20407"/>
                      <a:pt x="5587" y="21725"/>
                    </a:cubicBezTo>
                    <a:cubicBezTo>
                      <a:pt x="6716" y="22940"/>
                      <a:pt x="8104" y="23877"/>
                      <a:pt x="9509" y="24779"/>
                    </a:cubicBezTo>
                    <a:cubicBezTo>
                      <a:pt x="10186" y="25230"/>
                      <a:pt x="10915" y="25665"/>
                      <a:pt x="11713" y="25769"/>
                    </a:cubicBezTo>
                    <a:cubicBezTo>
                      <a:pt x="11798" y="25782"/>
                      <a:pt x="11886" y="25790"/>
                      <a:pt x="11973" y="25790"/>
                    </a:cubicBezTo>
                    <a:cubicBezTo>
                      <a:pt x="12223" y="25790"/>
                      <a:pt x="12470" y="25728"/>
                      <a:pt x="12650" y="25561"/>
                    </a:cubicBezTo>
                    <a:cubicBezTo>
                      <a:pt x="12963" y="25283"/>
                      <a:pt x="12963" y="24797"/>
                      <a:pt x="12893" y="24363"/>
                    </a:cubicBezTo>
                    <a:cubicBezTo>
                      <a:pt x="12789" y="23687"/>
                      <a:pt x="12563" y="23009"/>
                      <a:pt x="12251" y="22385"/>
                    </a:cubicBezTo>
                    <a:lnTo>
                      <a:pt x="12251" y="22385"/>
                    </a:lnTo>
                    <a:cubicBezTo>
                      <a:pt x="13032" y="22542"/>
                      <a:pt x="13847" y="22628"/>
                      <a:pt x="14663" y="22628"/>
                    </a:cubicBezTo>
                    <a:cubicBezTo>
                      <a:pt x="15305" y="22611"/>
                      <a:pt x="16051" y="22507"/>
                      <a:pt x="16450" y="21986"/>
                    </a:cubicBezTo>
                    <a:cubicBezTo>
                      <a:pt x="17005" y="21274"/>
                      <a:pt x="16607" y="20233"/>
                      <a:pt x="16086" y="19488"/>
                    </a:cubicBezTo>
                    <a:cubicBezTo>
                      <a:pt x="15045" y="18030"/>
                      <a:pt x="13622" y="16901"/>
                      <a:pt x="12512" y="15497"/>
                    </a:cubicBezTo>
                    <a:cubicBezTo>
                      <a:pt x="10880" y="13414"/>
                      <a:pt x="10048" y="10794"/>
                      <a:pt x="9717" y="8174"/>
                    </a:cubicBezTo>
                    <a:cubicBezTo>
                      <a:pt x="9405" y="5553"/>
                      <a:pt x="9562" y="2881"/>
                      <a:pt x="9770" y="243"/>
                    </a:cubicBezTo>
                    <a:cubicBezTo>
                      <a:pt x="9770" y="243"/>
                      <a:pt x="7271" y="1"/>
                      <a:pt x="5344" y="1"/>
                    </a:cubicBezTo>
                    <a:close/>
                  </a:path>
                </a:pathLst>
              </a:custGeom>
              <a:solidFill>
                <a:srgbClr val="FF5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7" name="Google Shape;4277;p42"/>
              <p:cNvSpPr/>
              <p:nvPr/>
            </p:nvSpPr>
            <p:spPr>
              <a:xfrm>
                <a:off x="7724725" y="3504275"/>
                <a:ext cx="422550" cy="653425"/>
              </a:xfrm>
              <a:custGeom>
                <a:avLst/>
                <a:gdLst/>
                <a:ahLst/>
                <a:cxnLst/>
                <a:rect l="l" t="t" r="r" b="b"/>
                <a:pathLst>
                  <a:path w="16902" h="26137" extrusionOk="0">
                    <a:moveTo>
                      <a:pt x="5422" y="353"/>
                    </a:moveTo>
                    <a:cubicBezTo>
                      <a:pt x="6249" y="353"/>
                      <a:pt x="7088" y="413"/>
                      <a:pt x="7913" y="459"/>
                    </a:cubicBezTo>
                    <a:cubicBezTo>
                      <a:pt x="8423" y="506"/>
                      <a:pt x="8920" y="539"/>
                      <a:pt x="9428" y="582"/>
                    </a:cubicBezTo>
                    <a:lnTo>
                      <a:pt x="9428" y="582"/>
                    </a:lnTo>
                    <a:cubicBezTo>
                      <a:pt x="9139" y="4385"/>
                      <a:pt x="8954" y="8301"/>
                      <a:pt x="10186" y="11946"/>
                    </a:cubicBezTo>
                    <a:cubicBezTo>
                      <a:pt x="10759" y="13612"/>
                      <a:pt x="11609" y="15139"/>
                      <a:pt x="12772" y="16441"/>
                    </a:cubicBezTo>
                    <a:cubicBezTo>
                      <a:pt x="13379" y="17117"/>
                      <a:pt x="14021" y="17742"/>
                      <a:pt x="14646" y="18401"/>
                    </a:cubicBezTo>
                    <a:cubicBezTo>
                      <a:pt x="15236" y="19026"/>
                      <a:pt x="15861" y="19720"/>
                      <a:pt x="16190" y="20518"/>
                    </a:cubicBezTo>
                    <a:cubicBezTo>
                      <a:pt x="16363" y="20918"/>
                      <a:pt x="16467" y="21404"/>
                      <a:pt x="16294" y="21837"/>
                    </a:cubicBezTo>
                    <a:cubicBezTo>
                      <a:pt x="16120" y="22253"/>
                      <a:pt x="15722" y="22462"/>
                      <a:pt x="15287" y="22549"/>
                    </a:cubicBezTo>
                    <a:cubicBezTo>
                      <a:pt x="15007" y="22614"/>
                      <a:pt x="14707" y="22631"/>
                      <a:pt x="14407" y="22631"/>
                    </a:cubicBezTo>
                    <a:cubicBezTo>
                      <a:pt x="14225" y="22631"/>
                      <a:pt x="14042" y="22625"/>
                      <a:pt x="13865" y="22618"/>
                    </a:cubicBezTo>
                    <a:cubicBezTo>
                      <a:pt x="13293" y="22584"/>
                      <a:pt x="12703" y="22514"/>
                      <a:pt x="12129" y="22392"/>
                    </a:cubicBezTo>
                    <a:cubicBezTo>
                      <a:pt x="12116" y="22389"/>
                      <a:pt x="12103" y="22387"/>
                      <a:pt x="12090" y="22387"/>
                    </a:cubicBezTo>
                    <a:cubicBezTo>
                      <a:pt x="11969" y="22387"/>
                      <a:pt x="11876" y="22528"/>
                      <a:pt x="11939" y="22653"/>
                    </a:cubicBezTo>
                    <a:cubicBezTo>
                      <a:pt x="12182" y="23121"/>
                      <a:pt x="12372" y="23625"/>
                      <a:pt x="12476" y="24145"/>
                    </a:cubicBezTo>
                    <a:cubicBezTo>
                      <a:pt x="12580" y="24544"/>
                      <a:pt x="12719" y="25099"/>
                      <a:pt x="12494" y="25481"/>
                    </a:cubicBezTo>
                    <a:cubicBezTo>
                      <a:pt x="12354" y="25724"/>
                      <a:pt x="12097" y="25801"/>
                      <a:pt x="11825" y="25801"/>
                    </a:cubicBezTo>
                    <a:cubicBezTo>
                      <a:pt x="11592" y="25801"/>
                      <a:pt x="11349" y="25745"/>
                      <a:pt x="11158" y="25689"/>
                    </a:cubicBezTo>
                    <a:cubicBezTo>
                      <a:pt x="10655" y="25550"/>
                      <a:pt x="10204" y="25291"/>
                      <a:pt x="9769" y="25013"/>
                    </a:cubicBezTo>
                    <a:cubicBezTo>
                      <a:pt x="8034" y="23937"/>
                      <a:pt x="6299" y="22757"/>
                      <a:pt x="5015" y="21143"/>
                    </a:cubicBezTo>
                    <a:cubicBezTo>
                      <a:pt x="3731" y="19546"/>
                      <a:pt x="2881" y="17621"/>
                      <a:pt x="2187" y="15694"/>
                    </a:cubicBezTo>
                    <a:cubicBezTo>
                      <a:pt x="1475" y="13734"/>
                      <a:pt x="955" y="11687"/>
                      <a:pt x="660" y="9604"/>
                    </a:cubicBezTo>
                    <a:cubicBezTo>
                      <a:pt x="334" y="7277"/>
                      <a:pt x="280" y="4898"/>
                      <a:pt x="478" y="2553"/>
                    </a:cubicBezTo>
                    <a:lnTo>
                      <a:pt x="478" y="2553"/>
                    </a:lnTo>
                    <a:cubicBezTo>
                      <a:pt x="530" y="2519"/>
                      <a:pt x="594" y="2470"/>
                      <a:pt x="642" y="2437"/>
                    </a:cubicBezTo>
                    <a:cubicBezTo>
                      <a:pt x="834" y="2282"/>
                      <a:pt x="1042" y="2160"/>
                      <a:pt x="1232" y="2021"/>
                    </a:cubicBezTo>
                    <a:cubicBezTo>
                      <a:pt x="1822" y="1639"/>
                      <a:pt x="2430" y="1275"/>
                      <a:pt x="3055" y="963"/>
                    </a:cubicBezTo>
                    <a:cubicBezTo>
                      <a:pt x="3696" y="667"/>
                      <a:pt x="4408" y="373"/>
                      <a:pt x="5137" y="355"/>
                    </a:cubicBezTo>
                    <a:cubicBezTo>
                      <a:pt x="5232" y="353"/>
                      <a:pt x="5327" y="353"/>
                      <a:pt x="5422" y="353"/>
                    </a:cubicBezTo>
                    <a:close/>
                    <a:moveTo>
                      <a:pt x="5474" y="1"/>
                    </a:moveTo>
                    <a:cubicBezTo>
                      <a:pt x="5226" y="1"/>
                      <a:pt x="4979" y="11"/>
                      <a:pt x="4737" y="43"/>
                    </a:cubicBezTo>
                    <a:cubicBezTo>
                      <a:pt x="4182" y="130"/>
                      <a:pt x="3645" y="320"/>
                      <a:pt x="3124" y="547"/>
                    </a:cubicBezTo>
                    <a:cubicBezTo>
                      <a:pt x="2204" y="963"/>
                      <a:pt x="1354" y="1500"/>
                      <a:pt x="538" y="2090"/>
                    </a:cubicBezTo>
                    <a:cubicBezTo>
                      <a:pt x="452" y="2143"/>
                      <a:pt x="365" y="2212"/>
                      <a:pt x="279" y="2282"/>
                    </a:cubicBezTo>
                    <a:cubicBezTo>
                      <a:pt x="122" y="2386"/>
                      <a:pt x="140" y="2507"/>
                      <a:pt x="122" y="2698"/>
                    </a:cubicBezTo>
                    <a:cubicBezTo>
                      <a:pt x="52" y="3531"/>
                      <a:pt x="18" y="4381"/>
                      <a:pt x="18" y="5232"/>
                    </a:cubicBezTo>
                    <a:cubicBezTo>
                      <a:pt x="1" y="8615"/>
                      <a:pt x="556" y="12016"/>
                      <a:pt x="1649" y="15226"/>
                    </a:cubicBezTo>
                    <a:cubicBezTo>
                      <a:pt x="2187" y="16788"/>
                      <a:pt x="2812" y="18315"/>
                      <a:pt x="3645" y="19720"/>
                    </a:cubicBezTo>
                    <a:cubicBezTo>
                      <a:pt x="4460" y="21143"/>
                      <a:pt x="5519" y="22376"/>
                      <a:pt x="6803" y="23399"/>
                    </a:cubicBezTo>
                    <a:cubicBezTo>
                      <a:pt x="7444" y="23903"/>
                      <a:pt x="8104" y="24354"/>
                      <a:pt x="8781" y="24805"/>
                    </a:cubicBezTo>
                    <a:cubicBezTo>
                      <a:pt x="9457" y="25238"/>
                      <a:pt x="10151" y="25724"/>
                      <a:pt x="10915" y="25985"/>
                    </a:cubicBezTo>
                    <a:cubicBezTo>
                      <a:pt x="11178" y="26067"/>
                      <a:pt x="11494" y="26137"/>
                      <a:pt x="11798" y="26137"/>
                    </a:cubicBezTo>
                    <a:cubicBezTo>
                      <a:pt x="12195" y="26137"/>
                      <a:pt x="12573" y="26018"/>
                      <a:pt x="12789" y="25654"/>
                    </a:cubicBezTo>
                    <a:cubicBezTo>
                      <a:pt x="13136" y="25064"/>
                      <a:pt x="12876" y="24197"/>
                      <a:pt x="12703" y="23590"/>
                    </a:cubicBezTo>
                    <a:cubicBezTo>
                      <a:pt x="12616" y="23318"/>
                      <a:pt x="12512" y="23055"/>
                      <a:pt x="12390" y="22795"/>
                    </a:cubicBezTo>
                    <a:lnTo>
                      <a:pt x="12390" y="22795"/>
                    </a:lnTo>
                    <a:cubicBezTo>
                      <a:pt x="12987" y="22911"/>
                      <a:pt x="13605" y="22986"/>
                      <a:pt x="14215" y="22986"/>
                    </a:cubicBezTo>
                    <a:cubicBezTo>
                      <a:pt x="14459" y="22986"/>
                      <a:pt x="14701" y="22974"/>
                      <a:pt x="14940" y="22947"/>
                    </a:cubicBezTo>
                    <a:cubicBezTo>
                      <a:pt x="15669" y="22878"/>
                      <a:pt x="16416" y="22584"/>
                      <a:pt x="16659" y="21820"/>
                    </a:cubicBezTo>
                    <a:cubicBezTo>
                      <a:pt x="16902" y="21057"/>
                      <a:pt x="16502" y="20206"/>
                      <a:pt x="16069" y="19581"/>
                    </a:cubicBezTo>
                    <a:cubicBezTo>
                      <a:pt x="15548" y="18818"/>
                      <a:pt x="14889" y="18142"/>
                      <a:pt x="14246" y="17482"/>
                    </a:cubicBezTo>
                    <a:cubicBezTo>
                      <a:pt x="13587" y="16805"/>
                      <a:pt x="12911" y="16145"/>
                      <a:pt x="12356" y="15382"/>
                    </a:cubicBezTo>
                    <a:cubicBezTo>
                      <a:pt x="11800" y="14653"/>
                      <a:pt x="11349" y="13855"/>
                      <a:pt x="10984" y="13022"/>
                    </a:cubicBezTo>
                    <a:cubicBezTo>
                      <a:pt x="10221" y="11305"/>
                      <a:pt x="9822" y="9431"/>
                      <a:pt x="9649" y="7557"/>
                    </a:cubicBezTo>
                    <a:cubicBezTo>
                      <a:pt x="9457" y="5179"/>
                      <a:pt x="9614" y="2802"/>
                      <a:pt x="9787" y="424"/>
                    </a:cubicBezTo>
                    <a:cubicBezTo>
                      <a:pt x="9794" y="346"/>
                      <a:pt x="9748" y="297"/>
                      <a:pt x="9689" y="278"/>
                    </a:cubicBezTo>
                    <a:lnTo>
                      <a:pt x="9689" y="278"/>
                    </a:lnTo>
                    <a:cubicBezTo>
                      <a:pt x="9667" y="265"/>
                      <a:pt x="9643" y="255"/>
                      <a:pt x="9614" y="251"/>
                    </a:cubicBezTo>
                    <a:cubicBezTo>
                      <a:pt x="8659" y="165"/>
                      <a:pt x="7705" y="95"/>
                      <a:pt x="6750" y="43"/>
                    </a:cubicBezTo>
                    <a:cubicBezTo>
                      <a:pt x="6333" y="32"/>
                      <a:pt x="5901" y="1"/>
                      <a:pt x="5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8" name="Google Shape;4278;p42"/>
              <p:cNvSpPr/>
              <p:nvPr/>
            </p:nvSpPr>
            <p:spPr>
              <a:xfrm>
                <a:off x="7730771" y="3575300"/>
                <a:ext cx="231676" cy="98750"/>
              </a:xfrm>
              <a:custGeom>
                <a:avLst/>
                <a:gdLst/>
                <a:ahLst/>
                <a:cxnLst/>
                <a:rect l="l" t="t" r="r" b="b"/>
                <a:pathLst>
                  <a:path w="13596" h="3950" extrusionOk="0">
                    <a:moveTo>
                      <a:pt x="13059" y="1"/>
                    </a:moveTo>
                    <a:cubicBezTo>
                      <a:pt x="13006" y="1"/>
                      <a:pt x="12949" y="14"/>
                      <a:pt x="12892" y="44"/>
                    </a:cubicBezTo>
                    <a:cubicBezTo>
                      <a:pt x="9838" y="1536"/>
                      <a:pt x="6490" y="2265"/>
                      <a:pt x="3140" y="2820"/>
                    </a:cubicBezTo>
                    <a:cubicBezTo>
                      <a:pt x="2203" y="2993"/>
                      <a:pt x="1249" y="3132"/>
                      <a:pt x="294" y="3271"/>
                    </a:cubicBezTo>
                    <a:cubicBezTo>
                      <a:pt x="104" y="3306"/>
                      <a:pt x="0" y="3531"/>
                      <a:pt x="51" y="3704"/>
                    </a:cubicBezTo>
                    <a:cubicBezTo>
                      <a:pt x="99" y="3876"/>
                      <a:pt x="257" y="3950"/>
                      <a:pt x="428" y="3950"/>
                    </a:cubicBezTo>
                    <a:cubicBezTo>
                      <a:pt x="447" y="3950"/>
                      <a:pt x="467" y="3949"/>
                      <a:pt x="486" y="3947"/>
                    </a:cubicBezTo>
                    <a:cubicBezTo>
                      <a:pt x="3869" y="3426"/>
                      <a:pt x="7305" y="2906"/>
                      <a:pt x="10550" y="1761"/>
                    </a:cubicBezTo>
                    <a:cubicBezTo>
                      <a:pt x="11469" y="1432"/>
                      <a:pt x="12371" y="1067"/>
                      <a:pt x="13239" y="633"/>
                    </a:cubicBezTo>
                    <a:cubicBezTo>
                      <a:pt x="13596" y="469"/>
                      <a:pt x="13380" y="1"/>
                      <a:pt x="130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9" name="Google Shape;4279;p42"/>
              <p:cNvSpPr/>
              <p:nvPr/>
            </p:nvSpPr>
            <p:spPr>
              <a:xfrm>
                <a:off x="7739900" y="3666325"/>
                <a:ext cx="220831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4916" extrusionOk="0">
                    <a:moveTo>
                      <a:pt x="12272" y="0"/>
                    </a:moveTo>
                    <a:cubicBezTo>
                      <a:pt x="12218" y="0"/>
                      <a:pt x="12161" y="15"/>
                      <a:pt x="12103" y="49"/>
                    </a:cubicBezTo>
                    <a:cubicBezTo>
                      <a:pt x="9275" y="1629"/>
                      <a:pt x="6256" y="2844"/>
                      <a:pt x="3114" y="3642"/>
                    </a:cubicBezTo>
                    <a:cubicBezTo>
                      <a:pt x="2230" y="3885"/>
                      <a:pt x="1328" y="4075"/>
                      <a:pt x="407" y="4249"/>
                    </a:cubicBezTo>
                    <a:cubicBezTo>
                      <a:pt x="1" y="4314"/>
                      <a:pt x="144" y="4916"/>
                      <a:pt x="523" y="4916"/>
                    </a:cubicBezTo>
                    <a:cubicBezTo>
                      <a:pt x="547" y="4916"/>
                      <a:pt x="573" y="4913"/>
                      <a:pt x="599" y="4908"/>
                    </a:cubicBezTo>
                    <a:cubicBezTo>
                      <a:pt x="3827" y="4318"/>
                      <a:pt x="6985" y="3312"/>
                      <a:pt x="9951" y="1923"/>
                    </a:cubicBezTo>
                    <a:cubicBezTo>
                      <a:pt x="10802" y="1542"/>
                      <a:pt x="11635" y="1109"/>
                      <a:pt x="12450" y="657"/>
                    </a:cubicBezTo>
                    <a:cubicBezTo>
                      <a:pt x="12774" y="466"/>
                      <a:pt x="12573" y="0"/>
                      <a:pt x="12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0" name="Google Shape;4280;p42"/>
              <p:cNvSpPr/>
              <p:nvPr/>
            </p:nvSpPr>
            <p:spPr>
              <a:xfrm>
                <a:off x="7768096" y="3741800"/>
                <a:ext cx="21089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649" h="6026" extrusionOk="0">
                    <a:moveTo>
                      <a:pt x="12134" y="1"/>
                    </a:moveTo>
                    <a:cubicBezTo>
                      <a:pt x="12079" y="1"/>
                      <a:pt x="12022" y="16"/>
                      <a:pt x="11964" y="50"/>
                    </a:cubicBezTo>
                    <a:cubicBezTo>
                      <a:pt x="9100" y="1716"/>
                      <a:pt x="6115" y="3156"/>
                      <a:pt x="3045" y="4371"/>
                    </a:cubicBezTo>
                    <a:cubicBezTo>
                      <a:pt x="2159" y="4700"/>
                      <a:pt x="1275" y="5030"/>
                      <a:pt x="389" y="5343"/>
                    </a:cubicBezTo>
                    <a:cubicBezTo>
                      <a:pt x="0" y="5467"/>
                      <a:pt x="114" y="6025"/>
                      <a:pt x="443" y="6025"/>
                    </a:cubicBezTo>
                    <a:cubicBezTo>
                      <a:pt x="480" y="6025"/>
                      <a:pt x="520" y="6018"/>
                      <a:pt x="563" y="6002"/>
                    </a:cubicBezTo>
                    <a:cubicBezTo>
                      <a:pt x="3739" y="4926"/>
                      <a:pt x="6828" y="3590"/>
                      <a:pt x="9812" y="2046"/>
                    </a:cubicBezTo>
                    <a:cubicBezTo>
                      <a:pt x="10645" y="1595"/>
                      <a:pt x="11495" y="1144"/>
                      <a:pt x="12311" y="658"/>
                    </a:cubicBezTo>
                    <a:cubicBezTo>
                      <a:pt x="12649" y="466"/>
                      <a:pt x="12438" y="1"/>
                      <a:pt x="12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1" name="Google Shape;4281;p42"/>
              <p:cNvSpPr/>
              <p:nvPr/>
            </p:nvSpPr>
            <p:spPr>
              <a:xfrm>
                <a:off x="7802896" y="3817675"/>
                <a:ext cx="197836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2089" h="6656" extrusionOk="0">
                    <a:moveTo>
                      <a:pt x="11577" y="1"/>
                    </a:moveTo>
                    <a:cubicBezTo>
                      <a:pt x="11521" y="1"/>
                      <a:pt x="11462" y="16"/>
                      <a:pt x="11401" y="50"/>
                    </a:cubicBezTo>
                    <a:cubicBezTo>
                      <a:pt x="8590" y="1768"/>
                      <a:pt x="5710" y="3347"/>
                      <a:pt x="2760" y="4804"/>
                    </a:cubicBezTo>
                    <a:cubicBezTo>
                      <a:pt x="1909" y="5221"/>
                      <a:pt x="1059" y="5620"/>
                      <a:pt x="208" y="6019"/>
                    </a:cubicBezTo>
                    <a:cubicBezTo>
                      <a:pt x="35" y="6088"/>
                      <a:pt x="0" y="6331"/>
                      <a:pt x="88" y="6488"/>
                    </a:cubicBezTo>
                    <a:cubicBezTo>
                      <a:pt x="155" y="6601"/>
                      <a:pt x="259" y="6655"/>
                      <a:pt x="372" y="6655"/>
                    </a:cubicBezTo>
                    <a:cubicBezTo>
                      <a:pt x="432" y="6655"/>
                      <a:pt x="495" y="6639"/>
                      <a:pt x="555" y="6609"/>
                    </a:cubicBezTo>
                    <a:cubicBezTo>
                      <a:pt x="3540" y="5239"/>
                      <a:pt x="6473" y="3728"/>
                      <a:pt x="9336" y="2081"/>
                    </a:cubicBezTo>
                    <a:cubicBezTo>
                      <a:pt x="10152" y="1629"/>
                      <a:pt x="10950" y="1144"/>
                      <a:pt x="11765" y="658"/>
                    </a:cubicBezTo>
                    <a:cubicBezTo>
                      <a:pt x="12088" y="466"/>
                      <a:pt x="11888" y="1"/>
                      <a:pt x="1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2" name="Google Shape;4282;p42"/>
              <p:cNvSpPr/>
              <p:nvPr/>
            </p:nvSpPr>
            <p:spPr>
              <a:xfrm>
                <a:off x="7858946" y="3883850"/>
                <a:ext cx="173129" cy="170375"/>
              </a:xfrm>
              <a:custGeom>
                <a:avLst/>
                <a:gdLst/>
                <a:ahLst/>
                <a:cxnLst/>
                <a:rect l="l" t="t" r="r" b="b"/>
                <a:pathLst>
                  <a:path w="10846" h="6815" extrusionOk="0">
                    <a:moveTo>
                      <a:pt x="10471" y="1"/>
                    </a:moveTo>
                    <a:cubicBezTo>
                      <a:pt x="10379" y="1"/>
                      <a:pt x="10286" y="41"/>
                      <a:pt x="10204" y="106"/>
                    </a:cubicBezTo>
                    <a:cubicBezTo>
                      <a:pt x="7826" y="1996"/>
                      <a:pt x="5241" y="3646"/>
                      <a:pt x="2534" y="5050"/>
                    </a:cubicBezTo>
                    <a:cubicBezTo>
                      <a:pt x="1771" y="5450"/>
                      <a:pt x="1007" y="5814"/>
                      <a:pt x="209" y="6179"/>
                    </a:cubicBezTo>
                    <a:cubicBezTo>
                      <a:pt x="52" y="6248"/>
                      <a:pt x="1" y="6491"/>
                      <a:pt x="87" y="6647"/>
                    </a:cubicBezTo>
                    <a:cubicBezTo>
                      <a:pt x="155" y="6760"/>
                      <a:pt x="267" y="6814"/>
                      <a:pt x="385" y="6814"/>
                    </a:cubicBezTo>
                    <a:cubicBezTo>
                      <a:pt x="448" y="6814"/>
                      <a:pt x="513" y="6799"/>
                      <a:pt x="573" y="6769"/>
                    </a:cubicBezTo>
                    <a:cubicBezTo>
                      <a:pt x="3384" y="5502"/>
                      <a:pt x="6074" y="3958"/>
                      <a:pt x="8590" y="2170"/>
                    </a:cubicBezTo>
                    <a:cubicBezTo>
                      <a:pt x="9318" y="1667"/>
                      <a:pt x="10012" y="1129"/>
                      <a:pt x="10706" y="592"/>
                    </a:cubicBezTo>
                    <a:cubicBezTo>
                      <a:pt x="10845" y="469"/>
                      <a:pt x="10829" y="227"/>
                      <a:pt x="10706" y="106"/>
                    </a:cubicBezTo>
                    <a:cubicBezTo>
                      <a:pt x="10634" y="32"/>
                      <a:pt x="10553" y="1"/>
                      <a:pt x="104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3" name="Google Shape;4283;p42"/>
              <p:cNvSpPr/>
              <p:nvPr/>
            </p:nvSpPr>
            <p:spPr>
              <a:xfrm>
                <a:off x="7918221" y="3934875"/>
                <a:ext cx="159045" cy="176900"/>
              </a:xfrm>
              <a:custGeom>
                <a:avLst/>
                <a:gdLst/>
                <a:ahLst/>
                <a:cxnLst/>
                <a:rect l="l" t="t" r="r" b="b"/>
                <a:pathLst>
                  <a:path w="10055" h="7076" extrusionOk="0">
                    <a:moveTo>
                      <a:pt x="9522" y="1"/>
                    </a:moveTo>
                    <a:cubicBezTo>
                      <a:pt x="9446" y="1"/>
                      <a:pt x="9367" y="26"/>
                      <a:pt x="9294" y="84"/>
                    </a:cubicBezTo>
                    <a:cubicBezTo>
                      <a:pt x="7090" y="1889"/>
                      <a:pt x="4783" y="3572"/>
                      <a:pt x="2388" y="5116"/>
                    </a:cubicBezTo>
                    <a:cubicBezTo>
                      <a:pt x="1711" y="5567"/>
                      <a:pt x="1017" y="6002"/>
                      <a:pt x="323" y="6418"/>
                    </a:cubicBezTo>
                    <a:cubicBezTo>
                      <a:pt x="1" y="6623"/>
                      <a:pt x="198" y="7075"/>
                      <a:pt x="496" y="7075"/>
                    </a:cubicBezTo>
                    <a:cubicBezTo>
                      <a:pt x="552" y="7075"/>
                      <a:pt x="610" y="7060"/>
                      <a:pt x="670" y="7025"/>
                    </a:cubicBezTo>
                    <a:cubicBezTo>
                      <a:pt x="3134" y="5516"/>
                      <a:pt x="5528" y="3885"/>
                      <a:pt x="7837" y="2115"/>
                    </a:cubicBezTo>
                    <a:cubicBezTo>
                      <a:pt x="8496" y="1611"/>
                      <a:pt x="9138" y="1090"/>
                      <a:pt x="9780" y="570"/>
                    </a:cubicBezTo>
                    <a:cubicBezTo>
                      <a:pt x="10055" y="350"/>
                      <a:pt x="9809" y="1"/>
                      <a:pt x="9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4" name="Google Shape;4284;p42"/>
              <p:cNvSpPr/>
              <p:nvPr/>
            </p:nvSpPr>
            <p:spPr>
              <a:xfrm>
                <a:off x="7265325" y="3315775"/>
                <a:ext cx="757900" cy="268325"/>
              </a:xfrm>
              <a:custGeom>
                <a:avLst/>
                <a:gdLst/>
                <a:ahLst/>
                <a:cxnLst/>
                <a:rect l="l" t="t" r="r" b="b"/>
                <a:pathLst>
                  <a:path w="30316" h="10733" extrusionOk="0">
                    <a:moveTo>
                      <a:pt x="3072" y="1"/>
                    </a:moveTo>
                    <a:cubicBezTo>
                      <a:pt x="2101" y="191"/>
                      <a:pt x="1302" y="1024"/>
                      <a:pt x="1146" y="1995"/>
                    </a:cubicBezTo>
                    <a:cubicBezTo>
                      <a:pt x="990" y="2967"/>
                      <a:pt x="1511" y="4008"/>
                      <a:pt x="2360" y="4494"/>
                    </a:cubicBezTo>
                    <a:cubicBezTo>
                      <a:pt x="2312" y="4491"/>
                      <a:pt x="2264" y="4489"/>
                      <a:pt x="2216" y="4489"/>
                    </a:cubicBezTo>
                    <a:cubicBezTo>
                      <a:pt x="1216" y="4489"/>
                      <a:pt x="169" y="5167"/>
                      <a:pt x="70" y="6160"/>
                    </a:cubicBezTo>
                    <a:cubicBezTo>
                      <a:pt x="0" y="6854"/>
                      <a:pt x="400" y="7531"/>
                      <a:pt x="955" y="7964"/>
                    </a:cubicBezTo>
                    <a:cubicBezTo>
                      <a:pt x="1511" y="8399"/>
                      <a:pt x="2187" y="8624"/>
                      <a:pt x="2864" y="8832"/>
                    </a:cubicBezTo>
                    <a:cubicBezTo>
                      <a:pt x="6996" y="10097"/>
                      <a:pt x="11318" y="10732"/>
                      <a:pt x="15641" y="10732"/>
                    </a:cubicBezTo>
                    <a:cubicBezTo>
                      <a:pt x="19561" y="10732"/>
                      <a:pt x="23482" y="10210"/>
                      <a:pt x="27261" y="9162"/>
                    </a:cubicBezTo>
                    <a:cubicBezTo>
                      <a:pt x="27261" y="9162"/>
                      <a:pt x="30019" y="8781"/>
                      <a:pt x="29448" y="6594"/>
                    </a:cubicBezTo>
                    <a:cubicBezTo>
                      <a:pt x="29131" y="5430"/>
                      <a:pt x="28390" y="5160"/>
                      <a:pt x="27770" y="5160"/>
                    </a:cubicBezTo>
                    <a:cubicBezTo>
                      <a:pt x="27236" y="5160"/>
                      <a:pt x="26792" y="5362"/>
                      <a:pt x="26792" y="5362"/>
                    </a:cubicBezTo>
                    <a:cubicBezTo>
                      <a:pt x="26792" y="5362"/>
                      <a:pt x="30315" y="3124"/>
                      <a:pt x="26394" y="278"/>
                    </a:cubicBezTo>
                    <a:cubicBezTo>
                      <a:pt x="26394" y="278"/>
                      <a:pt x="21135" y="2187"/>
                      <a:pt x="15027" y="2187"/>
                    </a:cubicBezTo>
                    <a:cubicBezTo>
                      <a:pt x="8919" y="2187"/>
                      <a:pt x="3072" y="1"/>
                      <a:pt x="3072" y="1"/>
                    </a:cubicBezTo>
                    <a:close/>
                  </a:path>
                </a:pathLst>
              </a:custGeom>
              <a:solidFill>
                <a:srgbClr val="FF5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5" name="Google Shape;4285;p42"/>
              <p:cNvSpPr/>
              <p:nvPr/>
            </p:nvSpPr>
            <p:spPr>
              <a:xfrm>
                <a:off x="7258950" y="3311500"/>
                <a:ext cx="755600" cy="276925"/>
              </a:xfrm>
              <a:custGeom>
                <a:avLst/>
                <a:gdLst/>
                <a:ahLst/>
                <a:cxnLst/>
                <a:rect l="l" t="t" r="r" b="b"/>
                <a:pathLst>
                  <a:path w="30224" h="11077" extrusionOk="0">
                    <a:moveTo>
                      <a:pt x="3308" y="357"/>
                    </a:moveTo>
                    <a:lnTo>
                      <a:pt x="3308" y="357"/>
                    </a:lnTo>
                    <a:cubicBezTo>
                      <a:pt x="4062" y="630"/>
                      <a:pt x="4848" y="869"/>
                      <a:pt x="5618" y="1074"/>
                    </a:cubicBezTo>
                    <a:cubicBezTo>
                      <a:pt x="7492" y="1594"/>
                      <a:pt x="9383" y="1993"/>
                      <a:pt x="11291" y="2254"/>
                    </a:cubicBezTo>
                    <a:cubicBezTo>
                      <a:pt x="12616" y="2427"/>
                      <a:pt x="13944" y="2509"/>
                      <a:pt x="15270" y="2509"/>
                    </a:cubicBezTo>
                    <a:cubicBezTo>
                      <a:pt x="18200" y="2509"/>
                      <a:pt x="21121" y="2108"/>
                      <a:pt x="23976" y="1403"/>
                    </a:cubicBezTo>
                    <a:cubicBezTo>
                      <a:pt x="24868" y="1185"/>
                      <a:pt x="25762" y="949"/>
                      <a:pt x="26622" y="634"/>
                    </a:cubicBezTo>
                    <a:lnTo>
                      <a:pt x="26622" y="634"/>
                    </a:lnTo>
                    <a:cubicBezTo>
                      <a:pt x="27493" y="1293"/>
                      <a:pt x="28466" y="2263"/>
                      <a:pt x="28314" y="3450"/>
                    </a:cubicBezTo>
                    <a:cubicBezTo>
                      <a:pt x="28227" y="4110"/>
                      <a:pt x="27794" y="4683"/>
                      <a:pt x="27308" y="5116"/>
                    </a:cubicBezTo>
                    <a:cubicBezTo>
                      <a:pt x="27192" y="5215"/>
                      <a:pt x="27108" y="5299"/>
                      <a:pt x="26980" y="5382"/>
                    </a:cubicBezTo>
                    <a:lnTo>
                      <a:pt x="26980" y="5382"/>
                    </a:lnTo>
                    <a:cubicBezTo>
                      <a:pt x="26974" y="5385"/>
                      <a:pt x="26967" y="5389"/>
                      <a:pt x="26961" y="5394"/>
                    </a:cubicBezTo>
                    <a:cubicBezTo>
                      <a:pt x="26796" y="5499"/>
                      <a:pt x="26890" y="5707"/>
                      <a:pt x="27052" y="5707"/>
                    </a:cubicBezTo>
                    <a:cubicBezTo>
                      <a:pt x="27078" y="5707"/>
                      <a:pt x="27106" y="5701"/>
                      <a:pt x="27134" y="5690"/>
                    </a:cubicBezTo>
                    <a:cubicBezTo>
                      <a:pt x="27142" y="5686"/>
                      <a:pt x="27144" y="5684"/>
                      <a:pt x="27143" y="5684"/>
                    </a:cubicBezTo>
                    <a:lnTo>
                      <a:pt x="27143" y="5684"/>
                    </a:lnTo>
                    <a:cubicBezTo>
                      <a:pt x="27146" y="5682"/>
                      <a:pt x="27149" y="5680"/>
                      <a:pt x="27152" y="5678"/>
                    </a:cubicBezTo>
                    <a:lnTo>
                      <a:pt x="27152" y="5678"/>
                    </a:lnTo>
                    <a:cubicBezTo>
                      <a:pt x="27171" y="5670"/>
                      <a:pt x="27196" y="5667"/>
                      <a:pt x="27220" y="5655"/>
                    </a:cubicBezTo>
                    <a:cubicBezTo>
                      <a:pt x="27325" y="5620"/>
                      <a:pt x="27429" y="5585"/>
                      <a:pt x="27551" y="5567"/>
                    </a:cubicBezTo>
                    <a:cubicBezTo>
                      <a:pt x="27715" y="5531"/>
                      <a:pt x="27884" y="5509"/>
                      <a:pt x="28053" y="5509"/>
                    </a:cubicBezTo>
                    <a:cubicBezTo>
                      <a:pt x="28205" y="5509"/>
                      <a:pt x="28357" y="5527"/>
                      <a:pt x="28505" y="5567"/>
                    </a:cubicBezTo>
                    <a:cubicBezTo>
                      <a:pt x="29372" y="5828"/>
                      <a:pt x="29823" y="7060"/>
                      <a:pt x="29511" y="7876"/>
                    </a:cubicBezTo>
                    <a:cubicBezTo>
                      <a:pt x="29268" y="8535"/>
                      <a:pt x="28557" y="8882"/>
                      <a:pt x="27933" y="9072"/>
                    </a:cubicBezTo>
                    <a:lnTo>
                      <a:pt x="27463" y="9177"/>
                    </a:lnTo>
                    <a:cubicBezTo>
                      <a:pt x="26718" y="9333"/>
                      <a:pt x="25971" y="9558"/>
                      <a:pt x="25208" y="9732"/>
                    </a:cubicBezTo>
                    <a:cubicBezTo>
                      <a:pt x="22115" y="10408"/>
                      <a:pt x="18955" y="10739"/>
                      <a:pt x="15778" y="10739"/>
                    </a:cubicBezTo>
                    <a:cubicBezTo>
                      <a:pt x="15694" y="10739"/>
                      <a:pt x="15610" y="10739"/>
                      <a:pt x="15525" y="10738"/>
                    </a:cubicBezTo>
                    <a:cubicBezTo>
                      <a:pt x="12263" y="10704"/>
                      <a:pt x="9001" y="10322"/>
                      <a:pt x="5826" y="9558"/>
                    </a:cubicBezTo>
                    <a:cubicBezTo>
                      <a:pt x="5045" y="9368"/>
                      <a:pt x="4246" y="9160"/>
                      <a:pt x="3466" y="8934"/>
                    </a:cubicBezTo>
                    <a:cubicBezTo>
                      <a:pt x="2737" y="8709"/>
                      <a:pt x="1974" y="8501"/>
                      <a:pt x="1349" y="8031"/>
                    </a:cubicBezTo>
                    <a:cubicBezTo>
                      <a:pt x="794" y="7615"/>
                      <a:pt x="359" y="6886"/>
                      <a:pt x="516" y="6175"/>
                    </a:cubicBezTo>
                    <a:cubicBezTo>
                      <a:pt x="655" y="5585"/>
                      <a:pt x="1176" y="5151"/>
                      <a:pt x="1731" y="4961"/>
                    </a:cubicBezTo>
                    <a:cubicBezTo>
                      <a:pt x="1979" y="4873"/>
                      <a:pt x="2228" y="4835"/>
                      <a:pt x="2476" y="4835"/>
                    </a:cubicBezTo>
                    <a:cubicBezTo>
                      <a:pt x="2522" y="4835"/>
                      <a:pt x="2569" y="4836"/>
                      <a:pt x="2615" y="4839"/>
                    </a:cubicBezTo>
                    <a:cubicBezTo>
                      <a:pt x="2789" y="4839"/>
                      <a:pt x="2858" y="4596"/>
                      <a:pt x="2703" y="4510"/>
                    </a:cubicBezTo>
                    <a:cubicBezTo>
                      <a:pt x="1904" y="4040"/>
                      <a:pt x="1419" y="3087"/>
                      <a:pt x="1574" y="2150"/>
                    </a:cubicBezTo>
                    <a:cubicBezTo>
                      <a:pt x="1744" y="1282"/>
                      <a:pt x="2447" y="565"/>
                      <a:pt x="3308" y="357"/>
                    </a:cubicBezTo>
                    <a:close/>
                    <a:moveTo>
                      <a:pt x="3296" y="0"/>
                    </a:moveTo>
                    <a:cubicBezTo>
                      <a:pt x="3265" y="0"/>
                      <a:pt x="3239" y="10"/>
                      <a:pt x="3218" y="27"/>
                    </a:cubicBezTo>
                    <a:lnTo>
                      <a:pt x="3218" y="27"/>
                    </a:lnTo>
                    <a:cubicBezTo>
                      <a:pt x="2220" y="255"/>
                      <a:pt x="1398" y="1110"/>
                      <a:pt x="1245" y="2132"/>
                    </a:cubicBezTo>
                    <a:cubicBezTo>
                      <a:pt x="1099" y="3023"/>
                      <a:pt x="1456" y="3938"/>
                      <a:pt x="2122" y="4515"/>
                    </a:cubicBezTo>
                    <a:lnTo>
                      <a:pt x="2122" y="4515"/>
                    </a:lnTo>
                    <a:cubicBezTo>
                      <a:pt x="1040" y="4678"/>
                      <a:pt x="1" y="5541"/>
                      <a:pt x="151" y="6731"/>
                    </a:cubicBezTo>
                    <a:cubicBezTo>
                      <a:pt x="377" y="8413"/>
                      <a:pt x="2268" y="8952"/>
                      <a:pt x="3640" y="9350"/>
                    </a:cubicBezTo>
                    <a:cubicBezTo>
                      <a:pt x="7006" y="10322"/>
                      <a:pt x="10511" y="10895"/>
                      <a:pt x="13998" y="11034"/>
                    </a:cubicBezTo>
                    <a:cubicBezTo>
                      <a:pt x="14635" y="11062"/>
                      <a:pt x="15273" y="11076"/>
                      <a:pt x="15910" y="11076"/>
                    </a:cubicBezTo>
                    <a:cubicBezTo>
                      <a:pt x="18798" y="11076"/>
                      <a:pt x="21685" y="10790"/>
                      <a:pt x="24514" y="10236"/>
                    </a:cubicBezTo>
                    <a:cubicBezTo>
                      <a:pt x="25642" y="10010"/>
                      <a:pt x="26769" y="9715"/>
                      <a:pt x="27898" y="9438"/>
                    </a:cubicBezTo>
                    <a:cubicBezTo>
                      <a:pt x="28592" y="9264"/>
                      <a:pt x="29321" y="8899"/>
                      <a:pt x="29703" y="8258"/>
                    </a:cubicBezTo>
                    <a:cubicBezTo>
                      <a:pt x="30223" y="7407"/>
                      <a:pt x="29893" y="6071"/>
                      <a:pt x="29095" y="5498"/>
                    </a:cubicBezTo>
                    <a:cubicBezTo>
                      <a:pt x="28787" y="5258"/>
                      <a:pt x="28410" y="5162"/>
                      <a:pt x="28026" y="5162"/>
                    </a:cubicBezTo>
                    <a:cubicBezTo>
                      <a:pt x="27938" y="5162"/>
                      <a:pt x="27849" y="5167"/>
                      <a:pt x="27761" y="5176"/>
                    </a:cubicBezTo>
                    <a:lnTo>
                      <a:pt x="27761" y="5176"/>
                    </a:lnTo>
                    <a:cubicBezTo>
                      <a:pt x="28380" y="4546"/>
                      <a:pt x="28790" y="3683"/>
                      <a:pt x="28643" y="2809"/>
                    </a:cubicBezTo>
                    <a:cubicBezTo>
                      <a:pt x="28557" y="2305"/>
                      <a:pt x="28296" y="1854"/>
                      <a:pt x="27984" y="1456"/>
                    </a:cubicBezTo>
                    <a:cubicBezTo>
                      <a:pt x="27776" y="1195"/>
                      <a:pt x="27533" y="952"/>
                      <a:pt x="27290" y="727"/>
                    </a:cubicBezTo>
                    <a:cubicBezTo>
                      <a:pt x="27151" y="605"/>
                      <a:pt x="27012" y="501"/>
                      <a:pt x="26873" y="396"/>
                    </a:cubicBezTo>
                    <a:cubicBezTo>
                      <a:pt x="26797" y="335"/>
                      <a:pt x="26733" y="273"/>
                      <a:pt x="26634" y="273"/>
                    </a:cubicBezTo>
                    <a:cubicBezTo>
                      <a:pt x="26622" y="273"/>
                      <a:pt x="26609" y="274"/>
                      <a:pt x="26596" y="276"/>
                    </a:cubicBezTo>
                    <a:cubicBezTo>
                      <a:pt x="26492" y="292"/>
                      <a:pt x="26371" y="362"/>
                      <a:pt x="26249" y="396"/>
                    </a:cubicBezTo>
                    <a:cubicBezTo>
                      <a:pt x="25971" y="484"/>
                      <a:pt x="25677" y="588"/>
                      <a:pt x="25381" y="657"/>
                    </a:cubicBezTo>
                    <a:cubicBezTo>
                      <a:pt x="23005" y="1352"/>
                      <a:pt x="20557" y="1837"/>
                      <a:pt x="18093" y="2046"/>
                    </a:cubicBezTo>
                    <a:cubicBezTo>
                      <a:pt x="17219" y="2122"/>
                      <a:pt x="16344" y="2159"/>
                      <a:pt x="15470" y="2159"/>
                    </a:cubicBezTo>
                    <a:cubicBezTo>
                      <a:pt x="13173" y="2159"/>
                      <a:pt x="10882" y="1903"/>
                      <a:pt x="8619" y="1438"/>
                    </a:cubicBezTo>
                    <a:cubicBezTo>
                      <a:pt x="6867" y="1091"/>
                      <a:pt x="5149" y="605"/>
                      <a:pt x="3448" y="33"/>
                    </a:cubicBezTo>
                    <a:cubicBezTo>
                      <a:pt x="3415" y="33"/>
                      <a:pt x="3398" y="16"/>
                      <a:pt x="3365" y="15"/>
                    </a:cubicBezTo>
                    <a:lnTo>
                      <a:pt x="3365" y="15"/>
                    </a:lnTo>
                    <a:cubicBezTo>
                      <a:pt x="3363" y="14"/>
                      <a:pt x="3360" y="14"/>
                      <a:pt x="3358" y="13"/>
                    </a:cubicBezTo>
                    <a:lnTo>
                      <a:pt x="3358" y="13"/>
                    </a:lnTo>
                    <a:cubicBezTo>
                      <a:pt x="3336" y="4"/>
                      <a:pt x="3315" y="0"/>
                      <a:pt x="3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6" name="Google Shape;4286;p42"/>
              <p:cNvSpPr/>
              <p:nvPr/>
            </p:nvSpPr>
            <p:spPr>
              <a:xfrm>
                <a:off x="7347325" y="3291500"/>
                <a:ext cx="76650" cy="251871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13091" extrusionOk="0">
                    <a:moveTo>
                      <a:pt x="2591" y="0"/>
                    </a:moveTo>
                    <a:cubicBezTo>
                      <a:pt x="2489" y="0"/>
                      <a:pt x="2390" y="51"/>
                      <a:pt x="2326" y="173"/>
                    </a:cubicBezTo>
                    <a:cubicBezTo>
                      <a:pt x="1961" y="867"/>
                      <a:pt x="1787" y="1613"/>
                      <a:pt x="1666" y="2376"/>
                    </a:cubicBezTo>
                    <a:cubicBezTo>
                      <a:pt x="1510" y="3209"/>
                      <a:pt x="1389" y="4026"/>
                      <a:pt x="1250" y="4840"/>
                    </a:cubicBezTo>
                    <a:cubicBezTo>
                      <a:pt x="989" y="6506"/>
                      <a:pt x="711" y="8155"/>
                      <a:pt x="468" y="9803"/>
                    </a:cubicBezTo>
                    <a:cubicBezTo>
                      <a:pt x="313" y="10758"/>
                      <a:pt x="174" y="11712"/>
                      <a:pt x="35" y="12649"/>
                    </a:cubicBezTo>
                    <a:cubicBezTo>
                      <a:pt x="1" y="12840"/>
                      <a:pt x="70" y="13031"/>
                      <a:pt x="278" y="13083"/>
                    </a:cubicBezTo>
                    <a:cubicBezTo>
                      <a:pt x="301" y="13088"/>
                      <a:pt x="325" y="13091"/>
                      <a:pt x="350" y="13091"/>
                    </a:cubicBezTo>
                    <a:cubicBezTo>
                      <a:pt x="499" y="13091"/>
                      <a:pt x="679" y="13003"/>
                      <a:pt x="695" y="12840"/>
                    </a:cubicBezTo>
                    <a:cubicBezTo>
                      <a:pt x="1197" y="9560"/>
                      <a:pt x="1718" y="6281"/>
                      <a:pt x="2256" y="3001"/>
                    </a:cubicBezTo>
                    <a:cubicBezTo>
                      <a:pt x="2395" y="2152"/>
                      <a:pt x="2534" y="1301"/>
                      <a:pt x="2932" y="537"/>
                    </a:cubicBezTo>
                    <a:cubicBezTo>
                      <a:pt x="3065" y="261"/>
                      <a:pt x="2822" y="0"/>
                      <a:pt x="2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7" name="Google Shape;4287;p42"/>
              <p:cNvSpPr/>
              <p:nvPr/>
            </p:nvSpPr>
            <p:spPr>
              <a:xfrm>
                <a:off x="7468350" y="3337675"/>
                <a:ext cx="37550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2451" extrusionOk="0">
                    <a:moveTo>
                      <a:pt x="1159" y="1"/>
                    </a:moveTo>
                    <a:cubicBezTo>
                      <a:pt x="985" y="1"/>
                      <a:pt x="807" y="114"/>
                      <a:pt x="798" y="339"/>
                    </a:cubicBezTo>
                    <a:cubicBezTo>
                      <a:pt x="678" y="3393"/>
                      <a:pt x="504" y="6447"/>
                      <a:pt x="261" y="9483"/>
                    </a:cubicBezTo>
                    <a:cubicBezTo>
                      <a:pt x="192" y="10369"/>
                      <a:pt x="104" y="11236"/>
                      <a:pt x="18" y="12104"/>
                    </a:cubicBezTo>
                    <a:cubicBezTo>
                      <a:pt x="0" y="12294"/>
                      <a:pt x="192" y="12451"/>
                      <a:pt x="365" y="12451"/>
                    </a:cubicBezTo>
                    <a:cubicBezTo>
                      <a:pt x="573" y="12451"/>
                      <a:pt x="712" y="12294"/>
                      <a:pt x="729" y="12104"/>
                    </a:cubicBezTo>
                    <a:cubicBezTo>
                      <a:pt x="1007" y="9067"/>
                      <a:pt x="1215" y="6013"/>
                      <a:pt x="1372" y="2959"/>
                    </a:cubicBezTo>
                    <a:cubicBezTo>
                      <a:pt x="1423" y="2091"/>
                      <a:pt x="1458" y="1207"/>
                      <a:pt x="1492" y="339"/>
                    </a:cubicBezTo>
                    <a:cubicBezTo>
                      <a:pt x="1501" y="114"/>
                      <a:pt x="1332" y="1"/>
                      <a:pt x="1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8" name="Google Shape;4288;p42"/>
              <p:cNvSpPr/>
              <p:nvPr/>
            </p:nvSpPr>
            <p:spPr>
              <a:xfrm>
                <a:off x="7584825" y="3347125"/>
                <a:ext cx="21500" cy="282950"/>
              </a:xfrm>
              <a:custGeom>
                <a:avLst/>
                <a:gdLst/>
                <a:ahLst/>
                <a:cxnLst/>
                <a:rect l="l" t="t" r="r" b="b"/>
                <a:pathLst>
                  <a:path w="860" h="11318" extrusionOk="0">
                    <a:moveTo>
                      <a:pt x="477" y="0"/>
                    </a:moveTo>
                    <a:cubicBezTo>
                      <a:pt x="304" y="0"/>
                      <a:pt x="130" y="108"/>
                      <a:pt x="130" y="325"/>
                    </a:cubicBezTo>
                    <a:cubicBezTo>
                      <a:pt x="165" y="3883"/>
                      <a:pt x="130" y="7439"/>
                      <a:pt x="10" y="10979"/>
                    </a:cubicBezTo>
                    <a:cubicBezTo>
                      <a:pt x="0" y="11205"/>
                      <a:pt x="170" y="11317"/>
                      <a:pt x="343" y="11317"/>
                    </a:cubicBezTo>
                    <a:cubicBezTo>
                      <a:pt x="517" y="11317"/>
                      <a:pt x="695" y="11205"/>
                      <a:pt x="704" y="10979"/>
                    </a:cubicBezTo>
                    <a:cubicBezTo>
                      <a:pt x="824" y="7439"/>
                      <a:pt x="859" y="3883"/>
                      <a:pt x="824" y="325"/>
                    </a:cubicBezTo>
                    <a:cubicBezTo>
                      <a:pt x="824" y="108"/>
                      <a:pt x="651" y="0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42"/>
              <p:cNvSpPr/>
              <p:nvPr/>
            </p:nvSpPr>
            <p:spPr>
              <a:xfrm>
                <a:off x="7684375" y="3332601"/>
                <a:ext cx="32775" cy="250926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087" extrusionOk="0">
                    <a:moveTo>
                      <a:pt x="366" y="1"/>
                    </a:moveTo>
                    <a:cubicBezTo>
                      <a:pt x="192" y="1"/>
                      <a:pt x="0" y="175"/>
                      <a:pt x="19" y="348"/>
                    </a:cubicBezTo>
                    <a:cubicBezTo>
                      <a:pt x="278" y="3298"/>
                      <a:pt x="470" y="6264"/>
                      <a:pt x="556" y="9214"/>
                    </a:cubicBezTo>
                    <a:cubicBezTo>
                      <a:pt x="590" y="10065"/>
                      <a:pt x="608" y="10915"/>
                      <a:pt x="608" y="11748"/>
                    </a:cubicBezTo>
                    <a:cubicBezTo>
                      <a:pt x="617" y="11973"/>
                      <a:pt x="794" y="12086"/>
                      <a:pt x="968" y="12086"/>
                    </a:cubicBezTo>
                    <a:cubicBezTo>
                      <a:pt x="1142" y="12086"/>
                      <a:pt x="1311" y="11973"/>
                      <a:pt x="1303" y="11748"/>
                    </a:cubicBezTo>
                    <a:cubicBezTo>
                      <a:pt x="1268" y="8798"/>
                      <a:pt x="1146" y="5831"/>
                      <a:pt x="921" y="2881"/>
                    </a:cubicBezTo>
                    <a:cubicBezTo>
                      <a:pt x="851" y="2030"/>
                      <a:pt x="782" y="1198"/>
                      <a:pt x="713" y="348"/>
                    </a:cubicBezTo>
                    <a:cubicBezTo>
                      <a:pt x="695" y="175"/>
                      <a:pt x="556" y="1"/>
                      <a:pt x="3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0" name="Google Shape;4290;p42"/>
              <p:cNvSpPr/>
              <p:nvPr/>
            </p:nvSpPr>
            <p:spPr>
              <a:xfrm>
                <a:off x="7769850" y="3316969"/>
                <a:ext cx="53600" cy="251071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2094" extrusionOk="0">
                    <a:moveTo>
                      <a:pt x="421" y="0"/>
                    </a:moveTo>
                    <a:cubicBezTo>
                      <a:pt x="217" y="0"/>
                      <a:pt x="0" y="171"/>
                      <a:pt x="52" y="442"/>
                    </a:cubicBezTo>
                    <a:cubicBezTo>
                      <a:pt x="695" y="3322"/>
                      <a:pt x="1128" y="6272"/>
                      <a:pt x="1319" y="9222"/>
                    </a:cubicBezTo>
                    <a:cubicBezTo>
                      <a:pt x="1389" y="10071"/>
                      <a:pt x="1423" y="10904"/>
                      <a:pt x="1440" y="11755"/>
                    </a:cubicBezTo>
                    <a:cubicBezTo>
                      <a:pt x="1449" y="11981"/>
                      <a:pt x="1627" y="12094"/>
                      <a:pt x="1801" y="12094"/>
                    </a:cubicBezTo>
                    <a:cubicBezTo>
                      <a:pt x="1974" y="12094"/>
                      <a:pt x="2143" y="11981"/>
                      <a:pt x="2134" y="11755"/>
                    </a:cubicBezTo>
                    <a:cubicBezTo>
                      <a:pt x="2065" y="8753"/>
                      <a:pt x="1752" y="5751"/>
                      <a:pt x="1232" y="2783"/>
                    </a:cubicBezTo>
                    <a:cubicBezTo>
                      <a:pt x="1076" y="1934"/>
                      <a:pt x="903" y="1083"/>
                      <a:pt x="729" y="250"/>
                    </a:cubicBezTo>
                    <a:cubicBezTo>
                      <a:pt x="688" y="77"/>
                      <a:pt x="557" y="0"/>
                      <a:pt x="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42"/>
              <p:cNvSpPr/>
              <p:nvPr/>
            </p:nvSpPr>
            <p:spPr>
              <a:xfrm>
                <a:off x="7863450" y="3291850"/>
                <a:ext cx="69750" cy="257466"/>
              </a:xfrm>
              <a:custGeom>
                <a:avLst/>
                <a:gdLst/>
                <a:ahLst/>
                <a:cxnLst/>
                <a:rect l="l" t="t" r="r" b="b"/>
                <a:pathLst>
                  <a:path w="2790" h="12402" extrusionOk="0">
                    <a:moveTo>
                      <a:pt x="430" y="1"/>
                    </a:moveTo>
                    <a:cubicBezTo>
                      <a:pt x="219" y="1"/>
                      <a:pt x="0" y="174"/>
                      <a:pt x="74" y="437"/>
                    </a:cubicBezTo>
                    <a:cubicBezTo>
                      <a:pt x="976" y="3369"/>
                      <a:pt x="1601" y="6406"/>
                      <a:pt x="1895" y="9460"/>
                    </a:cubicBezTo>
                    <a:cubicBezTo>
                      <a:pt x="1983" y="10328"/>
                      <a:pt x="2052" y="11195"/>
                      <a:pt x="2087" y="12063"/>
                    </a:cubicBezTo>
                    <a:cubicBezTo>
                      <a:pt x="2095" y="12288"/>
                      <a:pt x="2273" y="12401"/>
                      <a:pt x="2446" y="12401"/>
                    </a:cubicBezTo>
                    <a:cubicBezTo>
                      <a:pt x="2620" y="12401"/>
                      <a:pt x="2789" y="12288"/>
                      <a:pt x="2781" y="12063"/>
                    </a:cubicBezTo>
                    <a:cubicBezTo>
                      <a:pt x="2642" y="8956"/>
                      <a:pt x="2208" y="5833"/>
                      <a:pt x="1462" y="2797"/>
                    </a:cubicBezTo>
                    <a:cubicBezTo>
                      <a:pt x="1254" y="1946"/>
                      <a:pt x="1011" y="1096"/>
                      <a:pt x="750" y="245"/>
                    </a:cubicBezTo>
                    <a:cubicBezTo>
                      <a:pt x="702" y="74"/>
                      <a:pt x="568" y="1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2" name="Google Shape;4292;p42"/>
              <p:cNvSpPr/>
              <p:nvPr/>
            </p:nvSpPr>
            <p:spPr>
              <a:xfrm>
                <a:off x="7140375" y="2692350"/>
                <a:ext cx="302425" cy="297775"/>
              </a:xfrm>
              <a:custGeom>
                <a:avLst/>
                <a:gdLst/>
                <a:ahLst/>
                <a:cxnLst/>
                <a:rect l="l" t="t" r="r" b="b"/>
                <a:pathLst>
                  <a:path w="12097" h="11911" extrusionOk="0">
                    <a:moveTo>
                      <a:pt x="7877" y="0"/>
                    </a:moveTo>
                    <a:cubicBezTo>
                      <a:pt x="7176" y="0"/>
                      <a:pt x="6457" y="221"/>
                      <a:pt x="5797" y="471"/>
                    </a:cubicBezTo>
                    <a:cubicBezTo>
                      <a:pt x="4183" y="1112"/>
                      <a:pt x="2622" y="1998"/>
                      <a:pt x="1563" y="3368"/>
                    </a:cubicBezTo>
                    <a:cubicBezTo>
                      <a:pt x="487" y="4740"/>
                      <a:pt x="1" y="6630"/>
                      <a:pt x="626" y="8245"/>
                    </a:cubicBezTo>
                    <a:cubicBezTo>
                      <a:pt x="1234" y="9807"/>
                      <a:pt x="2518" y="10813"/>
                      <a:pt x="4114" y="11281"/>
                    </a:cubicBezTo>
                    <a:cubicBezTo>
                      <a:pt x="4878" y="11507"/>
                      <a:pt x="5692" y="11628"/>
                      <a:pt x="6509" y="11681"/>
                    </a:cubicBezTo>
                    <a:cubicBezTo>
                      <a:pt x="6912" y="11715"/>
                      <a:pt x="7569" y="11910"/>
                      <a:pt x="8106" y="11910"/>
                    </a:cubicBezTo>
                    <a:cubicBezTo>
                      <a:pt x="8377" y="11910"/>
                      <a:pt x="8618" y="11860"/>
                      <a:pt x="8781" y="11715"/>
                    </a:cubicBezTo>
                    <a:lnTo>
                      <a:pt x="11888" y="8956"/>
                    </a:lnTo>
                    <a:cubicBezTo>
                      <a:pt x="12043" y="7585"/>
                      <a:pt x="12096" y="6179"/>
                      <a:pt x="11853" y="4826"/>
                    </a:cubicBezTo>
                    <a:cubicBezTo>
                      <a:pt x="11610" y="3472"/>
                      <a:pt x="11055" y="2137"/>
                      <a:pt x="10135" y="1112"/>
                    </a:cubicBezTo>
                    <a:cubicBezTo>
                      <a:pt x="9806" y="731"/>
                      <a:pt x="9424" y="402"/>
                      <a:pt x="8955" y="210"/>
                    </a:cubicBezTo>
                    <a:cubicBezTo>
                      <a:pt x="8608" y="61"/>
                      <a:pt x="8245" y="0"/>
                      <a:pt x="78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42"/>
              <p:cNvSpPr/>
              <p:nvPr/>
            </p:nvSpPr>
            <p:spPr>
              <a:xfrm>
                <a:off x="7143850" y="2688000"/>
                <a:ext cx="303275" cy="306525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12261" extrusionOk="0">
                    <a:moveTo>
                      <a:pt x="7723" y="347"/>
                    </a:moveTo>
                    <a:cubicBezTo>
                      <a:pt x="7880" y="347"/>
                      <a:pt x="8037" y="359"/>
                      <a:pt x="8191" y="384"/>
                    </a:cubicBezTo>
                    <a:cubicBezTo>
                      <a:pt x="9632" y="610"/>
                      <a:pt x="10569" y="2119"/>
                      <a:pt x="11071" y="3369"/>
                    </a:cubicBezTo>
                    <a:cubicBezTo>
                      <a:pt x="11645" y="4810"/>
                      <a:pt x="11765" y="6371"/>
                      <a:pt x="11679" y="7915"/>
                    </a:cubicBezTo>
                    <a:cubicBezTo>
                      <a:pt x="11663" y="8288"/>
                      <a:pt x="11617" y="8675"/>
                      <a:pt x="11583" y="9048"/>
                    </a:cubicBezTo>
                    <a:lnTo>
                      <a:pt x="11583" y="9048"/>
                    </a:lnTo>
                    <a:cubicBezTo>
                      <a:pt x="10660" y="9867"/>
                      <a:pt x="9738" y="10670"/>
                      <a:pt x="8834" y="11489"/>
                    </a:cubicBezTo>
                    <a:cubicBezTo>
                      <a:pt x="8712" y="11594"/>
                      <a:pt x="8607" y="11716"/>
                      <a:pt x="8487" y="11785"/>
                    </a:cubicBezTo>
                    <a:cubicBezTo>
                      <a:pt x="8346" y="11887"/>
                      <a:pt x="8159" y="11914"/>
                      <a:pt x="7973" y="11914"/>
                    </a:cubicBezTo>
                    <a:cubicBezTo>
                      <a:pt x="7906" y="11914"/>
                      <a:pt x="7839" y="11911"/>
                      <a:pt x="7774" y="11906"/>
                    </a:cubicBezTo>
                    <a:cubicBezTo>
                      <a:pt x="7497" y="11889"/>
                      <a:pt x="7203" y="11820"/>
                      <a:pt x="6925" y="11767"/>
                    </a:cubicBezTo>
                    <a:cubicBezTo>
                      <a:pt x="6266" y="11646"/>
                      <a:pt x="5588" y="11628"/>
                      <a:pt x="4929" y="11508"/>
                    </a:cubicBezTo>
                    <a:cubicBezTo>
                      <a:pt x="4253" y="11385"/>
                      <a:pt x="3575" y="11195"/>
                      <a:pt x="2969" y="10865"/>
                    </a:cubicBezTo>
                    <a:cubicBezTo>
                      <a:pt x="1875" y="10310"/>
                      <a:pt x="991" y="9373"/>
                      <a:pt x="609" y="8211"/>
                    </a:cubicBezTo>
                    <a:cubicBezTo>
                      <a:pt x="174" y="6943"/>
                      <a:pt x="435" y="5520"/>
                      <a:pt x="1077" y="4375"/>
                    </a:cubicBezTo>
                    <a:cubicBezTo>
                      <a:pt x="1754" y="3160"/>
                      <a:pt x="2865" y="2258"/>
                      <a:pt x="4061" y="1582"/>
                    </a:cubicBezTo>
                    <a:cubicBezTo>
                      <a:pt x="4669" y="1252"/>
                      <a:pt x="5329" y="957"/>
                      <a:pt x="5988" y="715"/>
                    </a:cubicBezTo>
                    <a:cubicBezTo>
                      <a:pt x="6535" y="509"/>
                      <a:pt x="7136" y="347"/>
                      <a:pt x="7723" y="347"/>
                    </a:cubicBezTo>
                    <a:close/>
                    <a:moveTo>
                      <a:pt x="7739" y="1"/>
                    </a:moveTo>
                    <a:cubicBezTo>
                      <a:pt x="6819" y="1"/>
                      <a:pt x="5866" y="357"/>
                      <a:pt x="5033" y="715"/>
                    </a:cubicBezTo>
                    <a:cubicBezTo>
                      <a:pt x="3714" y="1305"/>
                      <a:pt x="2430" y="2085"/>
                      <a:pt x="1476" y="3195"/>
                    </a:cubicBezTo>
                    <a:cubicBezTo>
                      <a:pt x="574" y="4254"/>
                      <a:pt x="1" y="5624"/>
                      <a:pt x="35" y="7031"/>
                    </a:cubicBezTo>
                    <a:cubicBezTo>
                      <a:pt x="88" y="8349"/>
                      <a:pt x="730" y="9599"/>
                      <a:pt x="1719" y="10448"/>
                    </a:cubicBezTo>
                    <a:cubicBezTo>
                      <a:pt x="2795" y="11369"/>
                      <a:pt x="4165" y="11767"/>
                      <a:pt x="5553" y="11959"/>
                    </a:cubicBezTo>
                    <a:cubicBezTo>
                      <a:pt x="5900" y="11993"/>
                      <a:pt x="6248" y="12010"/>
                      <a:pt x="6595" y="12063"/>
                    </a:cubicBezTo>
                    <a:cubicBezTo>
                      <a:pt x="6890" y="12114"/>
                      <a:pt x="7203" y="12184"/>
                      <a:pt x="7497" y="12218"/>
                    </a:cubicBezTo>
                    <a:cubicBezTo>
                      <a:pt x="7648" y="12242"/>
                      <a:pt x="7805" y="12260"/>
                      <a:pt x="7961" y="12260"/>
                    </a:cubicBezTo>
                    <a:cubicBezTo>
                      <a:pt x="8254" y="12260"/>
                      <a:pt x="8544" y="12197"/>
                      <a:pt x="8781" y="11993"/>
                    </a:cubicBezTo>
                    <a:cubicBezTo>
                      <a:pt x="9787" y="11142"/>
                      <a:pt x="10777" y="10223"/>
                      <a:pt x="11765" y="9338"/>
                    </a:cubicBezTo>
                    <a:cubicBezTo>
                      <a:pt x="11800" y="9321"/>
                      <a:pt x="11835" y="9286"/>
                      <a:pt x="11870" y="9252"/>
                    </a:cubicBezTo>
                    <a:cubicBezTo>
                      <a:pt x="11906" y="9219"/>
                      <a:pt x="11921" y="9180"/>
                      <a:pt x="11920" y="9141"/>
                    </a:cubicBezTo>
                    <a:lnTo>
                      <a:pt x="11920" y="9141"/>
                    </a:lnTo>
                    <a:cubicBezTo>
                      <a:pt x="11921" y="9137"/>
                      <a:pt x="11922" y="9134"/>
                      <a:pt x="11922" y="9130"/>
                    </a:cubicBezTo>
                    <a:cubicBezTo>
                      <a:pt x="12113" y="7464"/>
                      <a:pt x="12131" y="5729"/>
                      <a:pt x="11679" y="4097"/>
                    </a:cubicBezTo>
                    <a:cubicBezTo>
                      <a:pt x="11298" y="2744"/>
                      <a:pt x="10551" y="1270"/>
                      <a:pt x="9336" y="472"/>
                    </a:cubicBezTo>
                    <a:cubicBezTo>
                      <a:pt x="8839" y="131"/>
                      <a:pt x="8295" y="1"/>
                      <a:pt x="77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42"/>
              <p:cNvSpPr/>
              <p:nvPr/>
            </p:nvSpPr>
            <p:spPr>
              <a:xfrm>
                <a:off x="7217175" y="2764825"/>
                <a:ext cx="180500" cy="1727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6908" extrusionOk="0">
                    <a:moveTo>
                      <a:pt x="4504" y="0"/>
                    </a:moveTo>
                    <a:cubicBezTo>
                      <a:pt x="4276" y="0"/>
                      <a:pt x="4044" y="44"/>
                      <a:pt x="3818" y="106"/>
                    </a:cubicBezTo>
                    <a:cubicBezTo>
                      <a:pt x="2343" y="469"/>
                      <a:pt x="1059" y="1510"/>
                      <a:pt x="365" y="2847"/>
                    </a:cubicBezTo>
                    <a:cubicBezTo>
                      <a:pt x="156" y="3264"/>
                      <a:pt x="1" y="3697"/>
                      <a:pt x="36" y="4166"/>
                    </a:cubicBezTo>
                    <a:cubicBezTo>
                      <a:pt x="122" y="5138"/>
                      <a:pt x="1059" y="5779"/>
                      <a:pt x="1961" y="6161"/>
                    </a:cubicBezTo>
                    <a:cubicBezTo>
                      <a:pt x="3037" y="6595"/>
                      <a:pt x="4165" y="6855"/>
                      <a:pt x="5311" y="6908"/>
                    </a:cubicBezTo>
                    <a:lnTo>
                      <a:pt x="7028" y="6369"/>
                    </a:lnTo>
                    <a:cubicBezTo>
                      <a:pt x="7219" y="4599"/>
                      <a:pt x="6872" y="2760"/>
                      <a:pt x="6039" y="1198"/>
                    </a:cubicBezTo>
                    <a:cubicBezTo>
                      <a:pt x="5797" y="730"/>
                      <a:pt x="5466" y="244"/>
                      <a:pt x="4964" y="71"/>
                    </a:cubicBezTo>
                    <a:cubicBezTo>
                      <a:pt x="4815" y="21"/>
                      <a:pt x="4660" y="0"/>
                      <a:pt x="45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42"/>
              <p:cNvSpPr/>
              <p:nvPr/>
            </p:nvSpPr>
            <p:spPr>
              <a:xfrm>
                <a:off x="7821050" y="2692350"/>
                <a:ext cx="301950" cy="297775"/>
              </a:xfrm>
              <a:custGeom>
                <a:avLst/>
                <a:gdLst/>
                <a:ahLst/>
                <a:cxnLst/>
                <a:rect l="l" t="t" r="r" b="b"/>
                <a:pathLst>
                  <a:path w="12078" h="11911" extrusionOk="0">
                    <a:moveTo>
                      <a:pt x="4201" y="0"/>
                    </a:moveTo>
                    <a:cubicBezTo>
                      <a:pt x="3833" y="0"/>
                      <a:pt x="3470" y="61"/>
                      <a:pt x="3123" y="210"/>
                    </a:cubicBezTo>
                    <a:cubicBezTo>
                      <a:pt x="2672" y="402"/>
                      <a:pt x="2291" y="731"/>
                      <a:pt x="1943" y="1112"/>
                    </a:cubicBezTo>
                    <a:cubicBezTo>
                      <a:pt x="1023" y="2137"/>
                      <a:pt x="486" y="3472"/>
                      <a:pt x="243" y="4826"/>
                    </a:cubicBezTo>
                    <a:cubicBezTo>
                      <a:pt x="0" y="6179"/>
                      <a:pt x="51" y="7585"/>
                      <a:pt x="208" y="8956"/>
                    </a:cubicBezTo>
                    <a:lnTo>
                      <a:pt x="3297" y="11715"/>
                    </a:lnTo>
                    <a:cubicBezTo>
                      <a:pt x="3465" y="11860"/>
                      <a:pt x="3710" y="11910"/>
                      <a:pt x="3984" y="11910"/>
                    </a:cubicBezTo>
                    <a:cubicBezTo>
                      <a:pt x="4526" y="11910"/>
                      <a:pt x="5183" y="11715"/>
                      <a:pt x="5587" y="11681"/>
                    </a:cubicBezTo>
                    <a:cubicBezTo>
                      <a:pt x="6386" y="11628"/>
                      <a:pt x="7200" y="11507"/>
                      <a:pt x="7982" y="11281"/>
                    </a:cubicBezTo>
                    <a:cubicBezTo>
                      <a:pt x="9560" y="10813"/>
                      <a:pt x="10844" y="9807"/>
                      <a:pt x="11452" y="8245"/>
                    </a:cubicBezTo>
                    <a:cubicBezTo>
                      <a:pt x="12077" y="6630"/>
                      <a:pt x="11591" y="4740"/>
                      <a:pt x="10532" y="3368"/>
                    </a:cubicBezTo>
                    <a:cubicBezTo>
                      <a:pt x="9456" y="1998"/>
                      <a:pt x="7913" y="1112"/>
                      <a:pt x="6298" y="471"/>
                    </a:cubicBezTo>
                    <a:cubicBezTo>
                      <a:pt x="5627" y="221"/>
                      <a:pt x="4904" y="0"/>
                      <a:pt x="42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42"/>
              <p:cNvSpPr/>
              <p:nvPr/>
            </p:nvSpPr>
            <p:spPr>
              <a:xfrm>
                <a:off x="7817125" y="2688000"/>
                <a:ext cx="306725" cy="306675"/>
              </a:xfrm>
              <a:custGeom>
                <a:avLst/>
                <a:gdLst/>
                <a:ahLst/>
                <a:cxnLst/>
                <a:rect l="l" t="t" r="r" b="b"/>
                <a:pathLst>
                  <a:path w="12269" h="12267" extrusionOk="0">
                    <a:moveTo>
                      <a:pt x="4388" y="342"/>
                    </a:moveTo>
                    <a:cubicBezTo>
                      <a:pt x="5321" y="342"/>
                      <a:pt x="6294" y="742"/>
                      <a:pt x="7115" y="1113"/>
                    </a:cubicBezTo>
                    <a:cubicBezTo>
                      <a:pt x="8382" y="1686"/>
                      <a:pt x="9562" y="2450"/>
                      <a:pt x="10446" y="3526"/>
                    </a:cubicBezTo>
                    <a:cubicBezTo>
                      <a:pt x="11297" y="4567"/>
                      <a:pt x="11818" y="5920"/>
                      <a:pt x="11696" y="7274"/>
                    </a:cubicBezTo>
                    <a:cubicBezTo>
                      <a:pt x="11591" y="8505"/>
                      <a:pt x="10881" y="9668"/>
                      <a:pt x="9891" y="10397"/>
                    </a:cubicBezTo>
                    <a:cubicBezTo>
                      <a:pt x="8764" y="11247"/>
                      <a:pt x="7357" y="11542"/>
                      <a:pt x="5987" y="11663"/>
                    </a:cubicBezTo>
                    <a:cubicBezTo>
                      <a:pt x="5432" y="11716"/>
                      <a:pt x="4877" y="11871"/>
                      <a:pt x="4322" y="11906"/>
                    </a:cubicBezTo>
                    <a:cubicBezTo>
                      <a:pt x="4265" y="11909"/>
                      <a:pt x="4210" y="11911"/>
                      <a:pt x="4156" y="11911"/>
                    </a:cubicBezTo>
                    <a:cubicBezTo>
                      <a:pt x="3911" y="11911"/>
                      <a:pt x="3691" y="11868"/>
                      <a:pt x="3505" y="11698"/>
                    </a:cubicBezTo>
                    <a:cubicBezTo>
                      <a:pt x="2517" y="10830"/>
                      <a:pt x="1545" y="9962"/>
                      <a:pt x="574" y="9078"/>
                    </a:cubicBezTo>
                    <a:cubicBezTo>
                      <a:pt x="556" y="9069"/>
                      <a:pt x="542" y="9055"/>
                      <a:pt x="528" y="9042"/>
                    </a:cubicBezTo>
                    <a:lnTo>
                      <a:pt x="528" y="9042"/>
                    </a:lnTo>
                    <a:cubicBezTo>
                      <a:pt x="346" y="7473"/>
                      <a:pt x="320" y="5873"/>
                      <a:pt x="712" y="4340"/>
                    </a:cubicBezTo>
                    <a:cubicBezTo>
                      <a:pt x="1059" y="3022"/>
                      <a:pt x="1770" y="1547"/>
                      <a:pt x="2933" y="766"/>
                    </a:cubicBezTo>
                    <a:cubicBezTo>
                      <a:pt x="3386" y="460"/>
                      <a:pt x="3881" y="342"/>
                      <a:pt x="4388" y="342"/>
                    </a:cubicBezTo>
                    <a:close/>
                    <a:moveTo>
                      <a:pt x="4360" y="0"/>
                    </a:moveTo>
                    <a:cubicBezTo>
                      <a:pt x="4150" y="0"/>
                      <a:pt x="3940" y="17"/>
                      <a:pt x="3732" y="55"/>
                    </a:cubicBezTo>
                    <a:cubicBezTo>
                      <a:pt x="2309" y="333"/>
                      <a:pt x="1319" y="1807"/>
                      <a:pt x="782" y="3056"/>
                    </a:cubicBezTo>
                    <a:cubicBezTo>
                      <a:pt x="157" y="4567"/>
                      <a:pt x="0" y="6214"/>
                      <a:pt x="70" y="7829"/>
                    </a:cubicBezTo>
                    <a:cubicBezTo>
                      <a:pt x="104" y="8252"/>
                      <a:pt x="137" y="8677"/>
                      <a:pt x="188" y="9100"/>
                    </a:cubicBezTo>
                    <a:lnTo>
                      <a:pt x="188" y="9100"/>
                    </a:lnTo>
                    <a:cubicBezTo>
                      <a:pt x="175" y="9151"/>
                      <a:pt x="188" y="9208"/>
                      <a:pt x="243" y="9252"/>
                    </a:cubicBezTo>
                    <a:cubicBezTo>
                      <a:pt x="1215" y="10119"/>
                      <a:pt x="2187" y="10987"/>
                      <a:pt x="3176" y="11871"/>
                    </a:cubicBezTo>
                    <a:cubicBezTo>
                      <a:pt x="3366" y="12028"/>
                      <a:pt x="3540" y="12184"/>
                      <a:pt x="3783" y="12236"/>
                    </a:cubicBezTo>
                    <a:cubicBezTo>
                      <a:pt x="3900" y="12258"/>
                      <a:pt x="4018" y="12267"/>
                      <a:pt x="4136" y="12267"/>
                    </a:cubicBezTo>
                    <a:cubicBezTo>
                      <a:pt x="4596" y="12267"/>
                      <a:pt x="5060" y="12131"/>
                      <a:pt x="5502" y="12063"/>
                    </a:cubicBezTo>
                    <a:cubicBezTo>
                      <a:pt x="5865" y="11993"/>
                      <a:pt x="6230" y="11993"/>
                      <a:pt x="6594" y="11941"/>
                    </a:cubicBezTo>
                    <a:cubicBezTo>
                      <a:pt x="6994" y="11889"/>
                      <a:pt x="7392" y="11820"/>
                      <a:pt x="7792" y="11732"/>
                    </a:cubicBezTo>
                    <a:cubicBezTo>
                      <a:pt x="8451" y="11577"/>
                      <a:pt x="9076" y="11334"/>
                      <a:pt x="9666" y="10969"/>
                    </a:cubicBezTo>
                    <a:cubicBezTo>
                      <a:pt x="10742" y="10310"/>
                      <a:pt x="11609" y="9252"/>
                      <a:pt x="11922" y="8002"/>
                    </a:cubicBezTo>
                    <a:cubicBezTo>
                      <a:pt x="12269" y="6666"/>
                      <a:pt x="11938" y="5191"/>
                      <a:pt x="11228" y="4011"/>
                    </a:cubicBezTo>
                    <a:cubicBezTo>
                      <a:pt x="10481" y="2779"/>
                      <a:pt x="9301" y="1860"/>
                      <a:pt x="8035" y="1182"/>
                    </a:cubicBezTo>
                    <a:cubicBezTo>
                      <a:pt x="7376" y="835"/>
                      <a:pt x="6698" y="541"/>
                      <a:pt x="5987" y="298"/>
                    </a:cubicBezTo>
                    <a:cubicBezTo>
                      <a:pt x="5470" y="122"/>
                      <a:pt x="4917" y="0"/>
                      <a:pt x="4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7" name="Google Shape;4297;p42"/>
              <p:cNvSpPr/>
              <p:nvPr/>
            </p:nvSpPr>
            <p:spPr>
              <a:xfrm>
                <a:off x="7865700" y="2764825"/>
                <a:ext cx="180950" cy="172700"/>
              </a:xfrm>
              <a:custGeom>
                <a:avLst/>
                <a:gdLst/>
                <a:ahLst/>
                <a:cxnLst/>
                <a:rect l="l" t="t" r="r" b="b"/>
                <a:pathLst>
                  <a:path w="7238" h="6908" extrusionOk="0">
                    <a:moveTo>
                      <a:pt x="2717" y="0"/>
                    </a:moveTo>
                    <a:cubicBezTo>
                      <a:pt x="2560" y="0"/>
                      <a:pt x="2405" y="21"/>
                      <a:pt x="2256" y="71"/>
                    </a:cubicBezTo>
                    <a:cubicBezTo>
                      <a:pt x="1754" y="244"/>
                      <a:pt x="1442" y="730"/>
                      <a:pt x="1181" y="1198"/>
                    </a:cubicBezTo>
                    <a:cubicBezTo>
                      <a:pt x="348" y="2760"/>
                      <a:pt x="1" y="4599"/>
                      <a:pt x="192" y="6369"/>
                    </a:cubicBezTo>
                    <a:lnTo>
                      <a:pt x="1909" y="6908"/>
                    </a:lnTo>
                    <a:cubicBezTo>
                      <a:pt x="3055" y="6855"/>
                      <a:pt x="4200" y="6595"/>
                      <a:pt x="5259" y="6161"/>
                    </a:cubicBezTo>
                    <a:cubicBezTo>
                      <a:pt x="6161" y="5779"/>
                      <a:pt x="7115" y="5138"/>
                      <a:pt x="7184" y="4166"/>
                    </a:cubicBezTo>
                    <a:cubicBezTo>
                      <a:pt x="7237" y="3697"/>
                      <a:pt x="7080" y="3264"/>
                      <a:pt x="6872" y="2847"/>
                    </a:cubicBezTo>
                    <a:cubicBezTo>
                      <a:pt x="6161" y="1510"/>
                      <a:pt x="4877" y="469"/>
                      <a:pt x="3402" y="106"/>
                    </a:cubicBezTo>
                    <a:cubicBezTo>
                      <a:pt x="3176" y="44"/>
                      <a:pt x="2944" y="0"/>
                      <a:pt x="27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8" name="Google Shape;4298;p42"/>
              <p:cNvSpPr/>
              <p:nvPr/>
            </p:nvSpPr>
            <p:spPr>
              <a:xfrm>
                <a:off x="7252750" y="2823400"/>
                <a:ext cx="760475" cy="588250"/>
              </a:xfrm>
              <a:custGeom>
                <a:avLst/>
                <a:gdLst/>
                <a:ahLst/>
                <a:cxnLst/>
                <a:rect l="l" t="t" r="r" b="b"/>
                <a:pathLst>
                  <a:path w="30419" h="23530" extrusionOk="0">
                    <a:moveTo>
                      <a:pt x="5019" y="0"/>
                    </a:moveTo>
                    <a:cubicBezTo>
                      <a:pt x="4942" y="0"/>
                      <a:pt x="4859" y="11"/>
                      <a:pt x="4772" y="35"/>
                    </a:cubicBezTo>
                    <a:cubicBezTo>
                      <a:pt x="3228" y="451"/>
                      <a:pt x="4841" y="3471"/>
                      <a:pt x="4841" y="3471"/>
                    </a:cubicBezTo>
                    <a:cubicBezTo>
                      <a:pt x="4841" y="3471"/>
                      <a:pt x="3568" y="1162"/>
                      <a:pt x="2726" y="1162"/>
                    </a:cubicBezTo>
                    <a:cubicBezTo>
                      <a:pt x="2605" y="1162"/>
                      <a:pt x="2493" y="1210"/>
                      <a:pt x="2395" y="1319"/>
                    </a:cubicBezTo>
                    <a:cubicBezTo>
                      <a:pt x="1608" y="2175"/>
                      <a:pt x="4064" y="3909"/>
                      <a:pt x="4129" y="3956"/>
                    </a:cubicBezTo>
                    <a:lnTo>
                      <a:pt x="4129" y="3956"/>
                    </a:lnTo>
                    <a:cubicBezTo>
                      <a:pt x="4082" y="3923"/>
                      <a:pt x="2820" y="3045"/>
                      <a:pt x="1939" y="3045"/>
                    </a:cubicBezTo>
                    <a:cubicBezTo>
                      <a:pt x="1598" y="3045"/>
                      <a:pt x="1315" y="3177"/>
                      <a:pt x="1181" y="3540"/>
                    </a:cubicBezTo>
                    <a:cubicBezTo>
                      <a:pt x="695" y="4859"/>
                      <a:pt x="4043" y="5432"/>
                      <a:pt x="4043" y="5432"/>
                    </a:cubicBezTo>
                    <a:cubicBezTo>
                      <a:pt x="1667" y="8642"/>
                      <a:pt x="973" y="11748"/>
                      <a:pt x="383" y="14611"/>
                    </a:cubicBezTo>
                    <a:cubicBezTo>
                      <a:pt x="174" y="15705"/>
                      <a:pt x="1" y="16866"/>
                      <a:pt x="365" y="17926"/>
                    </a:cubicBezTo>
                    <a:cubicBezTo>
                      <a:pt x="695" y="18879"/>
                      <a:pt x="1440" y="19661"/>
                      <a:pt x="2291" y="20216"/>
                    </a:cubicBezTo>
                    <a:cubicBezTo>
                      <a:pt x="3124" y="20737"/>
                      <a:pt x="7722" y="23409"/>
                      <a:pt x="15218" y="23530"/>
                    </a:cubicBezTo>
                    <a:cubicBezTo>
                      <a:pt x="22697" y="23409"/>
                      <a:pt x="27313" y="20737"/>
                      <a:pt x="28146" y="20216"/>
                    </a:cubicBezTo>
                    <a:cubicBezTo>
                      <a:pt x="28995" y="19661"/>
                      <a:pt x="29724" y="18879"/>
                      <a:pt x="30055" y="17926"/>
                    </a:cubicBezTo>
                    <a:cubicBezTo>
                      <a:pt x="30418" y="16866"/>
                      <a:pt x="30263" y="15705"/>
                      <a:pt x="30037" y="14611"/>
                    </a:cubicBezTo>
                    <a:cubicBezTo>
                      <a:pt x="29447" y="11748"/>
                      <a:pt x="28753" y="8642"/>
                      <a:pt x="26376" y="5432"/>
                    </a:cubicBezTo>
                    <a:cubicBezTo>
                      <a:pt x="26376" y="5432"/>
                      <a:pt x="29724" y="4859"/>
                      <a:pt x="29238" y="3540"/>
                    </a:cubicBezTo>
                    <a:cubicBezTo>
                      <a:pt x="29105" y="3177"/>
                      <a:pt x="28822" y="3045"/>
                      <a:pt x="28483" y="3045"/>
                    </a:cubicBezTo>
                    <a:cubicBezTo>
                      <a:pt x="27608" y="3045"/>
                      <a:pt x="26356" y="3922"/>
                      <a:pt x="26308" y="3956"/>
                    </a:cubicBezTo>
                    <a:lnTo>
                      <a:pt x="26308" y="3956"/>
                    </a:lnTo>
                    <a:cubicBezTo>
                      <a:pt x="26375" y="3908"/>
                      <a:pt x="28811" y="2175"/>
                      <a:pt x="28042" y="1319"/>
                    </a:cubicBezTo>
                    <a:cubicBezTo>
                      <a:pt x="27942" y="1210"/>
                      <a:pt x="27828" y="1162"/>
                      <a:pt x="27705" y="1162"/>
                    </a:cubicBezTo>
                    <a:cubicBezTo>
                      <a:pt x="26851" y="1162"/>
                      <a:pt x="25578" y="3471"/>
                      <a:pt x="25578" y="3471"/>
                    </a:cubicBezTo>
                    <a:cubicBezTo>
                      <a:pt x="25578" y="3471"/>
                      <a:pt x="27209" y="451"/>
                      <a:pt x="25664" y="35"/>
                    </a:cubicBezTo>
                    <a:cubicBezTo>
                      <a:pt x="25576" y="11"/>
                      <a:pt x="25494" y="0"/>
                      <a:pt x="25417" y="0"/>
                    </a:cubicBezTo>
                    <a:cubicBezTo>
                      <a:pt x="24132" y="0"/>
                      <a:pt x="24224" y="3089"/>
                      <a:pt x="24224" y="3089"/>
                    </a:cubicBezTo>
                    <a:cubicBezTo>
                      <a:pt x="24224" y="3089"/>
                      <a:pt x="22142" y="469"/>
                      <a:pt x="15218" y="347"/>
                    </a:cubicBezTo>
                    <a:cubicBezTo>
                      <a:pt x="8277" y="469"/>
                      <a:pt x="6195" y="3089"/>
                      <a:pt x="6195" y="3089"/>
                    </a:cubicBezTo>
                    <a:cubicBezTo>
                      <a:pt x="6195" y="3089"/>
                      <a:pt x="6304" y="0"/>
                      <a:pt x="50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9" name="Google Shape;4299;p42"/>
              <p:cNvSpPr/>
              <p:nvPr/>
            </p:nvSpPr>
            <p:spPr>
              <a:xfrm>
                <a:off x="7250150" y="2819225"/>
                <a:ext cx="766550" cy="596575"/>
              </a:xfrm>
              <a:custGeom>
                <a:avLst/>
                <a:gdLst/>
                <a:ahLst/>
                <a:cxnLst/>
                <a:rect l="l" t="t" r="r" b="b"/>
                <a:pathLst>
                  <a:path w="30662" h="23863" extrusionOk="0">
                    <a:moveTo>
                      <a:pt x="25490" y="339"/>
                    </a:moveTo>
                    <a:cubicBezTo>
                      <a:pt x="25720" y="339"/>
                      <a:pt x="25969" y="441"/>
                      <a:pt x="26098" y="618"/>
                    </a:cubicBezTo>
                    <a:cubicBezTo>
                      <a:pt x="26427" y="1070"/>
                      <a:pt x="26219" y="1816"/>
                      <a:pt x="26064" y="2284"/>
                    </a:cubicBezTo>
                    <a:cubicBezTo>
                      <a:pt x="25925" y="2719"/>
                      <a:pt x="25751" y="3152"/>
                      <a:pt x="25543" y="3552"/>
                    </a:cubicBezTo>
                    <a:cubicBezTo>
                      <a:pt x="25471" y="3684"/>
                      <a:pt x="25590" y="3807"/>
                      <a:pt x="25705" y="3807"/>
                    </a:cubicBezTo>
                    <a:cubicBezTo>
                      <a:pt x="25756" y="3807"/>
                      <a:pt x="25805" y="3783"/>
                      <a:pt x="25837" y="3725"/>
                    </a:cubicBezTo>
                    <a:cubicBezTo>
                      <a:pt x="25994" y="3447"/>
                      <a:pt x="26168" y="3170"/>
                      <a:pt x="26341" y="2909"/>
                    </a:cubicBezTo>
                    <a:cubicBezTo>
                      <a:pt x="26635" y="2476"/>
                      <a:pt x="26948" y="2025"/>
                      <a:pt x="27382" y="1694"/>
                    </a:cubicBezTo>
                    <a:cubicBezTo>
                      <a:pt x="27490" y="1617"/>
                      <a:pt x="27654" y="1499"/>
                      <a:pt x="27799" y="1499"/>
                    </a:cubicBezTo>
                    <a:cubicBezTo>
                      <a:pt x="27816" y="1499"/>
                      <a:pt x="27833" y="1500"/>
                      <a:pt x="27850" y="1504"/>
                    </a:cubicBezTo>
                    <a:cubicBezTo>
                      <a:pt x="28024" y="1539"/>
                      <a:pt x="28128" y="1729"/>
                      <a:pt x="28128" y="1902"/>
                    </a:cubicBezTo>
                    <a:cubicBezTo>
                      <a:pt x="28111" y="2388"/>
                      <a:pt x="27607" y="2858"/>
                      <a:pt x="27278" y="3170"/>
                    </a:cubicBezTo>
                    <a:cubicBezTo>
                      <a:pt x="26983" y="3463"/>
                      <a:pt x="26655" y="3740"/>
                      <a:pt x="26326" y="3983"/>
                    </a:cubicBezTo>
                    <a:lnTo>
                      <a:pt x="26326" y="3983"/>
                    </a:lnTo>
                    <a:cubicBezTo>
                      <a:pt x="26325" y="3983"/>
                      <a:pt x="26324" y="3984"/>
                      <a:pt x="26323" y="3985"/>
                    </a:cubicBezTo>
                    <a:cubicBezTo>
                      <a:pt x="26164" y="4087"/>
                      <a:pt x="26259" y="4309"/>
                      <a:pt x="26406" y="4309"/>
                    </a:cubicBezTo>
                    <a:cubicBezTo>
                      <a:pt x="26434" y="4309"/>
                      <a:pt x="26465" y="4300"/>
                      <a:pt x="26497" y="4280"/>
                    </a:cubicBezTo>
                    <a:cubicBezTo>
                      <a:pt x="26510" y="4271"/>
                      <a:pt x="26524" y="4261"/>
                      <a:pt x="26537" y="4251"/>
                    </a:cubicBezTo>
                    <a:lnTo>
                      <a:pt x="26537" y="4251"/>
                    </a:lnTo>
                    <a:cubicBezTo>
                      <a:pt x="26804" y="4056"/>
                      <a:pt x="27102" y="3891"/>
                      <a:pt x="27399" y="3742"/>
                    </a:cubicBezTo>
                    <a:cubicBezTo>
                      <a:pt x="27718" y="3596"/>
                      <a:pt x="28170" y="3379"/>
                      <a:pt x="28567" y="3379"/>
                    </a:cubicBezTo>
                    <a:cubicBezTo>
                      <a:pt x="28688" y="3379"/>
                      <a:pt x="28804" y="3399"/>
                      <a:pt x="28909" y="3447"/>
                    </a:cubicBezTo>
                    <a:cubicBezTo>
                      <a:pt x="29099" y="3552"/>
                      <a:pt x="29222" y="3776"/>
                      <a:pt x="29222" y="3985"/>
                    </a:cubicBezTo>
                    <a:cubicBezTo>
                      <a:pt x="29222" y="4193"/>
                      <a:pt x="29083" y="4350"/>
                      <a:pt x="28944" y="4489"/>
                    </a:cubicBezTo>
                    <a:cubicBezTo>
                      <a:pt x="28544" y="4836"/>
                      <a:pt x="27989" y="5026"/>
                      <a:pt x="27486" y="5183"/>
                    </a:cubicBezTo>
                    <a:cubicBezTo>
                      <a:pt x="27139" y="5287"/>
                      <a:pt x="26792" y="5373"/>
                      <a:pt x="26427" y="5426"/>
                    </a:cubicBezTo>
                    <a:cubicBezTo>
                      <a:pt x="26323" y="5442"/>
                      <a:pt x="26272" y="5599"/>
                      <a:pt x="26323" y="5685"/>
                    </a:cubicBezTo>
                    <a:cubicBezTo>
                      <a:pt x="27799" y="7663"/>
                      <a:pt x="28770" y="9902"/>
                      <a:pt x="29395" y="12279"/>
                    </a:cubicBezTo>
                    <a:cubicBezTo>
                      <a:pt x="29673" y="13320"/>
                      <a:pt x="29916" y="14379"/>
                      <a:pt x="30089" y="15455"/>
                    </a:cubicBezTo>
                    <a:cubicBezTo>
                      <a:pt x="30297" y="16670"/>
                      <a:pt x="30263" y="17919"/>
                      <a:pt x="29516" y="18960"/>
                    </a:cubicBezTo>
                    <a:cubicBezTo>
                      <a:pt x="28857" y="19897"/>
                      <a:pt x="27833" y="20469"/>
                      <a:pt x="26827" y="20955"/>
                    </a:cubicBezTo>
                    <a:cubicBezTo>
                      <a:pt x="25525" y="21598"/>
                      <a:pt x="24155" y="22084"/>
                      <a:pt x="22767" y="22482"/>
                    </a:cubicBezTo>
                    <a:cubicBezTo>
                      <a:pt x="20650" y="23055"/>
                      <a:pt x="18463" y="23384"/>
                      <a:pt x="16277" y="23488"/>
                    </a:cubicBezTo>
                    <a:cubicBezTo>
                      <a:pt x="15932" y="23504"/>
                      <a:pt x="15586" y="23511"/>
                      <a:pt x="15240" y="23511"/>
                    </a:cubicBezTo>
                    <a:cubicBezTo>
                      <a:pt x="13219" y="23511"/>
                      <a:pt x="11185" y="23257"/>
                      <a:pt x="9214" y="22812"/>
                    </a:cubicBezTo>
                    <a:cubicBezTo>
                      <a:pt x="7618" y="22447"/>
                      <a:pt x="6039" y="21961"/>
                      <a:pt x="4547" y="21302"/>
                    </a:cubicBezTo>
                    <a:cubicBezTo>
                      <a:pt x="3765" y="20955"/>
                      <a:pt x="2967" y="20573"/>
                      <a:pt x="2256" y="20071"/>
                    </a:cubicBezTo>
                    <a:cubicBezTo>
                      <a:pt x="1319" y="19411"/>
                      <a:pt x="591" y="18440"/>
                      <a:pt x="469" y="17276"/>
                    </a:cubicBezTo>
                    <a:cubicBezTo>
                      <a:pt x="330" y="16096"/>
                      <a:pt x="642" y="14900"/>
                      <a:pt x="885" y="13755"/>
                    </a:cubicBezTo>
                    <a:cubicBezTo>
                      <a:pt x="1371" y="11516"/>
                      <a:pt x="2048" y="9347"/>
                      <a:pt x="3210" y="7351"/>
                    </a:cubicBezTo>
                    <a:cubicBezTo>
                      <a:pt x="3541" y="6779"/>
                      <a:pt x="3904" y="6224"/>
                      <a:pt x="4304" y="5685"/>
                    </a:cubicBezTo>
                    <a:cubicBezTo>
                      <a:pt x="4373" y="5599"/>
                      <a:pt x="4304" y="5442"/>
                      <a:pt x="4200" y="5426"/>
                    </a:cubicBezTo>
                    <a:cubicBezTo>
                      <a:pt x="3402" y="5303"/>
                      <a:pt x="2516" y="5079"/>
                      <a:pt x="1857" y="4609"/>
                    </a:cubicBezTo>
                    <a:cubicBezTo>
                      <a:pt x="1510" y="4366"/>
                      <a:pt x="1215" y="3933"/>
                      <a:pt x="1579" y="3552"/>
                    </a:cubicBezTo>
                    <a:cubicBezTo>
                      <a:pt x="1700" y="3425"/>
                      <a:pt x="1865" y="3378"/>
                      <a:pt x="2045" y="3378"/>
                    </a:cubicBezTo>
                    <a:cubicBezTo>
                      <a:pt x="2382" y="3378"/>
                      <a:pt x="2771" y="3543"/>
                      <a:pt x="3020" y="3656"/>
                    </a:cubicBezTo>
                    <a:cubicBezTo>
                      <a:pt x="3418" y="3811"/>
                      <a:pt x="3800" y="4037"/>
                      <a:pt x="4147" y="4280"/>
                    </a:cubicBezTo>
                    <a:cubicBezTo>
                      <a:pt x="4176" y="4300"/>
                      <a:pt x="4204" y="4309"/>
                      <a:pt x="4231" y="4309"/>
                    </a:cubicBezTo>
                    <a:cubicBezTo>
                      <a:pt x="4368" y="4309"/>
                      <a:pt x="4466" y="4087"/>
                      <a:pt x="4321" y="3985"/>
                    </a:cubicBezTo>
                    <a:cubicBezTo>
                      <a:pt x="4283" y="3957"/>
                      <a:pt x="4246" y="3930"/>
                      <a:pt x="4208" y="3903"/>
                    </a:cubicBezTo>
                    <a:lnTo>
                      <a:pt x="4208" y="3903"/>
                    </a:lnTo>
                    <a:cubicBezTo>
                      <a:pt x="3959" y="3718"/>
                      <a:pt x="3732" y="3522"/>
                      <a:pt x="3506" y="3325"/>
                    </a:cubicBezTo>
                    <a:cubicBezTo>
                      <a:pt x="3141" y="2978"/>
                      <a:pt x="2655" y="2545"/>
                      <a:pt x="2534" y="2041"/>
                    </a:cubicBezTo>
                    <a:cubicBezTo>
                      <a:pt x="2499" y="1868"/>
                      <a:pt x="2516" y="1660"/>
                      <a:pt x="2690" y="1555"/>
                    </a:cubicBezTo>
                    <a:cubicBezTo>
                      <a:pt x="2739" y="1518"/>
                      <a:pt x="2791" y="1503"/>
                      <a:pt x="2844" y="1503"/>
                    </a:cubicBezTo>
                    <a:cubicBezTo>
                      <a:pt x="2938" y="1503"/>
                      <a:pt x="3035" y="1552"/>
                      <a:pt x="3124" y="1608"/>
                    </a:cubicBezTo>
                    <a:cubicBezTo>
                      <a:pt x="3557" y="1868"/>
                      <a:pt x="3904" y="2337"/>
                      <a:pt x="4182" y="2753"/>
                    </a:cubicBezTo>
                    <a:cubicBezTo>
                      <a:pt x="4408" y="3066"/>
                      <a:pt x="4616" y="3395"/>
                      <a:pt x="4790" y="3725"/>
                    </a:cubicBezTo>
                    <a:cubicBezTo>
                      <a:pt x="4827" y="3783"/>
                      <a:pt x="4880" y="3807"/>
                      <a:pt x="4934" y="3807"/>
                    </a:cubicBezTo>
                    <a:cubicBezTo>
                      <a:pt x="5054" y="3807"/>
                      <a:pt x="5174" y="3684"/>
                      <a:pt x="5102" y="3552"/>
                    </a:cubicBezTo>
                    <a:cubicBezTo>
                      <a:pt x="4911" y="3221"/>
                      <a:pt x="4772" y="2858"/>
                      <a:pt x="4651" y="2510"/>
                    </a:cubicBezTo>
                    <a:cubicBezTo>
                      <a:pt x="4460" y="1990"/>
                      <a:pt x="4235" y="1296"/>
                      <a:pt x="4460" y="757"/>
                    </a:cubicBezTo>
                    <a:cubicBezTo>
                      <a:pt x="4570" y="496"/>
                      <a:pt x="4827" y="357"/>
                      <a:pt x="5083" y="357"/>
                    </a:cubicBezTo>
                    <a:cubicBezTo>
                      <a:pt x="5270" y="357"/>
                      <a:pt x="5457" y="431"/>
                      <a:pt x="5588" y="584"/>
                    </a:cubicBezTo>
                    <a:cubicBezTo>
                      <a:pt x="5917" y="983"/>
                      <a:pt x="6021" y="1590"/>
                      <a:pt x="6074" y="2094"/>
                    </a:cubicBezTo>
                    <a:cubicBezTo>
                      <a:pt x="6125" y="2476"/>
                      <a:pt x="6143" y="2874"/>
                      <a:pt x="6125" y="3256"/>
                    </a:cubicBezTo>
                    <a:cubicBezTo>
                      <a:pt x="6125" y="3352"/>
                      <a:pt x="6225" y="3431"/>
                      <a:pt x="6315" y="3431"/>
                    </a:cubicBezTo>
                    <a:cubicBezTo>
                      <a:pt x="6355" y="3431"/>
                      <a:pt x="6394" y="3415"/>
                      <a:pt x="6421" y="3378"/>
                    </a:cubicBezTo>
                    <a:cubicBezTo>
                      <a:pt x="6715" y="3031"/>
                      <a:pt x="7115" y="2753"/>
                      <a:pt x="7497" y="2527"/>
                    </a:cubicBezTo>
                    <a:cubicBezTo>
                      <a:pt x="8693" y="1782"/>
                      <a:pt x="10065" y="1347"/>
                      <a:pt x="11435" y="1070"/>
                    </a:cubicBezTo>
                    <a:cubicBezTo>
                      <a:pt x="12719" y="827"/>
                      <a:pt x="14021" y="706"/>
                      <a:pt x="15322" y="688"/>
                    </a:cubicBezTo>
                    <a:cubicBezTo>
                      <a:pt x="17353" y="723"/>
                      <a:pt x="19400" y="965"/>
                      <a:pt x="21326" y="1660"/>
                    </a:cubicBezTo>
                    <a:cubicBezTo>
                      <a:pt x="22228" y="1990"/>
                      <a:pt x="23148" y="2423"/>
                      <a:pt x="23877" y="3066"/>
                    </a:cubicBezTo>
                    <a:cubicBezTo>
                      <a:pt x="23998" y="3170"/>
                      <a:pt x="24120" y="3256"/>
                      <a:pt x="24206" y="3378"/>
                    </a:cubicBezTo>
                    <a:cubicBezTo>
                      <a:pt x="24238" y="3415"/>
                      <a:pt x="24279" y="3431"/>
                      <a:pt x="24319" y="3431"/>
                    </a:cubicBezTo>
                    <a:cubicBezTo>
                      <a:pt x="24410" y="3431"/>
                      <a:pt x="24502" y="3352"/>
                      <a:pt x="24502" y="3256"/>
                    </a:cubicBezTo>
                    <a:cubicBezTo>
                      <a:pt x="24502" y="2944"/>
                      <a:pt x="24502" y="2615"/>
                      <a:pt x="24537" y="2284"/>
                    </a:cubicBezTo>
                    <a:cubicBezTo>
                      <a:pt x="24588" y="1764"/>
                      <a:pt x="24675" y="1157"/>
                      <a:pt x="24970" y="706"/>
                    </a:cubicBezTo>
                    <a:cubicBezTo>
                      <a:pt x="25074" y="532"/>
                      <a:pt x="25231" y="375"/>
                      <a:pt x="25439" y="341"/>
                    </a:cubicBezTo>
                    <a:cubicBezTo>
                      <a:pt x="25456" y="340"/>
                      <a:pt x="25473" y="339"/>
                      <a:pt x="25490" y="339"/>
                    </a:cubicBezTo>
                    <a:close/>
                    <a:moveTo>
                      <a:pt x="5083" y="0"/>
                    </a:moveTo>
                    <a:cubicBezTo>
                      <a:pt x="4806" y="0"/>
                      <a:pt x="4527" y="109"/>
                      <a:pt x="4321" y="324"/>
                    </a:cubicBezTo>
                    <a:cubicBezTo>
                      <a:pt x="3882" y="813"/>
                      <a:pt x="4018" y="1582"/>
                      <a:pt x="4169" y="2151"/>
                    </a:cubicBezTo>
                    <a:lnTo>
                      <a:pt x="4169" y="2151"/>
                    </a:lnTo>
                    <a:cubicBezTo>
                      <a:pt x="3910" y="1807"/>
                      <a:pt x="3612" y="1473"/>
                      <a:pt x="3245" y="1278"/>
                    </a:cubicBezTo>
                    <a:cubicBezTo>
                      <a:pt x="3115" y="1208"/>
                      <a:pt x="2978" y="1174"/>
                      <a:pt x="2846" y="1174"/>
                    </a:cubicBezTo>
                    <a:cubicBezTo>
                      <a:pt x="2522" y="1174"/>
                      <a:pt x="2231" y="1381"/>
                      <a:pt x="2169" y="1764"/>
                    </a:cubicBezTo>
                    <a:cubicBezTo>
                      <a:pt x="2090" y="2307"/>
                      <a:pt x="2526" y="2822"/>
                      <a:pt x="2893" y="3212"/>
                    </a:cubicBezTo>
                    <a:lnTo>
                      <a:pt x="2893" y="3212"/>
                    </a:lnTo>
                    <a:cubicBezTo>
                      <a:pt x="2633" y="3114"/>
                      <a:pt x="2344" y="3036"/>
                      <a:pt x="2069" y="3036"/>
                    </a:cubicBezTo>
                    <a:cubicBezTo>
                      <a:pt x="1856" y="3036"/>
                      <a:pt x="1652" y="3083"/>
                      <a:pt x="1475" y="3205"/>
                    </a:cubicBezTo>
                    <a:cubicBezTo>
                      <a:pt x="989" y="3517"/>
                      <a:pt x="954" y="4176"/>
                      <a:pt x="1319" y="4593"/>
                    </a:cubicBezTo>
                    <a:cubicBezTo>
                      <a:pt x="1683" y="5026"/>
                      <a:pt x="2308" y="5269"/>
                      <a:pt x="2846" y="5442"/>
                    </a:cubicBezTo>
                    <a:cubicBezTo>
                      <a:pt x="3181" y="5554"/>
                      <a:pt x="3515" y="5643"/>
                      <a:pt x="3858" y="5719"/>
                    </a:cubicBezTo>
                    <a:lnTo>
                      <a:pt x="3858" y="5719"/>
                    </a:lnTo>
                    <a:cubicBezTo>
                      <a:pt x="2448" y="7698"/>
                      <a:pt x="1488" y="9915"/>
                      <a:pt x="885" y="12262"/>
                    </a:cubicBezTo>
                    <a:cubicBezTo>
                      <a:pt x="607" y="13320"/>
                      <a:pt x="348" y="14414"/>
                      <a:pt x="191" y="15506"/>
                    </a:cubicBezTo>
                    <a:cubicBezTo>
                      <a:pt x="1" y="16721"/>
                      <a:pt x="35" y="17970"/>
                      <a:pt x="746" y="19030"/>
                    </a:cubicBezTo>
                    <a:cubicBezTo>
                      <a:pt x="1424" y="20053"/>
                      <a:pt x="2465" y="20677"/>
                      <a:pt x="3541" y="21216"/>
                    </a:cubicBezTo>
                    <a:cubicBezTo>
                      <a:pt x="4876" y="21875"/>
                      <a:pt x="6299" y="22396"/>
                      <a:pt x="7722" y="22794"/>
                    </a:cubicBezTo>
                    <a:cubicBezTo>
                      <a:pt x="9891" y="23402"/>
                      <a:pt x="12112" y="23731"/>
                      <a:pt x="14350" y="23835"/>
                    </a:cubicBezTo>
                    <a:cubicBezTo>
                      <a:pt x="14713" y="23854"/>
                      <a:pt x="15076" y="23863"/>
                      <a:pt x="15440" y="23863"/>
                    </a:cubicBezTo>
                    <a:cubicBezTo>
                      <a:pt x="17479" y="23863"/>
                      <a:pt x="19529" y="23583"/>
                      <a:pt x="21517" y="23141"/>
                    </a:cubicBezTo>
                    <a:cubicBezTo>
                      <a:pt x="23165" y="22778"/>
                      <a:pt x="24779" y="22257"/>
                      <a:pt x="26323" y="21580"/>
                    </a:cubicBezTo>
                    <a:cubicBezTo>
                      <a:pt x="27191" y="21198"/>
                      <a:pt x="28058" y="20765"/>
                      <a:pt x="28805" y="20192"/>
                    </a:cubicBezTo>
                    <a:cubicBezTo>
                      <a:pt x="29707" y="19481"/>
                      <a:pt x="30367" y="18509"/>
                      <a:pt x="30506" y="17346"/>
                    </a:cubicBezTo>
                    <a:cubicBezTo>
                      <a:pt x="30661" y="16149"/>
                      <a:pt x="30367" y="14951"/>
                      <a:pt x="30106" y="13789"/>
                    </a:cubicBezTo>
                    <a:cubicBezTo>
                      <a:pt x="29620" y="11481"/>
                      <a:pt x="28909" y="9225"/>
                      <a:pt x="27729" y="7177"/>
                    </a:cubicBezTo>
                    <a:cubicBezTo>
                      <a:pt x="27441" y="6679"/>
                      <a:pt x="27114" y="6193"/>
                      <a:pt x="26782" y="5720"/>
                    </a:cubicBezTo>
                    <a:lnTo>
                      <a:pt x="26782" y="5720"/>
                    </a:lnTo>
                    <a:cubicBezTo>
                      <a:pt x="27052" y="5661"/>
                      <a:pt x="27326" y="5591"/>
                      <a:pt x="27591" y="5512"/>
                    </a:cubicBezTo>
                    <a:cubicBezTo>
                      <a:pt x="28146" y="5338"/>
                      <a:pt x="28770" y="5113"/>
                      <a:pt x="29204" y="4697"/>
                    </a:cubicBezTo>
                    <a:cubicBezTo>
                      <a:pt x="29603" y="4332"/>
                      <a:pt x="29707" y="3725"/>
                      <a:pt x="29308" y="3309"/>
                    </a:cubicBezTo>
                    <a:cubicBezTo>
                      <a:pt x="29114" y="3114"/>
                      <a:pt x="28861" y="3045"/>
                      <a:pt x="28596" y="3045"/>
                    </a:cubicBezTo>
                    <a:cubicBezTo>
                      <a:pt x="28302" y="3045"/>
                      <a:pt x="27992" y="3130"/>
                      <a:pt x="27731" y="3223"/>
                    </a:cubicBezTo>
                    <a:lnTo>
                      <a:pt x="27731" y="3223"/>
                    </a:lnTo>
                    <a:cubicBezTo>
                      <a:pt x="28077" y="2867"/>
                      <a:pt x="28416" y="2438"/>
                      <a:pt x="28458" y="1955"/>
                    </a:cubicBezTo>
                    <a:cubicBezTo>
                      <a:pt x="28501" y="1531"/>
                      <a:pt x="28188" y="1168"/>
                      <a:pt x="27788" y="1168"/>
                    </a:cubicBezTo>
                    <a:cubicBezTo>
                      <a:pt x="27713" y="1168"/>
                      <a:pt x="27635" y="1181"/>
                      <a:pt x="27556" y="1208"/>
                    </a:cubicBezTo>
                    <a:cubicBezTo>
                      <a:pt x="27111" y="1352"/>
                      <a:pt x="26762" y="1755"/>
                      <a:pt x="26468" y="2135"/>
                    </a:cubicBezTo>
                    <a:lnTo>
                      <a:pt x="26468" y="2135"/>
                    </a:lnTo>
                    <a:cubicBezTo>
                      <a:pt x="26624" y="1603"/>
                      <a:pt x="26714" y="983"/>
                      <a:pt x="26445" y="514"/>
                    </a:cubicBezTo>
                    <a:cubicBezTo>
                      <a:pt x="26261" y="191"/>
                      <a:pt x="25897" y="8"/>
                      <a:pt x="25539" y="8"/>
                    </a:cubicBezTo>
                    <a:cubicBezTo>
                      <a:pt x="25321" y="8"/>
                      <a:pt x="25106" y="76"/>
                      <a:pt x="24935" y="220"/>
                    </a:cubicBezTo>
                    <a:cubicBezTo>
                      <a:pt x="24467" y="602"/>
                      <a:pt x="24328" y="1296"/>
                      <a:pt x="24241" y="1851"/>
                    </a:cubicBezTo>
                    <a:cubicBezTo>
                      <a:pt x="24193" y="2173"/>
                      <a:pt x="24162" y="2496"/>
                      <a:pt x="24153" y="2819"/>
                    </a:cubicBezTo>
                    <a:lnTo>
                      <a:pt x="24153" y="2819"/>
                    </a:lnTo>
                    <a:cubicBezTo>
                      <a:pt x="23893" y="2583"/>
                      <a:pt x="23586" y="2386"/>
                      <a:pt x="23304" y="2215"/>
                    </a:cubicBezTo>
                    <a:cubicBezTo>
                      <a:pt x="22073" y="1451"/>
                      <a:pt x="20666" y="1018"/>
                      <a:pt x="19262" y="741"/>
                    </a:cubicBezTo>
                    <a:cubicBezTo>
                      <a:pt x="17961" y="480"/>
                      <a:pt x="16645" y="359"/>
                      <a:pt x="15328" y="341"/>
                    </a:cubicBezTo>
                    <a:lnTo>
                      <a:pt x="15328" y="341"/>
                    </a:lnTo>
                    <a:cubicBezTo>
                      <a:pt x="15326" y="341"/>
                      <a:pt x="15324" y="341"/>
                      <a:pt x="15322" y="341"/>
                    </a:cubicBezTo>
                    <a:cubicBezTo>
                      <a:pt x="15319" y="341"/>
                      <a:pt x="15317" y="341"/>
                      <a:pt x="15315" y="341"/>
                    </a:cubicBezTo>
                    <a:lnTo>
                      <a:pt x="15315" y="341"/>
                    </a:lnTo>
                    <a:cubicBezTo>
                      <a:pt x="13253" y="376"/>
                      <a:pt x="11155" y="619"/>
                      <a:pt x="9197" y="1331"/>
                    </a:cubicBezTo>
                    <a:cubicBezTo>
                      <a:pt x="8242" y="1678"/>
                      <a:pt x="7305" y="2129"/>
                      <a:pt x="6525" y="2805"/>
                    </a:cubicBezTo>
                    <a:cubicBezTo>
                      <a:pt x="6509" y="2818"/>
                      <a:pt x="6494" y="2832"/>
                      <a:pt x="6478" y="2845"/>
                    </a:cubicBezTo>
                    <a:lnTo>
                      <a:pt x="6478" y="2845"/>
                    </a:lnTo>
                    <a:cubicBezTo>
                      <a:pt x="6473" y="2600"/>
                      <a:pt x="6454" y="2355"/>
                      <a:pt x="6421" y="2111"/>
                    </a:cubicBezTo>
                    <a:cubicBezTo>
                      <a:pt x="6352" y="1521"/>
                      <a:pt x="6247" y="827"/>
                      <a:pt x="5848" y="341"/>
                    </a:cubicBezTo>
                    <a:cubicBezTo>
                      <a:pt x="5647" y="113"/>
                      <a:pt x="5366" y="0"/>
                      <a:pt x="5083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0" name="Google Shape;4300;p42"/>
              <p:cNvSpPr/>
              <p:nvPr/>
            </p:nvSpPr>
            <p:spPr>
              <a:xfrm>
                <a:off x="7472250" y="3066325"/>
                <a:ext cx="314100" cy="283750"/>
              </a:xfrm>
              <a:custGeom>
                <a:avLst/>
                <a:gdLst/>
                <a:ahLst/>
                <a:cxnLst/>
                <a:rect l="l" t="t" r="r" b="b"/>
                <a:pathLst>
                  <a:path w="12564" h="11350" extrusionOk="0">
                    <a:moveTo>
                      <a:pt x="6282" y="0"/>
                    </a:moveTo>
                    <a:cubicBezTo>
                      <a:pt x="4703" y="35"/>
                      <a:pt x="3037" y="435"/>
                      <a:pt x="2014" y="1615"/>
                    </a:cubicBezTo>
                    <a:cubicBezTo>
                      <a:pt x="1216" y="2499"/>
                      <a:pt x="903" y="3697"/>
                      <a:pt x="626" y="4859"/>
                    </a:cubicBezTo>
                    <a:cubicBezTo>
                      <a:pt x="295" y="6196"/>
                      <a:pt x="1" y="7584"/>
                      <a:pt x="174" y="8954"/>
                    </a:cubicBezTo>
                    <a:cubicBezTo>
                      <a:pt x="209" y="9250"/>
                      <a:pt x="261" y="9562"/>
                      <a:pt x="417" y="9822"/>
                    </a:cubicBezTo>
                    <a:cubicBezTo>
                      <a:pt x="573" y="10065"/>
                      <a:pt x="799" y="10256"/>
                      <a:pt x="1042" y="10412"/>
                    </a:cubicBezTo>
                    <a:cubicBezTo>
                      <a:pt x="1910" y="10985"/>
                      <a:pt x="2967" y="11193"/>
                      <a:pt x="3992" y="11279"/>
                    </a:cubicBezTo>
                    <a:cubicBezTo>
                      <a:pt x="4503" y="11326"/>
                      <a:pt x="5014" y="11349"/>
                      <a:pt x="5526" y="11349"/>
                    </a:cubicBezTo>
                    <a:cubicBezTo>
                      <a:pt x="5778" y="11349"/>
                      <a:pt x="6030" y="11343"/>
                      <a:pt x="6282" y="11332"/>
                    </a:cubicBezTo>
                    <a:cubicBezTo>
                      <a:pt x="6535" y="11343"/>
                      <a:pt x="6787" y="11349"/>
                      <a:pt x="7039" y="11349"/>
                    </a:cubicBezTo>
                    <a:cubicBezTo>
                      <a:pt x="7548" y="11349"/>
                      <a:pt x="8056" y="11326"/>
                      <a:pt x="8555" y="11279"/>
                    </a:cubicBezTo>
                    <a:cubicBezTo>
                      <a:pt x="9596" y="11193"/>
                      <a:pt x="10655" y="10985"/>
                      <a:pt x="11523" y="10412"/>
                    </a:cubicBezTo>
                    <a:cubicBezTo>
                      <a:pt x="11766" y="10256"/>
                      <a:pt x="11991" y="10065"/>
                      <a:pt x="12129" y="9822"/>
                    </a:cubicBezTo>
                    <a:cubicBezTo>
                      <a:pt x="12286" y="9562"/>
                      <a:pt x="12356" y="9250"/>
                      <a:pt x="12390" y="8954"/>
                    </a:cubicBezTo>
                    <a:cubicBezTo>
                      <a:pt x="12564" y="7584"/>
                      <a:pt x="12268" y="6196"/>
                      <a:pt x="11939" y="4859"/>
                    </a:cubicBezTo>
                    <a:cubicBezTo>
                      <a:pt x="11662" y="3697"/>
                      <a:pt x="11331" y="2499"/>
                      <a:pt x="10551" y="1615"/>
                    </a:cubicBezTo>
                    <a:cubicBezTo>
                      <a:pt x="9510" y="435"/>
                      <a:pt x="7861" y="35"/>
                      <a:pt x="62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1" name="Google Shape;4301;p42"/>
              <p:cNvSpPr/>
              <p:nvPr/>
            </p:nvSpPr>
            <p:spPr>
              <a:xfrm>
                <a:off x="7449700" y="2829100"/>
                <a:ext cx="343600" cy="197418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0188" extrusionOk="0">
                    <a:moveTo>
                      <a:pt x="8731" y="1"/>
                    </a:moveTo>
                    <a:cubicBezTo>
                      <a:pt x="8211" y="1"/>
                      <a:pt x="7537" y="56"/>
                      <a:pt x="6681" y="224"/>
                    </a:cubicBezTo>
                    <a:cubicBezTo>
                      <a:pt x="4112" y="744"/>
                      <a:pt x="3765" y="1473"/>
                      <a:pt x="3765" y="1473"/>
                    </a:cubicBezTo>
                    <a:cubicBezTo>
                      <a:pt x="2465" y="2463"/>
                      <a:pt x="1371" y="3729"/>
                      <a:pt x="607" y="5170"/>
                    </a:cubicBezTo>
                    <a:cubicBezTo>
                      <a:pt x="260" y="5829"/>
                      <a:pt x="1" y="6697"/>
                      <a:pt x="503" y="7234"/>
                    </a:cubicBezTo>
                    <a:cubicBezTo>
                      <a:pt x="729" y="7481"/>
                      <a:pt x="1053" y="7582"/>
                      <a:pt x="1387" y="7582"/>
                    </a:cubicBezTo>
                    <a:cubicBezTo>
                      <a:pt x="1594" y="7582"/>
                      <a:pt x="1803" y="7543"/>
                      <a:pt x="1995" y="7477"/>
                    </a:cubicBezTo>
                    <a:cubicBezTo>
                      <a:pt x="2499" y="7304"/>
                      <a:pt x="2932" y="6975"/>
                      <a:pt x="3384" y="6714"/>
                    </a:cubicBezTo>
                    <a:lnTo>
                      <a:pt x="3384" y="6714"/>
                    </a:lnTo>
                    <a:cubicBezTo>
                      <a:pt x="3106" y="7165"/>
                      <a:pt x="2985" y="7720"/>
                      <a:pt x="3020" y="8241"/>
                    </a:cubicBezTo>
                    <a:cubicBezTo>
                      <a:pt x="3055" y="8571"/>
                      <a:pt x="3175" y="8918"/>
                      <a:pt x="3471" y="9039"/>
                    </a:cubicBezTo>
                    <a:cubicBezTo>
                      <a:pt x="3547" y="9071"/>
                      <a:pt x="3627" y="9085"/>
                      <a:pt x="3708" y="9085"/>
                    </a:cubicBezTo>
                    <a:cubicBezTo>
                      <a:pt x="3885" y="9085"/>
                      <a:pt x="4068" y="9019"/>
                      <a:pt x="4235" y="8935"/>
                    </a:cubicBezTo>
                    <a:cubicBezTo>
                      <a:pt x="4945" y="8588"/>
                      <a:pt x="5553" y="8032"/>
                      <a:pt x="5952" y="7356"/>
                    </a:cubicBezTo>
                    <a:cubicBezTo>
                      <a:pt x="5970" y="7946"/>
                      <a:pt x="6056" y="8518"/>
                      <a:pt x="6160" y="9092"/>
                    </a:cubicBezTo>
                    <a:cubicBezTo>
                      <a:pt x="6229" y="9386"/>
                      <a:pt x="6299" y="9698"/>
                      <a:pt x="6507" y="9924"/>
                    </a:cubicBezTo>
                    <a:cubicBezTo>
                      <a:pt x="6684" y="10107"/>
                      <a:pt x="6916" y="10187"/>
                      <a:pt x="7160" y="10187"/>
                    </a:cubicBezTo>
                    <a:cubicBezTo>
                      <a:pt x="7610" y="10187"/>
                      <a:pt x="8099" y="9913"/>
                      <a:pt x="8346" y="9508"/>
                    </a:cubicBezTo>
                    <a:cubicBezTo>
                      <a:pt x="8711" y="8883"/>
                      <a:pt x="8659" y="8102"/>
                      <a:pt x="8589" y="7373"/>
                    </a:cubicBezTo>
                    <a:lnTo>
                      <a:pt x="8589" y="7373"/>
                    </a:lnTo>
                    <a:cubicBezTo>
                      <a:pt x="8885" y="7894"/>
                      <a:pt x="9197" y="8449"/>
                      <a:pt x="9700" y="8761"/>
                    </a:cubicBezTo>
                    <a:cubicBezTo>
                      <a:pt x="9935" y="8915"/>
                      <a:pt x="10223" y="9001"/>
                      <a:pt x="10502" y="9001"/>
                    </a:cubicBezTo>
                    <a:cubicBezTo>
                      <a:pt x="10821" y="9001"/>
                      <a:pt x="11127" y="8890"/>
                      <a:pt x="11331" y="8640"/>
                    </a:cubicBezTo>
                    <a:cubicBezTo>
                      <a:pt x="11747" y="8120"/>
                      <a:pt x="11488" y="7356"/>
                      <a:pt x="11192" y="6766"/>
                    </a:cubicBezTo>
                    <a:lnTo>
                      <a:pt x="11192" y="6766"/>
                    </a:lnTo>
                    <a:cubicBezTo>
                      <a:pt x="11504" y="7148"/>
                      <a:pt x="11974" y="7442"/>
                      <a:pt x="12476" y="7460"/>
                    </a:cubicBezTo>
                    <a:cubicBezTo>
                      <a:pt x="12980" y="7460"/>
                      <a:pt x="13501" y="7148"/>
                      <a:pt x="13621" y="6662"/>
                    </a:cubicBezTo>
                    <a:cubicBezTo>
                      <a:pt x="13744" y="6211"/>
                      <a:pt x="13535" y="5742"/>
                      <a:pt x="13327" y="5325"/>
                    </a:cubicBezTo>
                    <a:cubicBezTo>
                      <a:pt x="12425" y="3556"/>
                      <a:pt x="11366" y="1838"/>
                      <a:pt x="10186" y="224"/>
                    </a:cubicBezTo>
                    <a:cubicBezTo>
                      <a:pt x="10186" y="224"/>
                      <a:pt x="9769" y="1"/>
                      <a:pt x="87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2" name="Google Shape;4302;p42"/>
              <p:cNvSpPr/>
              <p:nvPr/>
            </p:nvSpPr>
            <p:spPr>
              <a:xfrm>
                <a:off x="7580250" y="3129550"/>
                <a:ext cx="103725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851" extrusionOk="0">
                    <a:moveTo>
                      <a:pt x="1219" y="0"/>
                    </a:moveTo>
                    <a:cubicBezTo>
                      <a:pt x="1076" y="0"/>
                      <a:pt x="951" y="13"/>
                      <a:pt x="764" y="58"/>
                    </a:cubicBezTo>
                    <a:cubicBezTo>
                      <a:pt x="540" y="109"/>
                      <a:pt x="313" y="178"/>
                      <a:pt x="158" y="352"/>
                    </a:cubicBezTo>
                    <a:cubicBezTo>
                      <a:pt x="36" y="509"/>
                      <a:pt x="1" y="734"/>
                      <a:pt x="36" y="925"/>
                    </a:cubicBezTo>
                    <a:cubicBezTo>
                      <a:pt x="70" y="1238"/>
                      <a:pt x="244" y="1515"/>
                      <a:pt x="452" y="1723"/>
                    </a:cubicBezTo>
                    <a:cubicBezTo>
                      <a:pt x="678" y="1948"/>
                      <a:pt x="938" y="2122"/>
                      <a:pt x="1181" y="2279"/>
                    </a:cubicBezTo>
                    <a:lnTo>
                      <a:pt x="2067" y="2851"/>
                    </a:lnTo>
                    <a:lnTo>
                      <a:pt x="2951" y="2279"/>
                    </a:lnTo>
                    <a:cubicBezTo>
                      <a:pt x="3212" y="2122"/>
                      <a:pt x="3471" y="1948"/>
                      <a:pt x="3698" y="1723"/>
                    </a:cubicBezTo>
                    <a:cubicBezTo>
                      <a:pt x="3906" y="1515"/>
                      <a:pt x="4079" y="1238"/>
                      <a:pt x="4114" y="925"/>
                    </a:cubicBezTo>
                    <a:cubicBezTo>
                      <a:pt x="4149" y="734"/>
                      <a:pt x="4114" y="509"/>
                      <a:pt x="3975" y="352"/>
                    </a:cubicBezTo>
                    <a:cubicBezTo>
                      <a:pt x="3836" y="178"/>
                      <a:pt x="3610" y="109"/>
                      <a:pt x="3385" y="58"/>
                    </a:cubicBezTo>
                    <a:cubicBezTo>
                      <a:pt x="3199" y="13"/>
                      <a:pt x="3067" y="0"/>
                      <a:pt x="2919" y="0"/>
                    </a:cubicBezTo>
                    <a:cubicBezTo>
                      <a:pt x="2720" y="0"/>
                      <a:pt x="2493" y="23"/>
                      <a:pt x="2067" y="23"/>
                    </a:cubicBezTo>
                    <a:cubicBezTo>
                      <a:pt x="1630" y="23"/>
                      <a:pt x="1409" y="0"/>
                      <a:pt x="12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3" name="Google Shape;4303;p42"/>
              <p:cNvSpPr/>
              <p:nvPr/>
            </p:nvSpPr>
            <p:spPr>
              <a:xfrm>
                <a:off x="7627575" y="3196475"/>
                <a:ext cx="8700" cy="671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686" extrusionOk="0">
                    <a:moveTo>
                      <a:pt x="174" y="1"/>
                    </a:moveTo>
                    <a:cubicBezTo>
                      <a:pt x="87" y="1"/>
                      <a:pt x="0" y="53"/>
                      <a:pt x="0" y="157"/>
                    </a:cubicBezTo>
                    <a:lnTo>
                      <a:pt x="0" y="2517"/>
                    </a:lnTo>
                    <a:cubicBezTo>
                      <a:pt x="0" y="2629"/>
                      <a:pt x="87" y="2685"/>
                      <a:pt x="174" y="2685"/>
                    </a:cubicBezTo>
                    <a:cubicBezTo>
                      <a:pt x="260" y="2685"/>
                      <a:pt x="347" y="2629"/>
                      <a:pt x="347" y="2517"/>
                    </a:cubicBezTo>
                    <a:lnTo>
                      <a:pt x="347" y="157"/>
                    </a:lnTo>
                    <a:cubicBezTo>
                      <a:pt x="347" y="53"/>
                      <a:pt x="260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4" name="Google Shape;4304;p42"/>
              <p:cNvSpPr/>
              <p:nvPr/>
            </p:nvSpPr>
            <p:spPr>
              <a:xfrm>
                <a:off x="7546700" y="3206975"/>
                <a:ext cx="170725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6829" h="2354" extrusionOk="0">
                    <a:moveTo>
                      <a:pt x="6595" y="1"/>
                    </a:moveTo>
                    <a:cubicBezTo>
                      <a:pt x="6544" y="1"/>
                      <a:pt x="6494" y="25"/>
                      <a:pt x="6463" y="84"/>
                    </a:cubicBezTo>
                    <a:cubicBezTo>
                      <a:pt x="5873" y="1160"/>
                      <a:pt x="4797" y="1905"/>
                      <a:pt x="3564" y="1993"/>
                    </a:cubicBezTo>
                    <a:cubicBezTo>
                      <a:pt x="3465" y="2001"/>
                      <a:pt x="3366" y="2005"/>
                      <a:pt x="3267" y="2005"/>
                    </a:cubicBezTo>
                    <a:cubicBezTo>
                      <a:pt x="2081" y="2005"/>
                      <a:pt x="916" y="1432"/>
                      <a:pt x="371" y="344"/>
                    </a:cubicBezTo>
                    <a:cubicBezTo>
                      <a:pt x="338" y="277"/>
                      <a:pt x="285" y="250"/>
                      <a:pt x="232" y="250"/>
                    </a:cubicBezTo>
                    <a:cubicBezTo>
                      <a:pt x="118" y="250"/>
                      <a:pt x="0" y="375"/>
                      <a:pt x="59" y="517"/>
                    </a:cubicBezTo>
                    <a:cubicBezTo>
                      <a:pt x="651" y="1701"/>
                      <a:pt x="1937" y="2354"/>
                      <a:pt x="3235" y="2354"/>
                    </a:cubicBezTo>
                    <a:cubicBezTo>
                      <a:pt x="3345" y="2354"/>
                      <a:pt x="3454" y="2349"/>
                      <a:pt x="3564" y="2340"/>
                    </a:cubicBezTo>
                    <a:cubicBezTo>
                      <a:pt x="4917" y="2236"/>
                      <a:pt x="6115" y="1437"/>
                      <a:pt x="6757" y="257"/>
                    </a:cubicBezTo>
                    <a:cubicBezTo>
                      <a:pt x="6829" y="125"/>
                      <a:pt x="6710" y="1"/>
                      <a:pt x="6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5" name="Google Shape;4305;p42"/>
              <p:cNvSpPr/>
              <p:nvPr/>
            </p:nvSpPr>
            <p:spPr>
              <a:xfrm>
                <a:off x="7346450" y="3006900"/>
                <a:ext cx="185700" cy="185700"/>
              </a:xfrm>
              <a:custGeom>
                <a:avLst/>
                <a:gdLst/>
                <a:ahLst/>
                <a:cxnLst/>
                <a:rect l="l" t="t" r="r" b="b"/>
                <a:pathLst>
                  <a:path w="7428" h="7428" extrusionOk="0">
                    <a:moveTo>
                      <a:pt x="3714" y="1"/>
                    </a:moveTo>
                    <a:cubicBezTo>
                      <a:pt x="1667" y="1"/>
                      <a:pt x="1" y="1649"/>
                      <a:pt x="1" y="3714"/>
                    </a:cubicBezTo>
                    <a:cubicBezTo>
                      <a:pt x="1" y="5762"/>
                      <a:pt x="1667" y="7428"/>
                      <a:pt x="3714" y="7428"/>
                    </a:cubicBezTo>
                    <a:cubicBezTo>
                      <a:pt x="5762" y="7428"/>
                      <a:pt x="7428" y="5762"/>
                      <a:pt x="7428" y="3714"/>
                    </a:cubicBezTo>
                    <a:cubicBezTo>
                      <a:pt x="7428" y="1649"/>
                      <a:pt x="5762" y="1"/>
                      <a:pt x="37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6" name="Google Shape;4306;p42"/>
              <p:cNvSpPr/>
              <p:nvPr/>
            </p:nvSpPr>
            <p:spPr>
              <a:xfrm>
                <a:off x="7388525" y="3048550"/>
                <a:ext cx="101975" cy="101950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4078" extrusionOk="0">
                    <a:moveTo>
                      <a:pt x="2031" y="1"/>
                    </a:moveTo>
                    <a:cubicBezTo>
                      <a:pt x="903" y="1"/>
                      <a:pt x="0" y="920"/>
                      <a:pt x="0" y="2048"/>
                    </a:cubicBezTo>
                    <a:cubicBezTo>
                      <a:pt x="0" y="3175"/>
                      <a:pt x="903" y="4078"/>
                      <a:pt x="2031" y="4078"/>
                    </a:cubicBezTo>
                    <a:cubicBezTo>
                      <a:pt x="3158" y="4078"/>
                      <a:pt x="4079" y="3175"/>
                      <a:pt x="4079" y="2048"/>
                    </a:cubicBezTo>
                    <a:cubicBezTo>
                      <a:pt x="4079" y="920"/>
                      <a:pt x="3158" y="1"/>
                      <a:pt x="2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42"/>
              <p:cNvSpPr/>
              <p:nvPr/>
            </p:nvSpPr>
            <p:spPr>
              <a:xfrm>
                <a:off x="7417150" y="3053300"/>
                <a:ext cx="442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771" extrusionOk="0">
                    <a:moveTo>
                      <a:pt x="886" y="1"/>
                    </a:moveTo>
                    <a:cubicBezTo>
                      <a:pt x="400" y="1"/>
                      <a:pt x="1" y="401"/>
                      <a:pt x="1" y="887"/>
                    </a:cubicBezTo>
                    <a:cubicBezTo>
                      <a:pt x="1" y="1372"/>
                      <a:pt x="400" y="1771"/>
                      <a:pt x="886" y="1771"/>
                    </a:cubicBezTo>
                    <a:cubicBezTo>
                      <a:pt x="1372" y="1771"/>
                      <a:pt x="1770" y="1372"/>
                      <a:pt x="1770" y="887"/>
                    </a:cubicBezTo>
                    <a:cubicBezTo>
                      <a:pt x="1770" y="401"/>
                      <a:pt x="1372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42"/>
              <p:cNvSpPr/>
              <p:nvPr/>
            </p:nvSpPr>
            <p:spPr>
              <a:xfrm>
                <a:off x="7342125" y="3002575"/>
                <a:ext cx="19437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7775" h="4061" extrusionOk="0">
                    <a:moveTo>
                      <a:pt x="3887" y="0"/>
                    </a:moveTo>
                    <a:cubicBezTo>
                      <a:pt x="1736" y="0"/>
                      <a:pt x="0" y="1736"/>
                      <a:pt x="0" y="3887"/>
                    </a:cubicBezTo>
                    <a:cubicBezTo>
                      <a:pt x="0" y="3973"/>
                      <a:pt x="70" y="4061"/>
                      <a:pt x="174" y="4061"/>
                    </a:cubicBezTo>
                    <a:cubicBezTo>
                      <a:pt x="260" y="4061"/>
                      <a:pt x="347" y="3973"/>
                      <a:pt x="347" y="3887"/>
                    </a:cubicBezTo>
                    <a:cubicBezTo>
                      <a:pt x="347" y="1926"/>
                      <a:pt x="1944" y="347"/>
                      <a:pt x="3887" y="347"/>
                    </a:cubicBezTo>
                    <a:cubicBezTo>
                      <a:pt x="5847" y="347"/>
                      <a:pt x="7427" y="1926"/>
                      <a:pt x="7427" y="3887"/>
                    </a:cubicBezTo>
                    <a:cubicBezTo>
                      <a:pt x="7427" y="3973"/>
                      <a:pt x="7513" y="4061"/>
                      <a:pt x="7601" y="4061"/>
                    </a:cubicBezTo>
                    <a:cubicBezTo>
                      <a:pt x="7705" y="4061"/>
                      <a:pt x="7774" y="3973"/>
                      <a:pt x="7774" y="3887"/>
                    </a:cubicBezTo>
                    <a:cubicBezTo>
                      <a:pt x="7774" y="1736"/>
                      <a:pt x="6039" y="0"/>
                      <a:pt x="38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42"/>
              <p:cNvSpPr/>
              <p:nvPr/>
            </p:nvSpPr>
            <p:spPr>
              <a:xfrm>
                <a:off x="7718650" y="3006900"/>
                <a:ext cx="185700" cy="185700"/>
              </a:xfrm>
              <a:custGeom>
                <a:avLst/>
                <a:gdLst/>
                <a:ahLst/>
                <a:cxnLst/>
                <a:rect l="l" t="t" r="r" b="b"/>
                <a:pathLst>
                  <a:path w="7428" h="7428" extrusionOk="0">
                    <a:moveTo>
                      <a:pt x="3714" y="1"/>
                    </a:moveTo>
                    <a:cubicBezTo>
                      <a:pt x="1667" y="1"/>
                      <a:pt x="1" y="1649"/>
                      <a:pt x="1" y="3714"/>
                    </a:cubicBezTo>
                    <a:cubicBezTo>
                      <a:pt x="1" y="5762"/>
                      <a:pt x="1667" y="7428"/>
                      <a:pt x="3714" y="7428"/>
                    </a:cubicBezTo>
                    <a:cubicBezTo>
                      <a:pt x="5762" y="7428"/>
                      <a:pt x="7428" y="5762"/>
                      <a:pt x="7428" y="3714"/>
                    </a:cubicBezTo>
                    <a:cubicBezTo>
                      <a:pt x="7428" y="1649"/>
                      <a:pt x="5762" y="1"/>
                      <a:pt x="37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0" name="Google Shape;4310;p42"/>
              <p:cNvSpPr/>
              <p:nvPr/>
            </p:nvSpPr>
            <p:spPr>
              <a:xfrm>
                <a:off x="7760725" y="3048550"/>
                <a:ext cx="101975" cy="101950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4078" extrusionOk="0">
                    <a:moveTo>
                      <a:pt x="2031" y="1"/>
                    </a:moveTo>
                    <a:cubicBezTo>
                      <a:pt x="903" y="1"/>
                      <a:pt x="0" y="920"/>
                      <a:pt x="0" y="2048"/>
                    </a:cubicBezTo>
                    <a:cubicBezTo>
                      <a:pt x="0" y="3175"/>
                      <a:pt x="903" y="4078"/>
                      <a:pt x="2031" y="4078"/>
                    </a:cubicBezTo>
                    <a:cubicBezTo>
                      <a:pt x="3159" y="4078"/>
                      <a:pt x="4079" y="3175"/>
                      <a:pt x="4079" y="2048"/>
                    </a:cubicBezTo>
                    <a:cubicBezTo>
                      <a:pt x="4079" y="920"/>
                      <a:pt x="3159" y="1"/>
                      <a:pt x="2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1" name="Google Shape;4311;p42"/>
              <p:cNvSpPr/>
              <p:nvPr/>
            </p:nvSpPr>
            <p:spPr>
              <a:xfrm>
                <a:off x="7789350" y="3053300"/>
                <a:ext cx="442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771" extrusionOk="0">
                    <a:moveTo>
                      <a:pt x="886" y="1"/>
                    </a:moveTo>
                    <a:cubicBezTo>
                      <a:pt x="400" y="1"/>
                      <a:pt x="1" y="401"/>
                      <a:pt x="1" y="887"/>
                    </a:cubicBezTo>
                    <a:cubicBezTo>
                      <a:pt x="1" y="1372"/>
                      <a:pt x="400" y="1771"/>
                      <a:pt x="886" y="1771"/>
                    </a:cubicBezTo>
                    <a:cubicBezTo>
                      <a:pt x="1372" y="1771"/>
                      <a:pt x="1771" y="1372"/>
                      <a:pt x="1771" y="887"/>
                    </a:cubicBezTo>
                    <a:cubicBezTo>
                      <a:pt x="1771" y="401"/>
                      <a:pt x="1372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2" name="Google Shape;4312;p42"/>
              <p:cNvSpPr/>
              <p:nvPr/>
            </p:nvSpPr>
            <p:spPr>
              <a:xfrm>
                <a:off x="7714325" y="3002575"/>
                <a:ext cx="19437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7775" h="4061" extrusionOk="0">
                    <a:moveTo>
                      <a:pt x="3887" y="0"/>
                    </a:moveTo>
                    <a:cubicBezTo>
                      <a:pt x="1736" y="0"/>
                      <a:pt x="0" y="1736"/>
                      <a:pt x="0" y="3887"/>
                    </a:cubicBezTo>
                    <a:cubicBezTo>
                      <a:pt x="0" y="3973"/>
                      <a:pt x="70" y="4061"/>
                      <a:pt x="174" y="4061"/>
                    </a:cubicBezTo>
                    <a:cubicBezTo>
                      <a:pt x="260" y="4061"/>
                      <a:pt x="347" y="3973"/>
                      <a:pt x="347" y="3887"/>
                    </a:cubicBezTo>
                    <a:cubicBezTo>
                      <a:pt x="347" y="1926"/>
                      <a:pt x="1926" y="347"/>
                      <a:pt x="3887" y="347"/>
                    </a:cubicBezTo>
                    <a:cubicBezTo>
                      <a:pt x="5847" y="347"/>
                      <a:pt x="7427" y="1926"/>
                      <a:pt x="7427" y="3887"/>
                    </a:cubicBezTo>
                    <a:cubicBezTo>
                      <a:pt x="7427" y="3973"/>
                      <a:pt x="7513" y="4061"/>
                      <a:pt x="7601" y="4061"/>
                    </a:cubicBezTo>
                    <a:cubicBezTo>
                      <a:pt x="7705" y="4061"/>
                      <a:pt x="7774" y="3973"/>
                      <a:pt x="7774" y="3887"/>
                    </a:cubicBezTo>
                    <a:cubicBezTo>
                      <a:pt x="7774" y="1736"/>
                      <a:pt x="6039" y="0"/>
                      <a:pt x="38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3" name="Google Shape;4313;p42"/>
              <p:cNvSpPr/>
              <p:nvPr/>
            </p:nvSpPr>
            <p:spPr>
              <a:xfrm>
                <a:off x="7300900" y="3190075"/>
                <a:ext cx="94350" cy="75225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3009" extrusionOk="0">
                    <a:moveTo>
                      <a:pt x="174" y="0"/>
                    </a:moveTo>
                    <a:cubicBezTo>
                      <a:pt x="87" y="0"/>
                      <a:pt x="0" y="57"/>
                      <a:pt x="0" y="170"/>
                    </a:cubicBezTo>
                    <a:cubicBezTo>
                      <a:pt x="0" y="638"/>
                      <a:pt x="70" y="1089"/>
                      <a:pt x="157" y="1558"/>
                    </a:cubicBezTo>
                    <a:cubicBezTo>
                      <a:pt x="178" y="1641"/>
                      <a:pt x="248" y="1680"/>
                      <a:pt x="319" y="1680"/>
                    </a:cubicBezTo>
                    <a:cubicBezTo>
                      <a:pt x="368" y="1680"/>
                      <a:pt x="417" y="1662"/>
                      <a:pt x="451" y="1628"/>
                    </a:cubicBezTo>
                    <a:cubicBezTo>
                      <a:pt x="632" y="1471"/>
                      <a:pt x="811" y="1316"/>
                      <a:pt x="985" y="1160"/>
                    </a:cubicBezTo>
                    <a:lnTo>
                      <a:pt x="985" y="1160"/>
                    </a:lnTo>
                    <a:cubicBezTo>
                      <a:pt x="1098" y="1686"/>
                      <a:pt x="1202" y="2212"/>
                      <a:pt x="1319" y="2738"/>
                    </a:cubicBezTo>
                    <a:cubicBezTo>
                      <a:pt x="1329" y="2816"/>
                      <a:pt x="1404" y="2861"/>
                      <a:pt x="1481" y="2861"/>
                    </a:cubicBezTo>
                    <a:cubicBezTo>
                      <a:pt x="1541" y="2861"/>
                      <a:pt x="1601" y="2834"/>
                      <a:pt x="1631" y="2773"/>
                    </a:cubicBezTo>
                    <a:cubicBezTo>
                      <a:pt x="1735" y="2565"/>
                      <a:pt x="1858" y="2338"/>
                      <a:pt x="1962" y="2130"/>
                    </a:cubicBezTo>
                    <a:cubicBezTo>
                      <a:pt x="2013" y="2026"/>
                      <a:pt x="2066" y="1940"/>
                      <a:pt x="2117" y="1836"/>
                    </a:cubicBezTo>
                    <a:cubicBezTo>
                      <a:pt x="2137" y="1796"/>
                      <a:pt x="2157" y="1762"/>
                      <a:pt x="2177" y="1730"/>
                    </a:cubicBezTo>
                    <a:lnTo>
                      <a:pt x="2177" y="1730"/>
                    </a:lnTo>
                    <a:cubicBezTo>
                      <a:pt x="2181" y="1759"/>
                      <a:pt x="2187" y="1789"/>
                      <a:pt x="2187" y="1818"/>
                    </a:cubicBezTo>
                    <a:cubicBezTo>
                      <a:pt x="2205" y="1940"/>
                      <a:pt x="2221" y="2061"/>
                      <a:pt x="2256" y="2183"/>
                    </a:cubicBezTo>
                    <a:cubicBezTo>
                      <a:pt x="2291" y="2408"/>
                      <a:pt x="2325" y="2651"/>
                      <a:pt x="2360" y="2894"/>
                    </a:cubicBezTo>
                    <a:cubicBezTo>
                      <a:pt x="2378" y="2975"/>
                      <a:pt x="2442" y="3009"/>
                      <a:pt x="2510" y="3009"/>
                    </a:cubicBezTo>
                    <a:cubicBezTo>
                      <a:pt x="2573" y="3009"/>
                      <a:pt x="2639" y="2979"/>
                      <a:pt x="2672" y="2928"/>
                    </a:cubicBezTo>
                    <a:cubicBezTo>
                      <a:pt x="3072" y="2408"/>
                      <a:pt x="3401" y="1852"/>
                      <a:pt x="3714" y="1281"/>
                    </a:cubicBezTo>
                    <a:cubicBezTo>
                      <a:pt x="3773" y="1139"/>
                      <a:pt x="3655" y="1013"/>
                      <a:pt x="3541" y="1013"/>
                    </a:cubicBezTo>
                    <a:cubicBezTo>
                      <a:pt x="3487" y="1013"/>
                      <a:pt x="3434" y="1041"/>
                      <a:pt x="3401" y="1107"/>
                    </a:cubicBezTo>
                    <a:cubicBezTo>
                      <a:pt x="3172" y="1552"/>
                      <a:pt x="2911" y="1987"/>
                      <a:pt x="2627" y="2404"/>
                    </a:cubicBezTo>
                    <a:lnTo>
                      <a:pt x="2627" y="2404"/>
                    </a:lnTo>
                    <a:lnTo>
                      <a:pt x="2534" y="1818"/>
                    </a:lnTo>
                    <a:cubicBezTo>
                      <a:pt x="2517" y="1628"/>
                      <a:pt x="2517" y="1262"/>
                      <a:pt x="2256" y="1211"/>
                    </a:cubicBezTo>
                    <a:cubicBezTo>
                      <a:pt x="2239" y="1208"/>
                      <a:pt x="2224" y="1206"/>
                      <a:pt x="2208" y="1206"/>
                    </a:cubicBezTo>
                    <a:cubicBezTo>
                      <a:pt x="1983" y="1206"/>
                      <a:pt x="1886" y="1551"/>
                      <a:pt x="1788" y="1714"/>
                    </a:cubicBezTo>
                    <a:cubicBezTo>
                      <a:pt x="1707" y="1867"/>
                      <a:pt x="1630" y="2020"/>
                      <a:pt x="1553" y="2174"/>
                    </a:cubicBezTo>
                    <a:lnTo>
                      <a:pt x="1553" y="2174"/>
                    </a:lnTo>
                    <a:cubicBezTo>
                      <a:pt x="1458" y="1708"/>
                      <a:pt x="1358" y="1242"/>
                      <a:pt x="1268" y="777"/>
                    </a:cubicBezTo>
                    <a:cubicBezTo>
                      <a:pt x="1246" y="690"/>
                      <a:pt x="1170" y="651"/>
                      <a:pt x="1094" y="651"/>
                    </a:cubicBezTo>
                    <a:cubicBezTo>
                      <a:pt x="1049" y="651"/>
                      <a:pt x="1005" y="665"/>
                      <a:pt x="972" y="691"/>
                    </a:cubicBezTo>
                    <a:cubicBezTo>
                      <a:pt x="802" y="860"/>
                      <a:pt x="624" y="1021"/>
                      <a:pt x="443" y="1180"/>
                    </a:cubicBezTo>
                    <a:lnTo>
                      <a:pt x="443" y="1180"/>
                    </a:lnTo>
                    <a:cubicBezTo>
                      <a:pt x="380" y="849"/>
                      <a:pt x="347" y="509"/>
                      <a:pt x="347" y="170"/>
                    </a:cubicBezTo>
                    <a:cubicBezTo>
                      <a:pt x="347" y="57"/>
                      <a:pt x="26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42"/>
              <p:cNvSpPr/>
              <p:nvPr/>
            </p:nvSpPr>
            <p:spPr>
              <a:xfrm>
                <a:off x="7896175" y="3178800"/>
                <a:ext cx="68900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541" extrusionOk="0">
                    <a:moveTo>
                      <a:pt x="2499" y="0"/>
                    </a:moveTo>
                    <a:cubicBezTo>
                      <a:pt x="2413" y="0"/>
                      <a:pt x="2330" y="57"/>
                      <a:pt x="2340" y="170"/>
                    </a:cubicBezTo>
                    <a:cubicBezTo>
                      <a:pt x="2393" y="736"/>
                      <a:pt x="2280" y="1323"/>
                      <a:pt x="2006" y="1825"/>
                    </a:cubicBezTo>
                    <a:lnTo>
                      <a:pt x="2006" y="1825"/>
                    </a:lnTo>
                    <a:cubicBezTo>
                      <a:pt x="1957" y="1342"/>
                      <a:pt x="1825" y="872"/>
                      <a:pt x="1611" y="429"/>
                    </a:cubicBezTo>
                    <a:cubicBezTo>
                      <a:pt x="1585" y="371"/>
                      <a:pt x="1532" y="345"/>
                      <a:pt x="1476" y="345"/>
                    </a:cubicBezTo>
                    <a:cubicBezTo>
                      <a:pt x="1415" y="345"/>
                      <a:pt x="1351" y="375"/>
                      <a:pt x="1315" y="429"/>
                    </a:cubicBezTo>
                    <a:cubicBezTo>
                      <a:pt x="1107" y="764"/>
                      <a:pt x="864" y="1076"/>
                      <a:pt x="579" y="1347"/>
                    </a:cubicBezTo>
                    <a:lnTo>
                      <a:pt x="579" y="1347"/>
                    </a:lnTo>
                    <a:lnTo>
                      <a:pt x="378" y="464"/>
                    </a:lnTo>
                    <a:cubicBezTo>
                      <a:pt x="358" y="381"/>
                      <a:pt x="290" y="345"/>
                      <a:pt x="219" y="345"/>
                    </a:cubicBezTo>
                    <a:cubicBezTo>
                      <a:pt x="113" y="345"/>
                      <a:pt x="0" y="426"/>
                      <a:pt x="31" y="552"/>
                    </a:cubicBezTo>
                    <a:cubicBezTo>
                      <a:pt x="135" y="933"/>
                      <a:pt x="223" y="1315"/>
                      <a:pt x="309" y="1713"/>
                    </a:cubicBezTo>
                    <a:cubicBezTo>
                      <a:pt x="329" y="1795"/>
                      <a:pt x="391" y="1828"/>
                      <a:pt x="460" y="1828"/>
                    </a:cubicBezTo>
                    <a:cubicBezTo>
                      <a:pt x="509" y="1828"/>
                      <a:pt x="561" y="1812"/>
                      <a:pt x="604" y="1783"/>
                    </a:cubicBezTo>
                    <a:cubicBezTo>
                      <a:pt x="918" y="1524"/>
                      <a:pt x="1200" y="1221"/>
                      <a:pt x="1433" y="883"/>
                    </a:cubicBezTo>
                    <a:lnTo>
                      <a:pt x="1433" y="883"/>
                    </a:lnTo>
                    <a:cubicBezTo>
                      <a:pt x="1612" y="1360"/>
                      <a:pt x="1694" y="1867"/>
                      <a:pt x="1680" y="2373"/>
                    </a:cubicBezTo>
                    <a:cubicBezTo>
                      <a:pt x="1680" y="2469"/>
                      <a:pt x="1780" y="2541"/>
                      <a:pt x="1871" y="2541"/>
                    </a:cubicBezTo>
                    <a:cubicBezTo>
                      <a:pt x="1910" y="2541"/>
                      <a:pt x="1948" y="2527"/>
                      <a:pt x="1974" y="2495"/>
                    </a:cubicBezTo>
                    <a:cubicBezTo>
                      <a:pt x="2495" y="1836"/>
                      <a:pt x="2756" y="1003"/>
                      <a:pt x="2687" y="170"/>
                    </a:cubicBezTo>
                    <a:cubicBezTo>
                      <a:pt x="2678" y="57"/>
                      <a:pt x="2586" y="0"/>
                      <a:pt x="2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42"/>
              <p:cNvSpPr/>
              <p:nvPr/>
            </p:nvSpPr>
            <p:spPr>
              <a:xfrm>
                <a:off x="7831450" y="3288200"/>
                <a:ext cx="31250" cy="310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1242" extrusionOk="0">
                    <a:moveTo>
                      <a:pt x="204" y="1"/>
                    </a:moveTo>
                    <a:cubicBezTo>
                      <a:pt x="188" y="1"/>
                      <a:pt x="172" y="3"/>
                      <a:pt x="156" y="10"/>
                    </a:cubicBezTo>
                    <a:cubicBezTo>
                      <a:pt x="70" y="44"/>
                      <a:pt x="1" y="132"/>
                      <a:pt x="35" y="218"/>
                    </a:cubicBezTo>
                    <a:cubicBezTo>
                      <a:pt x="105" y="514"/>
                      <a:pt x="191" y="808"/>
                      <a:pt x="260" y="1120"/>
                    </a:cubicBezTo>
                    <a:cubicBezTo>
                      <a:pt x="283" y="1188"/>
                      <a:pt x="364" y="1241"/>
                      <a:pt x="442" y="1241"/>
                    </a:cubicBezTo>
                    <a:cubicBezTo>
                      <a:pt x="484" y="1241"/>
                      <a:pt x="525" y="1226"/>
                      <a:pt x="556" y="1190"/>
                    </a:cubicBezTo>
                    <a:cubicBezTo>
                      <a:pt x="746" y="947"/>
                      <a:pt x="954" y="704"/>
                      <a:pt x="1162" y="461"/>
                    </a:cubicBezTo>
                    <a:cubicBezTo>
                      <a:pt x="1232" y="391"/>
                      <a:pt x="1250" y="287"/>
                      <a:pt x="1162" y="218"/>
                    </a:cubicBezTo>
                    <a:cubicBezTo>
                      <a:pt x="1137" y="183"/>
                      <a:pt x="1093" y="166"/>
                      <a:pt x="1048" y="166"/>
                    </a:cubicBezTo>
                    <a:cubicBezTo>
                      <a:pt x="1002" y="166"/>
                      <a:pt x="954" y="183"/>
                      <a:pt x="919" y="218"/>
                    </a:cubicBezTo>
                    <a:lnTo>
                      <a:pt x="510" y="696"/>
                    </a:lnTo>
                    <a:lnTo>
                      <a:pt x="510" y="696"/>
                    </a:lnTo>
                    <a:cubicBezTo>
                      <a:pt x="460" y="508"/>
                      <a:pt x="408" y="320"/>
                      <a:pt x="364" y="132"/>
                    </a:cubicBezTo>
                    <a:cubicBezTo>
                      <a:pt x="351" y="60"/>
                      <a:pt x="278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6" name="Google Shape;4316;p42"/>
              <p:cNvSpPr/>
              <p:nvPr/>
            </p:nvSpPr>
            <p:spPr>
              <a:xfrm>
                <a:off x="7413275" y="3291200"/>
                <a:ext cx="39475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1382" extrusionOk="0">
                    <a:moveTo>
                      <a:pt x="1370" y="1"/>
                    </a:moveTo>
                    <a:cubicBezTo>
                      <a:pt x="1325" y="1"/>
                      <a:pt x="1282" y="14"/>
                      <a:pt x="1249" y="47"/>
                    </a:cubicBezTo>
                    <a:cubicBezTo>
                      <a:pt x="1046" y="317"/>
                      <a:pt x="865" y="597"/>
                      <a:pt x="721" y="896"/>
                    </a:cubicBezTo>
                    <a:lnTo>
                      <a:pt x="721" y="896"/>
                    </a:lnTo>
                    <a:cubicBezTo>
                      <a:pt x="588" y="749"/>
                      <a:pt x="468" y="597"/>
                      <a:pt x="347" y="428"/>
                    </a:cubicBezTo>
                    <a:cubicBezTo>
                      <a:pt x="312" y="382"/>
                      <a:pt x="254" y="351"/>
                      <a:pt x="193" y="351"/>
                    </a:cubicBezTo>
                    <a:cubicBezTo>
                      <a:pt x="163" y="351"/>
                      <a:pt x="133" y="359"/>
                      <a:pt x="104" y="376"/>
                    </a:cubicBezTo>
                    <a:cubicBezTo>
                      <a:pt x="35" y="410"/>
                      <a:pt x="0" y="532"/>
                      <a:pt x="51" y="602"/>
                    </a:cubicBezTo>
                    <a:cubicBezTo>
                      <a:pt x="225" y="861"/>
                      <a:pt x="433" y="1104"/>
                      <a:pt x="641" y="1331"/>
                    </a:cubicBezTo>
                    <a:cubicBezTo>
                      <a:pt x="677" y="1366"/>
                      <a:pt x="718" y="1381"/>
                      <a:pt x="759" y="1381"/>
                    </a:cubicBezTo>
                    <a:cubicBezTo>
                      <a:pt x="838" y="1381"/>
                      <a:pt x="914" y="1324"/>
                      <a:pt x="937" y="1243"/>
                    </a:cubicBezTo>
                    <a:cubicBezTo>
                      <a:pt x="1076" y="914"/>
                      <a:pt x="1284" y="567"/>
                      <a:pt x="1509" y="289"/>
                    </a:cubicBezTo>
                    <a:cubicBezTo>
                      <a:pt x="1562" y="220"/>
                      <a:pt x="1578" y="116"/>
                      <a:pt x="1509" y="47"/>
                    </a:cubicBezTo>
                    <a:cubicBezTo>
                      <a:pt x="1472" y="18"/>
                      <a:pt x="1420" y="1"/>
                      <a:pt x="1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7" name="Google Shape;4317;p42"/>
              <p:cNvSpPr/>
              <p:nvPr/>
            </p:nvSpPr>
            <p:spPr>
              <a:xfrm>
                <a:off x="7409800" y="2936525"/>
                <a:ext cx="33850" cy="3777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511" extrusionOk="0">
                    <a:moveTo>
                      <a:pt x="417" y="1150"/>
                    </a:moveTo>
                    <a:cubicBezTo>
                      <a:pt x="417" y="1155"/>
                      <a:pt x="418" y="1159"/>
                      <a:pt x="421" y="1161"/>
                    </a:cubicBezTo>
                    <a:lnTo>
                      <a:pt x="421" y="1161"/>
                    </a:lnTo>
                    <a:cubicBezTo>
                      <a:pt x="420" y="1162"/>
                      <a:pt x="419" y="1163"/>
                      <a:pt x="419" y="1163"/>
                    </a:cubicBezTo>
                    <a:cubicBezTo>
                      <a:pt x="417" y="1163"/>
                      <a:pt x="417" y="1158"/>
                      <a:pt x="417" y="1150"/>
                    </a:cubicBezTo>
                    <a:close/>
                    <a:moveTo>
                      <a:pt x="233" y="0"/>
                    </a:moveTo>
                    <a:cubicBezTo>
                      <a:pt x="158" y="0"/>
                      <a:pt x="84" y="39"/>
                      <a:pt x="70" y="126"/>
                    </a:cubicBezTo>
                    <a:cubicBezTo>
                      <a:pt x="0" y="491"/>
                      <a:pt x="0" y="872"/>
                      <a:pt x="104" y="1236"/>
                    </a:cubicBezTo>
                    <a:cubicBezTo>
                      <a:pt x="139" y="1340"/>
                      <a:pt x="190" y="1428"/>
                      <a:pt x="278" y="1479"/>
                    </a:cubicBezTo>
                    <a:cubicBezTo>
                      <a:pt x="322" y="1501"/>
                      <a:pt x="365" y="1511"/>
                      <a:pt x="409" y="1511"/>
                    </a:cubicBezTo>
                    <a:cubicBezTo>
                      <a:pt x="469" y="1511"/>
                      <a:pt x="530" y="1492"/>
                      <a:pt x="590" y="1462"/>
                    </a:cubicBezTo>
                    <a:cubicBezTo>
                      <a:pt x="729" y="1393"/>
                      <a:pt x="850" y="1254"/>
                      <a:pt x="954" y="1132"/>
                    </a:cubicBezTo>
                    <a:cubicBezTo>
                      <a:pt x="1093" y="993"/>
                      <a:pt x="1215" y="838"/>
                      <a:pt x="1301" y="664"/>
                    </a:cubicBezTo>
                    <a:cubicBezTo>
                      <a:pt x="1354" y="577"/>
                      <a:pt x="1336" y="473"/>
                      <a:pt x="1250" y="421"/>
                    </a:cubicBezTo>
                    <a:cubicBezTo>
                      <a:pt x="1222" y="410"/>
                      <a:pt x="1192" y="404"/>
                      <a:pt x="1163" y="404"/>
                    </a:cubicBezTo>
                    <a:cubicBezTo>
                      <a:pt x="1101" y="404"/>
                      <a:pt x="1042" y="431"/>
                      <a:pt x="1007" y="491"/>
                    </a:cubicBezTo>
                    <a:cubicBezTo>
                      <a:pt x="919" y="646"/>
                      <a:pt x="833" y="768"/>
                      <a:pt x="711" y="889"/>
                    </a:cubicBezTo>
                    <a:cubicBezTo>
                      <a:pt x="660" y="959"/>
                      <a:pt x="590" y="1011"/>
                      <a:pt x="537" y="1081"/>
                    </a:cubicBezTo>
                    <a:cubicBezTo>
                      <a:pt x="521" y="1097"/>
                      <a:pt x="503" y="1097"/>
                      <a:pt x="486" y="1115"/>
                    </a:cubicBezTo>
                    <a:cubicBezTo>
                      <a:pt x="480" y="1121"/>
                      <a:pt x="477" y="1125"/>
                      <a:pt x="475" y="1128"/>
                    </a:cubicBezTo>
                    <a:lnTo>
                      <a:pt x="475" y="1128"/>
                    </a:lnTo>
                    <a:cubicBezTo>
                      <a:pt x="474" y="1127"/>
                      <a:pt x="474" y="1127"/>
                      <a:pt x="472" y="1127"/>
                    </a:cubicBezTo>
                    <a:cubicBezTo>
                      <a:pt x="469" y="1127"/>
                      <a:pt x="463" y="1128"/>
                      <a:pt x="451" y="1132"/>
                    </a:cubicBezTo>
                    <a:lnTo>
                      <a:pt x="446" y="1138"/>
                    </a:lnTo>
                    <a:lnTo>
                      <a:pt x="446" y="1138"/>
                    </a:lnTo>
                    <a:cubicBezTo>
                      <a:pt x="433" y="1107"/>
                      <a:pt x="431" y="1077"/>
                      <a:pt x="417" y="1046"/>
                    </a:cubicBezTo>
                    <a:cubicBezTo>
                      <a:pt x="399" y="942"/>
                      <a:pt x="382" y="854"/>
                      <a:pt x="382" y="768"/>
                    </a:cubicBezTo>
                    <a:cubicBezTo>
                      <a:pt x="364" y="577"/>
                      <a:pt x="364" y="387"/>
                      <a:pt x="399" y="213"/>
                    </a:cubicBezTo>
                    <a:cubicBezTo>
                      <a:pt x="417" y="126"/>
                      <a:pt x="382" y="21"/>
                      <a:pt x="278" y="5"/>
                    </a:cubicBezTo>
                    <a:cubicBezTo>
                      <a:pt x="263" y="2"/>
                      <a:pt x="248" y="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42"/>
              <p:cNvSpPr/>
              <p:nvPr/>
            </p:nvSpPr>
            <p:spPr>
              <a:xfrm>
                <a:off x="7824775" y="2937675"/>
                <a:ext cx="622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1785" extrusionOk="0">
                    <a:moveTo>
                      <a:pt x="209" y="0"/>
                    </a:moveTo>
                    <a:cubicBezTo>
                      <a:pt x="105" y="0"/>
                      <a:pt x="0" y="85"/>
                      <a:pt x="41" y="218"/>
                    </a:cubicBezTo>
                    <a:cubicBezTo>
                      <a:pt x="180" y="739"/>
                      <a:pt x="423" y="1243"/>
                      <a:pt x="753" y="1676"/>
                    </a:cubicBezTo>
                    <a:cubicBezTo>
                      <a:pt x="794" y="1725"/>
                      <a:pt x="857" y="1755"/>
                      <a:pt x="917" y="1755"/>
                    </a:cubicBezTo>
                    <a:cubicBezTo>
                      <a:pt x="985" y="1755"/>
                      <a:pt x="1047" y="1717"/>
                      <a:pt x="1066" y="1625"/>
                    </a:cubicBezTo>
                    <a:cubicBezTo>
                      <a:pt x="1106" y="1415"/>
                      <a:pt x="1168" y="1205"/>
                      <a:pt x="1251" y="1006"/>
                    </a:cubicBezTo>
                    <a:lnTo>
                      <a:pt x="1251" y="1006"/>
                    </a:lnTo>
                    <a:cubicBezTo>
                      <a:pt x="1328" y="1253"/>
                      <a:pt x="1447" y="1486"/>
                      <a:pt x="1603" y="1694"/>
                    </a:cubicBezTo>
                    <a:cubicBezTo>
                      <a:pt x="1638" y="1754"/>
                      <a:pt x="1694" y="1785"/>
                      <a:pt x="1751" y="1785"/>
                    </a:cubicBezTo>
                    <a:cubicBezTo>
                      <a:pt x="1807" y="1785"/>
                      <a:pt x="1864" y="1754"/>
                      <a:pt x="1899" y="1694"/>
                    </a:cubicBezTo>
                    <a:cubicBezTo>
                      <a:pt x="2019" y="1486"/>
                      <a:pt x="2158" y="1294"/>
                      <a:pt x="2297" y="1086"/>
                    </a:cubicBezTo>
                    <a:cubicBezTo>
                      <a:pt x="2401" y="878"/>
                      <a:pt x="2489" y="653"/>
                      <a:pt x="2436" y="427"/>
                    </a:cubicBezTo>
                    <a:cubicBezTo>
                      <a:pt x="2415" y="344"/>
                      <a:pt x="2348" y="308"/>
                      <a:pt x="2277" y="308"/>
                    </a:cubicBezTo>
                    <a:cubicBezTo>
                      <a:pt x="2171" y="308"/>
                      <a:pt x="2058" y="389"/>
                      <a:pt x="2089" y="514"/>
                    </a:cubicBezTo>
                    <a:cubicBezTo>
                      <a:pt x="2142" y="688"/>
                      <a:pt x="2019" y="861"/>
                      <a:pt x="1933" y="1000"/>
                    </a:cubicBezTo>
                    <a:cubicBezTo>
                      <a:pt x="1875" y="1097"/>
                      <a:pt x="1811" y="1194"/>
                      <a:pt x="1748" y="1291"/>
                    </a:cubicBezTo>
                    <a:lnTo>
                      <a:pt x="1748" y="1291"/>
                    </a:lnTo>
                    <a:cubicBezTo>
                      <a:pt x="1610" y="1046"/>
                      <a:pt x="1525" y="771"/>
                      <a:pt x="1499" y="496"/>
                    </a:cubicBezTo>
                    <a:cubicBezTo>
                      <a:pt x="1477" y="386"/>
                      <a:pt x="1385" y="311"/>
                      <a:pt x="1298" y="311"/>
                    </a:cubicBezTo>
                    <a:cubicBezTo>
                      <a:pt x="1249" y="311"/>
                      <a:pt x="1201" y="335"/>
                      <a:pt x="1170" y="392"/>
                    </a:cubicBezTo>
                    <a:cubicBezTo>
                      <a:pt x="1027" y="642"/>
                      <a:pt x="908" y="901"/>
                      <a:pt x="825" y="1167"/>
                    </a:cubicBezTo>
                    <a:lnTo>
                      <a:pt x="825" y="1167"/>
                    </a:lnTo>
                    <a:cubicBezTo>
                      <a:pt x="626" y="846"/>
                      <a:pt x="475" y="494"/>
                      <a:pt x="372" y="132"/>
                    </a:cubicBezTo>
                    <a:cubicBezTo>
                      <a:pt x="350" y="40"/>
                      <a:pt x="280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42"/>
              <p:cNvSpPr/>
              <p:nvPr/>
            </p:nvSpPr>
            <p:spPr>
              <a:xfrm>
                <a:off x="7549475" y="2869475"/>
                <a:ext cx="90675" cy="63075"/>
              </a:xfrm>
              <a:custGeom>
                <a:avLst/>
                <a:gdLst/>
                <a:ahLst/>
                <a:cxnLst/>
                <a:rect l="l" t="t" r="r" b="b"/>
                <a:pathLst>
                  <a:path w="3627" h="2523" extrusionOk="0">
                    <a:moveTo>
                      <a:pt x="393" y="1"/>
                    </a:moveTo>
                    <a:cubicBezTo>
                      <a:pt x="342" y="1"/>
                      <a:pt x="292" y="25"/>
                      <a:pt x="260" y="84"/>
                    </a:cubicBezTo>
                    <a:cubicBezTo>
                      <a:pt x="139" y="274"/>
                      <a:pt x="70" y="482"/>
                      <a:pt x="35" y="691"/>
                    </a:cubicBezTo>
                    <a:cubicBezTo>
                      <a:pt x="17" y="882"/>
                      <a:pt x="1" y="1125"/>
                      <a:pt x="105" y="1281"/>
                    </a:cubicBezTo>
                    <a:cubicBezTo>
                      <a:pt x="173" y="1378"/>
                      <a:pt x="263" y="1421"/>
                      <a:pt x="357" y="1421"/>
                    </a:cubicBezTo>
                    <a:cubicBezTo>
                      <a:pt x="430" y="1421"/>
                      <a:pt x="505" y="1395"/>
                      <a:pt x="573" y="1350"/>
                    </a:cubicBezTo>
                    <a:cubicBezTo>
                      <a:pt x="725" y="1274"/>
                      <a:pt x="871" y="1184"/>
                      <a:pt x="1014" y="1093"/>
                    </a:cubicBezTo>
                    <a:lnTo>
                      <a:pt x="1014" y="1093"/>
                    </a:lnTo>
                    <a:cubicBezTo>
                      <a:pt x="1024" y="1495"/>
                      <a:pt x="950" y="1899"/>
                      <a:pt x="799" y="2270"/>
                    </a:cubicBezTo>
                    <a:cubicBezTo>
                      <a:pt x="753" y="2376"/>
                      <a:pt x="814" y="2523"/>
                      <a:pt x="935" y="2523"/>
                    </a:cubicBezTo>
                    <a:cubicBezTo>
                      <a:pt x="952" y="2523"/>
                      <a:pt x="970" y="2520"/>
                      <a:pt x="989" y="2513"/>
                    </a:cubicBezTo>
                    <a:cubicBezTo>
                      <a:pt x="1336" y="2409"/>
                      <a:pt x="1562" y="2044"/>
                      <a:pt x="1787" y="1785"/>
                    </a:cubicBezTo>
                    <a:cubicBezTo>
                      <a:pt x="1993" y="1540"/>
                      <a:pt x="2198" y="1305"/>
                      <a:pt x="2404" y="1073"/>
                    </a:cubicBezTo>
                    <a:lnTo>
                      <a:pt x="2404" y="1073"/>
                    </a:lnTo>
                    <a:cubicBezTo>
                      <a:pt x="2456" y="1302"/>
                      <a:pt x="2504" y="1526"/>
                      <a:pt x="2551" y="1750"/>
                    </a:cubicBezTo>
                    <a:cubicBezTo>
                      <a:pt x="2599" y="1954"/>
                      <a:pt x="2645" y="2317"/>
                      <a:pt x="2901" y="2317"/>
                    </a:cubicBezTo>
                    <a:cubicBezTo>
                      <a:pt x="2927" y="2317"/>
                      <a:pt x="2955" y="2313"/>
                      <a:pt x="2985" y="2305"/>
                    </a:cubicBezTo>
                    <a:cubicBezTo>
                      <a:pt x="3245" y="2236"/>
                      <a:pt x="3367" y="1854"/>
                      <a:pt x="3436" y="1628"/>
                    </a:cubicBezTo>
                    <a:cubicBezTo>
                      <a:pt x="3540" y="1315"/>
                      <a:pt x="3610" y="1003"/>
                      <a:pt x="3627" y="674"/>
                    </a:cubicBezTo>
                    <a:cubicBezTo>
                      <a:pt x="3627" y="570"/>
                      <a:pt x="3540" y="518"/>
                      <a:pt x="3453" y="518"/>
                    </a:cubicBezTo>
                    <a:cubicBezTo>
                      <a:pt x="3366" y="518"/>
                      <a:pt x="3280" y="570"/>
                      <a:pt x="3280" y="674"/>
                    </a:cubicBezTo>
                    <a:cubicBezTo>
                      <a:pt x="3263" y="899"/>
                      <a:pt x="3228" y="1125"/>
                      <a:pt x="3159" y="1350"/>
                    </a:cubicBezTo>
                    <a:cubicBezTo>
                      <a:pt x="3141" y="1437"/>
                      <a:pt x="3106" y="1542"/>
                      <a:pt x="3055" y="1646"/>
                    </a:cubicBezTo>
                    <a:cubicBezTo>
                      <a:pt x="3037" y="1697"/>
                      <a:pt x="3020" y="1750"/>
                      <a:pt x="2985" y="1819"/>
                    </a:cubicBezTo>
                    <a:cubicBezTo>
                      <a:pt x="2975" y="1828"/>
                      <a:pt x="2956" y="1858"/>
                      <a:pt x="2940" y="1888"/>
                    </a:cubicBezTo>
                    <a:lnTo>
                      <a:pt x="2940" y="1888"/>
                    </a:lnTo>
                    <a:cubicBezTo>
                      <a:pt x="2938" y="1882"/>
                      <a:pt x="2936" y="1877"/>
                      <a:pt x="2932" y="1871"/>
                    </a:cubicBezTo>
                    <a:cubicBezTo>
                      <a:pt x="2932" y="1819"/>
                      <a:pt x="2916" y="1766"/>
                      <a:pt x="2898" y="1715"/>
                    </a:cubicBezTo>
                    <a:cubicBezTo>
                      <a:pt x="2881" y="1611"/>
                      <a:pt x="2846" y="1507"/>
                      <a:pt x="2828" y="1385"/>
                    </a:cubicBezTo>
                    <a:lnTo>
                      <a:pt x="2673" y="656"/>
                    </a:lnTo>
                    <a:cubicBezTo>
                      <a:pt x="2650" y="576"/>
                      <a:pt x="2567" y="526"/>
                      <a:pt x="2488" y="526"/>
                    </a:cubicBezTo>
                    <a:cubicBezTo>
                      <a:pt x="2447" y="526"/>
                      <a:pt x="2407" y="540"/>
                      <a:pt x="2377" y="570"/>
                    </a:cubicBezTo>
                    <a:cubicBezTo>
                      <a:pt x="2118" y="864"/>
                      <a:pt x="1875" y="1160"/>
                      <a:pt x="1614" y="1437"/>
                    </a:cubicBezTo>
                    <a:cubicBezTo>
                      <a:pt x="1516" y="1568"/>
                      <a:pt x="1404" y="1698"/>
                      <a:pt x="1289" y="1828"/>
                    </a:cubicBezTo>
                    <a:lnTo>
                      <a:pt x="1289" y="1828"/>
                    </a:lnTo>
                    <a:cubicBezTo>
                      <a:pt x="1365" y="1485"/>
                      <a:pt x="1386" y="1135"/>
                      <a:pt x="1354" y="778"/>
                    </a:cubicBezTo>
                    <a:cubicBezTo>
                      <a:pt x="1340" y="683"/>
                      <a:pt x="1264" y="599"/>
                      <a:pt x="1165" y="599"/>
                    </a:cubicBezTo>
                    <a:cubicBezTo>
                      <a:pt x="1137" y="599"/>
                      <a:pt x="1107" y="606"/>
                      <a:pt x="1076" y="621"/>
                    </a:cubicBezTo>
                    <a:cubicBezTo>
                      <a:pt x="938" y="725"/>
                      <a:pt x="799" y="813"/>
                      <a:pt x="642" y="899"/>
                    </a:cubicBezTo>
                    <a:lnTo>
                      <a:pt x="487" y="1003"/>
                    </a:lnTo>
                    <a:cubicBezTo>
                      <a:pt x="454" y="1020"/>
                      <a:pt x="421" y="1036"/>
                      <a:pt x="388" y="1067"/>
                    </a:cubicBezTo>
                    <a:lnTo>
                      <a:pt x="388" y="1067"/>
                    </a:lnTo>
                    <a:cubicBezTo>
                      <a:pt x="386" y="1064"/>
                      <a:pt x="384" y="1060"/>
                      <a:pt x="382" y="1056"/>
                    </a:cubicBezTo>
                    <a:cubicBezTo>
                      <a:pt x="330" y="952"/>
                      <a:pt x="364" y="778"/>
                      <a:pt x="382" y="674"/>
                    </a:cubicBezTo>
                    <a:cubicBezTo>
                      <a:pt x="417" y="535"/>
                      <a:pt x="468" y="396"/>
                      <a:pt x="556" y="258"/>
                    </a:cubicBezTo>
                    <a:cubicBezTo>
                      <a:pt x="628" y="125"/>
                      <a:pt x="508" y="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42"/>
              <p:cNvSpPr/>
              <p:nvPr/>
            </p:nvSpPr>
            <p:spPr>
              <a:xfrm>
                <a:off x="7696525" y="2878275"/>
                <a:ext cx="26875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180" extrusionOk="0">
                    <a:moveTo>
                      <a:pt x="204" y="1"/>
                    </a:moveTo>
                    <a:cubicBezTo>
                      <a:pt x="188" y="1"/>
                      <a:pt x="173" y="3"/>
                      <a:pt x="157" y="10"/>
                    </a:cubicBezTo>
                    <a:cubicBezTo>
                      <a:pt x="70" y="26"/>
                      <a:pt x="0" y="130"/>
                      <a:pt x="35" y="218"/>
                    </a:cubicBezTo>
                    <a:cubicBezTo>
                      <a:pt x="139" y="565"/>
                      <a:pt x="313" y="859"/>
                      <a:pt x="556" y="1137"/>
                    </a:cubicBezTo>
                    <a:cubicBezTo>
                      <a:pt x="585" y="1166"/>
                      <a:pt x="629" y="1180"/>
                      <a:pt x="675" y="1180"/>
                    </a:cubicBezTo>
                    <a:cubicBezTo>
                      <a:pt x="738" y="1180"/>
                      <a:pt x="803" y="1153"/>
                      <a:pt x="833" y="1102"/>
                    </a:cubicBezTo>
                    <a:cubicBezTo>
                      <a:pt x="955" y="843"/>
                      <a:pt x="1025" y="565"/>
                      <a:pt x="1059" y="287"/>
                    </a:cubicBezTo>
                    <a:cubicBezTo>
                      <a:pt x="1075" y="192"/>
                      <a:pt x="990" y="111"/>
                      <a:pt x="909" y="111"/>
                    </a:cubicBezTo>
                    <a:cubicBezTo>
                      <a:pt x="901" y="111"/>
                      <a:pt x="894" y="112"/>
                      <a:pt x="886" y="114"/>
                    </a:cubicBezTo>
                    <a:cubicBezTo>
                      <a:pt x="782" y="114"/>
                      <a:pt x="729" y="183"/>
                      <a:pt x="712" y="287"/>
                    </a:cubicBezTo>
                    <a:lnTo>
                      <a:pt x="712" y="339"/>
                    </a:lnTo>
                    <a:cubicBezTo>
                      <a:pt x="694" y="373"/>
                      <a:pt x="694" y="391"/>
                      <a:pt x="694" y="426"/>
                    </a:cubicBezTo>
                    <a:cubicBezTo>
                      <a:pt x="678" y="496"/>
                      <a:pt x="660" y="547"/>
                      <a:pt x="643" y="600"/>
                    </a:cubicBezTo>
                    <a:cubicBezTo>
                      <a:pt x="637" y="623"/>
                      <a:pt x="631" y="643"/>
                      <a:pt x="626" y="663"/>
                    </a:cubicBezTo>
                    <a:lnTo>
                      <a:pt x="626" y="663"/>
                    </a:lnTo>
                    <a:cubicBezTo>
                      <a:pt x="592" y="622"/>
                      <a:pt x="562" y="576"/>
                      <a:pt x="539" y="530"/>
                    </a:cubicBezTo>
                    <a:lnTo>
                      <a:pt x="435" y="322"/>
                    </a:lnTo>
                    <a:lnTo>
                      <a:pt x="435" y="304"/>
                    </a:lnTo>
                    <a:cubicBezTo>
                      <a:pt x="417" y="287"/>
                      <a:pt x="417" y="253"/>
                      <a:pt x="400" y="235"/>
                    </a:cubicBezTo>
                    <a:cubicBezTo>
                      <a:pt x="382" y="200"/>
                      <a:pt x="382" y="165"/>
                      <a:pt x="365" y="130"/>
                    </a:cubicBezTo>
                    <a:cubicBezTo>
                      <a:pt x="337" y="60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42"/>
              <p:cNvSpPr/>
              <p:nvPr/>
            </p:nvSpPr>
            <p:spPr>
              <a:xfrm>
                <a:off x="7250150" y="2819225"/>
                <a:ext cx="766550" cy="596575"/>
              </a:xfrm>
              <a:custGeom>
                <a:avLst/>
                <a:gdLst/>
                <a:ahLst/>
                <a:cxnLst/>
                <a:rect l="l" t="t" r="r" b="b"/>
                <a:pathLst>
                  <a:path w="30662" h="23863" extrusionOk="0">
                    <a:moveTo>
                      <a:pt x="25490" y="339"/>
                    </a:moveTo>
                    <a:cubicBezTo>
                      <a:pt x="25720" y="339"/>
                      <a:pt x="25969" y="441"/>
                      <a:pt x="26098" y="618"/>
                    </a:cubicBezTo>
                    <a:cubicBezTo>
                      <a:pt x="26427" y="1070"/>
                      <a:pt x="26219" y="1816"/>
                      <a:pt x="26064" y="2284"/>
                    </a:cubicBezTo>
                    <a:cubicBezTo>
                      <a:pt x="25925" y="2719"/>
                      <a:pt x="25751" y="3152"/>
                      <a:pt x="25543" y="3552"/>
                    </a:cubicBezTo>
                    <a:cubicBezTo>
                      <a:pt x="25471" y="3684"/>
                      <a:pt x="25590" y="3807"/>
                      <a:pt x="25705" y="3807"/>
                    </a:cubicBezTo>
                    <a:cubicBezTo>
                      <a:pt x="25756" y="3807"/>
                      <a:pt x="25805" y="3783"/>
                      <a:pt x="25837" y="3725"/>
                    </a:cubicBezTo>
                    <a:cubicBezTo>
                      <a:pt x="25994" y="3447"/>
                      <a:pt x="26168" y="3170"/>
                      <a:pt x="26341" y="2909"/>
                    </a:cubicBezTo>
                    <a:cubicBezTo>
                      <a:pt x="26635" y="2476"/>
                      <a:pt x="26948" y="2025"/>
                      <a:pt x="27382" y="1694"/>
                    </a:cubicBezTo>
                    <a:cubicBezTo>
                      <a:pt x="27490" y="1617"/>
                      <a:pt x="27654" y="1499"/>
                      <a:pt x="27799" y="1499"/>
                    </a:cubicBezTo>
                    <a:cubicBezTo>
                      <a:pt x="27816" y="1499"/>
                      <a:pt x="27833" y="1500"/>
                      <a:pt x="27850" y="1504"/>
                    </a:cubicBezTo>
                    <a:cubicBezTo>
                      <a:pt x="28024" y="1539"/>
                      <a:pt x="28128" y="1729"/>
                      <a:pt x="28128" y="1902"/>
                    </a:cubicBezTo>
                    <a:cubicBezTo>
                      <a:pt x="28111" y="2388"/>
                      <a:pt x="27607" y="2858"/>
                      <a:pt x="27278" y="3170"/>
                    </a:cubicBezTo>
                    <a:cubicBezTo>
                      <a:pt x="26983" y="3463"/>
                      <a:pt x="26655" y="3740"/>
                      <a:pt x="26326" y="3983"/>
                    </a:cubicBezTo>
                    <a:lnTo>
                      <a:pt x="26326" y="3983"/>
                    </a:lnTo>
                    <a:cubicBezTo>
                      <a:pt x="26325" y="3983"/>
                      <a:pt x="26324" y="3984"/>
                      <a:pt x="26323" y="3985"/>
                    </a:cubicBezTo>
                    <a:cubicBezTo>
                      <a:pt x="26164" y="4087"/>
                      <a:pt x="26259" y="4309"/>
                      <a:pt x="26406" y="4309"/>
                    </a:cubicBezTo>
                    <a:cubicBezTo>
                      <a:pt x="26434" y="4309"/>
                      <a:pt x="26465" y="4300"/>
                      <a:pt x="26497" y="4280"/>
                    </a:cubicBezTo>
                    <a:cubicBezTo>
                      <a:pt x="26510" y="4271"/>
                      <a:pt x="26524" y="4261"/>
                      <a:pt x="26537" y="4251"/>
                    </a:cubicBezTo>
                    <a:lnTo>
                      <a:pt x="26537" y="4251"/>
                    </a:lnTo>
                    <a:cubicBezTo>
                      <a:pt x="26804" y="4056"/>
                      <a:pt x="27102" y="3891"/>
                      <a:pt x="27399" y="3742"/>
                    </a:cubicBezTo>
                    <a:cubicBezTo>
                      <a:pt x="27718" y="3596"/>
                      <a:pt x="28170" y="3379"/>
                      <a:pt x="28567" y="3379"/>
                    </a:cubicBezTo>
                    <a:cubicBezTo>
                      <a:pt x="28688" y="3379"/>
                      <a:pt x="28804" y="3399"/>
                      <a:pt x="28909" y="3447"/>
                    </a:cubicBezTo>
                    <a:cubicBezTo>
                      <a:pt x="29099" y="3552"/>
                      <a:pt x="29222" y="3776"/>
                      <a:pt x="29222" y="3985"/>
                    </a:cubicBezTo>
                    <a:cubicBezTo>
                      <a:pt x="29222" y="4193"/>
                      <a:pt x="29083" y="4350"/>
                      <a:pt x="28944" y="4489"/>
                    </a:cubicBezTo>
                    <a:cubicBezTo>
                      <a:pt x="28544" y="4836"/>
                      <a:pt x="27989" y="5026"/>
                      <a:pt x="27486" y="5183"/>
                    </a:cubicBezTo>
                    <a:cubicBezTo>
                      <a:pt x="27139" y="5287"/>
                      <a:pt x="26792" y="5373"/>
                      <a:pt x="26427" y="5426"/>
                    </a:cubicBezTo>
                    <a:cubicBezTo>
                      <a:pt x="26323" y="5442"/>
                      <a:pt x="26272" y="5599"/>
                      <a:pt x="26323" y="5685"/>
                    </a:cubicBezTo>
                    <a:cubicBezTo>
                      <a:pt x="27799" y="7663"/>
                      <a:pt x="28770" y="9902"/>
                      <a:pt x="29395" y="12279"/>
                    </a:cubicBezTo>
                    <a:cubicBezTo>
                      <a:pt x="29673" y="13320"/>
                      <a:pt x="29916" y="14379"/>
                      <a:pt x="30089" y="15455"/>
                    </a:cubicBezTo>
                    <a:cubicBezTo>
                      <a:pt x="30297" y="16670"/>
                      <a:pt x="30263" y="17919"/>
                      <a:pt x="29516" y="18960"/>
                    </a:cubicBezTo>
                    <a:cubicBezTo>
                      <a:pt x="28857" y="19897"/>
                      <a:pt x="27833" y="20469"/>
                      <a:pt x="26827" y="20955"/>
                    </a:cubicBezTo>
                    <a:cubicBezTo>
                      <a:pt x="25525" y="21598"/>
                      <a:pt x="24155" y="22084"/>
                      <a:pt x="22767" y="22482"/>
                    </a:cubicBezTo>
                    <a:cubicBezTo>
                      <a:pt x="20650" y="23055"/>
                      <a:pt x="18463" y="23384"/>
                      <a:pt x="16277" y="23488"/>
                    </a:cubicBezTo>
                    <a:cubicBezTo>
                      <a:pt x="15932" y="23504"/>
                      <a:pt x="15586" y="23511"/>
                      <a:pt x="15240" y="23511"/>
                    </a:cubicBezTo>
                    <a:cubicBezTo>
                      <a:pt x="13219" y="23511"/>
                      <a:pt x="11185" y="23257"/>
                      <a:pt x="9214" y="22812"/>
                    </a:cubicBezTo>
                    <a:cubicBezTo>
                      <a:pt x="7618" y="22447"/>
                      <a:pt x="6039" y="21961"/>
                      <a:pt x="4547" y="21302"/>
                    </a:cubicBezTo>
                    <a:cubicBezTo>
                      <a:pt x="3765" y="20955"/>
                      <a:pt x="2967" y="20573"/>
                      <a:pt x="2256" y="20071"/>
                    </a:cubicBezTo>
                    <a:cubicBezTo>
                      <a:pt x="1319" y="19411"/>
                      <a:pt x="591" y="18440"/>
                      <a:pt x="469" y="17276"/>
                    </a:cubicBezTo>
                    <a:cubicBezTo>
                      <a:pt x="330" y="16096"/>
                      <a:pt x="642" y="14900"/>
                      <a:pt x="885" y="13755"/>
                    </a:cubicBezTo>
                    <a:cubicBezTo>
                      <a:pt x="1371" y="11516"/>
                      <a:pt x="2048" y="9347"/>
                      <a:pt x="3210" y="7351"/>
                    </a:cubicBezTo>
                    <a:cubicBezTo>
                      <a:pt x="3541" y="6779"/>
                      <a:pt x="3904" y="6224"/>
                      <a:pt x="4304" y="5685"/>
                    </a:cubicBezTo>
                    <a:cubicBezTo>
                      <a:pt x="4373" y="5599"/>
                      <a:pt x="4304" y="5442"/>
                      <a:pt x="4200" y="5426"/>
                    </a:cubicBezTo>
                    <a:cubicBezTo>
                      <a:pt x="3402" y="5303"/>
                      <a:pt x="2516" y="5079"/>
                      <a:pt x="1857" y="4609"/>
                    </a:cubicBezTo>
                    <a:cubicBezTo>
                      <a:pt x="1510" y="4366"/>
                      <a:pt x="1215" y="3933"/>
                      <a:pt x="1579" y="3552"/>
                    </a:cubicBezTo>
                    <a:cubicBezTo>
                      <a:pt x="1700" y="3425"/>
                      <a:pt x="1865" y="3378"/>
                      <a:pt x="2045" y="3378"/>
                    </a:cubicBezTo>
                    <a:cubicBezTo>
                      <a:pt x="2382" y="3378"/>
                      <a:pt x="2771" y="3543"/>
                      <a:pt x="3020" y="3656"/>
                    </a:cubicBezTo>
                    <a:cubicBezTo>
                      <a:pt x="3418" y="3811"/>
                      <a:pt x="3800" y="4037"/>
                      <a:pt x="4147" y="4280"/>
                    </a:cubicBezTo>
                    <a:cubicBezTo>
                      <a:pt x="4176" y="4300"/>
                      <a:pt x="4204" y="4309"/>
                      <a:pt x="4231" y="4309"/>
                    </a:cubicBezTo>
                    <a:cubicBezTo>
                      <a:pt x="4368" y="4309"/>
                      <a:pt x="4466" y="4087"/>
                      <a:pt x="4321" y="3985"/>
                    </a:cubicBezTo>
                    <a:cubicBezTo>
                      <a:pt x="4283" y="3957"/>
                      <a:pt x="4246" y="3930"/>
                      <a:pt x="4208" y="3903"/>
                    </a:cubicBezTo>
                    <a:lnTo>
                      <a:pt x="4208" y="3903"/>
                    </a:lnTo>
                    <a:cubicBezTo>
                      <a:pt x="3959" y="3718"/>
                      <a:pt x="3732" y="3522"/>
                      <a:pt x="3506" y="3325"/>
                    </a:cubicBezTo>
                    <a:cubicBezTo>
                      <a:pt x="3141" y="2978"/>
                      <a:pt x="2655" y="2545"/>
                      <a:pt x="2534" y="2041"/>
                    </a:cubicBezTo>
                    <a:cubicBezTo>
                      <a:pt x="2499" y="1868"/>
                      <a:pt x="2516" y="1660"/>
                      <a:pt x="2690" y="1555"/>
                    </a:cubicBezTo>
                    <a:cubicBezTo>
                      <a:pt x="2739" y="1518"/>
                      <a:pt x="2791" y="1503"/>
                      <a:pt x="2844" y="1503"/>
                    </a:cubicBezTo>
                    <a:cubicBezTo>
                      <a:pt x="2938" y="1503"/>
                      <a:pt x="3035" y="1552"/>
                      <a:pt x="3124" y="1608"/>
                    </a:cubicBezTo>
                    <a:cubicBezTo>
                      <a:pt x="3557" y="1868"/>
                      <a:pt x="3904" y="2337"/>
                      <a:pt x="4182" y="2753"/>
                    </a:cubicBezTo>
                    <a:cubicBezTo>
                      <a:pt x="4408" y="3066"/>
                      <a:pt x="4616" y="3395"/>
                      <a:pt x="4790" y="3725"/>
                    </a:cubicBezTo>
                    <a:cubicBezTo>
                      <a:pt x="4827" y="3783"/>
                      <a:pt x="4880" y="3807"/>
                      <a:pt x="4934" y="3807"/>
                    </a:cubicBezTo>
                    <a:cubicBezTo>
                      <a:pt x="5054" y="3807"/>
                      <a:pt x="5174" y="3684"/>
                      <a:pt x="5102" y="3552"/>
                    </a:cubicBezTo>
                    <a:cubicBezTo>
                      <a:pt x="4911" y="3221"/>
                      <a:pt x="4772" y="2858"/>
                      <a:pt x="4651" y="2510"/>
                    </a:cubicBezTo>
                    <a:cubicBezTo>
                      <a:pt x="4460" y="1990"/>
                      <a:pt x="4235" y="1296"/>
                      <a:pt x="4460" y="757"/>
                    </a:cubicBezTo>
                    <a:cubicBezTo>
                      <a:pt x="4570" y="496"/>
                      <a:pt x="4827" y="357"/>
                      <a:pt x="5083" y="357"/>
                    </a:cubicBezTo>
                    <a:cubicBezTo>
                      <a:pt x="5270" y="357"/>
                      <a:pt x="5457" y="431"/>
                      <a:pt x="5588" y="584"/>
                    </a:cubicBezTo>
                    <a:cubicBezTo>
                      <a:pt x="5917" y="983"/>
                      <a:pt x="6021" y="1590"/>
                      <a:pt x="6074" y="2094"/>
                    </a:cubicBezTo>
                    <a:cubicBezTo>
                      <a:pt x="6125" y="2476"/>
                      <a:pt x="6143" y="2874"/>
                      <a:pt x="6125" y="3256"/>
                    </a:cubicBezTo>
                    <a:cubicBezTo>
                      <a:pt x="6125" y="3352"/>
                      <a:pt x="6225" y="3431"/>
                      <a:pt x="6315" y="3431"/>
                    </a:cubicBezTo>
                    <a:cubicBezTo>
                      <a:pt x="6355" y="3431"/>
                      <a:pt x="6394" y="3415"/>
                      <a:pt x="6421" y="3378"/>
                    </a:cubicBezTo>
                    <a:cubicBezTo>
                      <a:pt x="6715" y="3031"/>
                      <a:pt x="7115" y="2753"/>
                      <a:pt x="7497" y="2527"/>
                    </a:cubicBezTo>
                    <a:cubicBezTo>
                      <a:pt x="8693" y="1782"/>
                      <a:pt x="10065" y="1347"/>
                      <a:pt x="11435" y="1070"/>
                    </a:cubicBezTo>
                    <a:cubicBezTo>
                      <a:pt x="12719" y="827"/>
                      <a:pt x="14021" y="706"/>
                      <a:pt x="15322" y="688"/>
                    </a:cubicBezTo>
                    <a:cubicBezTo>
                      <a:pt x="17353" y="723"/>
                      <a:pt x="19400" y="965"/>
                      <a:pt x="21326" y="1660"/>
                    </a:cubicBezTo>
                    <a:cubicBezTo>
                      <a:pt x="22228" y="1990"/>
                      <a:pt x="23148" y="2423"/>
                      <a:pt x="23877" y="3066"/>
                    </a:cubicBezTo>
                    <a:cubicBezTo>
                      <a:pt x="23998" y="3170"/>
                      <a:pt x="24120" y="3256"/>
                      <a:pt x="24206" y="3378"/>
                    </a:cubicBezTo>
                    <a:cubicBezTo>
                      <a:pt x="24238" y="3415"/>
                      <a:pt x="24279" y="3431"/>
                      <a:pt x="24319" y="3431"/>
                    </a:cubicBezTo>
                    <a:cubicBezTo>
                      <a:pt x="24410" y="3431"/>
                      <a:pt x="24502" y="3352"/>
                      <a:pt x="24502" y="3256"/>
                    </a:cubicBezTo>
                    <a:cubicBezTo>
                      <a:pt x="24502" y="2944"/>
                      <a:pt x="24502" y="2615"/>
                      <a:pt x="24537" y="2284"/>
                    </a:cubicBezTo>
                    <a:cubicBezTo>
                      <a:pt x="24588" y="1764"/>
                      <a:pt x="24675" y="1157"/>
                      <a:pt x="24970" y="706"/>
                    </a:cubicBezTo>
                    <a:cubicBezTo>
                      <a:pt x="25074" y="532"/>
                      <a:pt x="25231" y="375"/>
                      <a:pt x="25439" y="341"/>
                    </a:cubicBezTo>
                    <a:cubicBezTo>
                      <a:pt x="25456" y="340"/>
                      <a:pt x="25473" y="339"/>
                      <a:pt x="25490" y="339"/>
                    </a:cubicBezTo>
                    <a:close/>
                    <a:moveTo>
                      <a:pt x="5083" y="0"/>
                    </a:moveTo>
                    <a:cubicBezTo>
                      <a:pt x="4806" y="0"/>
                      <a:pt x="4527" y="109"/>
                      <a:pt x="4321" y="324"/>
                    </a:cubicBezTo>
                    <a:cubicBezTo>
                      <a:pt x="3882" y="813"/>
                      <a:pt x="4018" y="1582"/>
                      <a:pt x="4169" y="2151"/>
                    </a:cubicBezTo>
                    <a:lnTo>
                      <a:pt x="4169" y="2151"/>
                    </a:lnTo>
                    <a:cubicBezTo>
                      <a:pt x="3910" y="1807"/>
                      <a:pt x="3612" y="1473"/>
                      <a:pt x="3245" y="1278"/>
                    </a:cubicBezTo>
                    <a:cubicBezTo>
                      <a:pt x="3115" y="1208"/>
                      <a:pt x="2978" y="1174"/>
                      <a:pt x="2846" y="1174"/>
                    </a:cubicBezTo>
                    <a:cubicBezTo>
                      <a:pt x="2522" y="1174"/>
                      <a:pt x="2231" y="1381"/>
                      <a:pt x="2169" y="1764"/>
                    </a:cubicBezTo>
                    <a:cubicBezTo>
                      <a:pt x="2090" y="2307"/>
                      <a:pt x="2526" y="2822"/>
                      <a:pt x="2893" y="3212"/>
                    </a:cubicBezTo>
                    <a:lnTo>
                      <a:pt x="2893" y="3212"/>
                    </a:lnTo>
                    <a:cubicBezTo>
                      <a:pt x="2633" y="3114"/>
                      <a:pt x="2344" y="3036"/>
                      <a:pt x="2069" y="3036"/>
                    </a:cubicBezTo>
                    <a:cubicBezTo>
                      <a:pt x="1856" y="3036"/>
                      <a:pt x="1652" y="3083"/>
                      <a:pt x="1475" y="3205"/>
                    </a:cubicBezTo>
                    <a:cubicBezTo>
                      <a:pt x="989" y="3517"/>
                      <a:pt x="954" y="4176"/>
                      <a:pt x="1319" y="4593"/>
                    </a:cubicBezTo>
                    <a:cubicBezTo>
                      <a:pt x="1683" y="5026"/>
                      <a:pt x="2308" y="5269"/>
                      <a:pt x="2846" y="5442"/>
                    </a:cubicBezTo>
                    <a:cubicBezTo>
                      <a:pt x="3181" y="5554"/>
                      <a:pt x="3515" y="5643"/>
                      <a:pt x="3858" y="5719"/>
                    </a:cubicBezTo>
                    <a:lnTo>
                      <a:pt x="3858" y="5719"/>
                    </a:lnTo>
                    <a:cubicBezTo>
                      <a:pt x="2448" y="7698"/>
                      <a:pt x="1488" y="9915"/>
                      <a:pt x="885" y="12262"/>
                    </a:cubicBezTo>
                    <a:cubicBezTo>
                      <a:pt x="607" y="13320"/>
                      <a:pt x="348" y="14414"/>
                      <a:pt x="191" y="15506"/>
                    </a:cubicBezTo>
                    <a:cubicBezTo>
                      <a:pt x="1" y="16721"/>
                      <a:pt x="35" y="17970"/>
                      <a:pt x="746" y="19030"/>
                    </a:cubicBezTo>
                    <a:cubicBezTo>
                      <a:pt x="1424" y="20053"/>
                      <a:pt x="2465" y="20677"/>
                      <a:pt x="3541" y="21216"/>
                    </a:cubicBezTo>
                    <a:cubicBezTo>
                      <a:pt x="4876" y="21875"/>
                      <a:pt x="6299" y="22396"/>
                      <a:pt x="7722" y="22794"/>
                    </a:cubicBezTo>
                    <a:cubicBezTo>
                      <a:pt x="9891" y="23402"/>
                      <a:pt x="12112" y="23731"/>
                      <a:pt x="14350" y="23835"/>
                    </a:cubicBezTo>
                    <a:cubicBezTo>
                      <a:pt x="14713" y="23854"/>
                      <a:pt x="15076" y="23863"/>
                      <a:pt x="15440" y="23863"/>
                    </a:cubicBezTo>
                    <a:cubicBezTo>
                      <a:pt x="17479" y="23863"/>
                      <a:pt x="19529" y="23583"/>
                      <a:pt x="21517" y="23141"/>
                    </a:cubicBezTo>
                    <a:cubicBezTo>
                      <a:pt x="23165" y="22778"/>
                      <a:pt x="24779" y="22257"/>
                      <a:pt x="26323" y="21580"/>
                    </a:cubicBezTo>
                    <a:cubicBezTo>
                      <a:pt x="27191" y="21198"/>
                      <a:pt x="28058" y="20765"/>
                      <a:pt x="28805" y="20192"/>
                    </a:cubicBezTo>
                    <a:cubicBezTo>
                      <a:pt x="29707" y="19481"/>
                      <a:pt x="30367" y="18509"/>
                      <a:pt x="30506" y="17346"/>
                    </a:cubicBezTo>
                    <a:cubicBezTo>
                      <a:pt x="30661" y="16149"/>
                      <a:pt x="30367" y="14951"/>
                      <a:pt x="30106" y="13789"/>
                    </a:cubicBezTo>
                    <a:cubicBezTo>
                      <a:pt x="29620" y="11481"/>
                      <a:pt x="28909" y="9225"/>
                      <a:pt x="27729" y="7177"/>
                    </a:cubicBezTo>
                    <a:cubicBezTo>
                      <a:pt x="27441" y="6679"/>
                      <a:pt x="27114" y="6193"/>
                      <a:pt x="26782" y="5720"/>
                    </a:cubicBezTo>
                    <a:lnTo>
                      <a:pt x="26782" y="5720"/>
                    </a:lnTo>
                    <a:cubicBezTo>
                      <a:pt x="27052" y="5661"/>
                      <a:pt x="27326" y="5591"/>
                      <a:pt x="27591" y="5512"/>
                    </a:cubicBezTo>
                    <a:cubicBezTo>
                      <a:pt x="28146" y="5338"/>
                      <a:pt x="28770" y="5113"/>
                      <a:pt x="29204" y="4697"/>
                    </a:cubicBezTo>
                    <a:cubicBezTo>
                      <a:pt x="29603" y="4332"/>
                      <a:pt x="29707" y="3725"/>
                      <a:pt x="29308" y="3309"/>
                    </a:cubicBezTo>
                    <a:cubicBezTo>
                      <a:pt x="29114" y="3114"/>
                      <a:pt x="28861" y="3045"/>
                      <a:pt x="28596" y="3045"/>
                    </a:cubicBezTo>
                    <a:cubicBezTo>
                      <a:pt x="28302" y="3045"/>
                      <a:pt x="27992" y="3130"/>
                      <a:pt x="27731" y="3223"/>
                    </a:cubicBezTo>
                    <a:lnTo>
                      <a:pt x="27731" y="3223"/>
                    </a:lnTo>
                    <a:cubicBezTo>
                      <a:pt x="28077" y="2867"/>
                      <a:pt x="28416" y="2438"/>
                      <a:pt x="28458" y="1955"/>
                    </a:cubicBezTo>
                    <a:cubicBezTo>
                      <a:pt x="28501" y="1531"/>
                      <a:pt x="28188" y="1168"/>
                      <a:pt x="27788" y="1168"/>
                    </a:cubicBezTo>
                    <a:cubicBezTo>
                      <a:pt x="27713" y="1168"/>
                      <a:pt x="27635" y="1181"/>
                      <a:pt x="27556" y="1208"/>
                    </a:cubicBezTo>
                    <a:cubicBezTo>
                      <a:pt x="27111" y="1352"/>
                      <a:pt x="26762" y="1755"/>
                      <a:pt x="26468" y="2135"/>
                    </a:cubicBezTo>
                    <a:lnTo>
                      <a:pt x="26468" y="2135"/>
                    </a:lnTo>
                    <a:cubicBezTo>
                      <a:pt x="26624" y="1603"/>
                      <a:pt x="26714" y="983"/>
                      <a:pt x="26445" y="514"/>
                    </a:cubicBezTo>
                    <a:cubicBezTo>
                      <a:pt x="26261" y="191"/>
                      <a:pt x="25897" y="8"/>
                      <a:pt x="25539" y="8"/>
                    </a:cubicBezTo>
                    <a:cubicBezTo>
                      <a:pt x="25321" y="8"/>
                      <a:pt x="25106" y="76"/>
                      <a:pt x="24935" y="220"/>
                    </a:cubicBezTo>
                    <a:cubicBezTo>
                      <a:pt x="24467" y="602"/>
                      <a:pt x="24328" y="1296"/>
                      <a:pt x="24241" y="1851"/>
                    </a:cubicBezTo>
                    <a:cubicBezTo>
                      <a:pt x="24193" y="2173"/>
                      <a:pt x="24162" y="2496"/>
                      <a:pt x="24153" y="2819"/>
                    </a:cubicBezTo>
                    <a:lnTo>
                      <a:pt x="24153" y="2819"/>
                    </a:lnTo>
                    <a:cubicBezTo>
                      <a:pt x="23893" y="2583"/>
                      <a:pt x="23586" y="2386"/>
                      <a:pt x="23304" y="2215"/>
                    </a:cubicBezTo>
                    <a:cubicBezTo>
                      <a:pt x="22073" y="1451"/>
                      <a:pt x="20666" y="1018"/>
                      <a:pt x="19262" y="741"/>
                    </a:cubicBezTo>
                    <a:cubicBezTo>
                      <a:pt x="17961" y="480"/>
                      <a:pt x="16645" y="359"/>
                      <a:pt x="15328" y="341"/>
                    </a:cubicBezTo>
                    <a:lnTo>
                      <a:pt x="15328" y="341"/>
                    </a:lnTo>
                    <a:cubicBezTo>
                      <a:pt x="15326" y="341"/>
                      <a:pt x="15324" y="341"/>
                      <a:pt x="15322" y="341"/>
                    </a:cubicBezTo>
                    <a:cubicBezTo>
                      <a:pt x="15319" y="341"/>
                      <a:pt x="15317" y="341"/>
                      <a:pt x="15315" y="341"/>
                    </a:cubicBezTo>
                    <a:lnTo>
                      <a:pt x="15315" y="341"/>
                    </a:lnTo>
                    <a:cubicBezTo>
                      <a:pt x="13253" y="376"/>
                      <a:pt x="11155" y="619"/>
                      <a:pt x="9197" y="1331"/>
                    </a:cubicBezTo>
                    <a:cubicBezTo>
                      <a:pt x="8242" y="1678"/>
                      <a:pt x="7305" y="2129"/>
                      <a:pt x="6525" y="2805"/>
                    </a:cubicBezTo>
                    <a:cubicBezTo>
                      <a:pt x="6509" y="2818"/>
                      <a:pt x="6494" y="2832"/>
                      <a:pt x="6478" y="2845"/>
                    </a:cubicBezTo>
                    <a:lnTo>
                      <a:pt x="6478" y="2845"/>
                    </a:lnTo>
                    <a:cubicBezTo>
                      <a:pt x="6473" y="2600"/>
                      <a:pt x="6454" y="2355"/>
                      <a:pt x="6421" y="2111"/>
                    </a:cubicBezTo>
                    <a:cubicBezTo>
                      <a:pt x="6352" y="1521"/>
                      <a:pt x="6247" y="827"/>
                      <a:pt x="5848" y="341"/>
                    </a:cubicBezTo>
                    <a:cubicBezTo>
                      <a:pt x="5647" y="113"/>
                      <a:pt x="5366" y="0"/>
                      <a:pt x="50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2" name="Google Shape;4322;p42"/>
              <p:cNvSpPr/>
              <p:nvPr/>
            </p:nvSpPr>
            <p:spPr>
              <a:xfrm>
                <a:off x="7365550" y="3473225"/>
                <a:ext cx="271125" cy="358800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14352" extrusionOk="0">
                    <a:moveTo>
                      <a:pt x="0" y="1"/>
                    </a:moveTo>
                    <a:lnTo>
                      <a:pt x="1683" y="14352"/>
                    </a:lnTo>
                    <a:lnTo>
                      <a:pt x="9179" y="14352"/>
                    </a:lnTo>
                    <a:lnTo>
                      <a:pt x="1084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3" name="Google Shape;4323;p42"/>
              <p:cNvSpPr/>
              <p:nvPr/>
            </p:nvSpPr>
            <p:spPr>
              <a:xfrm>
                <a:off x="7361200" y="3468900"/>
                <a:ext cx="280275" cy="367475"/>
              </a:xfrm>
              <a:custGeom>
                <a:avLst/>
                <a:gdLst/>
                <a:ahLst/>
                <a:cxnLst/>
                <a:rect l="l" t="t" r="r" b="b"/>
                <a:pathLst>
                  <a:path w="11211" h="14699" extrusionOk="0">
                    <a:moveTo>
                      <a:pt x="10829" y="347"/>
                    </a:moveTo>
                    <a:lnTo>
                      <a:pt x="9197" y="14351"/>
                    </a:lnTo>
                    <a:lnTo>
                      <a:pt x="2014" y="14351"/>
                    </a:lnTo>
                    <a:lnTo>
                      <a:pt x="383" y="347"/>
                    </a:lnTo>
                    <a:close/>
                    <a:moveTo>
                      <a:pt x="174" y="0"/>
                    </a:moveTo>
                    <a:cubicBezTo>
                      <a:pt x="122" y="0"/>
                      <a:pt x="87" y="18"/>
                      <a:pt x="52" y="53"/>
                    </a:cubicBezTo>
                    <a:cubicBezTo>
                      <a:pt x="18" y="88"/>
                      <a:pt x="1" y="139"/>
                      <a:pt x="1" y="192"/>
                    </a:cubicBezTo>
                    <a:lnTo>
                      <a:pt x="1683" y="14541"/>
                    </a:lnTo>
                    <a:cubicBezTo>
                      <a:pt x="1701" y="14629"/>
                      <a:pt x="1771" y="14698"/>
                      <a:pt x="1857" y="14698"/>
                    </a:cubicBezTo>
                    <a:lnTo>
                      <a:pt x="9353" y="14698"/>
                    </a:lnTo>
                    <a:cubicBezTo>
                      <a:pt x="9440" y="14698"/>
                      <a:pt x="9510" y="14629"/>
                      <a:pt x="9526" y="14541"/>
                    </a:cubicBezTo>
                    <a:lnTo>
                      <a:pt x="11192" y="192"/>
                    </a:lnTo>
                    <a:cubicBezTo>
                      <a:pt x="11210" y="139"/>
                      <a:pt x="11192" y="88"/>
                      <a:pt x="11158" y="53"/>
                    </a:cubicBezTo>
                    <a:cubicBezTo>
                      <a:pt x="11123" y="18"/>
                      <a:pt x="11071" y="0"/>
                      <a:pt x="11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42"/>
              <p:cNvSpPr/>
              <p:nvPr/>
            </p:nvSpPr>
            <p:spPr>
              <a:xfrm>
                <a:off x="7381175" y="3604700"/>
                <a:ext cx="239475" cy="122350"/>
              </a:xfrm>
              <a:custGeom>
                <a:avLst/>
                <a:gdLst/>
                <a:ahLst/>
                <a:cxnLst/>
                <a:rect l="l" t="t" r="r" b="b"/>
                <a:pathLst>
                  <a:path w="9579" h="4894" extrusionOk="0">
                    <a:moveTo>
                      <a:pt x="0" y="0"/>
                    </a:moveTo>
                    <a:lnTo>
                      <a:pt x="572" y="4893"/>
                    </a:lnTo>
                    <a:lnTo>
                      <a:pt x="9040" y="4893"/>
                    </a:lnTo>
                    <a:lnTo>
                      <a:pt x="95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42"/>
              <p:cNvSpPr/>
              <p:nvPr/>
            </p:nvSpPr>
            <p:spPr>
              <a:xfrm>
                <a:off x="7376825" y="3600350"/>
                <a:ext cx="248150" cy="131025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5241" extrusionOk="0">
                    <a:moveTo>
                      <a:pt x="9561" y="348"/>
                    </a:moveTo>
                    <a:lnTo>
                      <a:pt x="9058" y="4894"/>
                    </a:lnTo>
                    <a:lnTo>
                      <a:pt x="903" y="4894"/>
                    </a:lnTo>
                    <a:lnTo>
                      <a:pt x="364" y="348"/>
                    </a:lnTo>
                    <a:close/>
                    <a:moveTo>
                      <a:pt x="174" y="1"/>
                    </a:moveTo>
                    <a:cubicBezTo>
                      <a:pt x="121" y="1"/>
                      <a:pt x="70" y="17"/>
                      <a:pt x="35" y="52"/>
                    </a:cubicBezTo>
                    <a:cubicBezTo>
                      <a:pt x="1" y="87"/>
                      <a:pt x="1" y="139"/>
                      <a:pt x="1" y="191"/>
                    </a:cubicBezTo>
                    <a:lnTo>
                      <a:pt x="572" y="5084"/>
                    </a:lnTo>
                    <a:cubicBezTo>
                      <a:pt x="572" y="5171"/>
                      <a:pt x="660" y="5241"/>
                      <a:pt x="746" y="5241"/>
                    </a:cubicBezTo>
                    <a:lnTo>
                      <a:pt x="9214" y="5241"/>
                    </a:lnTo>
                    <a:cubicBezTo>
                      <a:pt x="9301" y="5241"/>
                      <a:pt x="9371" y="5171"/>
                      <a:pt x="9387" y="5084"/>
                    </a:cubicBezTo>
                    <a:lnTo>
                      <a:pt x="9926" y="191"/>
                    </a:lnTo>
                    <a:cubicBezTo>
                      <a:pt x="9926" y="139"/>
                      <a:pt x="9926" y="87"/>
                      <a:pt x="9891" y="52"/>
                    </a:cubicBezTo>
                    <a:cubicBezTo>
                      <a:pt x="9857" y="17"/>
                      <a:pt x="9804" y="1"/>
                      <a:pt x="9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42"/>
              <p:cNvSpPr/>
              <p:nvPr/>
            </p:nvSpPr>
            <p:spPr>
              <a:xfrm>
                <a:off x="7369025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0" y="1"/>
                    </a:moveTo>
                    <a:lnTo>
                      <a:pt x="0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42"/>
              <p:cNvSpPr/>
              <p:nvPr/>
            </p:nvSpPr>
            <p:spPr>
              <a:xfrm>
                <a:off x="7406325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0" y="1"/>
                    </a:moveTo>
                    <a:lnTo>
                      <a:pt x="0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42"/>
              <p:cNvSpPr/>
              <p:nvPr/>
            </p:nvSpPr>
            <p:spPr>
              <a:xfrm>
                <a:off x="7443625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1" y="1"/>
                    </a:moveTo>
                    <a:lnTo>
                      <a:pt x="1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9" name="Google Shape;4329;p42"/>
              <p:cNvSpPr/>
              <p:nvPr/>
            </p:nvSpPr>
            <p:spPr>
              <a:xfrm>
                <a:off x="7480950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0" y="1"/>
                    </a:moveTo>
                    <a:lnTo>
                      <a:pt x="0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42"/>
              <p:cNvSpPr/>
              <p:nvPr/>
            </p:nvSpPr>
            <p:spPr>
              <a:xfrm>
                <a:off x="7518250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0" y="1"/>
                    </a:moveTo>
                    <a:lnTo>
                      <a:pt x="0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42"/>
              <p:cNvSpPr/>
              <p:nvPr/>
            </p:nvSpPr>
            <p:spPr>
              <a:xfrm>
                <a:off x="7555550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1" y="1"/>
                    </a:moveTo>
                    <a:lnTo>
                      <a:pt x="1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42"/>
              <p:cNvSpPr/>
              <p:nvPr/>
            </p:nvSpPr>
            <p:spPr>
              <a:xfrm>
                <a:off x="7592850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1" y="1"/>
                    </a:moveTo>
                    <a:lnTo>
                      <a:pt x="1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42"/>
              <p:cNvSpPr/>
              <p:nvPr/>
            </p:nvSpPr>
            <p:spPr>
              <a:xfrm>
                <a:off x="7630175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0" y="1"/>
                    </a:moveTo>
                    <a:lnTo>
                      <a:pt x="0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42"/>
              <p:cNvSpPr/>
              <p:nvPr/>
            </p:nvSpPr>
            <p:spPr>
              <a:xfrm>
                <a:off x="7120875" y="3645850"/>
                <a:ext cx="508450" cy="282925"/>
              </a:xfrm>
              <a:custGeom>
                <a:avLst/>
                <a:gdLst/>
                <a:ahLst/>
                <a:cxnLst/>
                <a:rect l="l" t="t" r="r" b="b"/>
                <a:pathLst>
                  <a:path w="20338" h="11317" extrusionOk="0">
                    <a:moveTo>
                      <a:pt x="3881" y="1"/>
                    </a:moveTo>
                    <a:cubicBezTo>
                      <a:pt x="951" y="1"/>
                      <a:pt x="226" y="124"/>
                      <a:pt x="226" y="124"/>
                    </a:cubicBezTo>
                    <a:lnTo>
                      <a:pt x="1" y="9216"/>
                    </a:lnTo>
                    <a:cubicBezTo>
                      <a:pt x="1" y="9216"/>
                      <a:pt x="5318" y="11316"/>
                      <a:pt x="12155" y="11316"/>
                    </a:cubicBezTo>
                    <a:cubicBezTo>
                      <a:pt x="12239" y="11316"/>
                      <a:pt x="12323" y="11316"/>
                      <a:pt x="12407" y="11315"/>
                    </a:cubicBezTo>
                    <a:cubicBezTo>
                      <a:pt x="19382" y="11264"/>
                      <a:pt x="20337" y="6857"/>
                      <a:pt x="20215" y="5589"/>
                    </a:cubicBezTo>
                    <a:cubicBezTo>
                      <a:pt x="20111" y="4323"/>
                      <a:pt x="18376" y="402"/>
                      <a:pt x="10116" y="124"/>
                    </a:cubicBezTo>
                    <a:cubicBezTo>
                      <a:pt x="7363" y="31"/>
                      <a:pt x="5346" y="1"/>
                      <a:pt x="38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42"/>
              <p:cNvSpPr/>
              <p:nvPr/>
            </p:nvSpPr>
            <p:spPr>
              <a:xfrm>
                <a:off x="7115675" y="3641400"/>
                <a:ext cx="516675" cy="291675"/>
              </a:xfrm>
              <a:custGeom>
                <a:avLst/>
                <a:gdLst/>
                <a:ahLst/>
                <a:cxnLst/>
                <a:rect l="l" t="t" r="r" b="b"/>
                <a:pathLst>
                  <a:path w="20667" h="11667" extrusionOk="0">
                    <a:moveTo>
                      <a:pt x="3983" y="1"/>
                    </a:moveTo>
                    <a:cubicBezTo>
                      <a:pt x="1176" y="1"/>
                      <a:pt x="444" y="117"/>
                      <a:pt x="399" y="128"/>
                    </a:cubicBezTo>
                    <a:cubicBezTo>
                      <a:pt x="313" y="145"/>
                      <a:pt x="243" y="233"/>
                      <a:pt x="260" y="319"/>
                    </a:cubicBezTo>
                    <a:cubicBezTo>
                      <a:pt x="276" y="412"/>
                      <a:pt x="348" y="478"/>
                      <a:pt x="438" y="478"/>
                    </a:cubicBezTo>
                    <a:cubicBezTo>
                      <a:pt x="448" y="478"/>
                      <a:pt x="458" y="477"/>
                      <a:pt x="468" y="475"/>
                    </a:cubicBezTo>
                    <a:cubicBezTo>
                      <a:pt x="480" y="464"/>
                      <a:pt x="1222" y="348"/>
                      <a:pt x="4017" y="348"/>
                    </a:cubicBezTo>
                    <a:cubicBezTo>
                      <a:pt x="5484" y="348"/>
                      <a:pt x="7517" y="380"/>
                      <a:pt x="10308" y="475"/>
                    </a:cubicBezTo>
                    <a:cubicBezTo>
                      <a:pt x="19694" y="788"/>
                      <a:pt x="20250" y="5732"/>
                      <a:pt x="20250" y="5785"/>
                    </a:cubicBezTo>
                    <a:cubicBezTo>
                      <a:pt x="20303" y="6375"/>
                      <a:pt x="20111" y="7815"/>
                      <a:pt x="18966" y="9064"/>
                    </a:cubicBezTo>
                    <a:cubicBezTo>
                      <a:pt x="17630" y="10540"/>
                      <a:pt x="15495" y="11303"/>
                      <a:pt x="12615" y="11320"/>
                    </a:cubicBezTo>
                    <a:cubicBezTo>
                      <a:pt x="12505" y="11321"/>
                      <a:pt x="12396" y="11321"/>
                      <a:pt x="12287" y="11321"/>
                    </a:cubicBezTo>
                    <a:cubicBezTo>
                      <a:pt x="5588" y="11321"/>
                      <a:pt x="312" y="9255"/>
                      <a:pt x="260" y="9221"/>
                    </a:cubicBezTo>
                    <a:cubicBezTo>
                      <a:pt x="242" y="9213"/>
                      <a:pt x="222" y="9210"/>
                      <a:pt x="203" y="9210"/>
                    </a:cubicBezTo>
                    <a:cubicBezTo>
                      <a:pt x="133" y="9210"/>
                      <a:pt x="63" y="9256"/>
                      <a:pt x="35" y="9325"/>
                    </a:cubicBezTo>
                    <a:cubicBezTo>
                      <a:pt x="1" y="9411"/>
                      <a:pt x="52" y="9515"/>
                      <a:pt x="139" y="9550"/>
                    </a:cubicBezTo>
                    <a:cubicBezTo>
                      <a:pt x="191" y="9568"/>
                      <a:pt x="5570" y="11667"/>
                      <a:pt x="12355" y="11667"/>
                    </a:cubicBezTo>
                    <a:lnTo>
                      <a:pt x="12615" y="11667"/>
                    </a:lnTo>
                    <a:cubicBezTo>
                      <a:pt x="15599" y="11650"/>
                      <a:pt x="17820" y="10852"/>
                      <a:pt x="19227" y="9307"/>
                    </a:cubicBezTo>
                    <a:cubicBezTo>
                      <a:pt x="20441" y="7954"/>
                      <a:pt x="20666" y="6427"/>
                      <a:pt x="20597" y="5751"/>
                    </a:cubicBezTo>
                    <a:cubicBezTo>
                      <a:pt x="20441" y="3911"/>
                      <a:pt x="18081" y="388"/>
                      <a:pt x="10324" y="128"/>
                    </a:cubicBezTo>
                    <a:cubicBezTo>
                      <a:pt x="7504" y="33"/>
                      <a:pt x="5458" y="1"/>
                      <a:pt x="3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42"/>
              <p:cNvSpPr/>
              <p:nvPr/>
            </p:nvSpPr>
            <p:spPr>
              <a:xfrm>
                <a:off x="7430625" y="3690575"/>
                <a:ext cx="1571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083" extrusionOk="0">
                    <a:moveTo>
                      <a:pt x="225" y="1"/>
                    </a:moveTo>
                    <a:cubicBezTo>
                      <a:pt x="0" y="1"/>
                      <a:pt x="0" y="348"/>
                      <a:pt x="225" y="348"/>
                    </a:cubicBezTo>
                    <a:cubicBezTo>
                      <a:pt x="2168" y="364"/>
                      <a:pt x="4095" y="607"/>
                      <a:pt x="5986" y="1077"/>
                    </a:cubicBezTo>
                    <a:cubicBezTo>
                      <a:pt x="6002" y="1080"/>
                      <a:pt x="6018" y="1082"/>
                      <a:pt x="6033" y="1082"/>
                    </a:cubicBezTo>
                    <a:cubicBezTo>
                      <a:pt x="6223" y="1082"/>
                      <a:pt x="6283" y="795"/>
                      <a:pt x="6090" y="746"/>
                    </a:cubicBezTo>
                    <a:cubicBezTo>
                      <a:pt x="4165" y="278"/>
                      <a:pt x="2203" y="17"/>
                      <a:pt x="2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42"/>
              <p:cNvSpPr/>
              <p:nvPr/>
            </p:nvSpPr>
            <p:spPr>
              <a:xfrm>
                <a:off x="7436250" y="3736100"/>
                <a:ext cx="193975" cy="33600"/>
              </a:xfrm>
              <a:custGeom>
                <a:avLst/>
                <a:gdLst/>
                <a:ahLst/>
                <a:cxnLst/>
                <a:rect l="l" t="t" r="r" b="b"/>
                <a:pathLst>
                  <a:path w="7759" h="1344" extrusionOk="0">
                    <a:moveTo>
                      <a:pt x="211" y="0"/>
                    </a:moveTo>
                    <a:cubicBezTo>
                      <a:pt x="0" y="0"/>
                      <a:pt x="5" y="332"/>
                      <a:pt x="226" y="348"/>
                    </a:cubicBezTo>
                    <a:cubicBezTo>
                      <a:pt x="2656" y="452"/>
                      <a:pt x="5085" y="799"/>
                      <a:pt x="7461" y="1338"/>
                    </a:cubicBezTo>
                    <a:cubicBezTo>
                      <a:pt x="7478" y="1342"/>
                      <a:pt x="7493" y="1343"/>
                      <a:pt x="7508" y="1343"/>
                    </a:cubicBezTo>
                    <a:cubicBezTo>
                      <a:pt x="7699" y="1343"/>
                      <a:pt x="7759" y="1056"/>
                      <a:pt x="7566" y="1007"/>
                    </a:cubicBezTo>
                    <a:cubicBezTo>
                      <a:pt x="5154" y="452"/>
                      <a:pt x="2690" y="105"/>
                      <a:pt x="226" y="1"/>
                    </a:cubicBezTo>
                    <a:cubicBezTo>
                      <a:pt x="221" y="1"/>
                      <a:pt x="216" y="0"/>
                      <a:pt x="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8" name="Google Shape;4338;p42"/>
              <p:cNvSpPr/>
              <p:nvPr/>
            </p:nvSpPr>
            <p:spPr>
              <a:xfrm>
                <a:off x="7436250" y="3784275"/>
                <a:ext cx="19000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7600" h="837" extrusionOk="0">
                    <a:moveTo>
                      <a:pt x="210" y="0"/>
                    </a:moveTo>
                    <a:cubicBezTo>
                      <a:pt x="0" y="0"/>
                      <a:pt x="6" y="330"/>
                      <a:pt x="226" y="348"/>
                    </a:cubicBezTo>
                    <a:cubicBezTo>
                      <a:pt x="2621" y="452"/>
                      <a:pt x="4997" y="607"/>
                      <a:pt x="7375" y="834"/>
                    </a:cubicBezTo>
                    <a:cubicBezTo>
                      <a:pt x="7386" y="835"/>
                      <a:pt x="7396" y="836"/>
                      <a:pt x="7406" y="836"/>
                    </a:cubicBezTo>
                    <a:cubicBezTo>
                      <a:pt x="7600" y="836"/>
                      <a:pt x="7590" y="520"/>
                      <a:pt x="7375" y="487"/>
                    </a:cubicBezTo>
                    <a:cubicBezTo>
                      <a:pt x="4997" y="260"/>
                      <a:pt x="2621" y="87"/>
                      <a:pt x="226" y="1"/>
                    </a:cubicBezTo>
                    <a:cubicBezTo>
                      <a:pt x="221" y="0"/>
                      <a:pt x="215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42"/>
              <p:cNvSpPr/>
              <p:nvPr/>
            </p:nvSpPr>
            <p:spPr>
              <a:xfrm>
                <a:off x="7434100" y="3832850"/>
                <a:ext cx="1852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7409" h="592" extrusionOk="0">
                    <a:moveTo>
                      <a:pt x="208" y="1"/>
                    </a:moveTo>
                    <a:cubicBezTo>
                      <a:pt x="0" y="1"/>
                      <a:pt x="6" y="331"/>
                      <a:pt x="225" y="348"/>
                    </a:cubicBezTo>
                    <a:cubicBezTo>
                      <a:pt x="2533" y="487"/>
                      <a:pt x="4875" y="557"/>
                      <a:pt x="7200" y="591"/>
                    </a:cubicBezTo>
                    <a:cubicBezTo>
                      <a:pt x="7409" y="591"/>
                      <a:pt x="7409" y="244"/>
                      <a:pt x="7200" y="244"/>
                    </a:cubicBezTo>
                    <a:cubicBezTo>
                      <a:pt x="4875" y="209"/>
                      <a:pt x="2533" y="140"/>
                      <a:pt x="225" y="1"/>
                    </a:cubicBezTo>
                    <a:cubicBezTo>
                      <a:pt x="219" y="1"/>
                      <a:pt x="214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42"/>
              <p:cNvSpPr/>
              <p:nvPr/>
            </p:nvSpPr>
            <p:spPr>
              <a:xfrm>
                <a:off x="7433050" y="3878325"/>
                <a:ext cx="137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687" extrusionOk="0">
                    <a:moveTo>
                      <a:pt x="271" y="1"/>
                    </a:moveTo>
                    <a:cubicBezTo>
                      <a:pt x="84" y="1"/>
                      <a:pt x="1" y="301"/>
                      <a:pt x="216" y="334"/>
                    </a:cubicBezTo>
                    <a:cubicBezTo>
                      <a:pt x="1696" y="565"/>
                      <a:pt x="3203" y="687"/>
                      <a:pt x="4701" y="687"/>
                    </a:cubicBezTo>
                    <a:cubicBezTo>
                      <a:pt x="4889" y="687"/>
                      <a:pt x="5077" y="685"/>
                      <a:pt x="5264" y="681"/>
                    </a:cubicBezTo>
                    <a:cubicBezTo>
                      <a:pt x="5485" y="681"/>
                      <a:pt x="5490" y="333"/>
                      <a:pt x="5280" y="333"/>
                    </a:cubicBezTo>
                    <a:cubicBezTo>
                      <a:pt x="5275" y="333"/>
                      <a:pt x="5270" y="333"/>
                      <a:pt x="5264" y="334"/>
                    </a:cubicBezTo>
                    <a:cubicBezTo>
                      <a:pt x="5080" y="338"/>
                      <a:pt x="4895" y="340"/>
                      <a:pt x="4710" y="340"/>
                    </a:cubicBezTo>
                    <a:cubicBezTo>
                      <a:pt x="3243" y="340"/>
                      <a:pt x="1766" y="219"/>
                      <a:pt x="302" y="4"/>
                    </a:cubicBezTo>
                    <a:cubicBezTo>
                      <a:pt x="291" y="2"/>
                      <a:pt x="281" y="1"/>
                      <a:pt x="2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42"/>
              <p:cNvSpPr/>
              <p:nvPr/>
            </p:nvSpPr>
            <p:spPr>
              <a:xfrm>
                <a:off x="7206575" y="3734800"/>
                <a:ext cx="56825" cy="62700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508" extrusionOk="0">
                    <a:moveTo>
                      <a:pt x="2097" y="1"/>
                    </a:moveTo>
                    <a:cubicBezTo>
                      <a:pt x="2008" y="1"/>
                      <a:pt x="1917" y="53"/>
                      <a:pt x="1917" y="157"/>
                    </a:cubicBezTo>
                    <a:cubicBezTo>
                      <a:pt x="1904" y="571"/>
                      <a:pt x="1891" y="986"/>
                      <a:pt x="1886" y="1393"/>
                    </a:cubicBezTo>
                    <a:lnTo>
                      <a:pt x="1886" y="1393"/>
                    </a:lnTo>
                    <a:lnTo>
                      <a:pt x="1344" y="851"/>
                    </a:lnTo>
                    <a:cubicBezTo>
                      <a:pt x="1312" y="820"/>
                      <a:pt x="1269" y="804"/>
                      <a:pt x="1226" y="804"/>
                    </a:cubicBezTo>
                    <a:cubicBezTo>
                      <a:pt x="1150" y="804"/>
                      <a:pt x="1072" y="851"/>
                      <a:pt x="1050" y="939"/>
                    </a:cubicBezTo>
                    <a:cubicBezTo>
                      <a:pt x="974" y="1267"/>
                      <a:pt x="925" y="1603"/>
                      <a:pt x="898" y="1949"/>
                    </a:cubicBezTo>
                    <a:lnTo>
                      <a:pt x="898" y="1949"/>
                    </a:lnTo>
                    <a:cubicBezTo>
                      <a:pt x="688" y="1713"/>
                      <a:pt x="508" y="1448"/>
                      <a:pt x="372" y="1164"/>
                    </a:cubicBezTo>
                    <a:cubicBezTo>
                      <a:pt x="340" y="1099"/>
                      <a:pt x="290" y="1073"/>
                      <a:pt x="239" y="1073"/>
                    </a:cubicBezTo>
                    <a:cubicBezTo>
                      <a:pt x="123" y="1073"/>
                      <a:pt x="0" y="1205"/>
                      <a:pt x="60" y="1337"/>
                    </a:cubicBezTo>
                    <a:cubicBezTo>
                      <a:pt x="268" y="1772"/>
                      <a:pt x="564" y="2153"/>
                      <a:pt x="927" y="2466"/>
                    </a:cubicBezTo>
                    <a:cubicBezTo>
                      <a:pt x="967" y="2494"/>
                      <a:pt x="1012" y="2507"/>
                      <a:pt x="1055" y="2507"/>
                    </a:cubicBezTo>
                    <a:cubicBezTo>
                      <a:pt x="1144" y="2507"/>
                      <a:pt x="1223" y="2449"/>
                      <a:pt x="1223" y="2344"/>
                    </a:cubicBezTo>
                    <a:cubicBezTo>
                      <a:pt x="1236" y="1997"/>
                      <a:pt x="1270" y="1660"/>
                      <a:pt x="1333" y="1326"/>
                    </a:cubicBezTo>
                    <a:lnTo>
                      <a:pt x="1333" y="1326"/>
                    </a:lnTo>
                    <a:lnTo>
                      <a:pt x="1934" y="1927"/>
                    </a:lnTo>
                    <a:cubicBezTo>
                      <a:pt x="1968" y="1961"/>
                      <a:pt x="2009" y="1977"/>
                      <a:pt x="2050" y="1977"/>
                    </a:cubicBezTo>
                    <a:cubicBezTo>
                      <a:pt x="2135" y="1977"/>
                      <a:pt x="2217" y="1911"/>
                      <a:pt x="2230" y="1806"/>
                    </a:cubicBezTo>
                    <a:cubicBezTo>
                      <a:pt x="2246" y="1268"/>
                      <a:pt x="2246" y="712"/>
                      <a:pt x="2264" y="157"/>
                    </a:cubicBezTo>
                    <a:cubicBezTo>
                      <a:pt x="2273" y="53"/>
                      <a:pt x="2186" y="1"/>
                      <a:pt x="20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42"/>
              <p:cNvSpPr/>
              <p:nvPr/>
            </p:nvSpPr>
            <p:spPr>
              <a:xfrm>
                <a:off x="7326500" y="3832975"/>
                <a:ext cx="71075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1553" extrusionOk="0">
                    <a:moveTo>
                      <a:pt x="191" y="0"/>
                    </a:moveTo>
                    <a:cubicBezTo>
                      <a:pt x="104" y="0"/>
                      <a:pt x="17" y="57"/>
                      <a:pt x="17" y="170"/>
                    </a:cubicBezTo>
                    <a:cubicBezTo>
                      <a:pt x="1" y="568"/>
                      <a:pt x="174" y="968"/>
                      <a:pt x="452" y="1228"/>
                    </a:cubicBezTo>
                    <a:cubicBezTo>
                      <a:pt x="493" y="1269"/>
                      <a:pt x="542" y="1288"/>
                      <a:pt x="588" y="1288"/>
                    </a:cubicBezTo>
                    <a:cubicBezTo>
                      <a:pt x="660" y="1288"/>
                      <a:pt x="725" y="1242"/>
                      <a:pt x="746" y="1158"/>
                    </a:cubicBezTo>
                    <a:cubicBezTo>
                      <a:pt x="789" y="976"/>
                      <a:pt x="858" y="801"/>
                      <a:pt x="954" y="636"/>
                    </a:cubicBezTo>
                    <a:lnTo>
                      <a:pt x="954" y="636"/>
                    </a:lnTo>
                    <a:cubicBezTo>
                      <a:pt x="1021" y="858"/>
                      <a:pt x="1120" y="1063"/>
                      <a:pt x="1301" y="1211"/>
                    </a:cubicBezTo>
                    <a:cubicBezTo>
                      <a:pt x="1341" y="1242"/>
                      <a:pt x="1390" y="1259"/>
                      <a:pt x="1438" y="1259"/>
                    </a:cubicBezTo>
                    <a:cubicBezTo>
                      <a:pt x="1496" y="1259"/>
                      <a:pt x="1551" y="1234"/>
                      <a:pt x="1579" y="1176"/>
                    </a:cubicBezTo>
                    <a:cubicBezTo>
                      <a:pt x="1655" y="1042"/>
                      <a:pt x="1726" y="908"/>
                      <a:pt x="1795" y="772"/>
                    </a:cubicBezTo>
                    <a:lnTo>
                      <a:pt x="1795" y="772"/>
                    </a:lnTo>
                    <a:cubicBezTo>
                      <a:pt x="1840" y="991"/>
                      <a:pt x="1886" y="1208"/>
                      <a:pt x="1926" y="1419"/>
                    </a:cubicBezTo>
                    <a:cubicBezTo>
                      <a:pt x="1948" y="1507"/>
                      <a:pt x="2025" y="1553"/>
                      <a:pt x="2101" y="1553"/>
                    </a:cubicBezTo>
                    <a:cubicBezTo>
                      <a:pt x="2146" y="1553"/>
                      <a:pt x="2190" y="1537"/>
                      <a:pt x="2222" y="1505"/>
                    </a:cubicBezTo>
                    <a:cubicBezTo>
                      <a:pt x="2534" y="1176"/>
                      <a:pt x="2742" y="760"/>
                      <a:pt x="2812" y="309"/>
                    </a:cubicBezTo>
                    <a:cubicBezTo>
                      <a:pt x="2843" y="183"/>
                      <a:pt x="2728" y="95"/>
                      <a:pt x="2625" y="95"/>
                    </a:cubicBezTo>
                    <a:cubicBezTo>
                      <a:pt x="2558" y="95"/>
                      <a:pt x="2495" y="132"/>
                      <a:pt x="2481" y="221"/>
                    </a:cubicBezTo>
                    <a:cubicBezTo>
                      <a:pt x="2433" y="487"/>
                      <a:pt x="2334" y="745"/>
                      <a:pt x="2191" y="976"/>
                    </a:cubicBezTo>
                    <a:lnTo>
                      <a:pt x="2191" y="976"/>
                    </a:lnTo>
                    <a:cubicBezTo>
                      <a:pt x="2142" y="714"/>
                      <a:pt x="2090" y="455"/>
                      <a:pt x="2030" y="204"/>
                    </a:cubicBezTo>
                    <a:cubicBezTo>
                      <a:pt x="2021" y="116"/>
                      <a:pt x="1945" y="72"/>
                      <a:pt x="1868" y="72"/>
                    </a:cubicBezTo>
                    <a:cubicBezTo>
                      <a:pt x="1809" y="72"/>
                      <a:pt x="1748" y="99"/>
                      <a:pt x="1718" y="152"/>
                    </a:cubicBezTo>
                    <a:cubicBezTo>
                      <a:pt x="1615" y="357"/>
                      <a:pt x="1503" y="572"/>
                      <a:pt x="1396" y="783"/>
                    </a:cubicBezTo>
                    <a:lnTo>
                      <a:pt x="1396" y="783"/>
                    </a:lnTo>
                    <a:cubicBezTo>
                      <a:pt x="1282" y="605"/>
                      <a:pt x="1235" y="387"/>
                      <a:pt x="1197" y="186"/>
                    </a:cubicBezTo>
                    <a:cubicBezTo>
                      <a:pt x="1187" y="98"/>
                      <a:pt x="1105" y="45"/>
                      <a:pt x="1025" y="45"/>
                    </a:cubicBezTo>
                    <a:cubicBezTo>
                      <a:pt x="980" y="45"/>
                      <a:pt x="934" y="62"/>
                      <a:pt x="903" y="100"/>
                    </a:cubicBezTo>
                    <a:cubicBezTo>
                      <a:pt x="743" y="296"/>
                      <a:pt x="610" y="517"/>
                      <a:pt x="515" y="759"/>
                    </a:cubicBezTo>
                    <a:lnTo>
                      <a:pt x="515" y="759"/>
                    </a:lnTo>
                    <a:cubicBezTo>
                      <a:pt x="405" y="585"/>
                      <a:pt x="353" y="381"/>
                      <a:pt x="364" y="170"/>
                    </a:cubicBezTo>
                    <a:cubicBezTo>
                      <a:pt x="364" y="57"/>
                      <a:pt x="278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42"/>
              <p:cNvSpPr/>
              <p:nvPr/>
            </p:nvSpPr>
            <p:spPr>
              <a:xfrm>
                <a:off x="7377250" y="3750450"/>
                <a:ext cx="9550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3" extrusionOk="0">
                    <a:moveTo>
                      <a:pt x="174" y="0"/>
                    </a:moveTo>
                    <a:cubicBezTo>
                      <a:pt x="139" y="0"/>
                      <a:pt x="122" y="17"/>
                      <a:pt x="88" y="52"/>
                    </a:cubicBezTo>
                    <a:cubicBezTo>
                      <a:pt x="70" y="52"/>
                      <a:pt x="70" y="70"/>
                      <a:pt x="53" y="86"/>
                    </a:cubicBezTo>
                    <a:cubicBezTo>
                      <a:pt x="35" y="104"/>
                      <a:pt x="18" y="121"/>
                      <a:pt x="18" y="139"/>
                    </a:cubicBezTo>
                    <a:cubicBezTo>
                      <a:pt x="0" y="174"/>
                      <a:pt x="0" y="191"/>
                      <a:pt x="0" y="209"/>
                    </a:cubicBezTo>
                    <a:cubicBezTo>
                      <a:pt x="0" y="243"/>
                      <a:pt x="0" y="260"/>
                      <a:pt x="18" y="278"/>
                    </a:cubicBezTo>
                    <a:cubicBezTo>
                      <a:pt x="18" y="295"/>
                      <a:pt x="35" y="313"/>
                      <a:pt x="53" y="329"/>
                    </a:cubicBezTo>
                    <a:cubicBezTo>
                      <a:pt x="53" y="347"/>
                      <a:pt x="70" y="347"/>
                      <a:pt x="88" y="364"/>
                    </a:cubicBezTo>
                    <a:cubicBezTo>
                      <a:pt x="104" y="382"/>
                      <a:pt x="139" y="382"/>
                      <a:pt x="174" y="382"/>
                    </a:cubicBezTo>
                    <a:lnTo>
                      <a:pt x="208" y="382"/>
                    </a:lnTo>
                    <a:cubicBezTo>
                      <a:pt x="243" y="364"/>
                      <a:pt x="278" y="364"/>
                      <a:pt x="296" y="329"/>
                    </a:cubicBezTo>
                    <a:cubicBezTo>
                      <a:pt x="313" y="313"/>
                      <a:pt x="331" y="313"/>
                      <a:pt x="331" y="295"/>
                    </a:cubicBezTo>
                    <a:cubicBezTo>
                      <a:pt x="347" y="278"/>
                      <a:pt x="365" y="260"/>
                      <a:pt x="365" y="225"/>
                    </a:cubicBezTo>
                    <a:cubicBezTo>
                      <a:pt x="382" y="209"/>
                      <a:pt x="382" y="191"/>
                      <a:pt x="382" y="174"/>
                    </a:cubicBezTo>
                    <a:cubicBezTo>
                      <a:pt x="382" y="139"/>
                      <a:pt x="382" y="121"/>
                      <a:pt x="365" y="104"/>
                    </a:cubicBezTo>
                    <a:cubicBezTo>
                      <a:pt x="365" y="86"/>
                      <a:pt x="347" y="52"/>
                      <a:pt x="331" y="52"/>
                    </a:cubicBezTo>
                    <a:cubicBezTo>
                      <a:pt x="331" y="35"/>
                      <a:pt x="313" y="35"/>
                      <a:pt x="296" y="17"/>
                    </a:cubicBezTo>
                    <a:cubicBezTo>
                      <a:pt x="278" y="0"/>
                      <a:pt x="243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42"/>
              <p:cNvSpPr/>
              <p:nvPr/>
            </p:nvSpPr>
            <p:spPr>
              <a:xfrm>
                <a:off x="7316950" y="3685375"/>
                <a:ext cx="95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48" extrusionOk="0">
                    <a:moveTo>
                      <a:pt x="174" y="1"/>
                    </a:moveTo>
                    <a:cubicBezTo>
                      <a:pt x="140" y="1"/>
                      <a:pt x="122" y="1"/>
                      <a:pt x="105" y="17"/>
                    </a:cubicBezTo>
                    <a:cubicBezTo>
                      <a:pt x="87" y="17"/>
                      <a:pt x="52" y="35"/>
                      <a:pt x="52" y="52"/>
                    </a:cubicBezTo>
                    <a:cubicBezTo>
                      <a:pt x="36" y="70"/>
                      <a:pt x="18" y="87"/>
                      <a:pt x="18" y="105"/>
                    </a:cubicBezTo>
                    <a:cubicBezTo>
                      <a:pt x="1" y="139"/>
                      <a:pt x="1" y="156"/>
                      <a:pt x="1" y="174"/>
                    </a:cubicBezTo>
                    <a:lnTo>
                      <a:pt x="1" y="225"/>
                    </a:lnTo>
                    <a:cubicBezTo>
                      <a:pt x="1" y="260"/>
                      <a:pt x="18" y="278"/>
                      <a:pt x="52" y="295"/>
                    </a:cubicBezTo>
                    <a:cubicBezTo>
                      <a:pt x="52" y="313"/>
                      <a:pt x="70" y="313"/>
                      <a:pt x="87" y="330"/>
                    </a:cubicBezTo>
                    <a:cubicBezTo>
                      <a:pt x="105" y="348"/>
                      <a:pt x="140" y="348"/>
                      <a:pt x="174" y="348"/>
                    </a:cubicBezTo>
                    <a:lnTo>
                      <a:pt x="209" y="348"/>
                    </a:lnTo>
                    <a:cubicBezTo>
                      <a:pt x="244" y="348"/>
                      <a:pt x="261" y="348"/>
                      <a:pt x="279" y="330"/>
                    </a:cubicBezTo>
                    <a:cubicBezTo>
                      <a:pt x="295" y="330"/>
                      <a:pt x="313" y="313"/>
                      <a:pt x="330" y="295"/>
                    </a:cubicBezTo>
                    <a:cubicBezTo>
                      <a:pt x="348" y="278"/>
                      <a:pt x="365" y="260"/>
                      <a:pt x="365" y="243"/>
                    </a:cubicBezTo>
                    <a:cubicBezTo>
                      <a:pt x="383" y="225"/>
                      <a:pt x="383" y="209"/>
                      <a:pt x="383" y="174"/>
                    </a:cubicBezTo>
                    <a:lnTo>
                      <a:pt x="383" y="139"/>
                    </a:lnTo>
                    <a:cubicBezTo>
                      <a:pt x="365" y="105"/>
                      <a:pt x="365" y="70"/>
                      <a:pt x="330" y="52"/>
                    </a:cubicBezTo>
                    <a:cubicBezTo>
                      <a:pt x="330" y="52"/>
                      <a:pt x="313" y="35"/>
                      <a:pt x="295" y="35"/>
                    </a:cubicBezTo>
                    <a:cubicBezTo>
                      <a:pt x="279" y="17"/>
                      <a:pt x="244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42"/>
              <p:cNvSpPr/>
              <p:nvPr/>
            </p:nvSpPr>
            <p:spPr>
              <a:xfrm>
                <a:off x="7206325" y="3697950"/>
                <a:ext cx="12175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1" extrusionOk="0">
                    <a:moveTo>
                      <a:pt x="157" y="296"/>
                    </a:moveTo>
                    <a:lnTo>
                      <a:pt x="174" y="312"/>
                    </a:lnTo>
                    <a:lnTo>
                      <a:pt x="174" y="330"/>
                    </a:lnTo>
                    <a:cubicBezTo>
                      <a:pt x="174" y="313"/>
                      <a:pt x="158" y="296"/>
                      <a:pt x="157" y="296"/>
                    </a:cubicBezTo>
                    <a:close/>
                    <a:moveTo>
                      <a:pt x="313" y="330"/>
                    </a:moveTo>
                    <a:lnTo>
                      <a:pt x="313" y="330"/>
                    </a:lnTo>
                    <a:lnTo>
                      <a:pt x="313" y="330"/>
                    </a:lnTo>
                    <a:close/>
                    <a:moveTo>
                      <a:pt x="192" y="330"/>
                    </a:moveTo>
                    <a:cubicBezTo>
                      <a:pt x="192" y="330"/>
                      <a:pt x="205" y="330"/>
                      <a:pt x="208" y="342"/>
                    </a:cubicBezTo>
                    <a:lnTo>
                      <a:pt x="208" y="342"/>
                    </a:lnTo>
                    <a:cubicBezTo>
                      <a:pt x="203" y="339"/>
                      <a:pt x="197" y="336"/>
                      <a:pt x="192" y="330"/>
                    </a:cubicBezTo>
                    <a:lnTo>
                      <a:pt x="192" y="330"/>
                    </a:lnTo>
                    <a:lnTo>
                      <a:pt x="192" y="330"/>
                    </a:lnTo>
                    <a:close/>
                    <a:moveTo>
                      <a:pt x="243" y="0"/>
                    </a:moveTo>
                    <a:cubicBezTo>
                      <a:pt x="227" y="0"/>
                      <a:pt x="209" y="18"/>
                      <a:pt x="192" y="18"/>
                    </a:cubicBezTo>
                    <a:lnTo>
                      <a:pt x="174" y="18"/>
                    </a:lnTo>
                    <a:cubicBezTo>
                      <a:pt x="157" y="18"/>
                      <a:pt x="139" y="35"/>
                      <a:pt x="123" y="35"/>
                    </a:cubicBezTo>
                    <a:lnTo>
                      <a:pt x="123" y="53"/>
                    </a:lnTo>
                    <a:cubicBezTo>
                      <a:pt x="105" y="53"/>
                      <a:pt x="88" y="69"/>
                      <a:pt x="70" y="69"/>
                    </a:cubicBezTo>
                    <a:lnTo>
                      <a:pt x="70" y="88"/>
                    </a:lnTo>
                    <a:lnTo>
                      <a:pt x="35" y="122"/>
                    </a:lnTo>
                    <a:cubicBezTo>
                      <a:pt x="35" y="139"/>
                      <a:pt x="19" y="157"/>
                      <a:pt x="19" y="157"/>
                    </a:cubicBezTo>
                    <a:lnTo>
                      <a:pt x="19" y="192"/>
                    </a:lnTo>
                    <a:cubicBezTo>
                      <a:pt x="0" y="208"/>
                      <a:pt x="0" y="226"/>
                      <a:pt x="0" y="243"/>
                    </a:cubicBezTo>
                    <a:cubicBezTo>
                      <a:pt x="0" y="261"/>
                      <a:pt x="0" y="278"/>
                      <a:pt x="19" y="296"/>
                    </a:cubicBezTo>
                    <a:cubicBezTo>
                      <a:pt x="19" y="330"/>
                      <a:pt x="19" y="347"/>
                      <a:pt x="35" y="365"/>
                    </a:cubicBezTo>
                    <a:cubicBezTo>
                      <a:pt x="53" y="382"/>
                      <a:pt x="70" y="400"/>
                      <a:pt x="88" y="400"/>
                    </a:cubicBezTo>
                    <a:cubicBezTo>
                      <a:pt x="105" y="417"/>
                      <a:pt x="139" y="417"/>
                      <a:pt x="157" y="417"/>
                    </a:cubicBezTo>
                    <a:cubicBezTo>
                      <a:pt x="166" y="426"/>
                      <a:pt x="178" y="430"/>
                      <a:pt x="192" y="430"/>
                    </a:cubicBezTo>
                    <a:cubicBezTo>
                      <a:pt x="205" y="430"/>
                      <a:pt x="218" y="426"/>
                      <a:pt x="227" y="417"/>
                    </a:cubicBezTo>
                    <a:cubicBezTo>
                      <a:pt x="243" y="417"/>
                      <a:pt x="243" y="417"/>
                      <a:pt x="261" y="400"/>
                    </a:cubicBezTo>
                    <a:cubicBezTo>
                      <a:pt x="273" y="394"/>
                      <a:pt x="283" y="388"/>
                      <a:pt x="291" y="382"/>
                    </a:cubicBezTo>
                    <a:lnTo>
                      <a:pt x="331" y="382"/>
                    </a:lnTo>
                    <a:cubicBezTo>
                      <a:pt x="347" y="382"/>
                      <a:pt x="382" y="365"/>
                      <a:pt x="400" y="365"/>
                    </a:cubicBezTo>
                    <a:cubicBezTo>
                      <a:pt x="400" y="347"/>
                      <a:pt x="417" y="347"/>
                      <a:pt x="435" y="330"/>
                    </a:cubicBezTo>
                    <a:cubicBezTo>
                      <a:pt x="452" y="312"/>
                      <a:pt x="470" y="278"/>
                      <a:pt x="470" y="261"/>
                    </a:cubicBezTo>
                    <a:cubicBezTo>
                      <a:pt x="470" y="243"/>
                      <a:pt x="486" y="226"/>
                      <a:pt x="486" y="208"/>
                    </a:cubicBezTo>
                    <a:cubicBezTo>
                      <a:pt x="486" y="174"/>
                      <a:pt x="470" y="139"/>
                      <a:pt x="452" y="122"/>
                    </a:cubicBezTo>
                    <a:cubicBezTo>
                      <a:pt x="452" y="104"/>
                      <a:pt x="435" y="88"/>
                      <a:pt x="435" y="69"/>
                    </a:cubicBezTo>
                    <a:lnTo>
                      <a:pt x="417" y="69"/>
                    </a:lnTo>
                    <a:lnTo>
                      <a:pt x="382" y="35"/>
                    </a:lnTo>
                    <a:cubicBezTo>
                      <a:pt x="366" y="35"/>
                      <a:pt x="331" y="18"/>
                      <a:pt x="331" y="18"/>
                    </a:cubicBezTo>
                    <a:lnTo>
                      <a:pt x="313" y="18"/>
                    </a:lnTo>
                    <a:cubicBezTo>
                      <a:pt x="296" y="18"/>
                      <a:pt x="278" y="0"/>
                      <a:pt x="2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42"/>
              <p:cNvSpPr/>
              <p:nvPr/>
            </p:nvSpPr>
            <p:spPr>
              <a:xfrm>
                <a:off x="7103350" y="3795200"/>
                <a:ext cx="60250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1928" extrusionOk="0">
                    <a:moveTo>
                      <a:pt x="208" y="1"/>
                    </a:moveTo>
                    <a:cubicBezTo>
                      <a:pt x="104" y="1"/>
                      <a:pt x="0" y="86"/>
                      <a:pt x="42" y="223"/>
                    </a:cubicBezTo>
                    <a:cubicBezTo>
                      <a:pt x="216" y="795"/>
                      <a:pt x="494" y="1350"/>
                      <a:pt x="841" y="1836"/>
                    </a:cubicBezTo>
                    <a:cubicBezTo>
                      <a:pt x="883" y="1894"/>
                      <a:pt x="939" y="1928"/>
                      <a:pt x="996" y="1928"/>
                    </a:cubicBezTo>
                    <a:cubicBezTo>
                      <a:pt x="1008" y="1928"/>
                      <a:pt x="1019" y="1926"/>
                      <a:pt x="1031" y="1924"/>
                    </a:cubicBezTo>
                    <a:cubicBezTo>
                      <a:pt x="1100" y="1906"/>
                      <a:pt x="1170" y="1820"/>
                      <a:pt x="1170" y="1750"/>
                    </a:cubicBezTo>
                    <a:cubicBezTo>
                      <a:pt x="1132" y="1461"/>
                      <a:pt x="1167" y="1172"/>
                      <a:pt x="1275" y="903"/>
                    </a:cubicBezTo>
                    <a:lnTo>
                      <a:pt x="1275" y="903"/>
                    </a:lnTo>
                    <a:cubicBezTo>
                      <a:pt x="1395" y="1133"/>
                      <a:pt x="1512" y="1364"/>
                      <a:pt x="1621" y="1593"/>
                    </a:cubicBezTo>
                    <a:cubicBezTo>
                      <a:pt x="1650" y="1651"/>
                      <a:pt x="1705" y="1676"/>
                      <a:pt x="1763" y="1676"/>
                    </a:cubicBezTo>
                    <a:cubicBezTo>
                      <a:pt x="1810" y="1676"/>
                      <a:pt x="1860" y="1659"/>
                      <a:pt x="1898" y="1628"/>
                    </a:cubicBezTo>
                    <a:cubicBezTo>
                      <a:pt x="2125" y="1403"/>
                      <a:pt x="2280" y="1142"/>
                      <a:pt x="2368" y="848"/>
                    </a:cubicBezTo>
                    <a:cubicBezTo>
                      <a:pt x="2410" y="711"/>
                      <a:pt x="2305" y="625"/>
                      <a:pt x="2201" y="625"/>
                    </a:cubicBezTo>
                    <a:cubicBezTo>
                      <a:pt x="2133" y="625"/>
                      <a:pt x="2065" y="662"/>
                      <a:pt x="2037" y="744"/>
                    </a:cubicBezTo>
                    <a:cubicBezTo>
                      <a:pt x="1990" y="909"/>
                      <a:pt x="1911" y="1065"/>
                      <a:pt x="1811" y="1203"/>
                    </a:cubicBezTo>
                    <a:lnTo>
                      <a:pt x="1811" y="1203"/>
                    </a:lnTo>
                    <a:cubicBezTo>
                      <a:pt x="1684" y="946"/>
                      <a:pt x="1552" y="688"/>
                      <a:pt x="1431" y="431"/>
                    </a:cubicBezTo>
                    <a:cubicBezTo>
                      <a:pt x="1397" y="373"/>
                      <a:pt x="1340" y="346"/>
                      <a:pt x="1282" y="346"/>
                    </a:cubicBezTo>
                    <a:cubicBezTo>
                      <a:pt x="1219" y="346"/>
                      <a:pt x="1154" y="377"/>
                      <a:pt x="1118" y="431"/>
                    </a:cubicBezTo>
                    <a:cubicBezTo>
                      <a:pt x="974" y="657"/>
                      <a:pt x="879" y="920"/>
                      <a:pt x="836" y="1190"/>
                    </a:cubicBezTo>
                    <a:lnTo>
                      <a:pt x="836" y="1190"/>
                    </a:lnTo>
                    <a:cubicBezTo>
                      <a:pt x="645" y="853"/>
                      <a:pt x="488" y="494"/>
                      <a:pt x="371" y="119"/>
                    </a:cubicBezTo>
                    <a:cubicBezTo>
                      <a:pt x="344" y="37"/>
                      <a:pt x="276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42"/>
              <p:cNvSpPr/>
              <p:nvPr/>
            </p:nvSpPr>
            <p:spPr>
              <a:xfrm>
                <a:off x="7234075" y="3854100"/>
                <a:ext cx="1002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48" extrusionOk="0">
                    <a:moveTo>
                      <a:pt x="175" y="1"/>
                    </a:moveTo>
                    <a:cubicBezTo>
                      <a:pt x="158" y="1"/>
                      <a:pt x="123" y="1"/>
                      <a:pt x="105" y="19"/>
                    </a:cubicBezTo>
                    <a:cubicBezTo>
                      <a:pt x="88" y="19"/>
                      <a:pt x="70" y="36"/>
                      <a:pt x="54" y="54"/>
                    </a:cubicBezTo>
                    <a:cubicBezTo>
                      <a:pt x="36" y="70"/>
                      <a:pt x="19" y="88"/>
                      <a:pt x="19" y="105"/>
                    </a:cubicBezTo>
                    <a:cubicBezTo>
                      <a:pt x="1" y="140"/>
                      <a:pt x="1" y="158"/>
                      <a:pt x="1" y="174"/>
                    </a:cubicBezTo>
                    <a:lnTo>
                      <a:pt x="1" y="227"/>
                    </a:lnTo>
                    <a:cubicBezTo>
                      <a:pt x="19" y="262"/>
                      <a:pt x="36" y="278"/>
                      <a:pt x="54" y="296"/>
                    </a:cubicBezTo>
                    <a:lnTo>
                      <a:pt x="88" y="331"/>
                    </a:lnTo>
                    <a:cubicBezTo>
                      <a:pt x="123" y="348"/>
                      <a:pt x="140" y="348"/>
                      <a:pt x="175" y="348"/>
                    </a:cubicBezTo>
                    <a:lnTo>
                      <a:pt x="227" y="348"/>
                    </a:lnTo>
                    <a:cubicBezTo>
                      <a:pt x="244" y="348"/>
                      <a:pt x="262" y="348"/>
                      <a:pt x="279" y="331"/>
                    </a:cubicBezTo>
                    <a:cubicBezTo>
                      <a:pt x="313" y="331"/>
                      <a:pt x="331" y="313"/>
                      <a:pt x="348" y="296"/>
                    </a:cubicBezTo>
                    <a:cubicBezTo>
                      <a:pt x="366" y="278"/>
                      <a:pt x="366" y="262"/>
                      <a:pt x="383" y="244"/>
                    </a:cubicBezTo>
                    <a:cubicBezTo>
                      <a:pt x="383" y="227"/>
                      <a:pt x="401" y="209"/>
                      <a:pt x="401" y="174"/>
                    </a:cubicBezTo>
                    <a:cubicBezTo>
                      <a:pt x="383" y="158"/>
                      <a:pt x="383" y="140"/>
                      <a:pt x="383" y="140"/>
                    </a:cubicBezTo>
                    <a:cubicBezTo>
                      <a:pt x="383" y="105"/>
                      <a:pt x="366" y="70"/>
                      <a:pt x="348" y="54"/>
                    </a:cubicBezTo>
                    <a:cubicBezTo>
                      <a:pt x="331" y="54"/>
                      <a:pt x="313" y="36"/>
                      <a:pt x="313" y="36"/>
                    </a:cubicBezTo>
                    <a:cubicBezTo>
                      <a:pt x="279" y="19"/>
                      <a:pt x="244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42"/>
              <p:cNvSpPr/>
              <p:nvPr/>
            </p:nvSpPr>
            <p:spPr>
              <a:xfrm>
                <a:off x="7096600" y="3718750"/>
                <a:ext cx="108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53" extrusionOk="0">
                    <a:moveTo>
                      <a:pt x="174" y="1"/>
                    </a:moveTo>
                    <a:cubicBezTo>
                      <a:pt x="156" y="1"/>
                      <a:pt x="139" y="19"/>
                      <a:pt x="104" y="19"/>
                    </a:cubicBezTo>
                    <a:cubicBezTo>
                      <a:pt x="86" y="36"/>
                      <a:pt x="69" y="36"/>
                      <a:pt x="51" y="54"/>
                    </a:cubicBezTo>
                    <a:cubicBezTo>
                      <a:pt x="51" y="70"/>
                      <a:pt x="35" y="88"/>
                      <a:pt x="35" y="88"/>
                    </a:cubicBezTo>
                    <a:cubicBezTo>
                      <a:pt x="17" y="123"/>
                      <a:pt x="0" y="158"/>
                      <a:pt x="0" y="174"/>
                    </a:cubicBezTo>
                    <a:cubicBezTo>
                      <a:pt x="0" y="193"/>
                      <a:pt x="0" y="209"/>
                      <a:pt x="17" y="227"/>
                    </a:cubicBezTo>
                    <a:cubicBezTo>
                      <a:pt x="17" y="262"/>
                      <a:pt x="35" y="279"/>
                      <a:pt x="51" y="313"/>
                    </a:cubicBezTo>
                    <a:cubicBezTo>
                      <a:pt x="86" y="331"/>
                      <a:pt x="121" y="366"/>
                      <a:pt x="139" y="401"/>
                    </a:cubicBezTo>
                    <a:cubicBezTo>
                      <a:pt x="156" y="417"/>
                      <a:pt x="174" y="417"/>
                      <a:pt x="190" y="435"/>
                    </a:cubicBezTo>
                    <a:cubicBezTo>
                      <a:pt x="225" y="435"/>
                      <a:pt x="243" y="452"/>
                      <a:pt x="260" y="452"/>
                    </a:cubicBezTo>
                    <a:cubicBezTo>
                      <a:pt x="294" y="452"/>
                      <a:pt x="312" y="435"/>
                      <a:pt x="329" y="435"/>
                    </a:cubicBezTo>
                    <a:cubicBezTo>
                      <a:pt x="347" y="417"/>
                      <a:pt x="364" y="417"/>
                      <a:pt x="382" y="401"/>
                    </a:cubicBezTo>
                    <a:cubicBezTo>
                      <a:pt x="398" y="383"/>
                      <a:pt x="398" y="366"/>
                      <a:pt x="417" y="366"/>
                    </a:cubicBezTo>
                    <a:cubicBezTo>
                      <a:pt x="433" y="331"/>
                      <a:pt x="433" y="297"/>
                      <a:pt x="433" y="279"/>
                    </a:cubicBezTo>
                    <a:lnTo>
                      <a:pt x="433" y="227"/>
                    </a:lnTo>
                    <a:cubicBezTo>
                      <a:pt x="417" y="193"/>
                      <a:pt x="417" y="174"/>
                      <a:pt x="382" y="158"/>
                    </a:cubicBezTo>
                    <a:cubicBezTo>
                      <a:pt x="364" y="123"/>
                      <a:pt x="329" y="88"/>
                      <a:pt x="294" y="54"/>
                    </a:cubicBezTo>
                    <a:cubicBezTo>
                      <a:pt x="278" y="36"/>
                      <a:pt x="260" y="36"/>
                      <a:pt x="243" y="19"/>
                    </a:cubicBezTo>
                    <a:cubicBezTo>
                      <a:pt x="225" y="19"/>
                      <a:pt x="208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42"/>
              <p:cNvSpPr/>
              <p:nvPr/>
            </p:nvSpPr>
            <p:spPr>
              <a:xfrm>
                <a:off x="7345550" y="3457925"/>
                <a:ext cx="311400" cy="513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42"/>
              <p:cNvSpPr/>
              <p:nvPr/>
            </p:nvSpPr>
            <p:spPr>
              <a:xfrm>
                <a:off x="7338650" y="3451550"/>
                <a:ext cx="3271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13085" h="2448" extrusionOk="0">
                    <a:moveTo>
                      <a:pt x="11869" y="347"/>
                    </a:moveTo>
                    <a:cubicBezTo>
                      <a:pt x="12355" y="347"/>
                      <a:pt x="12737" y="729"/>
                      <a:pt x="12737" y="1233"/>
                    </a:cubicBezTo>
                    <a:cubicBezTo>
                      <a:pt x="12737" y="1701"/>
                      <a:pt x="12355" y="2100"/>
                      <a:pt x="11869" y="2100"/>
                    </a:cubicBezTo>
                    <a:lnTo>
                      <a:pt x="1197" y="2100"/>
                    </a:lnTo>
                    <a:cubicBezTo>
                      <a:pt x="729" y="2100"/>
                      <a:pt x="348" y="1701"/>
                      <a:pt x="348" y="1198"/>
                    </a:cubicBezTo>
                    <a:cubicBezTo>
                      <a:pt x="348" y="729"/>
                      <a:pt x="729" y="347"/>
                      <a:pt x="1197" y="347"/>
                    </a:cubicBezTo>
                    <a:close/>
                    <a:moveTo>
                      <a:pt x="1197" y="0"/>
                    </a:moveTo>
                    <a:cubicBezTo>
                      <a:pt x="538" y="0"/>
                      <a:pt x="1" y="539"/>
                      <a:pt x="1" y="1233"/>
                    </a:cubicBezTo>
                    <a:cubicBezTo>
                      <a:pt x="1" y="1892"/>
                      <a:pt x="538" y="2447"/>
                      <a:pt x="1197" y="2447"/>
                    </a:cubicBezTo>
                    <a:lnTo>
                      <a:pt x="11869" y="2447"/>
                    </a:lnTo>
                    <a:cubicBezTo>
                      <a:pt x="12545" y="2447"/>
                      <a:pt x="13084" y="1892"/>
                      <a:pt x="13084" y="1198"/>
                    </a:cubicBezTo>
                    <a:cubicBezTo>
                      <a:pt x="13084" y="539"/>
                      <a:pt x="12545" y="0"/>
                      <a:pt x="1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42"/>
              <p:cNvSpPr/>
              <p:nvPr/>
            </p:nvSpPr>
            <p:spPr>
              <a:xfrm>
                <a:off x="7364675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7" y="0"/>
                      <a:pt x="1" y="57"/>
                      <a:pt x="1" y="170"/>
                    </a:cubicBezTo>
                    <a:lnTo>
                      <a:pt x="1" y="1956"/>
                    </a:lnTo>
                    <a:cubicBezTo>
                      <a:pt x="1" y="2069"/>
                      <a:pt x="87" y="2126"/>
                      <a:pt x="174" y="2126"/>
                    </a:cubicBezTo>
                    <a:cubicBezTo>
                      <a:pt x="261" y="2126"/>
                      <a:pt x="348" y="2069"/>
                      <a:pt x="348" y="1956"/>
                    </a:cubicBezTo>
                    <a:lnTo>
                      <a:pt x="348" y="170"/>
                    </a:lnTo>
                    <a:cubicBezTo>
                      <a:pt x="348" y="57"/>
                      <a:pt x="261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42"/>
              <p:cNvSpPr/>
              <p:nvPr/>
            </p:nvSpPr>
            <p:spPr>
              <a:xfrm>
                <a:off x="7401975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8" y="0"/>
                      <a:pt x="1" y="57"/>
                      <a:pt x="1" y="170"/>
                    </a:cubicBezTo>
                    <a:lnTo>
                      <a:pt x="1" y="1956"/>
                    </a:lnTo>
                    <a:cubicBezTo>
                      <a:pt x="1" y="2069"/>
                      <a:pt x="88" y="2126"/>
                      <a:pt x="174" y="2126"/>
                    </a:cubicBezTo>
                    <a:cubicBezTo>
                      <a:pt x="261" y="2126"/>
                      <a:pt x="348" y="2069"/>
                      <a:pt x="348" y="1956"/>
                    </a:cubicBezTo>
                    <a:lnTo>
                      <a:pt x="348" y="170"/>
                    </a:lnTo>
                    <a:cubicBezTo>
                      <a:pt x="348" y="57"/>
                      <a:pt x="261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42"/>
              <p:cNvSpPr/>
              <p:nvPr/>
            </p:nvSpPr>
            <p:spPr>
              <a:xfrm>
                <a:off x="7439300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7" y="0"/>
                      <a:pt x="0" y="57"/>
                      <a:pt x="0" y="170"/>
                    </a:cubicBezTo>
                    <a:lnTo>
                      <a:pt x="0" y="1956"/>
                    </a:lnTo>
                    <a:cubicBezTo>
                      <a:pt x="0" y="2069"/>
                      <a:pt x="87" y="2126"/>
                      <a:pt x="174" y="2126"/>
                    </a:cubicBezTo>
                    <a:cubicBezTo>
                      <a:pt x="261" y="2126"/>
                      <a:pt x="347" y="2069"/>
                      <a:pt x="347" y="1956"/>
                    </a:cubicBezTo>
                    <a:lnTo>
                      <a:pt x="347" y="170"/>
                    </a:lnTo>
                    <a:cubicBezTo>
                      <a:pt x="347" y="57"/>
                      <a:pt x="261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42"/>
              <p:cNvSpPr/>
              <p:nvPr/>
            </p:nvSpPr>
            <p:spPr>
              <a:xfrm>
                <a:off x="7476600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7" y="0"/>
                      <a:pt x="0" y="57"/>
                      <a:pt x="0" y="170"/>
                    </a:cubicBezTo>
                    <a:lnTo>
                      <a:pt x="0" y="1956"/>
                    </a:lnTo>
                    <a:cubicBezTo>
                      <a:pt x="0" y="2069"/>
                      <a:pt x="87" y="2126"/>
                      <a:pt x="174" y="2126"/>
                    </a:cubicBezTo>
                    <a:cubicBezTo>
                      <a:pt x="261" y="2126"/>
                      <a:pt x="348" y="2069"/>
                      <a:pt x="348" y="1956"/>
                    </a:cubicBezTo>
                    <a:lnTo>
                      <a:pt x="348" y="170"/>
                    </a:lnTo>
                    <a:cubicBezTo>
                      <a:pt x="348" y="57"/>
                      <a:pt x="261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42"/>
              <p:cNvSpPr/>
              <p:nvPr/>
            </p:nvSpPr>
            <p:spPr>
              <a:xfrm>
                <a:off x="7513900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8" y="0"/>
                      <a:pt x="1" y="57"/>
                      <a:pt x="1" y="170"/>
                    </a:cubicBezTo>
                    <a:lnTo>
                      <a:pt x="1" y="1956"/>
                    </a:lnTo>
                    <a:cubicBezTo>
                      <a:pt x="1" y="2069"/>
                      <a:pt x="88" y="2126"/>
                      <a:pt x="174" y="2126"/>
                    </a:cubicBezTo>
                    <a:cubicBezTo>
                      <a:pt x="261" y="2126"/>
                      <a:pt x="348" y="2069"/>
                      <a:pt x="348" y="1956"/>
                    </a:cubicBezTo>
                    <a:lnTo>
                      <a:pt x="348" y="170"/>
                    </a:lnTo>
                    <a:cubicBezTo>
                      <a:pt x="348" y="57"/>
                      <a:pt x="261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42"/>
              <p:cNvSpPr/>
              <p:nvPr/>
            </p:nvSpPr>
            <p:spPr>
              <a:xfrm>
                <a:off x="7551225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7" y="0"/>
                      <a:pt x="0" y="57"/>
                      <a:pt x="0" y="170"/>
                    </a:cubicBezTo>
                    <a:lnTo>
                      <a:pt x="0" y="1956"/>
                    </a:lnTo>
                    <a:cubicBezTo>
                      <a:pt x="0" y="2069"/>
                      <a:pt x="87" y="2126"/>
                      <a:pt x="174" y="2126"/>
                    </a:cubicBezTo>
                    <a:cubicBezTo>
                      <a:pt x="260" y="2126"/>
                      <a:pt x="347" y="2069"/>
                      <a:pt x="347" y="1956"/>
                    </a:cubicBezTo>
                    <a:lnTo>
                      <a:pt x="347" y="170"/>
                    </a:lnTo>
                    <a:cubicBezTo>
                      <a:pt x="347" y="57"/>
                      <a:pt x="26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42"/>
              <p:cNvSpPr/>
              <p:nvPr/>
            </p:nvSpPr>
            <p:spPr>
              <a:xfrm>
                <a:off x="7588525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7" y="0"/>
                      <a:pt x="0" y="57"/>
                      <a:pt x="0" y="170"/>
                    </a:cubicBezTo>
                    <a:lnTo>
                      <a:pt x="0" y="1956"/>
                    </a:lnTo>
                    <a:cubicBezTo>
                      <a:pt x="0" y="2069"/>
                      <a:pt x="87" y="2126"/>
                      <a:pt x="174" y="2126"/>
                    </a:cubicBezTo>
                    <a:cubicBezTo>
                      <a:pt x="261" y="2126"/>
                      <a:pt x="347" y="2069"/>
                      <a:pt x="347" y="1956"/>
                    </a:cubicBezTo>
                    <a:lnTo>
                      <a:pt x="347" y="170"/>
                    </a:lnTo>
                    <a:cubicBezTo>
                      <a:pt x="347" y="57"/>
                      <a:pt x="261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42"/>
              <p:cNvSpPr/>
              <p:nvPr/>
            </p:nvSpPr>
            <p:spPr>
              <a:xfrm>
                <a:off x="7625825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7" y="0"/>
                      <a:pt x="1" y="57"/>
                      <a:pt x="1" y="170"/>
                    </a:cubicBezTo>
                    <a:lnTo>
                      <a:pt x="1" y="1956"/>
                    </a:lnTo>
                    <a:cubicBezTo>
                      <a:pt x="1" y="2069"/>
                      <a:pt x="87" y="2126"/>
                      <a:pt x="174" y="2126"/>
                    </a:cubicBezTo>
                    <a:cubicBezTo>
                      <a:pt x="261" y="2126"/>
                      <a:pt x="348" y="2069"/>
                      <a:pt x="348" y="1956"/>
                    </a:cubicBezTo>
                    <a:lnTo>
                      <a:pt x="348" y="170"/>
                    </a:lnTo>
                    <a:cubicBezTo>
                      <a:pt x="348" y="57"/>
                      <a:pt x="261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8" name="文本框 4"/>
          <p:cNvSpPr txBox="1"/>
          <p:nvPr/>
        </p:nvSpPr>
        <p:spPr>
          <a:xfrm>
            <a:off x="3548972" y="1535572"/>
            <a:ext cx="5064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XIN CHÀO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VÀ HẸN GẶP LẠI!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Placeholder Texts">
  <a:themeElements>
    <a:clrScheme name="Simple Light">
      <a:dk1>
        <a:srgbClr val="191919"/>
      </a:dk1>
      <a:lt1>
        <a:srgbClr val="FDE9D4"/>
      </a:lt1>
      <a:dk2>
        <a:srgbClr val="7D433F"/>
      </a:dk2>
      <a:lt2>
        <a:srgbClr val="FFFFFF"/>
      </a:lt2>
      <a:accent1>
        <a:srgbClr val="FF815A"/>
      </a:accent1>
      <a:accent2>
        <a:srgbClr val="FF9FB8"/>
      </a:accent2>
      <a:accent3>
        <a:srgbClr val="FF4A75"/>
      </a:accent3>
      <a:accent4>
        <a:srgbClr val="FFAF50"/>
      </a:accent4>
      <a:accent5>
        <a:srgbClr val="6EC4FF"/>
      </a:accent5>
      <a:accent6>
        <a:srgbClr val="99999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258</Words>
  <Application>Microsoft Office PowerPoint</Application>
  <PresentationFormat>On-screen Show (16:9)</PresentationFormat>
  <Paragraphs>29</Paragraphs>
  <Slides>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#9Slide03 AllRoundGothic</vt:lpstr>
      <vt:lpstr>Oxygen</vt:lpstr>
      <vt:lpstr>方正少儿简体</vt:lpstr>
      <vt:lpstr>#9Slide03 Quicksand Bold</vt:lpstr>
      <vt:lpstr>微软雅黑</vt:lpstr>
      <vt:lpstr>Itim</vt:lpstr>
      <vt:lpstr>Arial</vt:lpstr>
      <vt:lpstr>Placeholder Texts</vt:lpstr>
      <vt:lpstr>PowerPoint Presentation</vt:lpstr>
      <vt:lpstr>PowerPoint Presentation</vt:lpstr>
      <vt:lpstr>PowerPoint Presentation</vt:lpstr>
      <vt:lpstr>PowerPoint Presentation</vt:lpstr>
      <vt:lpstr>GỢI Ý CÁC BƯỚC THỰC HIỆN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50</cp:revision>
  <dcterms:modified xsi:type="dcterms:W3CDTF">2022-05-04T15:04:33Z</dcterms:modified>
</cp:coreProperties>
</file>