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4" r:id="rId2"/>
    <p:sldId id="295" r:id="rId3"/>
    <p:sldId id="259" r:id="rId4"/>
    <p:sldId id="290" r:id="rId5"/>
    <p:sldId id="297" r:id="rId6"/>
    <p:sldId id="298" r:id="rId7"/>
    <p:sldId id="299" r:id="rId8"/>
    <p:sldId id="300" r:id="rId9"/>
    <p:sldId id="301" r:id="rId10"/>
    <p:sldId id="306" r:id="rId11"/>
    <p:sldId id="303" r:id="rId12"/>
    <p:sldId id="302" r:id="rId13"/>
    <p:sldId id="305" r:id="rId14"/>
    <p:sldId id="307" r:id="rId15"/>
    <p:sldId id="308" r:id="rId16"/>
    <p:sldId id="309" r:id="rId17"/>
    <p:sldId id="310" r:id="rId18"/>
    <p:sldId id="311" r:id="rId19"/>
    <p:sldId id="314" r:id="rId20"/>
    <p:sldId id="315" r:id="rId21"/>
    <p:sldId id="322" r:id="rId22"/>
    <p:sldId id="316" r:id="rId23"/>
    <p:sldId id="317" r:id="rId24"/>
    <p:sldId id="318" r:id="rId25"/>
    <p:sldId id="319" r:id="rId26"/>
    <p:sldId id="320" r:id="rId27"/>
    <p:sldId id="323"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343" autoAdjust="0"/>
  </p:normalViewPr>
  <p:slideViewPr>
    <p:cSldViewPr snapToGrid="0">
      <p:cViewPr varScale="1">
        <p:scale>
          <a:sx n="84" d="100"/>
          <a:sy n="84" d="100"/>
        </p:scale>
        <p:origin x="533" y="82"/>
      </p:cViewPr>
      <p:guideLst>
        <p:guide orient="horz" pos="2160"/>
        <p:guide pos="3840"/>
      </p:guideLst>
    </p:cSldViewPr>
  </p:slideViewPr>
  <p:notesTextViewPr>
    <p:cViewPr>
      <p:scale>
        <a:sx n="1" d="1"/>
        <a:sy n="1" d="1"/>
      </p:scale>
      <p:origin x="0" y="0"/>
    </p:cViewPr>
  </p:notesTextViewPr>
  <p:sorterViewPr>
    <p:cViewPr>
      <p:scale>
        <a:sx n="100" d="100"/>
        <a:sy n="100" d="100"/>
      </p:scale>
      <p:origin x="0" y="-94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4739-181D-4D82-9935-0CF9F7003287}" type="datetimeFigureOut">
              <a:rPr lang="vi-VN" smtClean="0"/>
              <a:t>21/11/2022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F21F9-AC05-4F9B-9475-7ADD6F5EEA39}" type="slidenum">
              <a:rPr lang="vi-VN" smtClean="0"/>
              <a:t>‹#›</a:t>
            </a:fld>
            <a:endParaRPr lang="vi-VN"/>
          </a:p>
        </p:txBody>
      </p:sp>
    </p:spTree>
    <p:extLst>
      <p:ext uri="{BB962C8B-B14F-4D97-AF65-F5344CB8AC3E}">
        <p14:creationId xmlns:p14="http://schemas.microsoft.com/office/powerpoint/2010/main" val="2408085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5365787F-AE15-4E24-932A-DD78463641B5}" type="slidenum">
              <a:rPr lang="en-US" smtClean="0"/>
              <a:pPr>
                <a:defRPr/>
              </a:pPr>
              <a:t>3</a:t>
            </a:fld>
            <a:endParaRPr lang="en-US"/>
          </a:p>
        </p:txBody>
      </p:sp>
    </p:spTree>
    <p:extLst>
      <p:ext uri="{BB962C8B-B14F-4D97-AF65-F5344CB8AC3E}">
        <p14:creationId xmlns:p14="http://schemas.microsoft.com/office/powerpoint/2010/main" val="316971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1188D8B-BDC7-4EEC-8998-960725D11CFD}" type="datetimeFigureOut">
              <a:rPr lang="vi-VN" smtClean="0"/>
              <a:t>21/11/2022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228882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1188D8B-BDC7-4EEC-8998-960725D11CFD}" type="datetimeFigureOut">
              <a:rPr lang="vi-VN" smtClean="0"/>
              <a:t>21/11/2022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252182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1188D8B-BDC7-4EEC-8998-960725D11CFD}" type="datetimeFigureOut">
              <a:rPr lang="vi-VN" smtClean="0"/>
              <a:t>21/11/2022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51672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1188D8B-BDC7-4EEC-8998-960725D11CFD}" type="datetimeFigureOut">
              <a:rPr lang="vi-VN" smtClean="0"/>
              <a:t>21/11/2022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27865391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188D8B-BDC7-4EEC-8998-960725D11CFD}" type="datetimeFigureOut">
              <a:rPr lang="vi-VN" smtClean="0"/>
              <a:t>21/11/2022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212575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1188D8B-BDC7-4EEC-8998-960725D11CFD}" type="datetimeFigureOut">
              <a:rPr lang="vi-VN" smtClean="0"/>
              <a:t>21/11/2022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3235788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1188D8B-BDC7-4EEC-8998-960725D11CFD}" type="datetimeFigureOut">
              <a:rPr lang="vi-VN" smtClean="0"/>
              <a:t>21/11/2022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246735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1188D8B-BDC7-4EEC-8998-960725D11CFD}" type="datetimeFigureOut">
              <a:rPr lang="vi-VN" smtClean="0"/>
              <a:t>21/11/2022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360487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88D8B-BDC7-4EEC-8998-960725D11CFD}" type="datetimeFigureOut">
              <a:rPr lang="vi-VN" smtClean="0"/>
              <a:t>21/11/2022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1565991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188D8B-BDC7-4EEC-8998-960725D11CFD}" type="datetimeFigureOut">
              <a:rPr lang="vi-VN" smtClean="0"/>
              <a:t>21/11/2022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4274394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188D8B-BDC7-4EEC-8998-960725D11CFD}" type="datetimeFigureOut">
              <a:rPr lang="vi-VN" smtClean="0"/>
              <a:t>21/11/2022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9B22E54-D107-4BB0-AA4F-85CA7BB6E2EF}" type="slidenum">
              <a:rPr lang="vi-VN" smtClean="0"/>
              <a:t>‹#›</a:t>
            </a:fld>
            <a:endParaRPr lang="vi-VN"/>
          </a:p>
        </p:txBody>
      </p:sp>
    </p:spTree>
    <p:extLst>
      <p:ext uri="{BB962C8B-B14F-4D97-AF65-F5344CB8AC3E}">
        <p14:creationId xmlns:p14="http://schemas.microsoft.com/office/powerpoint/2010/main" val="297203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88D8B-BDC7-4EEC-8998-960725D11CFD}" type="datetimeFigureOut">
              <a:rPr lang="vi-VN" smtClean="0"/>
              <a:t>21/11/2022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B22E54-D107-4BB0-AA4F-85CA7BB6E2EF}" type="slidenum">
              <a:rPr lang="vi-VN" smtClean="0"/>
              <a:t>‹#›</a:t>
            </a:fld>
            <a:endParaRPr lang="vi-VN"/>
          </a:p>
        </p:txBody>
      </p:sp>
    </p:spTree>
    <p:extLst>
      <p:ext uri="{BB962C8B-B14F-4D97-AF65-F5344CB8AC3E}">
        <p14:creationId xmlns:p14="http://schemas.microsoft.com/office/powerpoint/2010/main" val="2751859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3%20-%20B.wmv" TargetMode="External"/><Relationship Id="rId7" Type="http://schemas.openxmlformats.org/officeDocument/2006/relationships/image" Target="../media/image18.png"/><Relationship Id="rId2" Type="http://schemas.openxmlformats.org/officeDocument/2006/relationships/video" Target="2%20-%20B.wmv" TargetMode="External"/><Relationship Id="rId1" Type="http://schemas.openxmlformats.org/officeDocument/2006/relationships/video" Target="1-%20B.wmv" TargetMode="Externa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video" Target="3%20-%20B.wmv" TargetMode="External"/><Relationship Id="rId7" Type="http://schemas.openxmlformats.org/officeDocument/2006/relationships/image" Target="../media/image18.png"/><Relationship Id="rId2" Type="http://schemas.openxmlformats.org/officeDocument/2006/relationships/video" Target="2%20-%20B.wmv" TargetMode="External"/><Relationship Id="rId1" Type="http://schemas.openxmlformats.org/officeDocument/2006/relationships/video" Target="1-%20B.wmv" TargetMode="Externa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audio" Target="../media/audio4.wav"/><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audio" Target="../media/audio4.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audio" Target="../media/audio4.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audio" Target="../media/audio4.wav"/><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audio" Target="../media/audio4.wav"/><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p:cNvPicPr>
          <p:nvPr/>
        </p:nvPicPr>
        <p:blipFill>
          <a:blip r:embed="rId2">
            <a:extLst>
              <a:ext uri="{BEBA8EAE-BF5A-486C-A8C5-ECC9F3942E4B}">
                <a14:imgProps xmlns:a14="http://schemas.microsoft.com/office/drawing/2010/main">
                  <a14:imgLayer r:embed="rId3">
                    <a14:imgEffect>
                      <a14:sharpenSoften amount="-17000"/>
                    </a14:imgEffect>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918" y="0"/>
            <a:ext cx="12192000" cy="6858000"/>
          </a:xfrm>
          <a:prstGeom prst="rect">
            <a:avLst/>
          </a:prstGeom>
          <a:noFill/>
          <a:ln>
            <a:noFill/>
          </a:ln>
          <a:effectLst>
            <a:outerShdw dist="228600" dir="960000" sx="1000" sy="1000" algn="ctr" rotWithShape="0">
              <a:srgbClr val="000000"/>
            </a:outerShdw>
            <a:reflection stA="93000" endPos="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258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71500" y="2417619"/>
            <a:ext cx="572539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800" b="1" dirty="0">
                <a:solidFill>
                  <a:srgbClr val="FF0000"/>
                </a:solidFill>
                <a:latin typeface="Times New Roman" pitchFamily="18" charset="0"/>
                <a:cs typeface="Times New Roman" pitchFamily="18" charset="0"/>
              </a:rPr>
              <a:t>Khi úp đĩa  lên cốc nước nóng khoảng một phút rồi nhấc lên thì ta thấy trên mặt đĩa có những giọt nước đọng lại. Như vậy, nước nóng trong cốc đã bốc hơi từ cốc lên.</a:t>
            </a:r>
            <a:endParaRPr lang="en-US" sz="2800" b="1" dirty="0">
              <a:solidFill>
                <a:srgbClr val="FF0000"/>
              </a:solidFill>
              <a:latin typeface="Times New Roman" pitchFamily="18" charset="0"/>
              <a:cs typeface="Times New Roman" pitchFamily="18" charset="0"/>
            </a:endParaRPr>
          </a:p>
        </p:txBody>
      </p:sp>
      <p:sp>
        <p:nvSpPr>
          <p:cNvPr id="4" name="Rectangle 3"/>
          <p:cNvSpPr/>
          <p:nvPr/>
        </p:nvSpPr>
        <p:spPr>
          <a:xfrm>
            <a:off x="571499" y="549672"/>
            <a:ext cx="7325592" cy="954107"/>
          </a:xfrm>
          <a:prstGeom prst="rect">
            <a:avLst/>
          </a:prstGeom>
        </p:spPr>
        <p:txBody>
          <a:bodyPr wrap="square">
            <a:spAutoFit/>
          </a:bodyPr>
          <a:lstStyle/>
          <a:p>
            <a:r>
              <a:rPr lang="en-US" altLang="en-US" sz="2800" b="1" dirty="0" err="1">
                <a:solidFill>
                  <a:srgbClr val="000000"/>
                </a:solidFill>
                <a:latin typeface="Times New Roman" pitchFamily="18" charset="0"/>
                <a:cs typeface="Times New Roman" pitchFamily="18" charset="0"/>
              </a:rPr>
              <a:t>Em</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nhìn</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gì</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trên</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mặt</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trong</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của</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đĩa</a:t>
            </a:r>
            <a:r>
              <a:rPr lang="en-US" altLang="en-US" sz="2800" b="1" dirty="0">
                <a:solidFill>
                  <a:srgbClr val="000000"/>
                </a:solidFill>
                <a:latin typeface="Times New Roman" pitchFamily="18" charset="0"/>
                <a:cs typeface="Times New Roman" pitchFamily="18" charset="0"/>
              </a:rPr>
              <a:t>? </a:t>
            </a:r>
            <a:endParaRPr lang="en-US" altLang="en-US" sz="2800" b="1" dirty="0" smtClean="0">
              <a:solidFill>
                <a:srgbClr val="000000"/>
              </a:solidFill>
              <a:latin typeface="Times New Roman" pitchFamily="18" charset="0"/>
              <a:cs typeface="Times New Roman" pitchFamily="18" charset="0"/>
            </a:endParaRPr>
          </a:p>
          <a:p>
            <a:r>
              <a:rPr lang="en-US" altLang="en-US" sz="2800" b="1" dirty="0" err="1" smtClean="0">
                <a:solidFill>
                  <a:srgbClr val="000000"/>
                </a:solidFill>
                <a:latin typeface="Times New Roman" pitchFamily="18" charset="0"/>
                <a:cs typeface="Times New Roman" pitchFamily="18" charset="0"/>
              </a:rPr>
              <a:t>Hiện</a:t>
            </a:r>
            <a:r>
              <a:rPr lang="en-US" altLang="en-US" sz="2800" b="1" dirty="0" smtClean="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tượng</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gì</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đã</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xảy</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ra</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với</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nước</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trong</a:t>
            </a:r>
            <a:r>
              <a:rPr lang="en-US" altLang="en-US" sz="2800" b="1" dirty="0">
                <a:solidFill>
                  <a:srgbClr val="000000"/>
                </a:solidFill>
                <a:latin typeface="Times New Roman" pitchFamily="18" charset="0"/>
                <a:cs typeface="Times New Roman" pitchFamily="18" charset="0"/>
              </a:rPr>
              <a:t> </a:t>
            </a:r>
            <a:r>
              <a:rPr lang="en-US" altLang="en-US" sz="2800" b="1" dirty="0" err="1">
                <a:solidFill>
                  <a:srgbClr val="000000"/>
                </a:solidFill>
                <a:latin typeface="Times New Roman" pitchFamily="18" charset="0"/>
                <a:cs typeface="Times New Roman" pitchFamily="18" charset="0"/>
              </a:rPr>
              <a:t>cốc</a:t>
            </a:r>
            <a:r>
              <a:rPr lang="en-US" altLang="en-US" sz="2800" b="1" dirty="0">
                <a:solidFill>
                  <a:srgbClr val="000000"/>
                </a:solidFill>
                <a:latin typeface="Times New Roman" pitchFamily="18" charset="0"/>
                <a:cs typeface="Times New Roman" pitchFamily="18" charset="0"/>
              </a:rPr>
              <a:t>?</a:t>
            </a:r>
            <a:endParaRPr lang="en-US" sz="2800" b="1" dirty="0"/>
          </a:p>
        </p:txBody>
      </p:sp>
      <p:pic>
        <p:nvPicPr>
          <p:cNvPr id="2" name="Picture 1"/>
          <p:cNvPicPr>
            <a:picLocks noChangeAspect="1"/>
          </p:cNvPicPr>
          <p:nvPr/>
        </p:nvPicPr>
        <p:blipFill>
          <a:blip r:embed="rId2"/>
          <a:stretch>
            <a:fillRect/>
          </a:stretch>
        </p:blipFill>
        <p:spPr>
          <a:xfrm>
            <a:off x="7502606" y="731520"/>
            <a:ext cx="4304584" cy="5395887"/>
          </a:xfrm>
          <a:prstGeom prst="rect">
            <a:avLst/>
          </a:prstGeom>
        </p:spPr>
      </p:pic>
    </p:spTree>
    <p:extLst>
      <p:ext uri="{BB962C8B-B14F-4D97-AF65-F5344CB8AC3E}">
        <p14:creationId xmlns:p14="http://schemas.microsoft.com/office/powerpoint/2010/main" val="34072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020" y="3655364"/>
            <a:ext cx="4842164" cy="2743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lỏng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3713020" y="337200"/>
            <a:ext cx="4842164" cy="2743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Curved Up Arrow 6"/>
          <p:cNvSpPr/>
          <p:nvPr/>
        </p:nvSpPr>
        <p:spPr>
          <a:xfrm rot="16200000">
            <a:off x="7402156" y="2728919"/>
            <a:ext cx="3972004" cy="1382055"/>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9" name="Curved Up Arrow 8"/>
          <p:cNvSpPr/>
          <p:nvPr/>
        </p:nvSpPr>
        <p:spPr>
          <a:xfrm rot="5400000">
            <a:off x="1094174" y="2881319"/>
            <a:ext cx="3972004" cy="1382055"/>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9658324" y="1914381"/>
            <a:ext cx="3034144" cy="27615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Bay </a:t>
            </a:r>
            <a:r>
              <a:rPr lang="en-US" sz="4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hơi</a:t>
            </a:r>
            <a:endParaRPr lang="en-US" sz="4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351585" y="1923762"/>
            <a:ext cx="3034144" cy="27615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Ngưng</a:t>
            </a:r>
            <a:r>
              <a:rPr lang="en-US" sz="4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tụ</a:t>
            </a:r>
            <a:endParaRPr lang="en-US" sz="4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4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9"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080655" y="0"/>
            <a:ext cx="9767454" cy="6857742"/>
          </a:xfrm>
          <a:prstGeom prst="rect">
            <a:avLst/>
          </a:prstGeom>
        </p:spPr>
      </p:pic>
      <p:pic>
        <p:nvPicPr>
          <p:cNvPr id="5" name="Picture 4"/>
          <p:cNvPicPr>
            <a:picLocks noChangeAspect="1"/>
          </p:cNvPicPr>
          <p:nvPr/>
        </p:nvPicPr>
        <p:blipFill>
          <a:blip r:embed="rId3"/>
          <a:stretch>
            <a:fillRect/>
          </a:stretch>
        </p:blipFill>
        <p:spPr>
          <a:xfrm>
            <a:off x="231419" y="0"/>
            <a:ext cx="11715310" cy="6857742"/>
          </a:xfrm>
          <a:prstGeom prst="rect">
            <a:avLst/>
          </a:prstGeom>
        </p:spPr>
      </p:pic>
      <p:pic>
        <p:nvPicPr>
          <p:cNvPr id="6" name="Picture 5"/>
          <p:cNvPicPr>
            <a:picLocks noChangeAspect="1"/>
          </p:cNvPicPr>
          <p:nvPr/>
        </p:nvPicPr>
        <p:blipFill>
          <a:blip r:embed="rId4"/>
          <a:stretch>
            <a:fillRect/>
          </a:stretch>
        </p:blipFill>
        <p:spPr>
          <a:xfrm>
            <a:off x="231419" y="-10153"/>
            <a:ext cx="11715310" cy="6867895"/>
          </a:xfrm>
          <a:prstGeom prst="rect">
            <a:avLst/>
          </a:prstGeom>
        </p:spPr>
      </p:pic>
    </p:spTree>
    <p:extLst>
      <p:ext uri="{BB962C8B-B14F-4D97-AF65-F5344CB8AC3E}">
        <p14:creationId xmlns:p14="http://schemas.microsoft.com/office/powerpoint/2010/main" val="4639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140+ Hình Nền Hóa Học Đẹp Và Sinh Động Nhất Dành Cho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60127" y="1826564"/>
            <a:ext cx="4842164" cy="2743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nghiệm</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631903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 B.wmv">
            <a:hlinkClick r:id="" action="ppaction://media"/>
          </p:cNvPr>
          <p:cNvPicPr>
            <a:picLocks noRot="1" noChangeAspect="1" noChangeArrowheads="1"/>
          </p:cNvPicPr>
          <p:nvPr>
            <a:videoFile r:link="rId1"/>
          </p:nvPr>
        </p:nvPicPr>
        <p:blipFill>
          <a:blip r:embed="rId5"/>
          <a:srcRect/>
          <a:stretch>
            <a:fillRect/>
          </a:stretch>
        </p:blipFill>
        <p:spPr bwMode="auto">
          <a:xfrm>
            <a:off x="0" y="0"/>
            <a:ext cx="5756564" cy="348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Oval 14"/>
          <p:cNvSpPr>
            <a:spLocks noChangeArrowheads="1"/>
          </p:cNvSpPr>
          <p:nvPr/>
        </p:nvSpPr>
        <p:spPr bwMode="auto">
          <a:xfrm>
            <a:off x="166254" y="2873943"/>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dirty="0">
                <a:solidFill>
                  <a:srgbClr val="FF0000"/>
                </a:solidFill>
                <a:latin typeface=".VnArial" pitchFamily="34" charset="0"/>
              </a:rPr>
              <a:t>1</a:t>
            </a:r>
          </a:p>
        </p:txBody>
      </p:sp>
      <p:pic>
        <p:nvPicPr>
          <p:cNvPr id="6" name="2 - B.wmv">
            <a:hlinkClick r:id="" action="ppaction://media"/>
          </p:cNvPr>
          <p:cNvPicPr>
            <a:picLocks noRot="1" noChangeAspect="1" noChangeArrowheads="1"/>
          </p:cNvPicPr>
          <p:nvPr>
            <a:videoFile r:link="rId2"/>
          </p:nvPr>
        </p:nvPicPr>
        <p:blipFill>
          <a:blip r:embed="rId6"/>
          <a:srcRect/>
          <a:stretch>
            <a:fillRect/>
          </a:stretch>
        </p:blipFill>
        <p:spPr bwMode="auto">
          <a:xfrm>
            <a:off x="5756564" y="17751"/>
            <a:ext cx="6408309" cy="3462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Oval 14"/>
          <p:cNvSpPr>
            <a:spLocks noChangeArrowheads="1"/>
          </p:cNvSpPr>
          <p:nvPr/>
        </p:nvSpPr>
        <p:spPr bwMode="auto">
          <a:xfrm>
            <a:off x="5756564" y="2936288"/>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FF0000"/>
                </a:solidFill>
                <a:latin typeface=".VnArial" pitchFamily="34" charset="0"/>
              </a:rPr>
              <a:t>2</a:t>
            </a:r>
          </a:p>
        </p:txBody>
      </p:sp>
      <p:sp>
        <p:nvSpPr>
          <p:cNvPr id="8" name="Rectangle 7"/>
          <p:cNvSpPr/>
          <p:nvPr/>
        </p:nvSpPr>
        <p:spPr>
          <a:xfrm>
            <a:off x="1" y="3674191"/>
            <a:ext cx="5756563" cy="1815882"/>
          </a:xfrm>
          <a:prstGeom prst="rect">
            <a:avLst/>
          </a:prstGeom>
        </p:spPr>
        <p:txBody>
          <a:bodyPr wrap="square">
            <a:spAutoFit/>
          </a:bodyPr>
          <a:lstStyle/>
          <a:p>
            <a:pPr algn="justLow">
              <a:spcBef>
                <a:spcPct val="20000"/>
              </a:spcBef>
            </a:pPr>
            <a:r>
              <a:rPr lang="en-US" altLang="en-US" sz="2800" b="1" dirty="0" err="1">
                <a:latin typeface="Times New Roman" pitchFamily="18" charset="0"/>
                <a:cs typeface="Times New Roman" pitchFamily="18" charset="0"/>
              </a:rPr>
              <a:t>Đặt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khay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nước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vào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ngăn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làm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đá</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của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tủ</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lạnh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sau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vài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giờ</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khay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Hiện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tượng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gì</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sẽ</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xảy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đối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với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nước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trong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khay</a:t>
            </a:r>
            <a:r>
              <a:rPr lang="en-US" altLang="en-US" sz="2800" b="1" dirty="0">
                <a:latin typeface="Times New Roman" pitchFamily="18" charset="0"/>
                <a:cs typeface="Times New Roman" pitchFamily="18" charset="0"/>
              </a:rPr>
              <a:t> ?</a:t>
            </a:r>
          </a:p>
        </p:txBody>
      </p:sp>
      <p:pic>
        <p:nvPicPr>
          <p:cNvPr id="9" name="3 - B.wmv">
            <a:hlinkClick r:id="" action="ppaction://media"/>
          </p:cNvPr>
          <p:cNvPicPr>
            <a:picLocks noRot="1" noChangeAspect="1" noChangeArrowheads="1"/>
          </p:cNvPicPr>
          <p:nvPr>
            <a:videoFile r:link="rId3"/>
          </p:nvPr>
        </p:nvPicPr>
        <p:blipFill>
          <a:blip r:embed="rId7"/>
          <a:srcRect/>
          <a:stretch>
            <a:fillRect/>
          </a:stretch>
        </p:blipFill>
        <p:spPr bwMode="auto">
          <a:xfrm>
            <a:off x="0" y="3469688"/>
            <a:ext cx="5756564" cy="3388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Oval 14"/>
          <p:cNvSpPr>
            <a:spLocks noChangeArrowheads="1"/>
          </p:cNvSpPr>
          <p:nvPr/>
        </p:nvSpPr>
        <p:spPr bwMode="auto">
          <a:xfrm>
            <a:off x="65809" y="6213475"/>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FF0000"/>
                </a:solidFill>
                <a:latin typeface=".VnArial" pitchFamily="34" charset="0"/>
              </a:rPr>
              <a:t>3</a:t>
            </a:r>
          </a:p>
        </p:txBody>
      </p:sp>
      <p:sp>
        <p:nvSpPr>
          <p:cNvPr id="11" name="Rounded Rectangle 10"/>
          <p:cNvSpPr/>
          <p:nvPr/>
        </p:nvSpPr>
        <p:spPr>
          <a:xfrm>
            <a:off x="5881256" y="3570281"/>
            <a:ext cx="3553685" cy="1297646"/>
          </a:xfrm>
          <a:prstGeom prst="roundRect">
            <a:avLst/>
          </a:prstGeom>
          <a:solidFill>
            <a:schemeClr val="accent4">
              <a:lumMod val="60000"/>
              <a:lumOff val="40000"/>
            </a:schemeClr>
          </a:solidFill>
          <a:ln>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ở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khay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đá</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2" name="Down Arrow 11"/>
          <p:cNvSpPr/>
          <p:nvPr/>
        </p:nvSpPr>
        <p:spPr>
          <a:xfrm>
            <a:off x="7448365" y="4909491"/>
            <a:ext cx="422910" cy="550270"/>
          </a:xfrm>
          <a:prstGeom prst="down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213925" y="5531348"/>
            <a:ext cx="3086100" cy="109728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ở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rắn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Left Brace 13"/>
          <p:cNvSpPr/>
          <p:nvPr/>
        </p:nvSpPr>
        <p:spPr>
          <a:xfrm rot="10800000">
            <a:off x="9434942" y="3674191"/>
            <a:ext cx="955964" cy="280598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Oval 16"/>
          <p:cNvSpPr/>
          <p:nvPr/>
        </p:nvSpPr>
        <p:spPr>
          <a:xfrm>
            <a:off x="10515598" y="4582132"/>
            <a:ext cx="1649275" cy="949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smtClean="0">
                <a:solidFill>
                  <a:sysClr val="windowText" lastClr="000000"/>
                </a:solidFill>
                <a:latin typeface="Times New Roman" pitchFamily="18" charset="0"/>
                <a:cs typeface="Times New Roman" pitchFamily="18" charset="0"/>
              </a:rPr>
              <a:t>Đông</a:t>
            </a:r>
            <a:r>
              <a:rPr lang="en-US" sz="2800" b="1" dirty="0" smtClean="0">
                <a:solidFill>
                  <a:sysClr val="windowText" lastClr="000000"/>
                </a:solidFill>
                <a:latin typeface="Times New Roman" pitchFamily="18" charset="0"/>
                <a:cs typeface="Times New Roman" pitchFamily="18" charset="0"/>
              </a:rPr>
              <a:t> </a:t>
            </a:r>
            <a:r>
              <a:rPr lang="en-US" sz="2800" b="1" dirty="0" err="1" smtClean="0">
                <a:solidFill>
                  <a:sysClr val="windowText" lastClr="000000"/>
                </a:solidFill>
                <a:latin typeface="Times New Roman" pitchFamily="18" charset="0"/>
                <a:cs typeface="Times New Roman" pitchFamily="18" charset="0"/>
              </a:rPr>
              <a:t>đặc</a:t>
            </a:r>
            <a:endParaRPr lang="en-US" sz="2800" b="1"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08030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55" fill="hold" display="0">
                  <p:stCondLst>
                    <p:cond delay="indefinite"/>
                  </p:stCondLst>
                  <p:endCondLst>
                    <p:cond evt="onNext" delay="0">
                      <p:tgtEl>
                        <p:sldTgt/>
                      </p:tgtEl>
                    </p:cond>
                    <p:cond evt="onPrev" delay="0">
                      <p:tgtEl>
                        <p:sldTgt/>
                      </p:tgtEl>
                    </p:cond>
                  </p:endCondLst>
                </p:cTn>
                <p:tgtEl>
                  <p:spTgt spid="4"/>
                </p:tgtEl>
              </p:cMediaNode>
            </p:video>
            <p:video>
              <p:cMediaNode>
                <p:cTn id="56" fill="hold" display="0">
                  <p:stCondLst>
                    <p:cond delay="indefinite"/>
                  </p:stCondLst>
                  <p:endCondLst>
                    <p:cond evt="onNext" delay="0">
                      <p:tgtEl>
                        <p:sldTgt/>
                      </p:tgtEl>
                    </p:cond>
                    <p:cond evt="onPrev" delay="0">
                      <p:tgtEl>
                        <p:sldTgt/>
                      </p:tgtEl>
                    </p:cond>
                  </p:endCondLst>
                </p:cTn>
                <p:tgtEl>
                  <p:spTgt spid="6"/>
                </p:tgtEl>
              </p:cMediaNode>
            </p:video>
            <p:video>
              <p:cMediaNode>
                <p:cTn id="57"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7" grpId="0" animBg="1"/>
      <p:bldP spid="8" grpId="0"/>
      <p:bldP spid="10" grpId="0" animBg="1"/>
      <p:bldP spid="11" grpId="0" animBg="1"/>
      <p:bldP spid="12" grpId="0" animBg="1"/>
      <p:bldP spid="13" grpId="0" animBg="1"/>
      <p:bldP spid="1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khay đá giá tốt Tháng 11, 2022 | Mua ngay | Shopee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087103" cy="41563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ạn đổ nước vào khây để làm đá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104" y="1"/>
            <a:ext cx="7104896" cy="415636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543550" y="4632802"/>
            <a:ext cx="7265467" cy="109728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Quan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sát</a:t>
            </a:r>
            <a:r>
              <a:rPr lang="en-US" sz="2800" b="1" dirty="0" smtClean="0">
                <a:solidFill>
                  <a:schemeClr val="tx1"/>
                </a:solidFill>
                <a:latin typeface="Times New Roman" panose="02020603050405020304" pitchFamily="18" charset="0"/>
                <a:cs typeface="Times New Roman" panose="02020603050405020304" pitchFamily="18" charset="0"/>
              </a:rPr>
              <a:t> 2 </a:t>
            </a:r>
            <a:r>
              <a:rPr lang="en-US" sz="2800" b="1" dirty="0" err="1" smtClean="0">
                <a:solidFill>
                  <a:schemeClr val="tx1"/>
                </a:solidFill>
                <a:latin typeface="Times New Roman" panose="02020603050405020304" pitchFamily="18" charset="0"/>
                <a:cs typeface="Times New Roman" panose="02020603050405020304" pitchFamily="18" charset="0"/>
              </a:rPr>
              <a:t>hình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trên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và</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biết</a:t>
            </a:r>
            <a:r>
              <a:rPr lang="en-US" sz="2800" b="1" dirty="0" smtClean="0">
                <a:solidFill>
                  <a:schemeClr val="tx1"/>
                </a:solidFill>
                <a:latin typeface="Times New Roman" panose="02020603050405020304" pitchFamily="18" charset="0"/>
                <a:cs typeface="Times New Roman" panose="02020603050405020304" pitchFamily="18" charset="0"/>
              </a:rPr>
              <a:t>:</a:t>
            </a:r>
          </a:p>
          <a:p>
            <a:pPr algn="ctr"/>
            <a:r>
              <a:rPr lang="en-US" sz="2800" b="1" dirty="0" err="1" smtClean="0">
                <a:solidFill>
                  <a:schemeClr val="tx1"/>
                </a:solidFill>
                <a:latin typeface="Times New Roman" panose="02020603050405020304" pitchFamily="18" charset="0"/>
                <a:cs typeface="Times New Roman" panose="02020603050405020304" pitchFamily="18" charset="0"/>
              </a:rPr>
              <a:t>Em</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có</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nhận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xét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gì</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về</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nước</a:t>
            </a:r>
            <a:r>
              <a:rPr lang="en-US" sz="2800" b="1" dirty="0" smtClean="0">
                <a:solidFill>
                  <a:schemeClr val="tx1"/>
                </a:solidFill>
                <a:latin typeface="Times New Roman" panose="02020603050405020304" pitchFamily="18" charset="0"/>
                <a:cs typeface="Times New Roman" panose="02020603050405020304" pitchFamily="18" charset="0"/>
              </a:rPr>
              <a:t> ở </a:t>
            </a:r>
            <a:r>
              <a:rPr lang="en-US" sz="2800" b="1" dirty="0" err="1" smtClean="0">
                <a:solidFill>
                  <a:schemeClr val="tx1"/>
                </a:solidFill>
                <a:latin typeface="Times New Roman" panose="02020603050405020304" pitchFamily="18" charset="0"/>
                <a:cs typeface="Times New Roman" panose="02020603050405020304" pitchFamily="18" charset="0"/>
              </a:rPr>
              <a:t>thể</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rắn</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543549" y="4632802"/>
            <a:ext cx="7265467" cy="109728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a:t>
            </a:r>
            <a:r>
              <a:rPr lang="en-US" sz="2800" b="1" dirty="0" err="1" smtClean="0">
                <a:solidFill>
                  <a:schemeClr val="tx1"/>
                </a:solidFill>
                <a:latin typeface="Times New Roman" panose="02020603050405020304" pitchFamily="18" charset="0"/>
                <a:cs typeface="Times New Roman" panose="02020603050405020304" pitchFamily="18" charset="0"/>
              </a:rPr>
              <a:t>ước</a:t>
            </a:r>
            <a:r>
              <a:rPr lang="en-US" sz="2800" b="1" dirty="0" smtClean="0">
                <a:solidFill>
                  <a:schemeClr val="tx1"/>
                </a:solidFill>
                <a:latin typeface="Times New Roman" panose="02020603050405020304" pitchFamily="18" charset="0"/>
                <a:cs typeface="Times New Roman" panose="02020603050405020304" pitchFamily="18" charset="0"/>
              </a:rPr>
              <a:t> ở </a:t>
            </a:r>
            <a:r>
              <a:rPr lang="en-US" sz="2800" b="1" dirty="0" err="1" smtClean="0">
                <a:solidFill>
                  <a:schemeClr val="tx1"/>
                </a:solidFill>
                <a:latin typeface="Times New Roman" panose="02020603050405020304" pitchFamily="18" charset="0"/>
                <a:cs typeface="Times New Roman" panose="02020603050405020304" pitchFamily="18" charset="0"/>
              </a:rPr>
              <a:t>thể</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rắn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có</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hình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dạng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nhất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định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48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1000221"/>
          <p:cNvPicPr>
            <a:picLocks noChangeAspect="1" noChangeArrowheads="1"/>
          </p:cNvPicPr>
          <p:nvPr/>
        </p:nvPicPr>
        <p:blipFill>
          <a:blip r:embed="rId2"/>
          <a:srcRect/>
          <a:stretch>
            <a:fillRect/>
          </a:stretch>
        </p:blipFill>
        <p:spPr bwMode="auto">
          <a:xfrm>
            <a:off x="1668443" y="0"/>
            <a:ext cx="8722463" cy="3388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4"/>
          <p:cNvSpPr>
            <a:spLocks noChangeArrowheads="1"/>
          </p:cNvSpPr>
          <p:nvPr/>
        </p:nvSpPr>
        <p:spPr bwMode="auto">
          <a:xfrm>
            <a:off x="1668443" y="2698357"/>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dirty="0">
                <a:solidFill>
                  <a:srgbClr val="FF0000"/>
                </a:solidFill>
                <a:latin typeface=".VnArial" pitchFamily="34" charset="0"/>
              </a:rPr>
              <a:t>4</a:t>
            </a:r>
          </a:p>
        </p:txBody>
      </p:sp>
      <p:sp>
        <p:nvSpPr>
          <p:cNvPr id="6" name="Text Box 43"/>
          <p:cNvSpPr txBox="1">
            <a:spLocks noChangeArrowheads="1"/>
          </p:cNvSpPr>
          <p:nvPr/>
        </p:nvSpPr>
        <p:spPr bwMode="auto">
          <a:xfrm>
            <a:off x="204355" y="4219104"/>
            <a:ext cx="4314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20000"/>
              </a:spcBef>
            </a:pP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Để</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khay</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nước</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đá</a:t>
            </a:r>
            <a:r>
              <a:rPr lang="fr-LU" altLang="en-US" sz="2400" b="1" dirty="0">
                <a:latin typeface="Times New Roman" pitchFamily="18" charset="0"/>
                <a:cs typeface="Times New Roman" pitchFamily="18" charset="0"/>
              </a:rPr>
              <a:t> ở </a:t>
            </a:r>
            <a:r>
              <a:rPr lang="fr-LU" altLang="en-US" sz="2400" b="1" dirty="0" err="1">
                <a:latin typeface="Times New Roman" pitchFamily="18" charset="0"/>
                <a:cs typeface="Times New Roman" pitchFamily="18" charset="0"/>
              </a:rPr>
              <a:t>ngoài</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tủ</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lạnh</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hiện</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tượng</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gì</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sẽ</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xảy</a:t>
            </a:r>
            <a:r>
              <a:rPr lang="fr-LU" altLang="en-US" sz="2400" b="1" dirty="0">
                <a:latin typeface="Times New Roman" pitchFamily="18" charset="0"/>
                <a:cs typeface="Times New Roman" pitchFamily="18" charset="0"/>
              </a:rPr>
              <a:t> ra? </a:t>
            </a:r>
            <a:r>
              <a:rPr lang="fr-LU" altLang="en-US" sz="2400" b="1" dirty="0" err="1">
                <a:latin typeface="Times New Roman" pitchFamily="18" charset="0"/>
                <a:cs typeface="Times New Roman" pitchFamily="18" charset="0"/>
              </a:rPr>
              <a:t>Hiện</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tượng</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đó</a:t>
            </a:r>
            <a:r>
              <a:rPr lang="fr-LU" altLang="en-US" sz="2400" b="1" dirty="0">
                <a:latin typeface="Times New Roman" pitchFamily="18" charset="0"/>
                <a:cs typeface="Times New Roman" pitchFamily="18" charset="0"/>
              </a:rPr>
              <a:t> </a:t>
            </a:r>
            <a:r>
              <a:rPr lang="fr-LU" altLang="en-US" sz="2400" b="1" dirty="0" err="1">
                <a:latin typeface="Times New Roman" pitchFamily="18" charset="0"/>
                <a:cs typeface="Times New Roman" pitchFamily="18" charset="0"/>
              </a:rPr>
              <a:t>gọi</a:t>
            </a:r>
            <a:r>
              <a:rPr lang="fr-LU" altLang="en-US" sz="2400" b="1" dirty="0">
                <a:latin typeface="Times New Roman" pitchFamily="18" charset="0"/>
                <a:cs typeface="Times New Roman" pitchFamily="18" charset="0"/>
              </a:rPr>
              <a:t> là </a:t>
            </a:r>
            <a:r>
              <a:rPr lang="fr-LU" altLang="en-US" sz="2400" b="1" dirty="0" err="1">
                <a:latin typeface="Times New Roman" pitchFamily="18" charset="0"/>
                <a:cs typeface="Times New Roman" pitchFamily="18" charset="0"/>
              </a:rPr>
              <a:t>gì</a:t>
            </a:r>
            <a:r>
              <a:rPr lang="fr-LU" altLang="en-US" sz="2400" b="1" dirty="0">
                <a:latin typeface="Times New Roman" pitchFamily="18" charset="0"/>
                <a:cs typeface="Times New Roman" pitchFamily="18" charset="0"/>
              </a:rPr>
              <a:t> ?</a:t>
            </a:r>
            <a:endParaRPr lang="en-US" altLang="en-US" sz="2400" b="1" dirty="0">
              <a:latin typeface="Times New Roman" pitchFamily="18" charset="0"/>
              <a:cs typeface="Times New Roman" pitchFamily="18" charset="0"/>
            </a:endParaRPr>
          </a:p>
        </p:txBody>
      </p:sp>
      <p:sp>
        <p:nvSpPr>
          <p:cNvPr id="7" name="Rounded Rectangle 6"/>
          <p:cNvSpPr/>
          <p:nvPr/>
        </p:nvSpPr>
        <p:spPr>
          <a:xfrm>
            <a:off x="4988827" y="3570281"/>
            <a:ext cx="3188970" cy="1297646"/>
          </a:xfrm>
          <a:prstGeom prst="roundRect">
            <a:avLst/>
          </a:prstGeom>
          <a:solidFill>
            <a:schemeClr val="accent4">
              <a:lumMod val="60000"/>
              <a:lumOff val="40000"/>
            </a:schemeClr>
          </a:solidFill>
          <a:ln>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đá</a:t>
            </a:r>
            <a:r>
              <a:rPr lang="en-US" sz="2800" dirty="0" smtClean="0">
                <a:solidFill>
                  <a:schemeClr val="tx1"/>
                </a:solidFill>
                <a:latin typeface="Times New Roman" panose="02020603050405020304" pitchFamily="18" charset="0"/>
                <a:cs typeface="Times New Roman" panose="02020603050405020304" pitchFamily="18" charset="0"/>
              </a:rPr>
              <a:t> ở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khay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chảy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Down Arrow 7"/>
          <p:cNvSpPr/>
          <p:nvPr/>
        </p:nvSpPr>
        <p:spPr>
          <a:xfrm>
            <a:off x="6326137" y="4909491"/>
            <a:ext cx="422910" cy="550270"/>
          </a:xfrm>
          <a:prstGeom prst="down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091697" y="5531348"/>
            <a:ext cx="3086100" cy="109728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ở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lỏng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Left Brace 9"/>
          <p:cNvSpPr/>
          <p:nvPr/>
        </p:nvSpPr>
        <p:spPr>
          <a:xfrm rot="10800000">
            <a:off x="8312714" y="3674191"/>
            <a:ext cx="955964" cy="280598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p:cNvSpPr/>
          <p:nvPr/>
        </p:nvSpPr>
        <p:spPr>
          <a:xfrm>
            <a:off x="9393370" y="4582132"/>
            <a:ext cx="1649275" cy="949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smtClean="0">
                <a:solidFill>
                  <a:sysClr val="windowText" lastClr="000000"/>
                </a:solidFill>
                <a:latin typeface="Times New Roman" pitchFamily="18" charset="0"/>
                <a:cs typeface="Times New Roman" pitchFamily="18" charset="0"/>
              </a:rPr>
              <a:t>Nóng</a:t>
            </a:r>
            <a:r>
              <a:rPr lang="en-US" sz="2800" b="1" dirty="0" smtClean="0">
                <a:solidFill>
                  <a:sysClr val="windowText" lastClr="000000"/>
                </a:solidFill>
                <a:latin typeface="Times New Roman" pitchFamily="18" charset="0"/>
                <a:cs typeface="Times New Roman" pitchFamily="18" charset="0"/>
              </a:rPr>
              <a:t> </a:t>
            </a:r>
            <a:r>
              <a:rPr lang="en-US" sz="2800" b="1" dirty="0" err="1" smtClean="0">
                <a:solidFill>
                  <a:sysClr val="windowText" lastClr="000000"/>
                </a:solidFill>
                <a:latin typeface="Times New Roman" pitchFamily="18" charset="0"/>
                <a:cs typeface="Times New Roman" pitchFamily="18" charset="0"/>
              </a:rPr>
              <a:t>chảy</a:t>
            </a:r>
            <a:endParaRPr lang="en-US" sz="2800" b="1"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1804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B.wmv">
            <a:hlinkClick r:id="" action="ppaction://media"/>
          </p:cNvPr>
          <p:cNvPicPr>
            <a:picLocks noRot="1" noChangeAspect="1" noChangeArrowheads="1"/>
          </p:cNvPicPr>
          <p:nvPr>
            <a:videoFile r:link="rId1"/>
          </p:nvPr>
        </p:nvPicPr>
        <p:blipFill>
          <a:blip r:embed="rId5"/>
          <a:srcRect/>
          <a:stretch>
            <a:fillRect/>
          </a:stretch>
        </p:blipFill>
        <p:spPr bwMode="auto">
          <a:xfrm>
            <a:off x="568548" y="90488"/>
            <a:ext cx="2563813" cy="1509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2 - B.wmv">
            <a:hlinkClick r:id="" action="ppaction://media"/>
          </p:cNvPr>
          <p:cNvPicPr>
            <a:picLocks noRot="1" noChangeAspect="1" noChangeArrowheads="1"/>
          </p:cNvPicPr>
          <p:nvPr>
            <a:videoFile r:link="rId2"/>
          </p:nvPr>
        </p:nvPicPr>
        <p:blipFill>
          <a:blip r:embed="rId6"/>
          <a:srcRect/>
          <a:stretch>
            <a:fillRect/>
          </a:stretch>
        </p:blipFill>
        <p:spPr bwMode="auto">
          <a:xfrm>
            <a:off x="568548" y="1828800"/>
            <a:ext cx="2563813" cy="1535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3 - B.wmv">
            <a:hlinkClick r:id="" action="ppaction://media"/>
          </p:cNvPr>
          <p:cNvPicPr>
            <a:picLocks noRot="1" noChangeAspect="1" noChangeArrowheads="1"/>
          </p:cNvPicPr>
          <p:nvPr>
            <a:videoFile r:link="rId3"/>
          </p:nvPr>
        </p:nvPicPr>
        <p:blipFill>
          <a:blip r:embed="rId7"/>
          <a:srcRect/>
          <a:stretch>
            <a:fillRect/>
          </a:stretch>
        </p:blipFill>
        <p:spPr bwMode="auto">
          <a:xfrm>
            <a:off x="627286" y="3505200"/>
            <a:ext cx="2562225" cy="1508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8" descr="P1000221"/>
          <p:cNvPicPr>
            <a:picLocks noChangeAspect="1" noChangeArrowheads="1"/>
          </p:cNvPicPr>
          <p:nvPr/>
        </p:nvPicPr>
        <p:blipFill>
          <a:blip r:embed="rId8"/>
          <a:srcRect/>
          <a:stretch>
            <a:fillRect/>
          </a:stretch>
        </p:blipFill>
        <p:spPr bwMode="auto">
          <a:xfrm>
            <a:off x="597123" y="5181600"/>
            <a:ext cx="2638425" cy="158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4"/>
          <p:cNvSpPr>
            <a:spLocks noChangeArrowheads="1"/>
          </p:cNvSpPr>
          <p:nvPr/>
        </p:nvSpPr>
        <p:spPr bwMode="auto">
          <a:xfrm>
            <a:off x="498698" y="1143000"/>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FF0000"/>
                </a:solidFill>
                <a:latin typeface=".VnArial" pitchFamily="34" charset="0"/>
              </a:rPr>
              <a:t>1</a:t>
            </a:r>
          </a:p>
        </p:txBody>
      </p:sp>
      <p:sp>
        <p:nvSpPr>
          <p:cNvPr id="9" name="Oval 14"/>
          <p:cNvSpPr>
            <a:spLocks noChangeArrowheads="1"/>
          </p:cNvSpPr>
          <p:nvPr/>
        </p:nvSpPr>
        <p:spPr bwMode="auto">
          <a:xfrm>
            <a:off x="530448" y="2874963"/>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FF0000"/>
                </a:solidFill>
                <a:latin typeface=".VnArial" pitchFamily="34" charset="0"/>
              </a:rPr>
              <a:t>2</a:t>
            </a:r>
          </a:p>
        </p:txBody>
      </p:sp>
      <p:sp>
        <p:nvSpPr>
          <p:cNvPr id="10" name="Oval 14"/>
          <p:cNvSpPr>
            <a:spLocks noChangeArrowheads="1"/>
          </p:cNvSpPr>
          <p:nvPr/>
        </p:nvSpPr>
        <p:spPr bwMode="auto">
          <a:xfrm>
            <a:off x="612998" y="4494213"/>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FF0000"/>
                </a:solidFill>
                <a:latin typeface=".VnArial" pitchFamily="34" charset="0"/>
              </a:rPr>
              <a:t>3</a:t>
            </a:r>
          </a:p>
        </p:txBody>
      </p:sp>
      <p:sp>
        <p:nvSpPr>
          <p:cNvPr id="11" name="Oval 14"/>
          <p:cNvSpPr>
            <a:spLocks noChangeArrowheads="1"/>
          </p:cNvSpPr>
          <p:nvPr/>
        </p:nvSpPr>
        <p:spPr bwMode="auto">
          <a:xfrm>
            <a:off x="630461" y="6213475"/>
            <a:ext cx="5334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FF0000"/>
                </a:solidFill>
                <a:latin typeface=".VnArial" pitchFamily="34" charset="0"/>
              </a:rPr>
              <a:t>4</a:t>
            </a:r>
          </a:p>
        </p:txBody>
      </p:sp>
      <p:sp>
        <p:nvSpPr>
          <p:cNvPr id="12" name="Text Box 56"/>
          <p:cNvSpPr txBox="1">
            <a:spLocks noChangeArrowheads="1"/>
          </p:cNvSpPr>
          <p:nvPr/>
        </p:nvSpPr>
        <p:spPr bwMode="auto">
          <a:xfrm>
            <a:off x="4581891" y="312003"/>
            <a:ext cx="64740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spcBef>
                <a:spcPct val="50000"/>
              </a:spcBef>
            </a:pPr>
            <a:r>
              <a:rPr lang="en-US" altLang="en-US" sz="2800" b="1" dirty="0" smtClean="0">
                <a:latin typeface="Times New Roman" pitchFamily="18" charset="0"/>
                <a:cs typeface="Times New Roman" pitchFamily="18" charset="0"/>
              </a:rPr>
              <a:t> </a:t>
            </a:r>
            <a:r>
              <a:rPr lang="en-US" altLang="en-US" sz="2800" b="1" dirty="0">
                <a:latin typeface="Times New Roman" pitchFamily="18" charset="0"/>
                <a:cs typeface="Times New Roman" pitchFamily="18" charset="0"/>
              </a:rPr>
              <a:t>Qua </a:t>
            </a:r>
            <a:r>
              <a:rPr lang="en-US" altLang="en-US" sz="2800" b="1" dirty="0" err="1" smtClean="0">
                <a:latin typeface="Times New Roman" pitchFamily="18" charset="0"/>
                <a:cs typeface="Times New Roman" pitchFamily="18" charset="0"/>
              </a:rPr>
              <a:t>hai</a:t>
            </a:r>
            <a:r>
              <a:rPr lang="en-US" altLang="en-US" sz="2800" b="1" dirty="0" smtClean="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hiện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tượng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em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có</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nhận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xét</a:t>
            </a:r>
            <a:r>
              <a:rPr lang="en-US" altLang="en-US" sz="2800" b="1" dirty="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gì</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về</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sự</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chuyển</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động</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của</a:t>
            </a:r>
            <a:r>
              <a:rPr lang="en-US" altLang="en-US" sz="2800" b="1" dirty="0" smtClean="0">
                <a:latin typeface="Times New Roman" pitchFamily="18" charset="0"/>
                <a:cs typeface="Times New Roman" pitchFamily="18" charset="0"/>
              </a:rPr>
              <a:t> </a:t>
            </a:r>
            <a:r>
              <a:rPr lang="en-US" altLang="en-US" sz="2800" b="1" dirty="0" err="1" smtClean="0">
                <a:latin typeface="Times New Roman" pitchFamily="18" charset="0"/>
                <a:cs typeface="Times New Roman" pitchFamily="18" charset="0"/>
              </a:rPr>
              <a:t>nước</a:t>
            </a:r>
            <a:r>
              <a:rPr lang="en-US" altLang="en-US" sz="2800" b="1" dirty="0" smtClean="0">
                <a:latin typeface="Times New Roman" pitchFamily="18" charset="0"/>
                <a:cs typeface="Times New Roman" pitchFamily="18" charset="0"/>
              </a:rPr>
              <a:t>?</a:t>
            </a:r>
            <a:endParaRPr lang="en-US" altLang="en-US" sz="2800" dirty="0">
              <a:latin typeface="Times New Roman" pitchFamily="18" charset="0"/>
              <a:cs typeface="Times New Roman" pitchFamily="18" charset="0"/>
            </a:endParaRPr>
          </a:p>
        </p:txBody>
      </p:sp>
      <p:sp>
        <p:nvSpPr>
          <p:cNvPr id="14" name="Rectangle 13"/>
          <p:cNvSpPr/>
          <p:nvPr/>
        </p:nvSpPr>
        <p:spPr>
          <a:xfrm>
            <a:off x="6277603" y="3885620"/>
            <a:ext cx="3269671" cy="175058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lỏng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Rectangle 14"/>
          <p:cNvSpPr/>
          <p:nvPr/>
        </p:nvSpPr>
        <p:spPr>
          <a:xfrm>
            <a:off x="6277603" y="1613328"/>
            <a:ext cx="2812453" cy="175058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rắn</a:t>
            </a:r>
            <a:r>
              <a:rPr lang="en-US"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Curved Up Arrow 15"/>
          <p:cNvSpPr/>
          <p:nvPr/>
        </p:nvSpPr>
        <p:spPr>
          <a:xfrm rot="16200000">
            <a:off x="8893921" y="2897295"/>
            <a:ext cx="2534752" cy="933235"/>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7" name="Curved Up Arrow 16"/>
          <p:cNvSpPr/>
          <p:nvPr/>
        </p:nvSpPr>
        <p:spPr>
          <a:xfrm rot="5400000">
            <a:off x="4061189" y="3026920"/>
            <a:ext cx="2534754" cy="933233"/>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10413360" y="2370920"/>
            <a:ext cx="2048806" cy="17622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Đông</a:t>
            </a:r>
            <a:r>
              <a:rPr lang="en-US" sz="4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endParaRPr lang="en-US" sz="4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3004201" y="2466467"/>
            <a:ext cx="2048806" cy="17622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Nóng</a:t>
            </a:r>
            <a:r>
              <a:rPr lang="en-US" sz="4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chảy</a:t>
            </a:r>
            <a:endParaRPr lang="en-US" sz="4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023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47" fill="hold" display="0">
                  <p:stCondLst>
                    <p:cond delay="indefinite"/>
                  </p:stCondLst>
                  <p:endCondLst>
                    <p:cond evt="onNext" delay="0">
                      <p:tgtEl>
                        <p:sldTgt/>
                      </p:tgtEl>
                    </p:cond>
                    <p:cond evt="onPrev" delay="0">
                      <p:tgtEl>
                        <p:sldTgt/>
                      </p:tgtEl>
                    </p:cond>
                  </p:endCondLst>
                </p:cTn>
                <p:tgtEl>
                  <p:spTgt spid="4"/>
                </p:tgtEl>
              </p:cMediaNode>
            </p:video>
            <p:video>
              <p:cMediaNode>
                <p:cTn id="48" fill="hold" display="0">
                  <p:stCondLst>
                    <p:cond delay="indefinite"/>
                  </p:stCondLst>
                  <p:endCondLst>
                    <p:cond evt="onNext" delay="0">
                      <p:tgtEl>
                        <p:sldTgt/>
                      </p:tgtEl>
                    </p:cond>
                    <p:cond evt="onPrev" delay="0">
                      <p:tgtEl>
                        <p:sldTgt/>
                      </p:tgtEl>
                    </p:cond>
                  </p:endCondLst>
                </p:cTn>
                <p:tgtEl>
                  <p:spTgt spid="5"/>
                </p:tgtEl>
              </p:cMediaNode>
            </p:video>
            <p:video>
              <p:cMediaNode>
                <p:cTn id="49"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12" grpId="0"/>
      <p:bldP spid="14" grpId="0"/>
      <p:bldP spid="15" grpId="0"/>
      <p:bldP spid="16" grpId="0" animBg="1"/>
      <p:bldP spid="17" grpId="0" animBg="1"/>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Ảnh động tuyết rơi - Tổng hợp những ảnh động tuyết rơi đẹp nhấ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8704" y="1668625"/>
            <a:ext cx="3502024" cy="487764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ưa đá | Tin tức Onli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3503" y="1668625"/>
            <a:ext cx="3980007" cy="487764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ìm ra độ dày thực của khối băng ở Nam C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030" y="1668625"/>
            <a:ext cx="3169516" cy="487764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805146" y="384205"/>
            <a:ext cx="2369139" cy="949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smtClean="0">
                <a:solidFill>
                  <a:sysClr val="windowText" lastClr="000000"/>
                </a:solidFill>
                <a:latin typeface="Times New Roman" pitchFamily="18" charset="0"/>
                <a:cs typeface="Times New Roman" pitchFamily="18" charset="0"/>
              </a:rPr>
              <a:t>Tuyết</a:t>
            </a:r>
            <a:endParaRPr lang="en-US" sz="3600" b="1" dirty="0">
              <a:solidFill>
                <a:sysClr val="windowText" lastClr="000000"/>
              </a:solidFill>
              <a:latin typeface="Times New Roman" pitchFamily="18" charset="0"/>
              <a:cs typeface="Times New Roman" pitchFamily="18" charset="0"/>
            </a:endParaRPr>
          </a:p>
        </p:txBody>
      </p:sp>
      <p:sp>
        <p:nvSpPr>
          <p:cNvPr id="9" name="Oval 8"/>
          <p:cNvSpPr/>
          <p:nvPr/>
        </p:nvSpPr>
        <p:spPr>
          <a:xfrm>
            <a:off x="5158936" y="384205"/>
            <a:ext cx="2530337" cy="949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smtClean="0">
                <a:solidFill>
                  <a:sysClr val="windowText" lastClr="000000"/>
                </a:solidFill>
                <a:latin typeface="Times New Roman" pitchFamily="18" charset="0"/>
                <a:cs typeface="Times New Roman" pitchFamily="18" charset="0"/>
              </a:rPr>
              <a:t>Mưa</a:t>
            </a:r>
            <a:r>
              <a:rPr lang="en-US" sz="3600" b="1" dirty="0" smtClean="0">
                <a:solidFill>
                  <a:sysClr val="windowText" lastClr="000000"/>
                </a:solidFill>
                <a:latin typeface="Times New Roman" pitchFamily="18" charset="0"/>
                <a:cs typeface="Times New Roman" pitchFamily="18" charset="0"/>
              </a:rPr>
              <a:t> </a:t>
            </a:r>
            <a:r>
              <a:rPr lang="en-US" sz="3600" b="1" dirty="0" err="1" smtClean="0">
                <a:solidFill>
                  <a:sysClr val="windowText" lastClr="000000"/>
                </a:solidFill>
                <a:latin typeface="Times New Roman" pitchFamily="18" charset="0"/>
                <a:cs typeface="Times New Roman" pitchFamily="18" charset="0"/>
              </a:rPr>
              <a:t>đá</a:t>
            </a:r>
            <a:endParaRPr lang="en-US" sz="3600" b="1" dirty="0">
              <a:solidFill>
                <a:sysClr val="windowText" lastClr="000000"/>
              </a:solidFill>
              <a:latin typeface="Times New Roman" pitchFamily="18" charset="0"/>
              <a:cs typeface="Times New Roman" pitchFamily="18" charset="0"/>
            </a:endParaRPr>
          </a:p>
        </p:txBody>
      </p:sp>
      <p:sp>
        <p:nvSpPr>
          <p:cNvPr id="10" name="Oval 9"/>
          <p:cNvSpPr/>
          <p:nvPr/>
        </p:nvSpPr>
        <p:spPr>
          <a:xfrm>
            <a:off x="9180218" y="384205"/>
            <a:ext cx="2369139" cy="949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smtClean="0">
                <a:solidFill>
                  <a:sysClr val="windowText" lastClr="000000"/>
                </a:solidFill>
                <a:latin typeface="Times New Roman" pitchFamily="18" charset="0"/>
                <a:cs typeface="Times New Roman" pitchFamily="18" charset="0"/>
              </a:rPr>
              <a:t>Băng</a:t>
            </a:r>
            <a:r>
              <a:rPr lang="en-US" sz="3600" b="1" dirty="0" smtClean="0">
                <a:solidFill>
                  <a:sysClr val="windowText" lastClr="000000"/>
                </a:solidFill>
                <a:latin typeface="Times New Roman" pitchFamily="18" charset="0"/>
                <a:cs typeface="Times New Roman" pitchFamily="18" charset="0"/>
              </a:rPr>
              <a:t> </a:t>
            </a:r>
            <a:endParaRPr lang="en-US" sz="3600" b="1" dirty="0">
              <a:solidFill>
                <a:sysClr val="windowText" lastClr="000000"/>
              </a:solidFill>
              <a:latin typeface="Times New Roman" pitchFamily="18" charset="0"/>
              <a:cs typeface="Times New Roman" pitchFamily="18" charset="0"/>
            </a:endParaRPr>
          </a:p>
        </p:txBody>
      </p:sp>
      <p:pic>
        <p:nvPicPr>
          <p:cNvPr id="5130" name="Picture 10" descr="Bông tuyết được hình thành như thế nào? - Tư vấ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04" y="1668625"/>
            <a:ext cx="3502024" cy="487764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ưa đá là gì? Tại sao có mưa đ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3503" y="1668625"/>
            <a:ext cx="3980007" cy="487764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ÁO SÀI GÒN GIẢI PHÓ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0030" y="1668625"/>
            <a:ext cx="3169516" cy="487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579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130"/>
                                        </p:tgtEl>
                                        <p:attrNameLst>
                                          <p:attrName>style.visibility</p:attrName>
                                        </p:attrNameLst>
                                      </p:cBhvr>
                                      <p:to>
                                        <p:strVal val="visible"/>
                                      </p:to>
                                    </p:set>
                                    <p:animEffect transition="in" filter="wheel(1)">
                                      <p:cBhvr>
                                        <p:cTn id="19" dur="2000"/>
                                        <p:tgtEl>
                                          <p:spTgt spid="513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5126"/>
                                        </p:tgtEl>
                                        <p:attrNameLst>
                                          <p:attrName>style.visibility</p:attrName>
                                        </p:attrNameLst>
                                      </p:cBhvr>
                                      <p:to>
                                        <p:strVal val="visible"/>
                                      </p:to>
                                    </p:set>
                                    <p:anim calcmode="lin" valueType="num">
                                      <p:cBhvr>
                                        <p:cTn id="29" dur="500" fill="hold"/>
                                        <p:tgtEl>
                                          <p:spTgt spid="5126"/>
                                        </p:tgtEl>
                                        <p:attrNameLst>
                                          <p:attrName>ppt_w</p:attrName>
                                        </p:attrNameLst>
                                      </p:cBhvr>
                                      <p:tavLst>
                                        <p:tav tm="0">
                                          <p:val>
                                            <p:fltVal val="0"/>
                                          </p:val>
                                        </p:tav>
                                        <p:tav tm="100000">
                                          <p:val>
                                            <p:strVal val="#ppt_w"/>
                                          </p:val>
                                        </p:tav>
                                      </p:tavLst>
                                    </p:anim>
                                    <p:anim calcmode="lin" valueType="num">
                                      <p:cBhvr>
                                        <p:cTn id="30" dur="500" fill="hold"/>
                                        <p:tgtEl>
                                          <p:spTgt spid="5126"/>
                                        </p:tgtEl>
                                        <p:attrNameLst>
                                          <p:attrName>ppt_h</p:attrName>
                                        </p:attrNameLst>
                                      </p:cBhvr>
                                      <p:tavLst>
                                        <p:tav tm="0">
                                          <p:val>
                                            <p:fltVal val="0"/>
                                          </p:val>
                                        </p:tav>
                                        <p:tav tm="100000">
                                          <p:val>
                                            <p:strVal val="#ppt_h"/>
                                          </p:val>
                                        </p:tav>
                                      </p:tavLst>
                                    </p:anim>
                                    <p:animEffect transition="in" filter="fade">
                                      <p:cBhvr>
                                        <p:cTn id="31" dur="500"/>
                                        <p:tgtEl>
                                          <p:spTgt spid="512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5132"/>
                                        </p:tgtEl>
                                        <p:attrNameLst>
                                          <p:attrName>style.visibility</p:attrName>
                                        </p:attrNameLst>
                                      </p:cBhvr>
                                      <p:to>
                                        <p:strVal val="visible"/>
                                      </p:to>
                                    </p:set>
                                    <p:animEffect transition="in" filter="wheel(1)">
                                      <p:cBhvr>
                                        <p:cTn id="36" dur="2000"/>
                                        <p:tgtEl>
                                          <p:spTgt spid="51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nodeType="withEffect">
                                  <p:stCondLst>
                                    <p:cond delay="0"/>
                                  </p:stCondLst>
                                  <p:childTnLst>
                                    <p:set>
                                      <p:cBhvr>
                                        <p:cTn id="45" dur="1" fill="hold">
                                          <p:stCondLst>
                                            <p:cond delay="0"/>
                                          </p:stCondLst>
                                        </p:cTn>
                                        <p:tgtEl>
                                          <p:spTgt spid="5128"/>
                                        </p:tgtEl>
                                        <p:attrNameLst>
                                          <p:attrName>style.visibility</p:attrName>
                                        </p:attrNameLst>
                                      </p:cBhvr>
                                      <p:to>
                                        <p:strVal val="visible"/>
                                      </p:to>
                                    </p:set>
                                    <p:anim calcmode="lin" valueType="num">
                                      <p:cBhvr>
                                        <p:cTn id="46" dur="500" fill="hold"/>
                                        <p:tgtEl>
                                          <p:spTgt spid="5128"/>
                                        </p:tgtEl>
                                        <p:attrNameLst>
                                          <p:attrName>ppt_w</p:attrName>
                                        </p:attrNameLst>
                                      </p:cBhvr>
                                      <p:tavLst>
                                        <p:tav tm="0">
                                          <p:val>
                                            <p:fltVal val="0"/>
                                          </p:val>
                                        </p:tav>
                                        <p:tav tm="100000">
                                          <p:val>
                                            <p:strVal val="#ppt_w"/>
                                          </p:val>
                                        </p:tav>
                                      </p:tavLst>
                                    </p:anim>
                                    <p:anim calcmode="lin" valueType="num">
                                      <p:cBhvr>
                                        <p:cTn id="47" dur="500" fill="hold"/>
                                        <p:tgtEl>
                                          <p:spTgt spid="5128"/>
                                        </p:tgtEl>
                                        <p:attrNameLst>
                                          <p:attrName>ppt_h</p:attrName>
                                        </p:attrNameLst>
                                      </p:cBhvr>
                                      <p:tavLst>
                                        <p:tav tm="0">
                                          <p:val>
                                            <p:fltVal val="0"/>
                                          </p:val>
                                        </p:tav>
                                        <p:tav tm="100000">
                                          <p:val>
                                            <p:strVal val="#ppt_h"/>
                                          </p:val>
                                        </p:tav>
                                      </p:tavLst>
                                    </p:anim>
                                    <p:animEffect transition="in" filter="fade">
                                      <p:cBhvr>
                                        <p:cTn id="48" dur="500"/>
                                        <p:tgtEl>
                                          <p:spTgt spid="5128"/>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5134"/>
                                        </p:tgtEl>
                                        <p:attrNameLst>
                                          <p:attrName>style.visibility</p:attrName>
                                        </p:attrNameLst>
                                      </p:cBhvr>
                                      <p:to>
                                        <p:strVal val="visible"/>
                                      </p:to>
                                    </p:set>
                                    <p:animEffect transition="in" filter="wheel(1)">
                                      <p:cBhvr>
                                        <p:cTn id="53" dur="20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5400"/>
          </a:p>
        </p:txBody>
      </p:sp>
      <p:sp>
        <p:nvSpPr>
          <p:cNvPr id="3" name="Content Placeholder 2"/>
          <p:cNvSpPr>
            <a:spLocks noGrp="1"/>
          </p:cNvSpPr>
          <p:nvPr>
            <p:ph idx="1"/>
          </p:nvPr>
        </p:nvSpPr>
        <p:spPr/>
        <p:txBody>
          <a:bodyPr/>
          <a:lstStyle/>
          <a:p>
            <a:endParaRPr lang="en-US"/>
          </a:p>
        </p:txBody>
      </p:sp>
      <p:pic>
        <p:nvPicPr>
          <p:cNvPr id="9218" name="Picture 2" descr="Background mỹ phẩm đẹp nhấ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p:cNvSpPr txBox="1">
            <a:spLocks noChangeArrowheads="1"/>
          </p:cNvSpPr>
          <p:nvPr/>
        </p:nvSpPr>
        <p:spPr bwMode="auto">
          <a:xfrm>
            <a:off x="1447800" y="757238"/>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endParaRPr lang="vi-VN" altLang="en-US" sz="3600">
              <a:latin typeface="Times New Roman" pitchFamily="18" charset="0"/>
              <a:cs typeface="Times New Roman" pitchFamily="18" charset="0"/>
            </a:endParaRPr>
          </a:p>
        </p:txBody>
      </p:sp>
      <p:sp>
        <p:nvSpPr>
          <p:cNvPr id="13" name="TextBox 12"/>
          <p:cNvSpPr txBox="1">
            <a:spLocks noChangeArrowheads="1"/>
          </p:cNvSpPr>
          <p:nvPr/>
        </p:nvSpPr>
        <p:spPr bwMode="auto">
          <a:xfrm>
            <a:off x="914400" y="527050"/>
            <a:ext cx="8191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r>
              <a:rPr lang="en-US" altLang="en-US" sz="3600" b="1">
                <a:latin typeface="Times New Roman" pitchFamily="18" charset="0"/>
                <a:cs typeface="Times New Roman" pitchFamily="18" charset="0"/>
              </a:rPr>
              <a:t>* Nước có thể tồn tại ở những thể nào?</a:t>
            </a:r>
          </a:p>
        </p:txBody>
      </p:sp>
      <p:sp>
        <p:nvSpPr>
          <p:cNvPr id="14" name="TextBox 13"/>
          <p:cNvSpPr txBox="1">
            <a:spLocks noChangeArrowheads="1"/>
          </p:cNvSpPr>
          <p:nvPr/>
        </p:nvSpPr>
        <p:spPr bwMode="auto">
          <a:xfrm>
            <a:off x="1028700" y="1065213"/>
            <a:ext cx="971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r>
              <a:rPr lang="en-US" altLang="en-US" sz="3600" b="1">
                <a:solidFill>
                  <a:srgbClr val="FF0000"/>
                </a:solidFill>
                <a:latin typeface="Times New Roman" pitchFamily="18" charset="0"/>
                <a:cs typeface="Times New Roman" pitchFamily="18" charset="0"/>
              </a:rPr>
              <a:t>- Nước có thể tồn tại ở thể lỏng, thể khí (hơi) và thể rắn.</a:t>
            </a:r>
          </a:p>
        </p:txBody>
      </p:sp>
      <p:sp>
        <p:nvSpPr>
          <p:cNvPr id="15" name="TextBox 14"/>
          <p:cNvSpPr txBox="1">
            <a:spLocks noChangeArrowheads="1"/>
          </p:cNvSpPr>
          <p:nvPr/>
        </p:nvSpPr>
        <p:spPr bwMode="auto">
          <a:xfrm>
            <a:off x="914400" y="2744788"/>
            <a:ext cx="1036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Nước</a:t>
            </a:r>
            <a:r>
              <a:rPr lang="en-US" altLang="en-US" sz="3600" b="1" dirty="0">
                <a:latin typeface="Times New Roman" pitchFamily="18" charset="0"/>
                <a:cs typeface="Times New Roman" pitchFamily="18" charset="0"/>
              </a:rPr>
              <a:t> ở </a:t>
            </a:r>
            <a:r>
              <a:rPr lang="en-US" altLang="en-US" sz="3600" b="1" dirty="0" err="1">
                <a:latin typeface="Times New Roman" pitchFamily="18" charset="0"/>
                <a:cs typeface="Times New Roman" pitchFamily="18" charset="0"/>
              </a:rPr>
              <a:t>thể</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lỏng</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và</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thể</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khí</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có</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tính</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chất</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gì</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khác</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với</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tính</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chất</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của</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nước</a:t>
            </a:r>
            <a:r>
              <a:rPr lang="en-US" altLang="en-US" sz="3600" b="1" dirty="0">
                <a:latin typeface="Times New Roman" pitchFamily="18" charset="0"/>
                <a:cs typeface="Times New Roman" pitchFamily="18" charset="0"/>
              </a:rPr>
              <a:t> ở </a:t>
            </a:r>
            <a:r>
              <a:rPr lang="en-US" altLang="en-US" sz="3600" b="1" dirty="0" err="1">
                <a:latin typeface="Times New Roman" pitchFamily="18" charset="0"/>
                <a:cs typeface="Times New Roman" pitchFamily="18" charset="0"/>
              </a:rPr>
              <a:t>thể</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rắn</a:t>
            </a:r>
            <a:r>
              <a:rPr lang="en-US" altLang="en-US" sz="3600" b="1" dirty="0">
                <a:latin typeface="Times New Roman" pitchFamily="18" charset="0"/>
                <a:cs typeface="Times New Roman" pitchFamily="18" charset="0"/>
              </a:rPr>
              <a:t>?</a:t>
            </a:r>
          </a:p>
        </p:txBody>
      </p:sp>
      <p:sp>
        <p:nvSpPr>
          <p:cNvPr id="16" name="TextBox 15"/>
          <p:cNvSpPr txBox="1">
            <a:spLocks noChangeArrowheads="1"/>
          </p:cNvSpPr>
          <p:nvPr/>
        </p:nvSpPr>
        <p:spPr bwMode="auto">
          <a:xfrm>
            <a:off x="1104900" y="4110038"/>
            <a:ext cx="10553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Nước</a:t>
            </a:r>
            <a:r>
              <a:rPr lang="en-US" altLang="en-US" sz="3600" b="1" dirty="0">
                <a:solidFill>
                  <a:srgbClr val="FF0000"/>
                </a:solidFill>
                <a:latin typeface="Times New Roman" pitchFamily="18" charset="0"/>
                <a:cs typeface="Times New Roman" pitchFamily="18" charset="0"/>
              </a:rPr>
              <a:t> ở </a:t>
            </a:r>
            <a:r>
              <a:rPr lang="en-US" altLang="en-US" sz="3600" b="1" dirty="0" err="1">
                <a:solidFill>
                  <a:srgbClr val="FF0000"/>
                </a:solidFill>
                <a:latin typeface="Times New Roman" pitchFamily="18" charset="0"/>
                <a:cs typeface="Times New Roman" pitchFamily="18" charset="0"/>
              </a:rPr>
              <a:t>thể</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lỏng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và</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thể</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khí</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không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có</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hình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dạng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nhất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định</a:t>
            </a:r>
            <a:r>
              <a:rPr lang="en-US" altLang="en-US" sz="3600" b="1" dirty="0">
                <a:solidFill>
                  <a:srgbClr val="FF0000"/>
                </a:solidFill>
                <a:latin typeface="Times New Roman" pitchFamily="18" charset="0"/>
                <a:cs typeface="Times New Roman" pitchFamily="18" charset="0"/>
              </a:rPr>
              <a:t>.</a:t>
            </a:r>
          </a:p>
        </p:txBody>
      </p:sp>
      <p:sp>
        <p:nvSpPr>
          <p:cNvPr id="17" name="TextBox 16"/>
          <p:cNvSpPr txBox="1">
            <a:spLocks noChangeArrowheads="1"/>
          </p:cNvSpPr>
          <p:nvPr/>
        </p:nvSpPr>
        <p:spPr bwMode="auto">
          <a:xfrm>
            <a:off x="1104900" y="5548243"/>
            <a:ext cx="8191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Nước</a:t>
            </a:r>
            <a:r>
              <a:rPr lang="en-US" altLang="en-US" sz="3600" b="1" dirty="0">
                <a:solidFill>
                  <a:srgbClr val="FF0000"/>
                </a:solidFill>
                <a:latin typeface="Times New Roman" pitchFamily="18" charset="0"/>
                <a:cs typeface="Times New Roman" pitchFamily="18" charset="0"/>
              </a:rPr>
              <a:t> ở </a:t>
            </a:r>
            <a:r>
              <a:rPr lang="en-US" altLang="en-US" sz="3600" b="1" dirty="0" err="1">
                <a:solidFill>
                  <a:srgbClr val="FF0000"/>
                </a:solidFill>
                <a:latin typeface="Times New Roman" pitchFamily="18" charset="0"/>
                <a:cs typeface="Times New Roman" pitchFamily="18" charset="0"/>
              </a:rPr>
              <a:t>thể</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rắn</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có</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hình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dạng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nhất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định</a:t>
            </a:r>
            <a:r>
              <a:rPr lang="en-US" altLang="en-US" sz="36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914470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p:cNvSpPr txBox="1">
            <a:spLocks noChangeArrowheads="1"/>
          </p:cNvSpPr>
          <p:nvPr/>
        </p:nvSpPr>
        <p:spPr bwMode="auto">
          <a:xfrm>
            <a:off x="3766038" y="2157046"/>
            <a:ext cx="46599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5400" dirty="0" err="1" smtClean="0">
                <a:solidFill>
                  <a:srgbClr val="FF0000"/>
                </a:solidFill>
                <a:latin typeface="Times New Roman" panose="02020603050405020304" pitchFamily="18" charset="0"/>
                <a:cs typeface="Times New Roman" panose="02020603050405020304" pitchFamily="18" charset="0"/>
              </a:rPr>
              <a:t>Ôn</a:t>
            </a:r>
            <a:r>
              <a:rPr lang="en-US" altLang="en-US" sz="5400" dirty="0" smtClean="0">
                <a:solidFill>
                  <a:srgbClr val="FF0000"/>
                </a:solidFill>
                <a:latin typeface="Times New Roman" panose="02020603050405020304" pitchFamily="18" charset="0"/>
                <a:cs typeface="Times New Roman" panose="02020603050405020304" pitchFamily="18" charset="0"/>
              </a:rPr>
              <a:t> </a:t>
            </a:r>
            <a:r>
              <a:rPr lang="en-US" altLang="en-US" sz="5400" i="0" dirty="0" err="1" smtClean="0">
                <a:solidFill>
                  <a:srgbClr val="FF0000"/>
                </a:solidFill>
                <a:latin typeface="Times New Roman" panose="02020603050405020304" pitchFamily="18" charset="0"/>
                <a:cs typeface="Times New Roman" panose="02020603050405020304" pitchFamily="18" charset="0"/>
              </a:rPr>
              <a:t>bài</a:t>
            </a:r>
            <a:r>
              <a:rPr lang="en-US" altLang="en-US" sz="5400" i="0" dirty="0" smtClean="0">
                <a:solidFill>
                  <a:srgbClr val="FF0000"/>
                </a:solidFill>
                <a:latin typeface="Times New Roman" panose="02020603050405020304" pitchFamily="18" charset="0"/>
                <a:cs typeface="Times New Roman" panose="02020603050405020304" pitchFamily="18" charset="0"/>
              </a:rPr>
              <a:t> </a:t>
            </a:r>
            <a:r>
              <a:rPr lang="en-US" altLang="en-US" sz="5400" i="0" dirty="0" err="1" smtClean="0">
                <a:solidFill>
                  <a:srgbClr val="FF0000"/>
                </a:solidFill>
                <a:latin typeface="Times New Roman" panose="02020603050405020304" pitchFamily="18" charset="0"/>
                <a:cs typeface="Times New Roman" panose="02020603050405020304" pitchFamily="18" charset="0"/>
              </a:rPr>
              <a:t>cũ</a:t>
            </a:r>
            <a:endParaRPr lang="en-US" altLang="en-US" sz="5400" i="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6417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a:xfrm>
            <a:off x="5043185" y="5174674"/>
            <a:ext cx="2819135" cy="161622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Times New Roman" pitchFamily="18" charset="0"/>
                <a:cs typeface="Times New Roman" pitchFamily="18" charset="0"/>
              </a:rPr>
              <a:t>Nước</a:t>
            </a:r>
            <a:r>
              <a:rPr lang="en-US" sz="4000" b="1" dirty="0" smtClean="0">
                <a:solidFill>
                  <a:srgbClr val="002060"/>
                </a:solidFill>
                <a:latin typeface="Times New Roman" pitchFamily="18" charset="0"/>
                <a:cs typeface="Times New Roman" pitchFamily="18" charset="0"/>
              </a:rPr>
              <a:t> ở </a:t>
            </a:r>
            <a:r>
              <a:rPr lang="en-US" sz="4000" b="1" dirty="0" err="1" smtClean="0">
                <a:solidFill>
                  <a:srgbClr val="002060"/>
                </a:solidFill>
                <a:latin typeface="Times New Roman" pitchFamily="18" charset="0"/>
                <a:cs typeface="Times New Roman" pitchFamily="18" charset="0"/>
              </a:rPr>
              <a:t>thể</a:t>
            </a:r>
            <a:r>
              <a:rPr lang="en-US" sz="4000" b="1" dirty="0" smtClean="0">
                <a:solidFill>
                  <a:srgbClr val="002060"/>
                </a:solidFill>
                <a:latin typeface="Times New Roman" pitchFamily="18" charset="0"/>
                <a:cs typeface="Times New Roman" pitchFamily="18" charset="0"/>
              </a:rPr>
              <a:t> </a:t>
            </a:r>
            <a:r>
              <a:rPr lang="en-US" sz="4000" b="1" dirty="0" err="1" smtClean="0">
                <a:solidFill>
                  <a:srgbClr val="002060"/>
                </a:solidFill>
                <a:latin typeface="Times New Roman" pitchFamily="18" charset="0"/>
                <a:cs typeface="Times New Roman" pitchFamily="18" charset="0"/>
              </a:rPr>
              <a:t>rắn</a:t>
            </a:r>
            <a:endParaRPr lang="en-US" sz="4000" b="1" dirty="0">
              <a:solidFill>
                <a:srgbClr val="002060"/>
              </a:solidFill>
              <a:latin typeface="Times New Roman" pitchFamily="18" charset="0"/>
              <a:cs typeface="Times New Roman" pitchFamily="18" charset="0"/>
            </a:endParaRPr>
          </a:p>
        </p:txBody>
      </p:sp>
      <p:sp>
        <p:nvSpPr>
          <p:cNvPr id="5" name="Flowchart: Magnetic Disk 4"/>
          <p:cNvSpPr/>
          <p:nvPr/>
        </p:nvSpPr>
        <p:spPr>
          <a:xfrm>
            <a:off x="789709" y="3156240"/>
            <a:ext cx="2337955" cy="1727490"/>
          </a:xfrm>
          <a:prstGeom prst="flowChartMagneticDisk">
            <a:avLst/>
          </a:prstGeom>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Times New Roman" pitchFamily="18" charset="0"/>
                <a:cs typeface="Times New Roman" pitchFamily="18" charset="0"/>
              </a:rPr>
              <a:t>Nước</a:t>
            </a:r>
            <a:r>
              <a:rPr lang="en-US" sz="4000" b="1" dirty="0" smtClean="0">
                <a:solidFill>
                  <a:srgbClr val="002060"/>
                </a:solidFill>
                <a:latin typeface="Times New Roman" pitchFamily="18" charset="0"/>
                <a:cs typeface="Times New Roman" pitchFamily="18" charset="0"/>
              </a:rPr>
              <a:t> ở </a:t>
            </a:r>
            <a:r>
              <a:rPr lang="en-US" sz="4000" b="1" dirty="0" err="1" smtClean="0">
                <a:solidFill>
                  <a:srgbClr val="002060"/>
                </a:solidFill>
                <a:latin typeface="Times New Roman" pitchFamily="18" charset="0"/>
                <a:cs typeface="Times New Roman" pitchFamily="18" charset="0"/>
              </a:rPr>
              <a:t>thể</a:t>
            </a:r>
            <a:r>
              <a:rPr lang="en-US" sz="4000" b="1" dirty="0" smtClean="0">
                <a:solidFill>
                  <a:srgbClr val="002060"/>
                </a:solidFill>
                <a:latin typeface="Times New Roman" pitchFamily="18" charset="0"/>
                <a:cs typeface="Times New Roman" pitchFamily="18" charset="0"/>
              </a:rPr>
              <a:t> </a:t>
            </a:r>
            <a:r>
              <a:rPr lang="en-US" sz="4000" b="1" dirty="0" err="1" smtClean="0">
                <a:solidFill>
                  <a:srgbClr val="002060"/>
                </a:solidFill>
                <a:latin typeface="Times New Roman" pitchFamily="18" charset="0"/>
                <a:cs typeface="Times New Roman" pitchFamily="18" charset="0"/>
              </a:rPr>
              <a:t>lỏng</a:t>
            </a:r>
            <a:endParaRPr lang="en-US" sz="4000" b="1" dirty="0">
              <a:solidFill>
                <a:srgbClr val="002060"/>
              </a:solidFill>
              <a:latin typeface="Times New Roman" pitchFamily="18" charset="0"/>
              <a:cs typeface="Times New Roman" pitchFamily="18" charset="0"/>
            </a:endParaRPr>
          </a:p>
        </p:txBody>
      </p:sp>
      <p:sp>
        <p:nvSpPr>
          <p:cNvPr id="7" name="Flowchart: Magnetic Disk 6"/>
          <p:cNvSpPr/>
          <p:nvPr/>
        </p:nvSpPr>
        <p:spPr>
          <a:xfrm>
            <a:off x="9192492" y="3156240"/>
            <a:ext cx="2337955" cy="1727490"/>
          </a:xfrm>
          <a:prstGeom prst="flowChartMagneticDisk">
            <a:avLst/>
          </a:prstGeom>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Times New Roman" pitchFamily="18" charset="0"/>
                <a:cs typeface="Times New Roman" pitchFamily="18" charset="0"/>
              </a:rPr>
              <a:t>Nước</a:t>
            </a:r>
            <a:r>
              <a:rPr lang="en-US" sz="4000" b="1" dirty="0" smtClean="0">
                <a:solidFill>
                  <a:srgbClr val="002060"/>
                </a:solidFill>
                <a:latin typeface="Times New Roman" pitchFamily="18" charset="0"/>
                <a:cs typeface="Times New Roman" pitchFamily="18" charset="0"/>
              </a:rPr>
              <a:t> ở </a:t>
            </a:r>
            <a:r>
              <a:rPr lang="en-US" sz="4000" b="1" dirty="0" err="1" smtClean="0">
                <a:solidFill>
                  <a:srgbClr val="002060"/>
                </a:solidFill>
                <a:latin typeface="Times New Roman" pitchFamily="18" charset="0"/>
                <a:cs typeface="Times New Roman" pitchFamily="18" charset="0"/>
              </a:rPr>
              <a:t>thể</a:t>
            </a:r>
            <a:r>
              <a:rPr lang="en-US" sz="4000" b="1" dirty="0" smtClean="0">
                <a:solidFill>
                  <a:srgbClr val="002060"/>
                </a:solidFill>
                <a:latin typeface="Times New Roman" pitchFamily="18" charset="0"/>
                <a:cs typeface="Times New Roman" pitchFamily="18" charset="0"/>
              </a:rPr>
              <a:t> </a:t>
            </a:r>
            <a:r>
              <a:rPr lang="en-US" sz="4000" b="1" dirty="0" err="1" smtClean="0">
                <a:solidFill>
                  <a:srgbClr val="002060"/>
                </a:solidFill>
                <a:latin typeface="Times New Roman" pitchFamily="18" charset="0"/>
                <a:cs typeface="Times New Roman" pitchFamily="18" charset="0"/>
              </a:rPr>
              <a:t>lỏng</a:t>
            </a:r>
            <a:endParaRPr lang="en-US" sz="4000" b="1" dirty="0">
              <a:solidFill>
                <a:srgbClr val="002060"/>
              </a:solidFill>
              <a:latin typeface="Times New Roman" pitchFamily="18" charset="0"/>
              <a:cs typeface="Times New Roman" pitchFamily="18" charset="0"/>
            </a:endParaRPr>
          </a:p>
        </p:txBody>
      </p:sp>
      <p:sp>
        <p:nvSpPr>
          <p:cNvPr id="8" name="Cloud 7"/>
          <p:cNvSpPr/>
          <p:nvPr/>
        </p:nvSpPr>
        <p:spPr>
          <a:xfrm>
            <a:off x="3719943" y="1262496"/>
            <a:ext cx="5465621" cy="1454729"/>
          </a:xfrm>
          <a:prstGeom prst="cloud">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Times New Roman" pitchFamily="18" charset="0"/>
                <a:cs typeface="Times New Roman" pitchFamily="18" charset="0"/>
              </a:rPr>
              <a:t>Nước</a:t>
            </a:r>
            <a:r>
              <a:rPr lang="en-US" sz="4000" b="1" dirty="0" smtClean="0">
                <a:solidFill>
                  <a:srgbClr val="002060"/>
                </a:solidFill>
                <a:latin typeface="Times New Roman" pitchFamily="18" charset="0"/>
                <a:cs typeface="Times New Roman" pitchFamily="18" charset="0"/>
              </a:rPr>
              <a:t> ở </a:t>
            </a:r>
            <a:r>
              <a:rPr lang="en-US" sz="4000" b="1" dirty="0" err="1" smtClean="0">
                <a:solidFill>
                  <a:srgbClr val="002060"/>
                </a:solidFill>
                <a:latin typeface="Times New Roman" pitchFamily="18" charset="0"/>
                <a:cs typeface="Times New Roman" pitchFamily="18" charset="0"/>
              </a:rPr>
              <a:t>thể</a:t>
            </a:r>
            <a:r>
              <a:rPr lang="en-US" sz="4000" b="1" dirty="0" smtClean="0">
                <a:solidFill>
                  <a:srgbClr val="002060"/>
                </a:solidFill>
                <a:latin typeface="Times New Roman" pitchFamily="18" charset="0"/>
                <a:cs typeface="Times New Roman" pitchFamily="18" charset="0"/>
              </a:rPr>
              <a:t> </a:t>
            </a:r>
            <a:r>
              <a:rPr lang="en-US" sz="4000" b="1" dirty="0" err="1" smtClean="0">
                <a:solidFill>
                  <a:srgbClr val="002060"/>
                </a:solidFill>
                <a:latin typeface="Times New Roman" pitchFamily="18" charset="0"/>
                <a:cs typeface="Times New Roman" pitchFamily="18" charset="0"/>
              </a:rPr>
              <a:t>khí</a:t>
            </a:r>
            <a:endParaRPr lang="en-US" sz="2000" b="1" dirty="0">
              <a:solidFill>
                <a:srgbClr val="002060"/>
              </a:solidFill>
              <a:latin typeface="Times New Roman" pitchFamily="18" charset="0"/>
              <a:cs typeface="Times New Roman" pitchFamily="18" charset="0"/>
            </a:endParaRPr>
          </a:p>
        </p:txBody>
      </p:sp>
      <p:cxnSp>
        <p:nvCxnSpPr>
          <p:cNvPr id="11" name="Straight Arrow Connector 10"/>
          <p:cNvCxnSpPr/>
          <p:nvPr/>
        </p:nvCxnSpPr>
        <p:spPr>
          <a:xfrm flipV="1">
            <a:off x="2057397" y="1922320"/>
            <a:ext cx="1662546" cy="9767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230595" y="1870365"/>
            <a:ext cx="1406235" cy="11326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188037" y="5351320"/>
            <a:ext cx="1995055" cy="1070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888670" y="5351320"/>
            <a:ext cx="1787239" cy="1070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163780" y="1574224"/>
            <a:ext cx="1787234" cy="8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itchFamily="18" charset="0"/>
                <a:cs typeface="Times New Roman" pitchFamily="18" charset="0"/>
              </a:rPr>
              <a:t>Bay </a:t>
            </a:r>
            <a:r>
              <a:rPr lang="en-US" sz="2800" b="1" dirty="0" err="1" smtClean="0">
                <a:solidFill>
                  <a:srgbClr val="FF0000"/>
                </a:solidFill>
                <a:latin typeface="Times New Roman" pitchFamily="18" charset="0"/>
                <a:cs typeface="Times New Roman" pitchFamily="18" charset="0"/>
              </a:rPr>
              <a:t>hơi</a:t>
            </a:r>
            <a:endParaRPr lang="en-US" sz="2800" b="1" dirty="0">
              <a:solidFill>
                <a:srgbClr val="FF0000"/>
              </a:solidFill>
              <a:latin typeface="Times New Roman" pitchFamily="18" charset="0"/>
              <a:cs typeface="Times New Roman" pitchFamily="18" charset="0"/>
            </a:endParaRPr>
          </a:p>
        </p:txBody>
      </p:sp>
      <p:sp>
        <p:nvSpPr>
          <p:cNvPr id="26" name="Rectangle 25"/>
          <p:cNvSpPr/>
          <p:nvPr/>
        </p:nvSpPr>
        <p:spPr>
          <a:xfrm>
            <a:off x="9876562" y="1620985"/>
            <a:ext cx="1787234" cy="8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Ngưng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tụ</a:t>
            </a:r>
            <a:endParaRPr lang="en-US" sz="2800" b="1" dirty="0">
              <a:solidFill>
                <a:srgbClr val="FF0000"/>
              </a:solidFill>
              <a:latin typeface="Times New Roman" pitchFamily="18" charset="0"/>
              <a:cs typeface="Times New Roman" pitchFamily="18" charset="0"/>
            </a:endParaRPr>
          </a:p>
        </p:txBody>
      </p:sp>
      <p:sp>
        <p:nvSpPr>
          <p:cNvPr id="27" name="Rectangle 26"/>
          <p:cNvSpPr/>
          <p:nvPr/>
        </p:nvSpPr>
        <p:spPr>
          <a:xfrm>
            <a:off x="9289475" y="5886451"/>
            <a:ext cx="1787234" cy="8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Đông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đặc</a:t>
            </a:r>
            <a:endParaRPr lang="en-US" sz="2800" b="1" dirty="0">
              <a:solidFill>
                <a:srgbClr val="FF0000"/>
              </a:solidFill>
              <a:latin typeface="Times New Roman" pitchFamily="18" charset="0"/>
              <a:cs typeface="Times New Roman" pitchFamily="18" charset="0"/>
            </a:endParaRPr>
          </a:p>
        </p:txBody>
      </p:sp>
      <p:sp>
        <p:nvSpPr>
          <p:cNvPr id="28" name="Rectangle 27"/>
          <p:cNvSpPr/>
          <p:nvPr/>
        </p:nvSpPr>
        <p:spPr>
          <a:xfrm>
            <a:off x="1340429" y="5886451"/>
            <a:ext cx="2441861" cy="836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Nóng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chảy</a:t>
            </a:r>
            <a:endParaRPr lang="en-US" sz="2800" b="1" dirty="0">
              <a:solidFill>
                <a:srgbClr val="FF0000"/>
              </a:solidFill>
              <a:latin typeface="Times New Roman" pitchFamily="18" charset="0"/>
              <a:cs typeface="Times New Roman" pitchFamily="18" charset="0"/>
            </a:endParaRPr>
          </a:p>
        </p:txBody>
      </p:sp>
      <p:sp>
        <p:nvSpPr>
          <p:cNvPr id="29" name="Rectangle 28"/>
          <p:cNvSpPr/>
          <p:nvPr/>
        </p:nvSpPr>
        <p:spPr>
          <a:xfrm>
            <a:off x="815687" y="-888422"/>
            <a:ext cx="10848109" cy="2743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sự</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chuyển</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063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5400"/>
          </a:p>
        </p:txBody>
      </p:sp>
      <p:sp>
        <p:nvSpPr>
          <p:cNvPr id="3" name="Content Placeholder 2"/>
          <p:cNvSpPr>
            <a:spLocks noGrp="1"/>
          </p:cNvSpPr>
          <p:nvPr>
            <p:ph idx="1"/>
          </p:nvPr>
        </p:nvSpPr>
        <p:spPr/>
        <p:txBody>
          <a:bodyPr/>
          <a:lstStyle/>
          <a:p>
            <a:endParaRPr lang="en-US"/>
          </a:p>
        </p:txBody>
      </p:sp>
      <p:pic>
        <p:nvPicPr>
          <p:cNvPr id="9218" name="Picture 2" descr="Background mỹ phẩm đẹp nhấ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p:cNvSpPr txBox="1">
            <a:spLocks noChangeArrowheads="1"/>
          </p:cNvSpPr>
          <p:nvPr/>
        </p:nvSpPr>
        <p:spPr bwMode="auto">
          <a:xfrm>
            <a:off x="1447800" y="757238"/>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spcBef>
                <a:spcPct val="50000"/>
              </a:spcBef>
            </a:pPr>
            <a:endParaRPr lang="vi-VN" altLang="en-US" sz="3600">
              <a:latin typeface="Times New Roman" pitchFamily="18" charset="0"/>
              <a:cs typeface="Times New Roman" pitchFamily="18" charset="0"/>
            </a:endParaRPr>
          </a:p>
        </p:txBody>
      </p:sp>
      <p:sp>
        <p:nvSpPr>
          <p:cNvPr id="14" name="TextBox 13"/>
          <p:cNvSpPr txBox="1">
            <a:spLocks noChangeArrowheads="1"/>
          </p:cNvSpPr>
          <p:nvPr/>
        </p:nvSpPr>
        <p:spPr bwMode="auto">
          <a:xfrm>
            <a:off x="838200" y="2024455"/>
            <a:ext cx="97155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a:r>
              <a:rPr lang="en-US" altLang="en-US" sz="3600" b="1" dirty="0" smtClean="0">
                <a:solidFill>
                  <a:srgbClr val="002060"/>
                </a:solidFill>
                <a:latin typeface="Times New Roman" pitchFamily="18" charset="0"/>
                <a:cs typeface="Times New Roman" pitchFamily="18" charset="0"/>
              </a:rPr>
              <a:t>- </a:t>
            </a:r>
            <a:r>
              <a:rPr lang="en-US" altLang="en-US" sz="3600" b="1" dirty="0" err="1" smtClean="0">
                <a:solidFill>
                  <a:srgbClr val="002060"/>
                </a:solidFill>
                <a:latin typeface="Times New Roman" pitchFamily="18" charset="0"/>
                <a:cs typeface="Times New Roman" pitchFamily="18" charset="0"/>
              </a:rPr>
              <a:t>Nước</a:t>
            </a:r>
            <a:r>
              <a:rPr lang="en-US" altLang="en-US" sz="3600" b="1" dirty="0" smtClean="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có</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thể</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tồn</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tại</a:t>
            </a:r>
            <a:r>
              <a:rPr lang="en-US" altLang="en-US" sz="3600" b="1" dirty="0">
                <a:solidFill>
                  <a:srgbClr val="002060"/>
                </a:solidFill>
                <a:latin typeface="Times New Roman" pitchFamily="18" charset="0"/>
                <a:cs typeface="Times New Roman" pitchFamily="18" charset="0"/>
              </a:rPr>
              <a:t> ở </a:t>
            </a:r>
            <a:r>
              <a:rPr lang="en-US" altLang="en-US" sz="3600" b="1" dirty="0" err="1">
                <a:solidFill>
                  <a:srgbClr val="002060"/>
                </a:solidFill>
                <a:latin typeface="Times New Roman" pitchFamily="18" charset="0"/>
                <a:cs typeface="Times New Roman" pitchFamily="18" charset="0"/>
              </a:rPr>
              <a:t>thể</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lỏng</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thể</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khí</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hơi</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và</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thể</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rắn</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Nước</a:t>
            </a:r>
            <a:r>
              <a:rPr lang="en-US" altLang="en-US" sz="3600" b="1" dirty="0">
                <a:solidFill>
                  <a:srgbClr val="002060"/>
                </a:solidFill>
                <a:latin typeface="Times New Roman" pitchFamily="18" charset="0"/>
                <a:cs typeface="Times New Roman" pitchFamily="18" charset="0"/>
              </a:rPr>
              <a:t> ở </a:t>
            </a:r>
            <a:r>
              <a:rPr lang="en-US" altLang="en-US" sz="3600" b="1" dirty="0" err="1">
                <a:solidFill>
                  <a:srgbClr val="002060"/>
                </a:solidFill>
                <a:latin typeface="Times New Roman" pitchFamily="18" charset="0"/>
                <a:cs typeface="Times New Roman" pitchFamily="18" charset="0"/>
              </a:rPr>
              <a:t>thể</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lỏng</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và</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thể</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khí</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không</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có</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hình</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dạng</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nhất</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định</a:t>
            </a:r>
            <a:r>
              <a:rPr lang="en-US" altLang="en-US" sz="3600" b="1" dirty="0" smtClean="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Nước</a:t>
            </a:r>
            <a:r>
              <a:rPr lang="en-US" altLang="en-US" sz="3600" b="1" dirty="0">
                <a:solidFill>
                  <a:srgbClr val="002060"/>
                </a:solidFill>
                <a:latin typeface="Times New Roman" pitchFamily="18" charset="0"/>
                <a:cs typeface="Times New Roman" pitchFamily="18" charset="0"/>
              </a:rPr>
              <a:t> ở </a:t>
            </a:r>
            <a:r>
              <a:rPr lang="en-US" altLang="en-US" sz="3600" b="1" dirty="0" err="1">
                <a:solidFill>
                  <a:srgbClr val="002060"/>
                </a:solidFill>
                <a:latin typeface="Times New Roman" pitchFamily="18" charset="0"/>
                <a:cs typeface="Times New Roman" pitchFamily="18" charset="0"/>
              </a:rPr>
              <a:t>thể</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rắn</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nước</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đá</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có</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hình</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dạng</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nhất</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định</a:t>
            </a:r>
            <a:r>
              <a:rPr lang="en-US" altLang="en-US" sz="3600" b="1" dirty="0">
                <a:solidFill>
                  <a:srgbClr val="002060"/>
                </a:solidFill>
                <a:latin typeface="Times New Roman" pitchFamily="18" charset="0"/>
                <a:cs typeface="Times New Roman" pitchFamily="18" charset="0"/>
              </a:rPr>
              <a:t>.</a:t>
            </a:r>
          </a:p>
          <a:p>
            <a:pPr algn="just"/>
            <a:endParaRPr lang="en-US" altLang="en-US" sz="3600" b="1" dirty="0">
              <a:solidFill>
                <a:srgbClr val="002060"/>
              </a:solidFill>
              <a:latin typeface="Times New Roman" pitchFamily="18" charset="0"/>
              <a:cs typeface="Times New Roman" pitchFamily="18" charset="0"/>
            </a:endParaRPr>
          </a:p>
          <a:p>
            <a:pPr algn="just" eaLnBrk="1" hangingPunct="1"/>
            <a:endParaRPr lang="en-US" altLang="en-US" sz="3600" b="1" dirty="0">
              <a:solidFill>
                <a:srgbClr val="002060"/>
              </a:solidFill>
              <a:latin typeface="Times New Roman" pitchFamily="18" charset="0"/>
              <a:cs typeface="Times New Roman" pitchFamily="18" charset="0"/>
            </a:endParaRPr>
          </a:p>
        </p:txBody>
      </p:sp>
      <p:sp>
        <p:nvSpPr>
          <p:cNvPr id="11" name="Rectangle 10"/>
          <p:cNvSpPr/>
          <p:nvPr/>
        </p:nvSpPr>
        <p:spPr>
          <a:xfrm>
            <a:off x="3480954" y="417672"/>
            <a:ext cx="3971406" cy="16754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Ghi</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244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5E-6 -2.96296E-6 L 2.5E-6 -0.07222 " pathEditMode="relative" rAng="0" ptsTypes="AA">
                                      <p:cBhvr>
                                        <p:cTn id="6" dur="250" accel="50000" decel="50000" autoRev="1" fill="hold">
                                          <p:stCondLst>
                                            <p:cond delay="0"/>
                                          </p:stCondLst>
                                        </p:cTn>
                                        <p:tgtEl>
                                          <p:spTgt spid="14"/>
                                        </p:tgtEl>
                                        <p:attrNameLst>
                                          <p:attrName>ppt_x</p:attrName>
                                          <p:attrName>ppt_y</p:attrName>
                                        </p:attrNameLst>
                                      </p:cBhvr>
                                      <p:rCtr x="0" y="-3611"/>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gray">
          <a:xfrm>
            <a:off x="2085975" y="2590800"/>
            <a:ext cx="0" cy="2833688"/>
          </a:xfrm>
          <a:prstGeom prst="line">
            <a:avLst/>
          </a:prstGeom>
          <a:noFill/>
          <a:ln w="57150">
            <a:pattFill prst="sphere">
              <a:fgClr>
                <a:srgbClr val="FF3300"/>
              </a:fgClr>
              <a:bgClr>
                <a:srgbClr val="FFCC00"/>
              </a:bgClr>
            </a:patt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26307" name="Text Box 9"/>
          <p:cNvSpPr txBox="1">
            <a:spLocks noChangeArrowheads="1"/>
          </p:cNvSpPr>
          <p:nvPr/>
        </p:nvSpPr>
        <p:spPr bwMode="gray">
          <a:xfrm>
            <a:off x="3962400" y="6019800"/>
            <a:ext cx="4724400" cy="523875"/>
          </a:xfrm>
          <a:prstGeom prst="rect">
            <a:avLst/>
          </a:prstGeom>
          <a:gradFill rotWithShape="1">
            <a:gsLst>
              <a:gs pos="0">
                <a:srgbClr val="CC0000"/>
              </a:gs>
              <a:gs pos="100000">
                <a:schemeClr val="bg1"/>
              </a:gs>
            </a:gsLst>
            <a:lin ang="2700000" scaled="1"/>
          </a:gradFill>
          <a:ln w="9525" algn="ctr">
            <a:noFill/>
            <a:miter lim="800000"/>
            <a:headEnd/>
            <a:tailEnd/>
          </a:ln>
        </p:spPr>
        <p:txBody>
          <a:bodyPr>
            <a:spAutoFit/>
          </a:bodyPr>
          <a:lstStyle/>
          <a:p>
            <a:pPr algn="ctr" eaLnBrk="1" hangingPunct="1">
              <a:defRPr/>
            </a:pPr>
            <a:r>
              <a:rPr lang="vi-VN" sz="2800" b="1" dirty="0">
                <a:effectLst>
                  <a:outerShdw blurRad="38100" dist="38100" dir="2700000" algn="tl">
                    <a:srgbClr val="FFFFFF"/>
                  </a:outerShdw>
                </a:effectLst>
                <a:latin typeface="Times New Roman" pitchFamily="18" charset="0"/>
                <a:cs typeface="Times New Roman" pitchFamily="18" charset="0"/>
              </a:rPr>
              <a:t>BA  THỂ  CỦA  NƯỚC</a:t>
            </a:r>
            <a:endParaRPr lang="th-TH" sz="2800" b="1" dirty="0">
              <a:effectLst>
                <a:outerShdw blurRad="38100" dist="38100" dir="2700000" algn="tl">
                  <a:srgbClr val="FFFFFF"/>
                </a:outerShdw>
              </a:effectLst>
              <a:latin typeface="Times New Roman" pitchFamily="18" charset="0"/>
            </a:endParaRPr>
          </a:p>
        </p:txBody>
      </p:sp>
      <p:graphicFrame>
        <p:nvGraphicFramePr>
          <p:cNvPr id="226310" name="Group 6"/>
          <p:cNvGraphicFramePr>
            <a:graphicFrameLocks noGrp="1"/>
          </p:cNvGraphicFramePr>
          <p:nvPr/>
        </p:nvGraphicFramePr>
        <p:xfrm>
          <a:off x="4953000" y="525780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Ô</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Ặ</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7670" name="Group 24"/>
          <p:cNvGrpSpPr>
            <a:grpSpLocks/>
          </p:cNvGrpSpPr>
          <p:nvPr/>
        </p:nvGrpSpPr>
        <p:grpSpPr bwMode="auto">
          <a:xfrm>
            <a:off x="4005263" y="6019800"/>
            <a:ext cx="1100137" cy="609600"/>
            <a:chOff x="288" y="2784"/>
            <a:chExt cx="672" cy="1344"/>
          </a:xfrm>
        </p:grpSpPr>
        <p:sp>
          <p:nvSpPr>
            <p:cNvPr id="27904"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905"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1</a:t>
              </a:r>
              <a:endParaRPr lang="th-TH" altLang="en-US"/>
            </a:p>
          </p:txBody>
        </p:sp>
      </p:grpSp>
      <p:graphicFrame>
        <p:nvGraphicFramePr>
          <p:cNvPr id="226331" name="Group 27"/>
          <p:cNvGraphicFramePr>
            <a:graphicFrameLocks noGrp="1"/>
          </p:cNvGraphicFramePr>
          <p:nvPr/>
        </p:nvGraphicFramePr>
        <p:xfrm>
          <a:off x="3722688" y="4479925"/>
          <a:ext cx="4964113"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gridCol w="620713">
                  <a:extLst>
                    <a:ext uri="{9D8B030D-6E8A-4147-A177-3AD203B41FA5}">
                      <a16:colId xmlns:a16="http://schemas.microsoft.com/office/drawing/2014/main" val="20007"/>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Ó</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Ả</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51" name="Group 47"/>
          <p:cNvGraphicFramePr>
            <a:graphicFrameLocks noGrp="1"/>
          </p:cNvGraphicFramePr>
          <p:nvPr/>
        </p:nvGraphicFramePr>
        <p:xfrm>
          <a:off x="6172200" y="2879725"/>
          <a:ext cx="36576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554037">
                  <a:extLst>
                    <a:ext uri="{9D8B030D-6E8A-4147-A177-3AD203B41FA5}">
                      <a16:colId xmlns:a16="http://schemas.microsoft.com/office/drawing/2014/main" val="20005"/>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B</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A</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Ơ</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I</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67" name="Group 63"/>
          <p:cNvGraphicFramePr>
            <a:graphicFrameLocks noGrp="1"/>
          </p:cNvGraphicFramePr>
          <p:nvPr/>
        </p:nvGraphicFramePr>
        <p:xfrm>
          <a:off x="3048000" y="362585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Ư</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T</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Ụ</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7725" name="Group 81"/>
          <p:cNvGrpSpPr>
            <a:grpSpLocks/>
          </p:cNvGrpSpPr>
          <p:nvPr/>
        </p:nvGrpSpPr>
        <p:grpSpPr bwMode="auto">
          <a:xfrm>
            <a:off x="4905375" y="6019800"/>
            <a:ext cx="1100138" cy="609600"/>
            <a:chOff x="288" y="2784"/>
            <a:chExt cx="672" cy="1344"/>
          </a:xfrm>
        </p:grpSpPr>
        <p:sp>
          <p:nvSpPr>
            <p:cNvPr id="27902"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903"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2</a:t>
              </a:r>
              <a:endParaRPr lang="th-TH" altLang="en-US"/>
            </a:p>
          </p:txBody>
        </p:sp>
      </p:grpSp>
      <p:grpSp>
        <p:nvGrpSpPr>
          <p:cNvPr id="27726" name="Group 84"/>
          <p:cNvGrpSpPr>
            <a:grpSpLocks/>
          </p:cNvGrpSpPr>
          <p:nvPr/>
        </p:nvGrpSpPr>
        <p:grpSpPr bwMode="auto">
          <a:xfrm>
            <a:off x="6019800" y="6019800"/>
            <a:ext cx="990600" cy="609600"/>
            <a:chOff x="288" y="2784"/>
            <a:chExt cx="672" cy="1344"/>
          </a:xfrm>
        </p:grpSpPr>
        <p:sp>
          <p:nvSpPr>
            <p:cNvPr id="27900"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901"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3</a:t>
              </a:r>
              <a:endParaRPr lang="th-TH" altLang="en-US"/>
            </a:p>
          </p:txBody>
        </p:sp>
      </p:grpSp>
      <p:grpSp>
        <p:nvGrpSpPr>
          <p:cNvPr id="27727" name="Group 87"/>
          <p:cNvGrpSpPr>
            <a:grpSpLocks/>
          </p:cNvGrpSpPr>
          <p:nvPr/>
        </p:nvGrpSpPr>
        <p:grpSpPr bwMode="auto">
          <a:xfrm>
            <a:off x="7010400" y="6019800"/>
            <a:ext cx="1219200" cy="609600"/>
            <a:chOff x="288" y="2784"/>
            <a:chExt cx="672" cy="1344"/>
          </a:xfrm>
        </p:grpSpPr>
        <p:sp>
          <p:nvSpPr>
            <p:cNvPr id="27898"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99"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4</a:t>
              </a:r>
              <a:endParaRPr lang="th-TH" altLang="en-US"/>
            </a:p>
          </p:txBody>
        </p:sp>
      </p:grpSp>
      <p:grpSp>
        <p:nvGrpSpPr>
          <p:cNvPr id="27728" name="Group 90"/>
          <p:cNvGrpSpPr>
            <a:grpSpLocks/>
          </p:cNvGrpSpPr>
          <p:nvPr/>
        </p:nvGrpSpPr>
        <p:grpSpPr bwMode="auto">
          <a:xfrm>
            <a:off x="3105150" y="3643313"/>
            <a:ext cx="4286250" cy="700087"/>
            <a:chOff x="210" y="2208"/>
            <a:chExt cx="2700" cy="441"/>
          </a:xfrm>
        </p:grpSpPr>
        <p:grpSp>
          <p:nvGrpSpPr>
            <p:cNvPr id="27870" name="Group 91"/>
            <p:cNvGrpSpPr>
              <a:grpSpLocks/>
            </p:cNvGrpSpPr>
            <p:nvPr/>
          </p:nvGrpSpPr>
          <p:grpSpPr bwMode="auto">
            <a:xfrm>
              <a:off x="210" y="2208"/>
              <a:ext cx="366" cy="432"/>
              <a:chOff x="336" y="2112"/>
              <a:chExt cx="480" cy="576"/>
            </a:xfrm>
          </p:grpSpPr>
          <p:sp>
            <p:nvSpPr>
              <p:cNvPr id="27895"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96"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97"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71" name="Group 95"/>
            <p:cNvGrpSpPr>
              <a:grpSpLocks/>
            </p:cNvGrpSpPr>
            <p:nvPr/>
          </p:nvGrpSpPr>
          <p:grpSpPr bwMode="auto">
            <a:xfrm>
              <a:off x="594" y="2208"/>
              <a:ext cx="366" cy="432"/>
              <a:chOff x="336" y="2112"/>
              <a:chExt cx="480" cy="576"/>
            </a:xfrm>
          </p:grpSpPr>
          <p:sp>
            <p:nvSpPr>
              <p:cNvPr id="27892"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93"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94"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72" name="Group 99"/>
            <p:cNvGrpSpPr>
              <a:grpSpLocks/>
            </p:cNvGrpSpPr>
            <p:nvPr/>
          </p:nvGrpSpPr>
          <p:grpSpPr bwMode="auto">
            <a:xfrm>
              <a:off x="978" y="2208"/>
              <a:ext cx="366" cy="432"/>
              <a:chOff x="336" y="2112"/>
              <a:chExt cx="480" cy="576"/>
            </a:xfrm>
          </p:grpSpPr>
          <p:sp>
            <p:nvSpPr>
              <p:cNvPr id="27889"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9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9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73" name="Group 103"/>
            <p:cNvGrpSpPr>
              <a:grpSpLocks/>
            </p:cNvGrpSpPr>
            <p:nvPr/>
          </p:nvGrpSpPr>
          <p:grpSpPr bwMode="auto">
            <a:xfrm>
              <a:off x="1362" y="2208"/>
              <a:ext cx="366" cy="432"/>
              <a:chOff x="336" y="2112"/>
              <a:chExt cx="480" cy="576"/>
            </a:xfrm>
          </p:grpSpPr>
          <p:sp>
            <p:nvSpPr>
              <p:cNvPr id="27886"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8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8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74" name="Group 107"/>
            <p:cNvGrpSpPr>
              <a:grpSpLocks/>
            </p:cNvGrpSpPr>
            <p:nvPr/>
          </p:nvGrpSpPr>
          <p:grpSpPr bwMode="auto">
            <a:xfrm>
              <a:off x="1755" y="2211"/>
              <a:ext cx="366" cy="432"/>
              <a:chOff x="336" y="2088"/>
              <a:chExt cx="480" cy="576"/>
            </a:xfrm>
          </p:grpSpPr>
          <p:sp>
            <p:nvSpPr>
              <p:cNvPr id="27883" name="AutoShape 7"/>
              <p:cNvSpPr>
                <a:spLocks noChangeArrowheads="1"/>
              </p:cNvSpPr>
              <p:nvPr/>
            </p:nvSpPr>
            <p:spPr bwMode="gray">
              <a:xfrm>
                <a:off x="336" y="2088"/>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84"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85"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75" name="Group 111"/>
            <p:cNvGrpSpPr>
              <a:grpSpLocks/>
            </p:cNvGrpSpPr>
            <p:nvPr/>
          </p:nvGrpSpPr>
          <p:grpSpPr bwMode="auto">
            <a:xfrm>
              <a:off x="2148" y="2217"/>
              <a:ext cx="366" cy="432"/>
              <a:chOff x="336" y="2112"/>
              <a:chExt cx="480" cy="576"/>
            </a:xfrm>
          </p:grpSpPr>
          <p:sp>
            <p:nvSpPr>
              <p:cNvPr id="27880"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81"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82"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2</a:t>
                </a:r>
                <a:endParaRPr lang="th-TH" altLang="en-US" sz="2400">
                  <a:solidFill>
                    <a:srgbClr val="000099"/>
                  </a:solidFill>
                </a:endParaRPr>
              </a:p>
            </p:txBody>
          </p:sp>
        </p:grpSp>
        <p:grpSp>
          <p:nvGrpSpPr>
            <p:cNvPr id="27876" name="Group 115"/>
            <p:cNvGrpSpPr>
              <a:grpSpLocks/>
            </p:cNvGrpSpPr>
            <p:nvPr/>
          </p:nvGrpSpPr>
          <p:grpSpPr bwMode="auto">
            <a:xfrm>
              <a:off x="2544" y="2217"/>
              <a:ext cx="366" cy="432"/>
              <a:chOff x="336" y="2112"/>
              <a:chExt cx="480" cy="576"/>
            </a:xfrm>
          </p:grpSpPr>
          <p:sp>
            <p:nvSpPr>
              <p:cNvPr id="27877"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7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79"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27729" name="Group 119"/>
          <p:cNvGrpSpPr>
            <a:grpSpLocks/>
          </p:cNvGrpSpPr>
          <p:nvPr/>
        </p:nvGrpSpPr>
        <p:grpSpPr bwMode="auto">
          <a:xfrm>
            <a:off x="3733800" y="4481513"/>
            <a:ext cx="4910138" cy="700087"/>
            <a:chOff x="576" y="2592"/>
            <a:chExt cx="3093" cy="441"/>
          </a:xfrm>
        </p:grpSpPr>
        <p:grpSp>
          <p:nvGrpSpPr>
            <p:cNvPr id="27838" name="Group 120"/>
            <p:cNvGrpSpPr>
              <a:grpSpLocks/>
            </p:cNvGrpSpPr>
            <p:nvPr/>
          </p:nvGrpSpPr>
          <p:grpSpPr bwMode="auto">
            <a:xfrm>
              <a:off x="576" y="2592"/>
              <a:ext cx="366" cy="432"/>
              <a:chOff x="336" y="2112"/>
              <a:chExt cx="480" cy="576"/>
            </a:xfrm>
          </p:grpSpPr>
          <p:sp>
            <p:nvSpPr>
              <p:cNvPr id="27867"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6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69"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39" name="Group 124"/>
            <p:cNvGrpSpPr>
              <a:grpSpLocks/>
            </p:cNvGrpSpPr>
            <p:nvPr/>
          </p:nvGrpSpPr>
          <p:grpSpPr bwMode="auto">
            <a:xfrm>
              <a:off x="960" y="2592"/>
              <a:ext cx="366" cy="432"/>
              <a:chOff x="336" y="2112"/>
              <a:chExt cx="480" cy="576"/>
            </a:xfrm>
          </p:grpSpPr>
          <p:sp>
            <p:nvSpPr>
              <p:cNvPr id="27864"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65"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66"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40" name="Group 128"/>
            <p:cNvGrpSpPr>
              <a:grpSpLocks/>
            </p:cNvGrpSpPr>
            <p:nvPr/>
          </p:nvGrpSpPr>
          <p:grpSpPr bwMode="auto">
            <a:xfrm>
              <a:off x="1344" y="2592"/>
              <a:ext cx="366" cy="432"/>
              <a:chOff x="336" y="2112"/>
              <a:chExt cx="480" cy="576"/>
            </a:xfrm>
          </p:grpSpPr>
          <p:sp>
            <p:nvSpPr>
              <p:cNvPr id="27861"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62"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63"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41" name="Group 132"/>
            <p:cNvGrpSpPr>
              <a:grpSpLocks/>
            </p:cNvGrpSpPr>
            <p:nvPr/>
          </p:nvGrpSpPr>
          <p:grpSpPr bwMode="auto">
            <a:xfrm>
              <a:off x="1728" y="2592"/>
              <a:ext cx="366" cy="432"/>
              <a:chOff x="336" y="2112"/>
              <a:chExt cx="480" cy="576"/>
            </a:xfrm>
          </p:grpSpPr>
          <p:sp>
            <p:nvSpPr>
              <p:cNvPr id="27858"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59"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60"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42" name="Group 136"/>
            <p:cNvGrpSpPr>
              <a:grpSpLocks/>
            </p:cNvGrpSpPr>
            <p:nvPr/>
          </p:nvGrpSpPr>
          <p:grpSpPr bwMode="auto">
            <a:xfrm>
              <a:off x="2121" y="2592"/>
              <a:ext cx="366" cy="432"/>
              <a:chOff x="336" y="2084"/>
              <a:chExt cx="480" cy="576"/>
            </a:xfrm>
          </p:grpSpPr>
          <p:sp>
            <p:nvSpPr>
              <p:cNvPr id="27855" name="AutoShape 7"/>
              <p:cNvSpPr>
                <a:spLocks noChangeArrowheads="1"/>
              </p:cNvSpPr>
              <p:nvPr/>
            </p:nvSpPr>
            <p:spPr bwMode="gray">
              <a:xfrm>
                <a:off x="336" y="2084"/>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56"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57"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3</a:t>
                </a:r>
                <a:endParaRPr lang="th-TH" altLang="en-US" sz="2400">
                  <a:solidFill>
                    <a:srgbClr val="000099"/>
                  </a:solidFill>
                </a:endParaRPr>
              </a:p>
            </p:txBody>
          </p:sp>
        </p:grpSp>
        <p:grpSp>
          <p:nvGrpSpPr>
            <p:cNvPr id="27843" name="Group 140"/>
            <p:cNvGrpSpPr>
              <a:grpSpLocks/>
            </p:cNvGrpSpPr>
            <p:nvPr/>
          </p:nvGrpSpPr>
          <p:grpSpPr bwMode="auto">
            <a:xfrm>
              <a:off x="2514" y="2601"/>
              <a:ext cx="366" cy="432"/>
              <a:chOff x="336" y="2112"/>
              <a:chExt cx="480" cy="576"/>
            </a:xfrm>
          </p:grpSpPr>
          <p:sp>
            <p:nvSpPr>
              <p:cNvPr id="27852"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53"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54"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44" name="Group 144"/>
            <p:cNvGrpSpPr>
              <a:grpSpLocks/>
            </p:cNvGrpSpPr>
            <p:nvPr/>
          </p:nvGrpSpPr>
          <p:grpSpPr bwMode="auto">
            <a:xfrm>
              <a:off x="2910" y="2601"/>
              <a:ext cx="366" cy="432"/>
              <a:chOff x="336" y="2112"/>
              <a:chExt cx="480" cy="576"/>
            </a:xfrm>
          </p:grpSpPr>
          <p:sp>
            <p:nvSpPr>
              <p:cNvPr id="27849"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5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5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45" name="Group 148"/>
            <p:cNvGrpSpPr>
              <a:grpSpLocks/>
            </p:cNvGrpSpPr>
            <p:nvPr/>
          </p:nvGrpSpPr>
          <p:grpSpPr bwMode="auto">
            <a:xfrm>
              <a:off x="3303" y="2601"/>
              <a:ext cx="366" cy="432"/>
              <a:chOff x="336" y="2112"/>
              <a:chExt cx="480" cy="576"/>
            </a:xfrm>
          </p:grpSpPr>
          <p:sp>
            <p:nvSpPr>
              <p:cNvPr id="27846"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4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4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27730" name="Group 152"/>
          <p:cNvGrpSpPr>
            <a:grpSpLocks/>
          </p:cNvGrpSpPr>
          <p:nvPr/>
        </p:nvGrpSpPr>
        <p:grpSpPr bwMode="auto">
          <a:xfrm>
            <a:off x="4953000" y="5253038"/>
            <a:ext cx="4257675" cy="690562"/>
            <a:chOff x="1380" y="3033"/>
            <a:chExt cx="2682" cy="435"/>
          </a:xfrm>
        </p:grpSpPr>
        <p:grpSp>
          <p:nvGrpSpPr>
            <p:cNvPr id="27810" name="Group 153"/>
            <p:cNvGrpSpPr>
              <a:grpSpLocks/>
            </p:cNvGrpSpPr>
            <p:nvPr/>
          </p:nvGrpSpPr>
          <p:grpSpPr bwMode="auto">
            <a:xfrm>
              <a:off x="2544" y="3033"/>
              <a:ext cx="366" cy="432"/>
              <a:chOff x="336" y="2072"/>
              <a:chExt cx="480" cy="576"/>
            </a:xfrm>
          </p:grpSpPr>
          <p:sp>
            <p:nvSpPr>
              <p:cNvPr id="27835"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36" name="Freeform 8"/>
              <p:cNvSpPr>
                <a:spLocks/>
              </p:cNvSpPr>
              <p:nvPr/>
            </p:nvSpPr>
            <p:spPr bwMode="gray">
              <a:xfrm>
                <a:off x="379" y="2136"/>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37"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11" name="Group 157"/>
            <p:cNvGrpSpPr>
              <a:grpSpLocks/>
            </p:cNvGrpSpPr>
            <p:nvPr/>
          </p:nvGrpSpPr>
          <p:grpSpPr bwMode="auto">
            <a:xfrm>
              <a:off x="2928" y="3033"/>
              <a:ext cx="366" cy="432"/>
              <a:chOff x="336" y="2072"/>
              <a:chExt cx="480" cy="576"/>
            </a:xfrm>
          </p:grpSpPr>
          <p:sp>
            <p:nvSpPr>
              <p:cNvPr id="27832"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33"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34"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12" name="Group 161"/>
            <p:cNvGrpSpPr>
              <a:grpSpLocks/>
            </p:cNvGrpSpPr>
            <p:nvPr/>
          </p:nvGrpSpPr>
          <p:grpSpPr bwMode="auto">
            <a:xfrm>
              <a:off x="3312" y="3033"/>
              <a:ext cx="366" cy="432"/>
              <a:chOff x="336" y="2072"/>
              <a:chExt cx="480" cy="576"/>
            </a:xfrm>
          </p:grpSpPr>
          <p:sp>
            <p:nvSpPr>
              <p:cNvPr id="27829"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3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3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13" name="Group 165"/>
            <p:cNvGrpSpPr>
              <a:grpSpLocks/>
            </p:cNvGrpSpPr>
            <p:nvPr/>
          </p:nvGrpSpPr>
          <p:grpSpPr bwMode="auto">
            <a:xfrm>
              <a:off x="3696" y="3033"/>
              <a:ext cx="366" cy="432"/>
              <a:chOff x="336" y="2072"/>
              <a:chExt cx="480" cy="576"/>
            </a:xfrm>
          </p:grpSpPr>
          <p:sp>
            <p:nvSpPr>
              <p:cNvPr id="27826"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2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2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14" name="Group 169"/>
            <p:cNvGrpSpPr>
              <a:grpSpLocks/>
            </p:cNvGrpSpPr>
            <p:nvPr/>
          </p:nvGrpSpPr>
          <p:grpSpPr bwMode="auto">
            <a:xfrm>
              <a:off x="2145" y="3036"/>
              <a:ext cx="366" cy="432"/>
              <a:chOff x="336" y="2112"/>
              <a:chExt cx="480" cy="576"/>
            </a:xfrm>
          </p:grpSpPr>
          <p:sp>
            <p:nvSpPr>
              <p:cNvPr id="27823"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24"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25"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4</a:t>
                </a:r>
                <a:endParaRPr lang="th-TH" altLang="en-US" sz="2400">
                  <a:solidFill>
                    <a:srgbClr val="000099"/>
                  </a:solidFill>
                </a:endParaRPr>
              </a:p>
            </p:txBody>
          </p:sp>
        </p:grpSp>
        <p:grpSp>
          <p:nvGrpSpPr>
            <p:cNvPr id="27815" name="Group 173"/>
            <p:cNvGrpSpPr>
              <a:grpSpLocks/>
            </p:cNvGrpSpPr>
            <p:nvPr/>
          </p:nvGrpSpPr>
          <p:grpSpPr bwMode="auto">
            <a:xfrm>
              <a:off x="1764" y="3033"/>
              <a:ext cx="366" cy="432"/>
              <a:chOff x="336" y="2112"/>
              <a:chExt cx="480" cy="576"/>
            </a:xfrm>
          </p:grpSpPr>
          <p:sp>
            <p:nvSpPr>
              <p:cNvPr id="27820"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21"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22"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816" name="Group 177"/>
            <p:cNvGrpSpPr>
              <a:grpSpLocks/>
            </p:cNvGrpSpPr>
            <p:nvPr/>
          </p:nvGrpSpPr>
          <p:grpSpPr bwMode="auto">
            <a:xfrm>
              <a:off x="1380" y="3033"/>
              <a:ext cx="366" cy="432"/>
              <a:chOff x="336" y="2112"/>
              <a:chExt cx="480" cy="576"/>
            </a:xfrm>
          </p:grpSpPr>
          <p:sp>
            <p:nvSpPr>
              <p:cNvPr id="27817"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1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19"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161" name="Group 181"/>
          <p:cNvGrpSpPr>
            <a:grpSpLocks/>
          </p:cNvGrpSpPr>
          <p:nvPr/>
        </p:nvGrpSpPr>
        <p:grpSpPr bwMode="auto">
          <a:xfrm>
            <a:off x="6172200" y="2895600"/>
            <a:ext cx="3643313" cy="696913"/>
            <a:chOff x="2115" y="1821"/>
            <a:chExt cx="2295" cy="439"/>
          </a:xfrm>
        </p:grpSpPr>
        <p:grpSp>
          <p:nvGrpSpPr>
            <p:cNvPr id="27786" name="Group 182"/>
            <p:cNvGrpSpPr>
              <a:grpSpLocks/>
            </p:cNvGrpSpPr>
            <p:nvPr/>
          </p:nvGrpSpPr>
          <p:grpSpPr bwMode="auto">
            <a:xfrm>
              <a:off x="4044" y="1821"/>
              <a:ext cx="366" cy="432"/>
              <a:chOff x="336" y="2112"/>
              <a:chExt cx="480" cy="576"/>
            </a:xfrm>
          </p:grpSpPr>
          <p:sp>
            <p:nvSpPr>
              <p:cNvPr id="27807"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0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09"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787" name="Group 186"/>
            <p:cNvGrpSpPr>
              <a:grpSpLocks/>
            </p:cNvGrpSpPr>
            <p:nvPr/>
          </p:nvGrpSpPr>
          <p:grpSpPr bwMode="auto">
            <a:xfrm>
              <a:off x="2496" y="1824"/>
              <a:ext cx="366" cy="432"/>
              <a:chOff x="336" y="2112"/>
              <a:chExt cx="480" cy="576"/>
            </a:xfrm>
          </p:grpSpPr>
          <p:sp>
            <p:nvSpPr>
              <p:cNvPr id="27804"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05"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06"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788" name="Group 190"/>
            <p:cNvGrpSpPr>
              <a:grpSpLocks/>
            </p:cNvGrpSpPr>
            <p:nvPr/>
          </p:nvGrpSpPr>
          <p:grpSpPr bwMode="auto">
            <a:xfrm>
              <a:off x="2880" y="1824"/>
              <a:ext cx="366" cy="432"/>
              <a:chOff x="336" y="2112"/>
              <a:chExt cx="480" cy="576"/>
            </a:xfrm>
          </p:grpSpPr>
          <p:sp>
            <p:nvSpPr>
              <p:cNvPr id="27801"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802"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03"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789" name="Group 194"/>
            <p:cNvGrpSpPr>
              <a:grpSpLocks/>
            </p:cNvGrpSpPr>
            <p:nvPr/>
          </p:nvGrpSpPr>
          <p:grpSpPr bwMode="auto">
            <a:xfrm>
              <a:off x="3264" y="1824"/>
              <a:ext cx="366" cy="432"/>
              <a:chOff x="336" y="2112"/>
              <a:chExt cx="480" cy="576"/>
            </a:xfrm>
          </p:grpSpPr>
          <p:sp>
            <p:nvSpPr>
              <p:cNvPr id="27798"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799"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800"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790" name="Group 198"/>
            <p:cNvGrpSpPr>
              <a:grpSpLocks/>
            </p:cNvGrpSpPr>
            <p:nvPr/>
          </p:nvGrpSpPr>
          <p:grpSpPr bwMode="auto">
            <a:xfrm>
              <a:off x="3648" y="1824"/>
              <a:ext cx="366" cy="432"/>
              <a:chOff x="336" y="2112"/>
              <a:chExt cx="480" cy="576"/>
            </a:xfrm>
          </p:grpSpPr>
          <p:sp>
            <p:nvSpPr>
              <p:cNvPr id="27795"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796"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797"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7791" name="Group 202"/>
            <p:cNvGrpSpPr>
              <a:grpSpLocks/>
            </p:cNvGrpSpPr>
            <p:nvPr/>
          </p:nvGrpSpPr>
          <p:grpSpPr bwMode="auto">
            <a:xfrm>
              <a:off x="2115" y="1828"/>
              <a:ext cx="366" cy="432"/>
              <a:chOff x="336" y="2141"/>
              <a:chExt cx="480" cy="576"/>
            </a:xfrm>
          </p:grpSpPr>
          <p:sp>
            <p:nvSpPr>
              <p:cNvPr id="27792" name="AutoShape 7"/>
              <p:cNvSpPr>
                <a:spLocks noChangeArrowheads="1"/>
              </p:cNvSpPr>
              <p:nvPr/>
            </p:nvSpPr>
            <p:spPr bwMode="gray">
              <a:xfrm>
                <a:off x="336" y="2141"/>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7793"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7794"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latin typeface="VNI-Avo" pitchFamily="2" charset="0"/>
                    <a:ea typeface="Angsana New" pitchFamily="18" charset="-120"/>
                  </a:rPr>
                  <a:t>1</a:t>
                </a:r>
                <a:endParaRPr lang="th-TH" altLang="en-US" sz="2400">
                  <a:solidFill>
                    <a:srgbClr val="000099"/>
                  </a:solidFill>
                  <a:latin typeface="VNI-Avo" pitchFamily="2" charset="0"/>
                  <a:ea typeface="Angsana New" pitchFamily="18" charset="-120"/>
                </a:endParaRPr>
              </a:p>
            </p:txBody>
          </p:sp>
        </p:grpSp>
      </p:grpSp>
      <p:grpSp>
        <p:nvGrpSpPr>
          <p:cNvPr id="168" name="Group 206"/>
          <p:cNvGrpSpPr>
            <a:grpSpLocks/>
          </p:cNvGrpSpPr>
          <p:nvPr/>
        </p:nvGrpSpPr>
        <p:grpSpPr bwMode="auto">
          <a:xfrm>
            <a:off x="1828800" y="2938463"/>
            <a:ext cx="527050" cy="584200"/>
            <a:chOff x="3504" y="3792"/>
            <a:chExt cx="332" cy="368"/>
          </a:xfrm>
        </p:grpSpPr>
        <p:grpSp>
          <p:nvGrpSpPr>
            <p:cNvPr id="27782" name="Group 10"/>
            <p:cNvGrpSpPr>
              <a:grpSpLocks/>
            </p:cNvGrpSpPr>
            <p:nvPr/>
          </p:nvGrpSpPr>
          <p:grpSpPr bwMode="auto">
            <a:xfrm>
              <a:off x="3504" y="3792"/>
              <a:ext cx="319" cy="336"/>
              <a:chOff x="2016" y="1920"/>
              <a:chExt cx="1680" cy="1680"/>
            </a:xfrm>
          </p:grpSpPr>
          <p:sp>
            <p:nvSpPr>
              <p:cNvPr id="27784"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7785"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27783" name="Text Box 210"/>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1</a:t>
              </a:r>
            </a:p>
          </p:txBody>
        </p:sp>
      </p:grpSp>
      <p:grpSp>
        <p:nvGrpSpPr>
          <p:cNvPr id="27733" name="Group 211"/>
          <p:cNvGrpSpPr>
            <a:grpSpLocks/>
          </p:cNvGrpSpPr>
          <p:nvPr/>
        </p:nvGrpSpPr>
        <p:grpSpPr bwMode="auto">
          <a:xfrm>
            <a:off x="1828800" y="3835400"/>
            <a:ext cx="527050" cy="584200"/>
            <a:chOff x="3504" y="3792"/>
            <a:chExt cx="332" cy="368"/>
          </a:xfrm>
        </p:grpSpPr>
        <p:grpSp>
          <p:nvGrpSpPr>
            <p:cNvPr id="27778" name="Group 10"/>
            <p:cNvGrpSpPr>
              <a:grpSpLocks/>
            </p:cNvGrpSpPr>
            <p:nvPr/>
          </p:nvGrpSpPr>
          <p:grpSpPr bwMode="auto">
            <a:xfrm>
              <a:off x="3504" y="3792"/>
              <a:ext cx="319" cy="336"/>
              <a:chOff x="2016" y="1920"/>
              <a:chExt cx="1680" cy="1680"/>
            </a:xfrm>
          </p:grpSpPr>
          <p:sp>
            <p:nvSpPr>
              <p:cNvPr id="27780"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7781"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27779" name="Text Box 215"/>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2</a:t>
              </a:r>
            </a:p>
          </p:txBody>
        </p:sp>
      </p:grpSp>
      <p:grpSp>
        <p:nvGrpSpPr>
          <p:cNvPr id="27734" name="Group 216"/>
          <p:cNvGrpSpPr>
            <a:grpSpLocks/>
          </p:cNvGrpSpPr>
          <p:nvPr/>
        </p:nvGrpSpPr>
        <p:grpSpPr bwMode="auto">
          <a:xfrm>
            <a:off x="1828800" y="4597400"/>
            <a:ext cx="527050" cy="584200"/>
            <a:chOff x="3504" y="3792"/>
            <a:chExt cx="332" cy="368"/>
          </a:xfrm>
        </p:grpSpPr>
        <p:grpSp>
          <p:nvGrpSpPr>
            <p:cNvPr id="27774" name="Group 10"/>
            <p:cNvGrpSpPr>
              <a:grpSpLocks/>
            </p:cNvGrpSpPr>
            <p:nvPr/>
          </p:nvGrpSpPr>
          <p:grpSpPr bwMode="auto">
            <a:xfrm>
              <a:off x="3504" y="3792"/>
              <a:ext cx="319" cy="336"/>
              <a:chOff x="2016" y="1920"/>
              <a:chExt cx="1680" cy="1680"/>
            </a:xfrm>
          </p:grpSpPr>
          <p:sp>
            <p:nvSpPr>
              <p:cNvPr id="27776"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7777"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27775" name="Text Box 220"/>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3</a:t>
              </a:r>
            </a:p>
          </p:txBody>
        </p:sp>
      </p:grpSp>
      <p:grpSp>
        <p:nvGrpSpPr>
          <p:cNvPr id="27735" name="Group 221"/>
          <p:cNvGrpSpPr>
            <a:grpSpLocks/>
          </p:cNvGrpSpPr>
          <p:nvPr/>
        </p:nvGrpSpPr>
        <p:grpSpPr bwMode="auto">
          <a:xfrm>
            <a:off x="1828800" y="5435600"/>
            <a:ext cx="527050" cy="584200"/>
            <a:chOff x="3504" y="3792"/>
            <a:chExt cx="332" cy="368"/>
          </a:xfrm>
        </p:grpSpPr>
        <p:grpSp>
          <p:nvGrpSpPr>
            <p:cNvPr id="27770" name="Group 10"/>
            <p:cNvGrpSpPr>
              <a:grpSpLocks/>
            </p:cNvGrpSpPr>
            <p:nvPr/>
          </p:nvGrpSpPr>
          <p:grpSpPr bwMode="auto">
            <a:xfrm>
              <a:off x="3504" y="3792"/>
              <a:ext cx="319" cy="336"/>
              <a:chOff x="2016" y="1920"/>
              <a:chExt cx="1680" cy="1680"/>
            </a:xfrm>
          </p:grpSpPr>
          <p:sp>
            <p:nvSpPr>
              <p:cNvPr id="27772"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7773"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27771" name="Text Box 225"/>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4</a:t>
              </a:r>
            </a:p>
          </p:txBody>
        </p:sp>
      </p:grpSp>
      <p:sp>
        <p:nvSpPr>
          <p:cNvPr id="226530" name="AutoShape 226"/>
          <p:cNvSpPr>
            <a:spLocks noChangeArrowheads="1"/>
          </p:cNvSpPr>
          <p:nvPr/>
        </p:nvSpPr>
        <p:spPr bwMode="gray">
          <a:xfrm>
            <a:off x="1828800" y="2095500"/>
            <a:ext cx="533400" cy="609600"/>
          </a:xfrm>
          <a:prstGeom prst="star5">
            <a:avLst/>
          </a:prstGeom>
          <a:gradFill rotWithShape="1">
            <a:gsLst>
              <a:gs pos="0">
                <a:srgbClr val="CC0000"/>
              </a:gs>
              <a:gs pos="100000">
                <a:schemeClr val="bg1"/>
              </a:gs>
            </a:gsLst>
            <a:lin ang="2700000" scaled="1"/>
          </a:gradFill>
          <a:ln w="38100" algn="ctr">
            <a:solidFill>
              <a:schemeClr val="tx1"/>
            </a:solidFill>
            <a:miter lim="800000"/>
            <a:headEnd/>
            <a:tailEnd/>
          </a:ln>
          <a:effectLst>
            <a:outerShdw dist="107763" dir="2700000" algn="ctr" rotWithShape="0">
              <a:schemeClr val="bg2">
                <a:alpha val="50000"/>
              </a:schemeClr>
            </a:outerShdw>
          </a:effectLst>
        </p:spPr>
        <p:txBody>
          <a:bodyPr wrap="none" anchor="ctr"/>
          <a:lstStyle/>
          <a:p>
            <a:pPr eaLnBrk="1" hangingPunct="1">
              <a:defRPr/>
            </a:pPr>
            <a:endParaRPr lang="en-US"/>
          </a:p>
        </p:txBody>
      </p:sp>
      <p:grpSp>
        <p:nvGrpSpPr>
          <p:cNvPr id="176" name="Group 227"/>
          <p:cNvGrpSpPr>
            <a:grpSpLocks/>
          </p:cNvGrpSpPr>
          <p:nvPr/>
        </p:nvGrpSpPr>
        <p:grpSpPr bwMode="auto">
          <a:xfrm>
            <a:off x="1981200" y="735013"/>
            <a:ext cx="5257800" cy="1855787"/>
            <a:chOff x="1008" y="1760"/>
            <a:chExt cx="3360" cy="1197"/>
          </a:xfrm>
        </p:grpSpPr>
        <p:sp>
          <p:nvSpPr>
            <p:cNvPr id="27756" name="AutoShape 19"/>
            <p:cNvSpPr>
              <a:spLocks noChangeArrowheads="1"/>
            </p:cNvSpPr>
            <p:nvPr/>
          </p:nvSpPr>
          <p:spPr bwMode="gray">
            <a:xfrm>
              <a:off x="1008" y="1906"/>
              <a:ext cx="3355" cy="806"/>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7757" name="AutoShape 20"/>
            <p:cNvSpPr>
              <a:spLocks noChangeArrowheads="1"/>
            </p:cNvSpPr>
            <p:nvPr/>
          </p:nvSpPr>
          <p:spPr bwMode="gray">
            <a:xfrm>
              <a:off x="1060" y="1908"/>
              <a:ext cx="3254" cy="791"/>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7758" name="AutoShape 21"/>
            <p:cNvSpPr>
              <a:spLocks noChangeArrowheads="1"/>
            </p:cNvSpPr>
            <p:nvPr/>
          </p:nvSpPr>
          <p:spPr bwMode="gray">
            <a:xfrm>
              <a:off x="1087" y="2490"/>
              <a:ext cx="3210" cy="200"/>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7759" name="AutoShape 22"/>
            <p:cNvSpPr>
              <a:spLocks noChangeArrowheads="1"/>
            </p:cNvSpPr>
            <p:nvPr/>
          </p:nvSpPr>
          <p:spPr bwMode="gray">
            <a:xfrm>
              <a:off x="1087" y="1914"/>
              <a:ext cx="3210" cy="200"/>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7760" name="Oval 23"/>
            <p:cNvSpPr>
              <a:spLocks noChangeArrowheads="1"/>
            </p:cNvSpPr>
            <p:nvPr/>
          </p:nvSpPr>
          <p:spPr bwMode="gray">
            <a:xfrm>
              <a:off x="2132" y="1760"/>
              <a:ext cx="994" cy="33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eaLnBrk="1" hangingPunct="1"/>
              <a:endParaRPr lang="th-TH" altLang="en-US"/>
            </a:p>
          </p:txBody>
        </p:sp>
        <p:sp>
          <p:nvSpPr>
            <p:cNvPr id="27761" name="Oval 24"/>
            <p:cNvSpPr>
              <a:spLocks noChangeArrowheads="1"/>
            </p:cNvSpPr>
            <p:nvPr/>
          </p:nvSpPr>
          <p:spPr bwMode="gray">
            <a:xfrm>
              <a:off x="2172" y="1820"/>
              <a:ext cx="965" cy="176"/>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7762" name="Oval 25"/>
            <p:cNvSpPr>
              <a:spLocks noChangeArrowheads="1"/>
            </p:cNvSpPr>
            <p:nvPr/>
          </p:nvSpPr>
          <p:spPr bwMode="gray">
            <a:xfrm>
              <a:off x="2185" y="1821"/>
              <a:ext cx="942" cy="172"/>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7763" name="Oval 26"/>
            <p:cNvSpPr>
              <a:spLocks noChangeArrowheads="1"/>
            </p:cNvSpPr>
            <p:nvPr/>
          </p:nvSpPr>
          <p:spPr bwMode="gray">
            <a:xfrm>
              <a:off x="2189" y="1855"/>
              <a:ext cx="895" cy="16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7764" name="Oval 27"/>
            <p:cNvSpPr>
              <a:spLocks noChangeArrowheads="1"/>
            </p:cNvSpPr>
            <p:nvPr/>
          </p:nvSpPr>
          <p:spPr bwMode="gray">
            <a:xfrm>
              <a:off x="2223" y="1831"/>
              <a:ext cx="794" cy="13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13429" name="Text Box 28"/>
            <p:cNvSpPr txBox="1">
              <a:spLocks noChangeArrowheads="1"/>
            </p:cNvSpPr>
            <p:nvPr/>
          </p:nvSpPr>
          <p:spPr bwMode="gray">
            <a:xfrm>
              <a:off x="2375" y="1795"/>
              <a:ext cx="49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vi-VN" b="1" dirty="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Câu 1</a:t>
              </a:r>
              <a:endParaRPr lang="en-US" b="1" dirty="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7766" name="Text Box 29"/>
            <p:cNvSpPr txBox="1">
              <a:spLocks noChangeArrowheads="1"/>
            </p:cNvSpPr>
            <p:nvPr/>
          </p:nvSpPr>
          <p:spPr bwMode="gray">
            <a:xfrm>
              <a:off x="1126" y="2034"/>
              <a:ext cx="319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endParaRPr lang="th-TH" altLang="en-US" sz="1400">
                <a:solidFill>
                  <a:srgbClr val="000000"/>
                </a:solidFill>
                <a:latin typeface="Verdana" pitchFamily="34" charset="0"/>
              </a:endParaRPr>
            </a:p>
          </p:txBody>
        </p:sp>
        <p:sp>
          <p:nvSpPr>
            <p:cNvPr id="188417" name="AutoShape 30"/>
            <p:cNvSpPr>
              <a:spLocks noChangeArrowheads="1"/>
            </p:cNvSpPr>
            <p:nvPr/>
          </p:nvSpPr>
          <p:spPr bwMode="ltGray">
            <a:xfrm>
              <a:off x="1013" y="2712"/>
              <a:ext cx="3355" cy="245"/>
            </a:xfrm>
            <a:prstGeom prst="roundRect">
              <a:avLst>
                <a:gd name="adj" fmla="val 40389"/>
              </a:avLst>
            </a:prstGeom>
            <a:gradFill rotWithShape="1">
              <a:gsLst>
                <a:gs pos="0">
                  <a:schemeClr val="bg1">
                    <a:gamma/>
                    <a:shade val="75686"/>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188418" name="AutoShape 31"/>
            <p:cNvSpPr>
              <a:spLocks noChangeArrowheads="1"/>
            </p:cNvSpPr>
            <p:nvPr/>
          </p:nvSpPr>
          <p:spPr bwMode="ltGray">
            <a:xfrm>
              <a:off x="1082" y="2718"/>
              <a:ext cx="3209" cy="200"/>
            </a:xfrm>
            <a:prstGeom prst="roundRect">
              <a:avLst>
                <a:gd name="adj" fmla="val 50000"/>
              </a:avLst>
            </a:prstGeom>
            <a:gradFill rotWithShape="1">
              <a:gsLst>
                <a:gs pos="0">
                  <a:schemeClr val="bg1">
                    <a:gamma/>
                    <a:tint val="78824"/>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27769" name="Text Box 241"/>
            <p:cNvSpPr txBox="1">
              <a:spLocks noChangeArrowheads="1"/>
            </p:cNvSpPr>
            <p:nvPr/>
          </p:nvSpPr>
          <p:spPr bwMode="auto">
            <a:xfrm>
              <a:off x="1035" y="2100"/>
              <a:ext cx="3312"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vi-VN" altLang="en-US" sz="2400" b="1">
                  <a:solidFill>
                    <a:srgbClr val="000099"/>
                  </a:solidFill>
                  <a:latin typeface="Times New Roman" pitchFamily="18" charset="0"/>
                  <a:cs typeface="Times New Roman" pitchFamily="18" charset="0"/>
                </a:rPr>
                <a:t>Đây là một hiện tượng thường thấy khi cơm </a:t>
              </a:r>
              <a:r>
                <a:rPr lang="en-US" altLang="en-US" sz="2400" b="1">
                  <a:solidFill>
                    <a:srgbClr val="000099"/>
                  </a:solidFill>
                  <a:latin typeface="Times New Roman" pitchFamily="18" charset="0"/>
                  <a:cs typeface="Times New Roman" pitchFamily="18" charset="0"/>
                </a:rPr>
                <a:t>hoặc nước </a:t>
              </a:r>
              <a:r>
                <a:rPr lang="vi-VN" altLang="en-US" sz="2400" b="1">
                  <a:solidFill>
                    <a:srgbClr val="000099"/>
                  </a:solidFill>
                  <a:latin typeface="Times New Roman" pitchFamily="18" charset="0"/>
                  <a:cs typeface="Times New Roman" pitchFamily="18" charset="0"/>
                </a:rPr>
                <a:t>sôi</a:t>
              </a:r>
              <a:r>
                <a:rPr lang="en-US" altLang="en-US" sz="2400" b="1">
                  <a:solidFill>
                    <a:srgbClr val="000099"/>
                  </a:solidFill>
                  <a:latin typeface="Times New Roman" pitchFamily="18" charset="0"/>
                  <a:cs typeface="Times New Roman" pitchFamily="18" charset="0"/>
                </a:rPr>
                <a:t>.</a:t>
              </a:r>
            </a:p>
          </p:txBody>
        </p:sp>
      </p:grpSp>
      <p:sp>
        <p:nvSpPr>
          <p:cNvPr id="329" name="Rectangle 328"/>
          <p:cNvSpPr/>
          <p:nvPr/>
        </p:nvSpPr>
        <p:spPr>
          <a:xfrm>
            <a:off x="815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1" name="Rectangle 330"/>
          <p:cNvSpPr/>
          <p:nvPr/>
        </p:nvSpPr>
        <p:spPr>
          <a:xfrm>
            <a:off x="777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2" name="Rectangle 331"/>
          <p:cNvSpPr/>
          <p:nvPr/>
        </p:nvSpPr>
        <p:spPr>
          <a:xfrm>
            <a:off x="7396163"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3" name="Rectangle 332"/>
          <p:cNvSpPr/>
          <p:nvPr/>
        </p:nvSpPr>
        <p:spPr>
          <a:xfrm>
            <a:off x="701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4" name="Rectangle 333"/>
          <p:cNvSpPr/>
          <p:nvPr/>
        </p:nvSpPr>
        <p:spPr>
          <a:xfrm>
            <a:off x="662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5" name="Rectangle 334"/>
          <p:cNvSpPr/>
          <p:nvPr/>
        </p:nvSpPr>
        <p:spPr>
          <a:xfrm>
            <a:off x="6248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6" name="Rectangle 335"/>
          <p:cNvSpPr/>
          <p:nvPr/>
        </p:nvSpPr>
        <p:spPr>
          <a:xfrm>
            <a:off x="5867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7" name="Rectangle 336"/>
          <p:cNvSpPr/>
          <p:nvPr/>
        </p:nvSpPr>
        <p:spPr>
          <a:xfrm>
            <a:off x="5486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8" name="Rectangle 337"/>
          <p:cNvSpPr/>
          <p:nvPr/>
        </p:nvSpPr>
        <p:spPr>
          <a:xfrm>
            <a:off x="5105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39" name="Rectangle 338"/>
          <p:cNvSpPr/>
          <p:nvPr/>
        </p:nvSpPr>
        <p:spPr>
          <a:xfrm>
            <a:off x="4724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40" name="Rectangle 339"/>
          <p:cNvSpPr/>
          <p:nvPr/>
        </p:nvSpPr>
        <p:spPr>
          <a:xfrm>
            <a:off x="434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41" name="Rectangle 340"/>
          <p:cNvSpPr/>
          <p:nvPr/>
        </p:nvSpPr>
        <p:spPr>
          <a:xfrm>
            <a:off x="396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42" name="Rectangle 341"/>
          <p:cNvSpPr/>
          <p:nvPr/>
        </p:nvSpPr>
        <p:spPr>
          <a:xfrm>
            <a:off x="358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43" name="Rectangle 342"/>
          <p:cNvSpPr/>
          <p:nvPr/>
        </p:nvSpPr>
        <p:spPr>
          <a:xfrm>
            <a:off x="320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344" name="Rectangle 343"/>
          <p:cNvSpPr/>
          <p:nvPr/>
        </p:nvSpPr>
        <p:spPr>
          <a:xfrm>
            <a:off x="281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dirty="0"/>
          </a:p>
        </p:txBody>
      </p:sp>
      <p:sp>
        <p:nvSpPr>
          <p:cNvPr id="27753" name="TextBox 233"/>
          <p:cNvSpPr txBox="1">
            <a:spLocks noChangeArrowheads="1"/>
          </p:cNvSpPr>
          <p:nvPr/>
        </p:nvSpPr>
        <p:spPr bwMode="auto">
          <a:xfrm>
            <a:off x="1524000" y="6477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vi-VN" altLang="en-US" sz="1800" b="1"/>
              <a:t>1</a:t>
            </a:r>
            <a:endParaRPr lang="en-US" altLang="en-US" sz="1800" b="1"/>
          </a:p>
        </p:txBody>
      </p:sp>
      <p:sp>
        <p:nvSpPr>
          <p:cNvPr id="190" name="Explosion 1 189"/>
          <p:cNvSpPr/>
          <p:nvPr/>
        </p:nvSpPr>
        <p:spPr>
          <a:xfrm>
            <a:off x="7467600" y="990600"/>
            <a:ext cx="2438400" cy="13716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FFFF00"/>
                </a:solidFill>
              </a:rPr>
              <a:t>Hết giờ</a:t>
            </a:r>
            <a:endParaRPr lang="en-US" sz="2400" b="1" dirty="0">
              <a:solidFill>
                <a:srgbClr val="FFFF00"/>
              </a:solidFill>
            </a:endParaRPr>
          </a:p>
        </p:txBody>
      </p:sp>
      <p:pic>
        <p:nvPicPr>
          <p:cNvPr id="27755" name="Picture 5" descr="DOANOCH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52400"/>
            <a:ext cx="64674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704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26307"/>
                                        </p:tgtEl>
                                        <p:attrNameLst>
                                          <p:attrName>style.visibility</p:attrName>
                                        </p:attrNameLst>
                                      </p:cBhvr>
                                      <p:to>
                                        <p:strVal val="visible"/>
                                      </p:to>
                                    </p:set>
                                    <p:anim calcmode="discrete" valueType="clr">
                                      <p:cBhvr override="childStyle">
                                        <p:cTn id="7" dur="500"/>
                                        <p:tgtEl>
                                          <p:spTgt spid="22630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26307"/>
                                        </p:tgtEl>
                                        <p:attrNameLst>
                                          <p:attrName>fillcolor</p:attrName>
                                        </p:attrNameLst>
                                      </p:cBhvr>
                                      <p:tavLst>
                                        <p:tav tm="0">
                                          <p:val>
                                            <p:clrVal>
                                              <a:schemeClr val="accent2"/>
                                            </p:clrVal>
                                          </p:val>
                                        </p:tav>
                                        <p:tav tm="50000">
                                          <p:val>
                                            <p:clrVal>
                                              <a:schemeClr val="hlink"/>
                                            </p:clrVal>
                                          </p:val>
                                        </p:tav>
                                      </p:tavLst>
                                    </p:anim>
                                    <p:set>
                                      <p:cBhvr>
                                        <p:cTn id="9" dur="500"/>
                                        <p:tgtEl>
                                          <p:spTgt spid="22630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168"/>
                                        </p:tgtEl>
                                      </p:cBhvr>
                                    </p:animEffect>
                                    <p:set>
                                      <p:cBhvr>
                                        <p:cTn id="14" dur="1" fill="hold">
                                          <p:stCondLst>
                                            <p:cond delay="499"/>
                                          </p:stCondLst>
                                        </p:cTn>
                                        <p:tgtEl>
                                          <p:spTgt spid="16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par>
                                <p:cTn id="15" presetID="12" presetClass="entr" presetSubtype="4" fill="hold" nodeType="with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slide(fromBottom)">
                                      <p:cBhvr>
                                        <p:cTn id="17" dur="500"/>
                                        <p:tgtEl>
                                          <p:spTgt spid="1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2000"/>
                                        <p:tgtEl>
                                          <p:spTgt spid="329"/>
                                        </p:tgtEl>
                                      </p:cBhvr>
                                    </p:animEffect>
                                    <p:set>
                                      <p:cBhvr>
                                        <p:cTn id="22" dur="1" fill="hold">
                                          <p:stCondLst>
                                            <p:cond delay="1999"/>
                                          </p:stCondLst>
                                        </p:cTn>
                                        <p:tgtEl>
                                          <p:spTgt spid="3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ding.wav"/>
                                        </p:tgtEl>
                                      </p:cMediaNode>
                                    </p:audio>
                                  </p:subTnLst>
                                </p:cTn>
                              </p:par>
                            </p:childTnLst>
                          </p:cTn>
                        </p:par>
                        <p:par>
                          <p:cTn id="23" fill="hold" nodeType="afterGroup">
                            <p:stCondLst>
                              <p:cond delay="2000"/>
                            </p:stCondLst>
                            <p:childTnLst>
                              <p:par>
                                <p:cTn id="24" presetID="9" presetClass="exit" presetSubtype="0" fill="hold" grpId="0" nodeType="afterEffect">
                                  <p:stCondLst>
                                    <p:cond delay="0"/>
                                  </p:stCondLst>
                                  <p:childTnLst>
                                    <p:animEffect transition="out" filter="dissolve">
                                      <p:cBhvr>
                                        <p:cTn id="25" dur="2000"/>
                                        <p:tgtEl>
                                          <p:spTgt spid="331"/>
                                        </p:tgtEl>
                                      </p:cBhvr>
                                    </p:animEffect>
                                    <p:set>
                                      <p:cBhvr>
                                        <p:cTn id="26" dur="1" fill="hold">
                                          <p:stCondLst>
                                            <p:cond delay="1999"/>
                                          </p:stCondLst>
                                        </p:cTn>
                                        <p:tgtEl>
                                          <p:spTgt spid="3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7" fill="hold" nodeType="afterGroup">
                            <p:stCondLst>
                              <p:cond delay="4000"/>
                            </p:stCondLst>
                            <p:childTnLst>
                              <p:par>
                                <p:cTn id="28" presetID="9" presetClass="exit" presetSubtype="0" fill="hold" grpId="0" nodeType="afterEffect">
                                  <p:stCondLst>
                                    <p:cond delay="0"/>
                                  </p:stCondLst>
                                  <p:childTnLst>
                                    <p:animEffect transition="out" filter="dissolve">
                                      <p:cBhvr>
                                        <p:cTn id="29" dur="2000"/>
                                        <p:tgtEl>
                                          <p:spTgt spid="332"/>
                                        </p:tgtEl>
                                      </p:cBhvr>
                                    </p:animEffect>
                                    <p:set>
                                      <p:cBhvr>
                                        <p:cTn id="30" dur="1" fill="hold">
                                          <p:stCondLst>
                                            <p:cond delay="1999"/>
                                          </p:stCondLst>
                                        </p:cTn>
                                        <p:tgtEl>
                                          <p:spTgt spid="33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1" fill="hold" nodeType="afterGroup">
                            <p:stCondLst>
                              <p:cond delay="6000"/>
                            </p:stCondLst>
                            <p:childTnLst>
                              <p:par>
                                <p:cTn id="32" presetID="9" presetClass="exit" presetSubtype="0" fill="hold" grpId="0" nodeType="afterEffect">
                                  <p:stCondLst>
                                    <p:cond delay="0"/>
                                  </p:stCondLst>
                                  <p:childTnLst>
                                    <p:animEffect transition="out" filter="dissolve">
                                      <p:cBhvr>
                                        <p:cTn id="33" dur="2000"/>
                                        <p:tgtEl>
                                          <p:spTgt spid="333"/>
                                        </p:tgtEl>
                                      </p:cBhvr>
                                    </p:animEffect>
                                    <p:set>
                                      <p:cBhvr>
                                        <p:cTn id="34" dur="1" fill="hold">
                                          <p:stCondLst>
                                            <p:cond delay="1999"/>
                                          </p:stCondLst>
                                        </p:cTn>
                                        <p:tgtEl>
                                          <p:spTgt spid="33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ding.wav"/>
                                        </p:tgtEl>
                                      </p:cMediaNode>
                                    </p:audio>
                                  </p:subTnLst>
                                </p:cTn>
                              </p:par>
                            </p:childTnLst>
                          </p:cTn>
                        </p:par>
                        <p:par>
                          <p:cTn id="35" fill="hold" nodeType="afterGroup">
                            <p:stCondLst>
                              <p:cond delay="8000"/>
                            </p:stCondLst>
                            <p:childTnLst>
                              <p:par>
                                <p:cTn id="36" presetID="9" presetClass="exit" presetSubtype="0" fill="hold" grpId="0" nodeType="afterEffect">
                                  <p:stCondLst>
                                    <p:cond delay="0"/>
                                  </p:stCondLst>
                                  <p:childTnLst>
                                    <p:animEffect transition="out" filter="dissolve">
                                      <p:cBhvr>
                                        <p:cTn id="37" dur="2000"/>
                                        <p:tgtEl>
                                          <p:spTgt spid="334"/>
                                        </p:tgtEl>
                                      </p:cBhvr>
                                    </p:animEffect>
                                    <p:set>
                                      <p:cBhvr>
                                        <p:cTn id="38" dur="1" fill="hold">
                                          <p:stCondLst>
                                            <p:cond delay="1999"/>
                                          </p:stCondLst>
                                        </p:cTn>
                                        <p:tgtEl>
                                          <p:spTgt spid="33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9" fill="hold" nodeType="afterGroup">
                            <p:stCondLst>
                              <p:cond delay="10000"/>
                            </p:stCondLst>
                            <p:childTnLst>
                              <p:par>
                                <p:cTn id="40" presetID="9" presetClass="exit" presetSubtype="0" fill="hold" grpId="0" nodeType="afterEffect">
                                  <p:stCondLst>
                                    <p:cond delay="0"/>
                                  </p:stCondLst>
                                  <p:childTnLst>
                                    <p:animEffect transition="out" filter="dissolve">
                                      <p:cBhvr>
                                        <p:cTn id="41" dur="2000"/>
                                        <p:tgtEl>
                                          <p:spTgt spid="335"/>
                                        </p:tgtEl>
                                      </p:cBhvr>
                                    </p:animEffect>
                                    <p:set>
                                      <p:cBhvr>
                                        <p:cTn id="42" dur="1" fill="hold">
                                          <p:stCondLst>
                                            <p:cond delay="1999"/>
                                          </p:stCondLst>
                                        </p:cTn>
                                        <p:tgtEl>
                                          <p:spTgt spid="33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3" fill="hold" nodeType="afterGroup">
                            <p:stCondLst>
                              <p:cond delay="12000"/>
                            </p:stCondLst>
                            <p:childTnLst>
                              <p:par>
                                <p:cTn id="44" presetID="9" presetClass="exit" presetSubtype="0" fill="hold" grpId="0" nodeType="afterEffect">
                                  <p:stCondLst>
                                    <p:cond delay="0"/>
                                  </p:stCondLst>
                                  <p:childTnLst>
                                    <p:animEffect transition="out" filter="dissolve">
                                      <p:cBhvr>
                                        <p:cTn id="45" dur="2000"/>
                                        <p:tgtEl>
                                          <p:spTgt spid="336"/>
                                        </p:tgtEl>
                                      </p:cBhvr>
                                    </p:animEffect>
                                    <p:set>
                                      <p:cBhvr>
                                        <p:cTn id="46" dur="1" fill="hold">
                                          <p:stCondLst>
                                            <p:cond delay="1999"/>
                                          </p:stCondLst>
                                        </p:cTn>
                                        <p:tgtEl>
                                          <p:spTgt spid="33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nodeType="afterGroup">
                            <p:stCondLst>
                              <p:cond delay="14000"/>
                            </p:stCondLst>
                            <p:childTnLst>
                              <p:par>
                                <p:cTn id="48" presetID="9" presetClass="exit" presetSubtype="0" fill="hold" grpId="0" nodeType="afterEffect">
                                  <p:stCondLst>
                                    <p:cond delay="0"/>
                                  </p:stCondLst>
                                  <p:childTnLst>
                                    <p:animEffect transition="out" filter="dissolve">
                                      <p:cBhvr>
                                        <p:cTn id="49" dur="2000"/>
                                        <p:tgtEl>
                                          <p:spTgt spid="337"/>
                                        </p:tgtEl>
                                      </p:cBhvr>
                                    </p:animEffect>
                                    <p:set>
                                      <p:cBhvr>
                                        <p:cTn id="50" dur="1" fill="hold">
                                          <p:stCondLst>
                                            <p:cond delay="1999"/>
                                          </p:stCondLst>
                                        </p:cTn>
                                        <p:tgtEl>
                                          <p:spTgt spid="33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1" fill="hold" nodeType="afterGroup">
                            <p:stCondLst>
                              <p:cond delay="16000"/>
                            </p:stCondLst>
                            <p:childTnLst>
                              <p:par>
                                <p:cTn id="52" presetID="9" presetClass="exit" presetSubtype="0" fill="hold" grpId="0" nodeType="afterEffect">
                                  <p:stCondLst>
                                    <p:cond delay="0"/>
                                  </p:stCondLst>
                                  <p:childTnLst>
                                    <p:animEffect transition="out" filter="dissolve">
                                      <p:cBhvr>
                                        <p:cTn id="53" dur="2000"/>
                                        <p:tgtEl>
                                          <p:spTgt spid="338"/>
                                        </p:tgtEl>
                                      </p:cBhvr>
                                    </p:animEffect>
                                    <p:set>
                                      <p:cBhvr>
                                        <p:cTn id="54" dur="1" fill="hold">
                                          <p:stCondLst>
                                            <p:cond delay="1999"/>
                                          </p:stCondLst>
                                        </p:cTn>
                                        <p:tgtEl>
                                          <p:spTgt spid="33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5" fill="hold" nodeType="afterGroup">
                            <p:stCondLst>
                              <p:cond delay="18000"/>
                            </p:stCondLst>
                            <p:childTnLst>
                              <p:par>
                                <p:cTn id="56" presetID="9" presetClass="exit" presetSubtype="0" fill="hold" grpId="0" nodeType="afterEffect">
                                  <p:stCondLst>
                                    <p:cond delay="0"/>
                                  </p:stCondLst>
                                  <p:childTnLst>
                                    <p:animEffect transition="out" filter="dissolve">
                                      <p:cBhvr>
                                        <p:cTn id="57" dur="2000"/>
                                        <p:tgtEl>
                                          <p:spTgt spid="339"/>
                                        </p:tgtEl>
                                      </p:cBhvr>
                                    </p:animEffect>
                                    <p:set>
                                      <p:cBhvr>
                                        <p:cTn id="58" dur="1" fill="hold">
                                          <p:stCondLst>
                                            <p:cond delay="1999"/>
                                          </p:stCondLst>
                                        </p:cTn>
                                        <p:tgtEl>
                                          <p:spTgt spid="33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ding.wav"/>
                                        </p:tgtEl>
                                      </p:cMediaNode>
                                    </p:audio>
                                  </p:subTnLst>
                                </p:cTn>
                              </p:par>
                            </p:childTnLst>
                          </p:cTn>
                        </p:par>
                        <p:par>
                          <p:cTn id="59" fill="hold" nodeType="afterGroup">
                            <p:stCondLst>
                              <p:cond delay="20000"/>
                            </p:stCondLst>
                            <p:childTnLst>
                              <p:par>
                                <p:cTn id="60" presetID="9" presetClass="exit" presetSubtype="0" fill="hold" grpId="0" nodeType="afterEffect">
                                  <p:stCondLst>
                                    <p:cond delay="0"/>
                                  </p:stCondLst>
                                  <p:childTnLst>
                                    <p:animEffect transition="out" filter="dissolve">
                                      <p:cBhvr>
                                        <p:cTn id="61" dur="2000"/>
                                        <p:tgtEl>
                                          <p:spTgt spid="340"/>
                                        </p:tgtEl>
                                      </p:cBhvr>
                                    </p:animEffect>
                                    <p:set>
                                      <p:cBhvr>
                                        <p:cTn id="62" dur="1" fill="hold">
                                          <p:stCondLst>
                                            <p:cond delay="1999"/>
                                          </p:stCondLst>
                                        </p:cTn>
                                        <p:tgtEl>
                                          <p:spTgt spid="340"/>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3" fill="hold" nodeType="afterGroup">
                            <p:stCondLst>
                              <p:cond delay="22000"/>
                            </p:stCondLst>
                            <p:childTnLst>
                              <p:par>
                                <p:cTn id="64" presetID="9" presetClass="exit" presetSubtype="0" fill="hold" grpId="0" nodeType="afterEffect">
                                  <p:stCondLst>
                                    <p:cond delay="0"/>
                                  </p:stCondLst>
                                  <p:childTnLst>
                                    <p:animEffect transition="out" filter="dissolve">
                                      <p:cBhvr>
                                        <p:cTn id="65" dur="2000"/>
                                        <p:tgtEl>
                                          <p:spTgt spid="341"/>
                                        </p:tgtEl>
                                      </p:cBhvr>
                                    </p:animEffect>
                                    <p:set>
                                      <p:cBhvr>
                                        <p:cTn id="66" dur="1" fill="hold">
                                          <p:stCondLst>
                                            <p:cond delay="1999"/>
                                          </p:stCondLst>
                                        </p:cTn>
                                        <p:tgtEl>
                                          <p:spTgt spid="34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7" fill="hold" nodeType="afterGroup">
                            <p:stCondLst>
                              <p:cond delay="24000"/>
                            </p:stCondLst>
                            <p:childTnLst>
                              <p:par>
                                <p:cTn id="68" presetID="9" presetClass="exit" presetSubtype="0" fill="hold" grpId="0" nodeType="afterEffect">
                                  <p:stCondLst>
                                    <p:cond delay="0"/>
                                  </p:stCondLst>
                                  <p:childTnLst>
                                    <p:animEffect transition="out" filter="dissolve">
                                      <p:cBhvr>
                                        <p:cTn id="69" dur="2000"/>
                                        <p:tgtEl>
                                          <p:spTgt spid="342"/>
                                        </p:tgtEl>
                                      </p:cBhvr>
                                    </p:animEffect>
                                    <p:set>
                                      <p:cBhvr>
                                        <p:cTn id="70" dur="1" fill="hold">
                                          <p:stCondLst>
                                            <p:cond delay="1999"/>
                                          </p:stCondLst>
                                        </p:cTn>
                                        <p:tgtEl>
                                          <p:spTgt spid="34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ding.wav"/>
                                        </p:tgtEl>
                                      </p:cMediaNode>
                                    </p:audio>
                                  </p:subTnLst>
                                </p:cTn>
                              </p:par>
                            </p:childTnLst>
                          </p:cTn>
                        </p:par>
                        <p:par>
                          <p:cTn id="71" fill="hold" nodeType="afterGroup">
                            <p:stCondLst>
                              <p:cond delay="26000"/>
                            </p:stCondLst>
                            <p:childTnLst>
                              <p:par>
                                <p:cTn id="72" presetID="9" presetClass="exit" presetSubtype="0" fill="hold" grpId="0" nodeType="afterEffect">
                                  <p:stCondLst>
                                    <p:cond delay="0"/>
                                  </p:stCondLst>
                                  <p:childTnLst>
                                    <p:animEffect transition="out" filter="dissolve">
                                      <p:cBhvr>
                                        <p:cTn id="73" dur="2000"/>
                                        <p:tgtEl>
                                          <p:spTgt spid="343"/>
                                        </p:tgtEl>
                                      </p:cBhvr>
                                    </p:animEffect>
                                    <p:set>
                                      <p:cBhvr>
                                        <p:cTn id="74" dur="1" fill="hold">
                                          <p:stCondLst>
                                            <p:cond delay="1999"/>
                                          </p:stCondLst>
                                        </p:cTn>
                                        <p:tgtEl>
                                          <p:spTgt spid="34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ding.wav"/>
                                        </p:tgtEl>
                                      </p:cMediaNode>
                                    </p:audio>
                                  </p:subTnLst>
                                </p:cTn>
                              </p:par>
                            </p:childTnLst>
                          </p:cTn>
                        </p:par>
                        <p:par>
                          <p:cTn id="75" fill="hold" nodeType="afterGroup">
                            <p:stCondLst>
                              <p:cond delay="28000"/>
                            </p:stCondLst>
                            <p:childTnLst>
                              <p:par>
                                <p:cTn id="76" presetID="9" presetClass="exit" presetSubtype="0" fill="hold" grpId="0" nodeType="afterEffect">
                                  <p:stCondLst>
                                    <p:cond delay="0"/>
                                  </p:stCondLst>
                                  <p:childTnLst>
                                    <p:animEffect transition="out" filter="dissolve">
                                      <p:cBhvr>
                                        <p:cTn id="77" dur="2000"/>
                                        <p:tgtEl>
                                          <p:spTgt spid="344"/>
                                        </p:tgtEl>
                                      </p:cBhvr>
                                    </p:animEffect>
                                    <p:set>
                                      <p:cBhvr>
                                        <p:cTn id="78" dur="1" fill="hold">
                                          <p:stCondLst>
                                            <p:cond delay="1999"/>
                                          </p:stCondLst>
                                        </p:cTn>
                                        <p:tgtEl>
                                          <p:spTgt spid="3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par>
                                <p:cTn id="79" presetID="29" presetClass="entr" presetSubtype="0" fill="hold" grpId="0" nodeType="withEffect">
                                  <p:stCondLst>
                                    <p:cond delay="0"/>
                                  </p:stCondLst>
                                  <p:childTnLst>
                                    <p:set>
                                      <p:cBhvr>
                                        <p:cTn id="80" dur="1" fill="hold">
                                          <p:stCondLst>
                                            <p:cond delay="0"/>
                                          </p:stCondLst>
                                        </p:cTn>
                                        <p:tgtEl>
                                          <p:spTgt spid="190"/>
                                        </p:tgtEl>
                                        <p:attrNameLst>
                                          <p:attrName>style.visibility</p:attrName>
                                        </p:attrNameLst>
                                      </p:cBhvr>
                                      <p:to>
                                        <p:strVal val="visible"/>
                                      </p:to>
                                    </p:set>
                                    <p:anim calcmode="lin" valueType="num">
                                      <p:cBhvr>
                                        <p:cTn id="81" dur="1000" fill="hold"/>
                                        <p:tgtEl>
                                          <p:spTgt spid="190"/>
                                        </p:tgtEl>
                                        <p:attrNameLst>
                                          <p:attrName>ppt_x</p:attrName>
                                        </p:attrNameLst>
                                      </p:cBhvr>
                                      <p:tavLst>
                                        <p:tav tm="0">
                                          <p:val>
                                            <p:strVal val="#ppt_x-.2"/>
                                          </p:val>
                                        </p:tav>
                                        <p:tav tm="100000">
                                          <p:val>
                                            <p:strVal val="#ppt_x"/>
                                          </p:val>
                                        </p:tav>
                                      </p:tavLst>
                                    </p:anim>
                                    <p:anim calcmode="lin" valueType="num">
                                      <p:cBhvr>
                                        <p:cTn id="82" dur="1000" fill="hold"/>
                                        <p:tgtEl>
                                          <p:spTgt spid="190"/>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90"/>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xit" presetSubtype="4" fill="hold" nodeType="clickEffect">
                                  <p:stCondLst>
                                    <p:cond delay="0"/>
                                  </p:stCondLst>
                                  <p:childTnLst>
                                    <p:anim calcmode="lin" valueType="num">
                                      <p:cBhvr additive="base">
                                        <p:cTn id="87" dur="500"/>
                                        <p:tgtEl>
                                          <p:spTgt spid="161"/>
                                        </p:tgtEl>
                                        <p:attrNameLst>
                                          <p:attrName>ppt_x</p:attrName>
                                        </p:attrNameLst>
                                      </p:cBhvr>
                                      <p:tavLst>
                                        <p:tav tm="0">
                                          <p:val>
                                            <p:strVal val="ppt_x"/>
                                          </p:val>
                                        </p:tav>
                                        <p:tav tm="100000">
                                          <p:val>
                                            <p:strVal val="ppt_x"/>
                                          </p:val>
                                        </p:tav>
                                      </p:tavLst>
                                    </p:anim>
                                    <p:anim calcmode="lin" valueType="num">
                                      <p:cBhvr additive="base">
                                        <p:cTn id="88" dur="500"/>
                                        <p:tgtEl>
                                          <p:spTgt spid="161"/>
                                        </p:tgtEl>
                                        <p:attrNameLst>
                                          <p:attrName>ppt_y</p:attrName>
                                        </p:attrNameLst>
                                      </p:cBhvr>
                                      <p:tavLst>
                                        <p:tav tm="0">
                                          <p:val>
                                            <p:strVal val="ppt_y"/>
                                          </p:val>
                                        </p:tav>
                                        <p:tav tm="100000">
                                          <p:val>
                                            <p:strVal val="1+ppt_h/2"/>
                                          </p:val>
                                        </p:tav>
                                      </p:tavLst>
                                    </p:anim>
                                    <p:set>
                                      <p:cBhvr>
                                        <p:cTn id="89" dur="1" fill="hold">
                                          <p:stCondLst>
                                            <p:cond delay="499"/>
                                          </p:stCondLst>
                                        </p:cTn>
                                        <p:tgtEl>
                                          <p:spTgt spid="16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329"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1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gray">
          <a:xfrm>
            <a:off x="2085975" y="2590800"/>
            <a:ext cx="0" cy="2833688"/>
          </a:xfrm>
          <a:prstGeom prst="line">
            <a:avLst/>
          </a:prstGeom>
          <a:noFill/>
          <a:ln w="57150">
            <a:pattFill prst="sphere">
              <a:fgClr>
                <a:srgbClr val="FF3300"/>
              </a:fgClr>
              <a:bgClr>
                <a:srgbClr val="FFCC00"/>
              </a:bgClr>
            </a:patt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26307" name="Text Box 9"/>
          <p:cNvSpPr txBox="1">
            <a:spLocks noChangeArrowheads="1"/>
          </p:cNvSpPr>
          <p:nvPr/>
        </p:nvSpPr>
        <p:spPr bwMode="gray">
          <a:xfrm>
            <a:off x="3962400" y="6019800"/>
            <a:ext cx="4724400" cy="523875"/>
          </a:xfrm>
          <a:prstGeom prst="rect">
            <a:avLst/>
          </a:prstGeom>
          <a:gradFill rotWithShape="1">
            <a:gsLst>
              <a:gs pos="0">
                <a:srgbClr val="CC0000"/>
              </a:gs>
              <a:gs pos="100000">
                <a:schemeClr val="bg1"/>
              </a:gs>
            </a:gsLst>
            <a:lin ang="2700000" scaled="1"/>
          </a:gradFill>
          <a:ln w="9525" algn="ctr">
            <a:noFill/>
            <a:miter lim="800000"/>
            <a:headEnd/>
            <a:tailEnd/>
          </a:ln>
        </p:spPr>
        <p:txBody>
          <a:bodyPr>
            <a:spAutoFit/>
          </a:bodyPr>
          <a:lstStyle/>
          <a:p>
            <a:pPr algn="ctr" eaLnBrk="1" hangingPunct="1">
              <a:defRPr/>
            </a:pPr>
            <a:r>
              <a:rPr lang="vi-VN" sz="2800" b="1" dirty="0">
                <a:effectLst>
                  <a:outerShdw blurRad="38100" dist="38100" dir="2700000" algn="tl">
                    <a:srgbClr val="FFFFFF"/>
                  </a:outerShdw>
                </a:effectLst>
                <a:latin typeface="Times New Roman" pitchFamily="18" charset="0"/>
                <a:cs typeface="Times New Roman" pitchFamily="18" charset="0"/>
              </a:rPr>
              <a:t>BA  THỂ  CỦA  NƯỚC</a:t>
            </a:r>
            <a:endParaRPr lang="th-TH" sz="2800" b="1" dirty="0">
              <a:effectLst>
                <a:outerShdw blurRad="38100" dist="38100" dir="2700000" algn="tl">
                  <a:srgbClr val="FFFFFF"/>
                </a:outerShdw>
              </a:effectLst>
              <a:latin typeface="Times New Roman" pitchFamily="18" charset="0"/>
            </a:endParaRPr>
          </a:p>
        </p:txBody>
      </p:sp>
      <p:graphicFrame>
        <p:nvGraphicFramePr>
          <p:cNvPr id="226310" name="Group 6"/>
          <p:cNvGraphicFramePr>
            <a:graphicFrameLocks noGrp="1"/>
          </p:cNvGraphicFramePr>
          <p:nvPr/>
        </p:nvGraphicFramePr>
        <p:xfrm>
          <a:off x="4953000" y="525780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Ô</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Ặ</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8694" name="Group 24"/>
          <p:cNvGrpSpPr>
            <a:grpSpLocks/>
          </p:cNvGrpSpPr>
          <p:nvPr/>
        </p:nvGrpSpPr>
        <p:grpSpPr bwMode="auto">
          <a:xfrm>
            <a:off x="3998913" y="6019800"/>
            <a:ext cx="1106487" cy="609600"/>
            <a:chOff x="288" y="2784"/>
            <a:chExt cx="672" cy="1344"/>
          </a:xfrm>
        </p:grpSpPr>
        <p:sp>
          <p:nvSpPr>
            <p:cNvPr id="28898"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99"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1</a:t>
              </a:r>
              <a:endParaRPr lang="th-TH" altLang="en-US"/>
            </a:p>
          </p:txBody>
        </p:sp>
      </p:grpSp>
      <p:graphicFrame>
        <p:nvGraphicFramePr>
          <p:cNvPr id="226331" name="Group 27"/>
          <p:cNvGraphicFramePr>
            <a:graphicFrameLocks noGrp="1"/>
          </p:cNvGraphicFramePr>
          <p:nvPr/>
        </p:nvGraphicFramePr>
        <p:xfrm>
          <a:off x="3722688" y="4479925"/>
          <a:ext cx="4964113"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gridCol w="620713">
                  <a:extLst>
                    <a:ext uri="{9D8B030D-6E8A-4147-A177-3AD203B41FA5}">
                      <a16:colId xmlns:a16="http://schemas.microsoft.com/office/drawing/2014/main" val="20007"/>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Ó</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Ả</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51" name="Group 47"/>
          <p:cNvGraphicFramePr>
            <a:graphicFrameLocks noGrp="1"/>
          </p:cNvGraphicFramePr>
          <p:nvPr/>
        </p:nvGraphicFramePr>
        <p:xfrm>
          <a:off x="6172200" y="2879725"/>
          <a:ext cx="36576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554037">
                  <a:extLst>
                    <a:ext uri="{9D8B030D-6E8A-4147-A177-3AD203B41FA5}">
                      <a16:colId xmlns:a16="http://schemas.microsoft.com/office/drawing/2014/main" val="20005"/>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B</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A</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Ơ</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I</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67" name="Group 63"/>
          <p:cNvGraphicFramePr>
            <a:graphicFrameLocks noGrp="1"/>
          </p:cNvGraphicFramePr>
          <p:nvPr/>
        </p:nvGraphicFramePr>
        <p:xfrm>
          <a:off x="3048000" y="362585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Ư</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T</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Ụ</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8749" name="Group 81"/>
          <p:cNvGrpSpPr>
            <a:grpSpLocks/>
          </p:cNvGrpSpPr>
          <p:nvPr/>
        </p:nvGrpSpPr>
        <p:grpSpPr bwMode="auto">
          <a:xfrm>
            <a:off x="4859338" y="6019800"/>
            <a:ext cx="1146175" cy="609600"/>
            <a:chOff x="288" y="2784"/>
            <a:chExt cx="672" cy="1344"/>
          </a:xfrm>
        </p:grpSpPr>
        <p:sp>
          <p:nvSpPr>
            <p:cNvPr id="28896"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97"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2</a:t>
              </a:r>
              <a:endParaRPr lang="th-TH" altLang="en-US"/>
            </a:p>
          </p:txBody>
        </p:sp>
      </p:grpSp>
      <p:grpSp>
        <p:nvGrpSpPr>
          <p:cNvPr id="28750" name="Group 84"/>
          <p:cNvGrpSpPr>
            <a:grpSpLocks/>
          </p:cNvGrpSpPr>
          <p:nvPr/>
        </p:nvGrpSpPr>
        <p:grpSpPr bwMode="auto">
          <a:xfrm>
            <a:off x="6019800" y="6019800"/>
            <a:ext cx="1238250" cy="609600"/>
            <a:chOff x="288" y="2784"/>
            <a:chExt cx="672" cy="1344"/>
          </a:xfrm>
        </p:grpSpPr>
        <p:sp>
          <p:nvSpPr>
            <p:cNvPr id="28894"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95"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3</a:t>
              </a:r>
              <a:endParaRPr lang="th-TH" altLang="en-US"/>
            </a:p>
          </p:txBody>
        </p:sp>
      </p:grpSp>
      <p:grpSp>
        <p:nvGrpSpPr>
          <p:cNvPr id="28751" name="Group 87"/>
          <p:cNvGrpSpPr>
            <a:grpSpLocks/>
          </p:cNvGrpSpPr>
          <p:nvPr/>
        </p:nvGrpSpPr>
        <p:grpSpPr bwMode="auto">
          <a:xfrm>
            <a:off x="7100888" y="6019800"/>
            <a:ext cx="1528762" cy="609600"/>
            <a:chOff x="288" y="2784"/>
            <a:chExt cx="672" cy="1344"/>
          </a:xfrm>
        </p:grpSpPr>
        <p:sp>
          <p:nvSpPr>
            <p:cNvPr id="28892"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93"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4</a:t>
              </a:r>
              <a:endParaRPr lang="th-TH" altLang="en-US"/>
            </a:p>
          </p:txBody>
        </p:sp>
      </p:grpSp>
      <p:grpSp>
        <p:nvGrpSpPr>
          <p:cNvPr id="25761" name="Group 90"/>
          <p:cNvGrpSpPr>
            <a:grpSpLocks/>
          </p:cNvGrpSpPr>
          <p:nvPr/>
        </p:nvGrpSpPr>
        <p:grpSpPr bwMode="auto">
          <a:xfrm>
            <a:off x="3105150" y="3643313"/>
            <a:ext cx="4286250" cy="700087"/>
            <a:chOff x="210" y="2208"/>
            <a:chExt cx="2700" cy="441"/>
          </a:xfrm>
        </p:grpSpPr>
        <p:grpSp>
          <p:nvGrpSpPr>
            <p:cNvPr id="28864" name="Group 91"/>
            <p:cNvGrpSpPr>
              <a:grpSpLocks/>
            </p:cNvGrpSpPr>
            <p:nvPr/>
          </p:nvGrpSpPr>
          <p:grpSpPr bwMode="auto">
            <a:xfrm>
              <a:off x="210" y="2208"/>
              <a:ext cx="366" cy="432"/>
              <a:chOff x="336" y="2112"/>
              <a:chExt cx="480" cy="576"/>
            </a:xfrm>
          </p:grpSpPr>
          <p:sp>
            <p:nvSpPr>
              <p:cNvPr id="28889"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9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9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65" name="Group 95"/>
            <p:cNvGrpSpPr>
              <a:grpSpLocks/>
            </p:cNvGrpSpPr>
            <p:nvPr/>
          </p:nvGrpSpPr>
          <p:grpSpPr bwMode="auto">
            <a:xfrm>
              <a:off x="594" y="2208"/>
              <a:ext cx="366" cy="432"/>
              <a:chOff x="336" y="2112"/>
              <a:chExt cx="480" cy="576"/>
            </a:xfrm>
          </p:grpSpPr>
          <p:sp>
            <p:nvSpPr>
              <p:cNvPr id="28886"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8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8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66" name="Group 99"/>
            <p:cNvGrpSpPr>
              <a:grpSpLocks/>
            </p:cNvGrpSpPr>
            <p:nvPr/>
          </p:nvGrpSpPr>
          <p:grpSpPr bwMode="auto">
            <a:xfrm>
              <a:off x="978" y="2208"/>
              <a:ext cx="366" cy="432"/>
              <a:chOff x="336" y="2112"/>
              <a:chExt cx="480" cy="576"/>
            </a:xfrm>
          </p:grpSpPr>
          <p:sp>
            <p:nvSpPr>
              <p:cNvPr id="28883"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84"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85"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67" name="Group 103"/>
            <p:cNvGrpSpPr>
              <a:grpSpLocks/>
            </p:cNvGrpSpPr>
            <p:nvPr/>
          </p:nvGrpSpPr>
          <p:grpSpPr bwMode="auto">
            <a:xfrm>
              <a:off x="1362" y="2208"/>
              <a:ext cx="366" cy="432"/>
              <a:chOff x="336" y="2112"/>
              <a:chExt cx="480" cy="576"/>
            </a:xfrm>
          </p:grpSpPr>
          <p:sp>
            <p:nvSpPr>
              <p:cNvPr id="28880"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81"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82"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68" name="Group 107"/>
            <p:cNvGrpSpPr>
              <a:grpSpLocks/>
            </p:cNvGrpSpPr>
            <p:nvPr/>
          </p:nvGrpSpPr>
          <p:grpSpPr bwMode="auto">
            <a:xfrm>
              <a:off x="1755" y="2211"/>
              <a:ext cx="366" cy="432"/>
              <a:chOff x="336" y="2088"/>
              <a:chExt cx="480" cy="576"/>
            </a:xfrm>
          </p:grpSpPr>
          <p:sp>
            <p:nvSpPr>
              <p:cNvPr id="28877" name="AutoShape 7"/>
              <p:cNvSpPr>
                <a:spLocks noChangeArrowheads="1"/>
              </p:cNvSpPr>
              <p:nvPr/>
            </p:nvSpPr>
            <p:spPr bwMode="gray">
              <a:xfrm>
                <a:off x="336" y="2088"/>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7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79"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69" name="Group 111"/>
            <p:cNvGrpSpPr>
              <a:grpSpLocks/>
            </p:cNvGrpSpPr>
            <p:nvPr/>
          </p:nvGrpSpPr>
          <p:grpSpPr bwMode="auto">
            <a:xfrm>
              <a:off x="2148" y="2217"/>
              <a:ext cx="366" cy="432"/>
              <a:chOff x="336" y="2112"/>
              <a:chExt cx="480" cy="576"/>
            </a:xfrm>
          </p:grpSpPr>
          <p:sp>
            <p:nvSpPr>
              <p:cNvPr id="28874"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75"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76"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2</a:t>
                </a:r>
                <a:endParaRPr lang="th-TH" altLang="en-US" sz="2400">
                  <a:solidFill>
                    <a:srgbClr val="000099"/>
                  </a:solidFill>
                </a:endParaRPr>
              </a:p>
            </p:txBody>
          </p:sp>
        </p:grpSp>
        <p:grpSp>
          <p:nvGrpSpPr>
            <p:cNvPr id="28870" name="Group 115"/>
            <p:cNvGrpSpPr>
              <a:grpSpLocks/>
            </p:cNvGrpSpPr>
            <p:nvPr/>
          </p:nvGrpSpPr>
          <p:grpSpPr bwMode="auto">
            <a:xfrm>
              <a:off x="2544" y="2217"/>
              <a:ext cx="366" cy="432"/>
              <a:chOff x="336" y="2112"/>
              <a:chExt cx="480" cy="576"/>
            </a:xfrm>
          </p:grpSpPr>
          <p:sp>
            <p:nvSpPr>
              <p:cNvPr id="28871"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72"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73"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28753" name="Group 119"/>
          <p:cNvGrpSpPr>
            <a:grpSpLocks/>
          </p:cNvGrpSpPr>
          <p:nvPr/>
        </p:nvGrpSpPr>
        <p:grpSpPr bwMode="auto">
          <a:xfrm>
            <a:off x="3733800" y="4481513"/>
            <a:ext cx="4910138" cy="700087"/>
            <a:chOff x="576" y="2592"/>
            <a:chExt cx="3093" cy="441"/>
          </a:xfrm>
        </p:grpSpPr>
        <p:grpSp>
          <p:nvGrpSpPr>
            <p:cNvPr id="28832" name="Group 120"/>
            <p:cNvGrpSpPr>
              <a:grpSpLocks/>
            </p:cNvGrpSpPr>
            <p:nvPr/>
          </p:nvGrpSpPr>
          <p:grpSpPr bwMode="auto">
            <a:xfrm>
              <a:off x="576" y="2592"/>
              <a:ext cx="366" cy="432"/>
              <a:chOff x="336" y="2112"/>
              <a:chExt cx="480" cy="576"/>
            </a:xfrm>
          </p:grpSpPr>
          <p:sp>
            <p:nvSpPr>
              <p:cNvPr id="28861"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62"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63"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33" name="Group 124"/>
            <p:cNvGrpSpPr>
              <a:grpSpLocks/>
            </p:cNvGrpSpPr>
            <p:nvPr/>
          </p:nvGrpSpPr>
          <p:grpSpPr bwMode="auto">
            <a:xfrm>
              <a:off x="960" y="2592"/>
              <a:ext cx="366" cy="432"/>
              <a:chOff x="336" y="2112"/>
              <a:chExt cx="480" cy="576"/>
            </a:xfrm>
          </p:grpSpPr>
          <p:sp>
            <p:nvSpPr>
              <p:cNvPr id="28858"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59"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60"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34" name="Group 128"/>
            <p:cNvGrpSpPr>
              <a:grpSpLocks/>
            </p:cNvGrpSpPr>
            <p:nvPr/>
          </p:nvGrpSpPr>
          <p:grpSpPr bwMode="auto">
            <a:xfrm>
              <a:off x="1344" y="2592"/>
              <a:ext cx="366" cy="432"/>
              <a:chOff x="336" y="2112"/>
              <a:chExt cx="480" cy="576"/>
            </a:xfrm>
          </p:grpSpPr>
          <p:sp>
            <p:nvSpPr>
              <p:cNvPr id="28855"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56"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57"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35" name="Group 132"/>
            <p:cNvGrpSpPr>
              <a:grpSpLocks/>
            </p:cNvGrpSpPr>
            <p:nvPr/>
          </p:nvGrpSpPr>
          <p:grpSpPr bwMode="auto">
            <a:xfrm>
              <a:off x="1728" y="2592"/>
              <a:ext cx="366" cy="432"/>
              <a:chOff x="336" y="2112"/>
              <a:chExt cx="480" cy="576"/>
            </a:xfrm>
          </p:grpSpPr>
          <p:sp>
            <p:nvSpPr>
              <p:cNvPr id="28852"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53"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54"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36" name="Group 136"/>
            <p:cNvGrpSpPr>
              <a:grpSpLocks/>
            </p:cNvGrpSpPr>
            <p:nvPr/>
          </p:nvGrpSpPr>
          <p:grpSpPr bwMode="auto">
            <a:xfrm>
              <a:off x="2121" y="2592"/>
              <a:ext cx="366" cy="432"/>
              <a:chOff x="336" y="2084"/>
              <a:chExt cx="480" cy="576"/>
            </a:xfrm>
          </p:grpSpPr>
          <p:sp>
            <p:nvSpPr>
              <p:cNvPr id="28849" name="AutoShape 7"/>
              <p:cNvSpPr>
                <a:spLocks noChangeArrowheads="1"/>
              </p:cNvSpPr>
              <p:nvPr/>
            </p:nvSpPr>
            <p:spPr bwMode="gray">
              <a:xfrm>
                <a:off x="336" y="2084"/>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5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51"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3</a:t>
                </a:r>
                <a:endParaRPr lang="th-TH" altLang="en-US" sz="2400">
                  <a:solidFill>
                    <a:srgbClr val="000099"/>
                  </a:solidFill>
                </a:endParaRPr>
              </a:p>
            </p:txBody>
          </p:sp>
        </p:grpSp>
        <p:grpSp>
          <p:nvGrpSpPr>
            <p:cNvPr id="28837" name="Group 140"/>
            <p:cNvGrpSpPr>
              <a:grpSpLocks/>
            </p:cNvGrpSpPr>
            <p:nvPr/>
          </p:nvGrpSpPr>
          <p:grpSpPr bwMode="auto">
            <a:xfrm>
              <a:off x="2514" y="2601"/>
              <a:ext cx="366" cy="432"/>
              <a:chOff x="336" y="2112"/>
              <a:chExt cx="480" cy="576"/>
            </a:xfrm>
          </p:grpSpPr>
          <p:sp>
            <p:nvSpPr>
              <p:cNvPr id="28846"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4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4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38" name="Group 144"/>
            <p:cNvGrpSpPr>
              <a:grpSpLocks/>
            </p:cNvGrpSpPr>
            <p:nvPr/>
          </p:nvGrpSpPr>
          <p:grpSpPr bwMode="auto">
            <a:xfrm>
              <a:off x="2910" y="2601"/>
              <a:ext cx="366" cy="432"/>
              <a:chOff x="336" y="2112"/>
              <a:chExt cx="480" cy="576"/>
            </a:xfrm>
          </p:grpSpPr>
          <p:sp>
            <p:nvSpPr>
              <p:cNvPr id="28843"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44"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45"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39" name="Group 148"/>
            <p:cNvGrpSpPr>
              <a:grpSpLocks/>
            </p:cNvGrpSpPr>
            <p:nvPr/>
          </p:nvGrpSpPr>
          <p:grpSpPr bwMode="auto">
            <a:xfrm>
              <a:off x="3303" y="2601"/>
              <a:ext cx="366" cy="432"/>
              <a:chOff x="336" y="2112"/>
              <a:chExt cx="480" cy="576"/>
            </a:xfrm>
          </p:grpSpPr>
          <p:sp>
            <p:nvSpPr>
              <p:cNvPr id="28840"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41"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42"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28754" name="Group 152"/>
          <p:cNvGrpSpPr>
            <a:grpSpLocks/>
          </p:cNvGrpSpPr>
          <p:nvPr/>
        </p:nvGrpSpPr>
        <p:grpSpPr bwMode="auto">
          <a:xfrm>
            <a:off x="4953000" y="5253038"/>
            <a:ext cx="4257675" cy="690562"/>
            <a:chOff x="1380" y="3033"/>
            <a:chExt cx="2682" cy="435"/>
          </a:xfrm>
        </p:grpSpPr>
        <p:grpSp>
          <p:nvGrpSpPr>
            <p:cNvPr id="28804" name="Group 153"/>
            <p:cNvGrpSpPr>
              <a:grpSpLocks/>
            </p:cNvGrpSpPr>
            <p:nvPr/>
          </p:nvGrpSpPr>
          <p:grpSpPr bwMode="auto">
            <a:xfrm>
              <a:off x="2544" y="3033"/>
              <a:ext cx="366" cy="432"/>
              <a:chOff x="336" y="2072"/>
              <a:chExt cx="480" cy="576"/>
            </a:xfrm>
          </p:grpSpPr>
          <p:sp>
            <p:nvSpPr>
              <p:cNvPr id="28829"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30" name="Freeform 8"/>
              <p:cNvSpPr>
                <a:spLocks/>
              </p:cNvSpPr>
              <p:nvPr/>
            </p:nvSpPr>
            <p:spPr bwMode="gray">
              <a:xfrm>
                <a:off x="379" y="2136"/>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3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05" name="Group 157"/>
            <p:cNvGrpSpPr>
              <a:grpSpLocks/>
            </p:cNvGrpSpPr>
            <p:nvPr/>
          </p:nvGrpSpPr>
          <p:grpSpPr bwMode="auto">
            <a:xfrm>
              <a:off x="2928" y="3033"/>
              <a:ext cx="366" cy="432"/>
              <a:chOff x="336" y="2072"/>
              <a:chExt cx="480" cy="576"/>
            </a:xfrm>
          </p:grpSpPr>
          <p:sp>
            <p:nvSpPr>
              <p:cNvPr id="28826"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2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2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06" name="Group 161"/>
            <p:cNvGrpSpPr>
              <a:grpSpLocks/>
            </p:cNvGrpSpPr>
            <p:nvPr/>
          </p:nvGrpSpPr>
          <p:grpSpPr bwMode="auto">
            <a:xfrm>
              <a:off x="3312" y="3033"/>
              <a:ext cx="366" cy="432"/>
              <a:chOff x="336" y="2072"/>
              <a:chExt cx="480" cy="576"/>
            </a:xfrm>
          </p:grpSpPr>
          <p:sp>
            <p:nvSpPr>
              <p:cNvPr id="28823"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24"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25"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07" name="Group 165"/>
            <p:cNvGrpSpPr>
              <a:grpSpLocks/>
            </p:cNvGrpSpPr>
            <p:nvPr/>
          </p:nvGrpSpPr>
          <p:grpSpPr bwMode="auto">
            <a:xfrm>
              <a:off x="3696" y="3033"/>
              <a:ext cx="366" cy="432"/>
              <a:chOff x="336" y="2072"/>
              <a:chExt cx="480" cy="576"/>
            </a:xfrm>
          </p:grpSpPr>
          <p:sp>
            <p:nvSpPr>
              <p:cNvPr id="28820"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21"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22"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08" name="Group 169"/>
            <p:cNvGrpSpPr>
              <a:grpSpLocks/>
            </p:cNvGrpSpPr>
            <p:nvPr/>
          </p:nvGrpSpPr>
          <p:grpSpPr bwMode="auto">
            <a:xfrm>
              <a:off x="2145" y="3036"/>
              <a:ext cx="366" cy="432"/>
              <a:chOff x="336" y="2112"/>
              <a:chExt cx="480" cy="576"/>
            </a:xfrm>
          </p:grpSpPr>
          <p:sp>
            <p:nvSpPr>
              <p:cNvPr id="28817"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1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19"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4</a:t>
                </a:r>
                <a:endParaRPr lang="th-TH" altLang="en-US" sz="2400">
                  <a:solidFill>
                    <a:srgbClr val="000099"/>
                  </a:solidFill>
                </a:endParaRPr>
              </a:p>
            </p:txBody>
          </p:sp>
        </p:grpSp>
        <p:grpSp>
          <p:nvGrpSpPr>
            <p:cNvPr id="28809" name="Group 173"/>
            <p:cNvGrpSpPr>
              <a:grpSpLocks/>
            </p:cNvGrpSpPr>
            <p:nvPr/>
          </p:nvGrpSpPr>
          <p:grpSpPr bwMode="auto">
            <a:xfrm>
              <a:off x="1764" y="3033"/>
              <a:ext cx="366" cy="432"/>
              <a:chOff x="336" y="2112"/>
              <a:chExt cx="480" cy="576"/>
            </a:xfrm>
          </p:grpSpPr>
          <p:sp>
            <p:nvSpPr>
              <p:cNvPr id="28814"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15"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16"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8810" name="Group 177"/>
            <p:cNvGrpSpPr>
              <a:grpSpLocks/>
            </p:cNvGrpSpPr>
            <p:nvPr/>
          </p:nvGrpSpPr>
          <p:grpSpPr bwMode="auto">
            <a:xfrm>
              <a:off x="1380" y="3033"/>
              <a:ext cx="366" cy="432"/>
              <a:chOff x="336" y="2112"/>
              <a:chExt cx="480" cy="576"/>
            </a:xfrm>
          </p:grpSpPr>
          <p:sp>
            <p:nvSpPr>
              <p:cNvPr id="28811"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8812"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8813"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188427" name="Group 211"/>
          <p:cNvGrpSpPr>
            <a:grpSpLocks/>
          </p:cNvGrpSpPr>
          <p:nvPr/>
        </p:nvGrpSpPr>
        <p:grpSpPr bwMode="auto">
          <a:xfrm>
            <a:off x="1828800" y="3657600"/>
            <a:ext cx="527050" cy="584200"/>
            <a:chOff x="3504" y="3792"/>
            <a:chExt cx="332" cy="368"/>
          </a:xfrm>
        </p:grpSpPr>
        <p:grpSp>
          <p:nvGrpSpPr>
            <p:cNvPr id="28800" name="Group 10"/>
            <p:cNvGrpSpPr>
              <a:grpSpLocks/>
            </p:cNvGrpSpPr>
            <p:nvPr/>
          </p:nvGrpSpPr>
          <p:grpSpPr bwMode="auto">
            <a:xfrm>
              <a:off x="3504" y="3792"/>
              <a:ext cx="319" cy="336"/>
              <a:chOff x="2016" y="1920"/>
              <a:chExt cx="1680" cy="1680"/>
            </a:xfrm>
          </p:grpSpPr>
          <p:sp>
            <p:nvSpPr>
              <p:cNvPr id="28802"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8803"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28801" name="Text Box 215"/>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2</a:t>
              </a:r>
            </a:p>
          </p:txBody>
        </p:sp>
      </p:grpSp>
      <p:grpSp>
        <p:nvGrpSpPr>
          <p:cNvPr id="28756" name="Group 216"/>
          <p:cNvGrpSpPr>
            <a:grpSpLocks/>
          </p:cNvGrpSpPr>
          <p:nvPr/>
        </p:nvGrpSpPr>
        <p:grpSpPr bwMode="auto">
          <a:xfrm>
            <a:off x="1828800" y="4495800"/>
            <a:ext cx="527050" cy="584200"/>
            <a:chOff x="3504" y="3792"/>
            <a:chExt cx="332" cy="368"/>
          </a:xfrm>
        </p:grpSpPr>
        <p:grpSp>
          <p:nvGrpSpPr>
            <p:cNvPr id="28796" name="Group 10"/>
            <p:cNvGrpSpPr>
              <a:grpSpLocks/>
            </p:cNvGrpSpPr>
            <p:nvPr/>
          </p:nvGrpSpPr>
          <p:grpSpPr bwMode="auto">
            <a:xfrm>
              <a:off x="3504" y="3792"/>
              <a:ext cx="319" cy="336"/>
              <a:chOff x="2016" y="1920"/>
              <a:chExt cx="1680" cy="1680"/>
            </a:xfrm>
          </p:grpSpPr>
          <p:sp>
            <p:nvSpPr>
              <p:cNvPr id="28798"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8799"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28797" name="Text Box 220"/>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3</a:t>
              </a:r>
            </a:p>
          </p:txBody>
        </p:sp>
      </p:grpSp>
      <p:grpSp>
        <p:nvGrpSpPr>
          <p:cNvPr id="28757" name="Group 221"/>
          <p:cNvGrpSpPr>
            <a:grpSpLocks/>
          </p:cNvGrpSpPr>
          <p:nvPr/>
        </p:nvGrpSpPr>
        <p:grpSpPr bwMode="auto">
          <a:xfrm>
            <a:off x="1828800" y="5410200"/>
            <a:ext cx="527050" cy="584200"/>
            <a:chOff x="3504" y="3792"/>
            <a:chExt cx="332" cy="368"/>
          </a:xfrm>
        </p:grpSpPr>
        <p:grpSp>
          <p:nvGrpSpPr>
            <p:cNvPr id="28792" name="Group 10"/>
            <p:cNvGrpSpPr>
              <a:grpSpLocks/>
            </p:cNvGrpSpPr>
            <p:nvPr/>
          </p:nvGrpSpPr>
          <p:grpSpPr bwMode="auto">
            <a:xfrm>
              <a:off x="3504" y="3792"/>
              <a:ext cx="319" cy="336"/>
              <a:chOff x="2016" y="1920"/>
              <a:chExt cx="1680" cy="1680"/>
            </a:xfrm>
          </p:grpSpPr>
          <p:sp>
            <p:nvSpPr>
              <p:cNvPr id="28794"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8795"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28793" name="Text Box 225"/>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4</a:t>
              </a:r>
            </a:p>
          </p:txBody>
        </p:sp>
      </p:grpSp>
      <p:sp>
        <p:nvSpPr>
          <p:cNvPr id="226530" name="AutoShape 226"/>
          <p:cNvSpPr>
            <a:spLocks noChangeArrowheads="1"/>
          </p:cNvSpPr>
          <p:nvPr/>
        </p:nvSpPr>
        <p:spPr bwMode="gray">
          <a:xfrm>
            <a:off x="1828800" y="2095500"/>
            <a:ext cx="533400" cy="609600"/>
          </a:xfrm>
          <a:prstGeom prst="star5">
            <a:avLst/>
          </a:prstGeom>
          <a:gradFill rotWithShape="1">
            <a:gsLst>
              <a:gs pos="0">
                <a:srgbClr val="CC0000"/>
              </a:gs>
              <a:gs pos="100000">
                <a:schemeClr val="bg1"/>
              </a:gs>
            </a:gsLst>
            <a:lin ang="2700000" scaled="1"/>
          </a:gradFill>
          <a:ln w="38100" algn="ctr">
            <a:solidFill>
              <a:schemeClr val="tx1"/>
            </a:solidFill>
            <a:miter lim="800000"/>
            <a:headEnd/>
            <a:tailEnd/>
          </a:ln>
          <a:effectLst>
            <a:outerShdw dist="107763" dir="2700000" algn="ctr" rotWithShape="0">
              <a:schemeClr val="bg2">
                <a:alpha val="50000"/>
              </a:schemeClr>
            </a:outerShdw>
          </a:effectLst>
        </p:spPr>
        <p:txBody>
          <a:bodyPr wrap="none" anchor="ctr"/>
          <a:lstStyle/>
          <a:p>
            <a:pPr eaLnBrk="1" hangingPunct="1">
              <a:defRPr/>
            </a:pPr>
            <a:endParaRPr lang="en-US"/>
          </a:p>
        </p:txBody>
      </p:sp>
      <p:grpSp>
        <p:nvGrpSpPr>
          <p:cNvPr id="188433" name="Group 242"/>
          <p:cNvGrpSpPr>
            <a:grpSpLocks/>
          </p:cNvGrpSpPr>
          <p:nvPr/>
        </p:nvGrpSpPr>
        <p:grpSpPr bwMode="auto">
          <a:xfrm>
            <a:off x="1752600" y="819150"/>
            <a:ext cx="5257800" cy="1855788"/>
            <a:chOff x="1008" y="1760"/>
            <a:chExt cx="3360" cy="1197"/>
          </a:xfrm>
        </p:grpSpPr>
        <p:sp>
          <p:nvSpPr>
            <p:cNvPr id="28778" name="AutoShape 19"/>
            <p:cNvSpPr>
              <a:spLocks noChangeArrowheads="1"/>
            </p:cNvSpPr>
            <p:nvPr/>
          </p:nvSpPr>
          <p:spPr bwMode="gray">
            <a:xfrm>
              <a:off x="1008" y="1906"/>
              <a:ext cx="3355" cy="806"/>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8779" name="AutoShape 20"/>
            <p:cNvSpPr>
              <a:spLocks noChangeArrowheads="1"/>
            </p:cNvSpPr>
            <p:nvPr/>
          </p:nvSpPr>
          <p:spPr bwMode="gray">
            <a:xfrm>
              <a:off x="1060" y="1908"/>
              <a:ext cx="3254" cy="791"/>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8780" name="AutoShape 21"/>
            <p:cNvSpPr>
              <a:spLocks noChangeArrowheads="1"/>
            </p:cNvSpPr>
            <p:nvPr/>
          </p:nvSpPr>
          <p:spPr bwMode="gray">
            <a:xfrm>
              <a:off x="1087" y="2490"/>
              <a:ext cx="3210" cy="200"/>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8781" name="AutoShape 22"/>
            <p:cNvSpPr>
              <a:spLocks noChangeArrowheads="1"/>
            </p:cNvSpPr>
            <p:nvPr/>
          </p:nvSpPr>
          <p:spPr bwMode="gray">
            <a:xfrm>
              <a:off x="1087" y="1914"/>
              <a:ext cx="3210" cy="200"/>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8782" name="Oval 23"/>
            <p:cNvSpPr>
              <a:spLocks noChangeArrowheads="1"/>
            </p:cNvSpPr>
            <p:nvPr/>
          </p:nvSpPr>
          <p:spPr bwMode="gray">
            <a:xfrm>
              <a:off x="2132" y="1760"/>
              <a:ext cx="994" cy="33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eaLnBrk="1" hangingPunct="1"/>
              <a:endParaRPr lang="th-TH" altLang="en-US"/>
            </a:p>
          </p:txBody>
        </p:sp>
        <p:sp>
          <p:nvSpPr>
            <p:cNvPr id="28783" name="Oval 24"/>
            <p:cNvSpPr>
              <a:spLocks noChangeArrowheads="1"/>
            </p:cNvSpPr>
            <p:nvPr/>
          </p:nvSpPr>
          <p:spPr bwMode="gray">
            <a:xfrm>
              <a:off x="2172" y="1820"/>
              <a:ext cx="965" cy="176"/>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8784" name="Oval 25"/>
            <p:cNvSpPr>
              <a:spLocks noChangeArrowheads="1"/>
            </p:cNvSpPr>
            <p:nvPr/>
          </p:nvSpPr>
          <p:spPr bwMode="gray">
            <a:xfrm>
              <a:off x="2185" y="1821"/>
              <a:ext cx="942" cy="172"/>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8785" name="Oval 26"/>
            <p:cNvSpPr>
              <a:spLocks noChangeArrowheads="1"/>
            </p:cNvSpPr>
            <p:nvPr/>
          </p:nvSpPr>
          <p:spPr bwMode="gray">
            <a:xfrm>
              <a:off x="2189" y="1855"/>
              <a:ext cx="895" cy="16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8786" name="Oval 27"/>
            <p:cNvSpPr>
              <a:spLocks noChangeArrowheads="1"/>
            </p:cNvSpPr>
            <p:nvPr/>
          </p:nvSpPr>
          <p:spPr bwMode="gray">
            <a:xfrm>
              <a:off x="2223" y="1831"/>
              <a:ext cx="794" cy="13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8787" name="Text Box 28"/>
            <p:cNvSpPr txBox="1">
              <a:spLocks noChangeArrowheads="1"/>
            </p:cNvSpPr>
            <p:nvPr/>
          </p:nvSpPr>
          <p:spPr bwMode="gray">
            <a:xfrm>
              <a:off x="2375" y="1795"/>
              <a:ext cx="49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r>
                <a:rPr lang="vi-VN" altLang="en-US" sz="1800" b="1">
                  <a:solidFill>
                    <a:schemeClr val="accent2"/>
                  </a:solidFill>
                  <a:latin typeface="Times New Roman" pitchFamily="18" charset="0"/>
                  <a:cs typeface="Times New Roman" pitchFamily="18" charset="0"/>
                </a:rPr>
                <a:t>Câu 2</a:t>
              </a:r>
              <a:endParaRPr lang="en-US" altLang="en-US" sz="1800" b="1">
                <a:solidFill>
                  <a:schemeClr val="accent2"/>
                </a:solidFill>
                <a:latin typeface="Times New Roman" pitchFamily="18" charset="0"/>
                <a:cs typeface="Times New Roman" pitchFamily="18" charset="0"/>
              </a:endParaRPr>
            </a:p>
          </p:txBody>
        </p:sp>
        <p:sp>
          <p:nvSpPr>
            <p:cNvPr id="28788" name="Text Box 29"/>
            <p:cNvSpPr txBox="1">
              <a:spLocks noChangeArrowheads="1"/>
            </p:cNvSpPr>
            <p:nvPr/>
          </p:nvSpPr>
          <p:spPr bwMode="gray">
            <a:xfrm>
              <a:off x="1126" y="2034"/>
              <a:ext cx="319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endParaRPr lang="th-TH" altLang="en-US" sz="1400">
                <a:solidFill>
                  <a:srgbClr val="000000"/>
                </a:solidFill>
                <a:latin typeface="Verdana" pitchFamily="34" charset="0"/>
              </a:endParaRPr>
            </a:p>
          </p:txBody>
        </p:sp>
        <p:sp>
          <p:nvSpPr>
            <p:cNvPr id="188419" name="AutoShape 30"/>
            <p:cNvSpPr>
              <a:spLocks noChangeArrowheads="1"/>
            </p:cNvSpPr>
            <p:nvPr/>
          </p:nvSpPr>
          <p:spPr bwMode="ltGray">
            <a:xfrm>
              <a:off x="1013" y="2712"/>
              <a:ext cx="3355" cy="245"/>
            </a:xfrm>
            <a:prstGeom prst="roundRect">
              <a:avLst>
                <a:gd name="adj" fmla="val 40389"/>
              </a:avLst>
            </a:prstGeom>
            <a:gradFill rotWithShape="1">
              <a:gsLst>
                <a:gs pos="0">
                  <a:schemeClr val="bg1">
                    <a:gamma/>
                    <a:shade val="75686"/>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188420" name="AutoShape 31"/>
            <p:cNvSpPr>
              <a:spLocks noChangeArrowheads="1"/>
            </p:cNvSpPr>
            <p:nvPr/>
          </p:nvSpPr>
          <p:spPr bwMode="ltGray">
            <a:xfrm>
              <a:off x="1082" y="2718"/>
              <a:ext cx="3209" cy="200"/>
            </a:xfrm>
            <a:prstGeom prst="roundRect">
              <a:avLst>
                <a:gd name="adj" fmla="val 50000"/>
              </a:avLst>
            </a:prstGeom>
            <a:gradFill rotWithShape="1">
              <a:gsLst>
                <a:gs pos="0">
                  <a:schemeClr val="bg1">
                    <a:gamma/>
                    <a:tint val="78824"/>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28791" name="Text Box 256"/>
            <p:cNvSpPr txBox="1">
              <a:spLocks noChangeArrowheads="1"/>
            </p:cNvSpPr>
            <p:nvPr/>
          </p:nvSpPr>
          <p:spPr bwMode="auto">
            <a:xfrm>
              <a:off x="1044" y="2023"/>
              <a:ext cx="3312"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vi-VN" altLang="en-US" sz="2400" b="1">
                  <a:solidFill>
                    <a:srgbClr val="000099"/>
                  </a:solidFill>
                  <a:latin typeface="Times New Roman" pitchFamily="18" charset="0"/>
                  <a:cs typeface="Times New Roman" pitchFamily="18" charset="0"/>
                </a:rPr>
                <a:t>Đây là một hiện tượng chuyển thể của nước từ thể khí sang thể </a:t>
              </a:r>
              <a:r>
                <a:rPr lang="en-US" altLang="en-US" sz="2400" b="1">
                  <a:solidFill>
                    <a:srgbClr val="000099"/>
                  </a:solidFill>
                  <a:latin typeface="Times New Roman" pitchFamily="18" charset="0"/>
                  <a:cs typeface="Times New Roman" pitchFamily="18" charset="0"/>
                </a:rPr>
                <a:t>lỏng</a:t>
              </a:r>
              <a:r>
                <a:rPr lang="vi-VN" altLang="en-US" sz="2400" b="1">
                  <a:solidFill>
                    <a:srgbClr val="000099"/>
                  </a:solidFill>
                  <a:latin typeface="Times New Roman" pitchFamily="18" charset="0"/>
                  <a:cs typeface="Times New Roman" pitchFamily="18" charset="0"/>
                </a:rPr>
                <a:t>.</a:t>
              </a:r>
              <a:endParaRPr lang="en-US" altLang="en-US" sz="2400" b="1">
                <a:solidFill>
                  <a:srgbClr val="000099"/>
                </a:solidFill>
                <a:latin typeface="Times New Roman" pitchFamily="18" charset="0"/>
                <a:cs typeface="Times New Roman" pitchFamily="18" charset="0"/>
              </a:endParaRPr>
            </a:p>
          </p:txBody>
        </p:sp>
      </p:grpSp>
      <p:sp>
        <p:nvSpPr>
          <p:cNvPr id="329" name="Rectangle 328"/>
          <p:cNvSpPr/>
          <p:nvPr/>
        </p:nvSpPr>
        <p:spPr>
          <a:xfrm>
            <a:off x="815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1" name="Rectangle 330"/>
          <p:cNvSpPr/>
          <p:nvPr/>
        </p:nvSpPr>
        <p:spPr>
          <a:xfrm>
            <a:off x="777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2" name="Rectangle 331"/>
          <p:cNvSpPr/>
          <p:nvPr/>
        </p:nvSpPr>
        <p:spPr>
          <a:xfrm>
            <a:off x="739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3" name="Rectangle 332"/>
          <p:cNvSpPr/>
          <p:nvPr/>
        </p:nvSpPr>
        <p:spPr>
          <a:xfrm>
            <a:off x="701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4" name="Rectangle 333"/>
          <p:cNvSpPr/>
          <p:nvPr/>
        </p:nvSpPr>
        <p:spPr>
          <a:xfrm>
            <a:off x="662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5" name="Rectangle 334"/>
          <p:cNvSpPr/>
          <p:nvPr/>
        </p:nvSpPr>
        <p:spPr>
          <a:xfrm>
            <a:off x="6248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6" name="Rectangle 335"/>
          <p:cNvSpPr/>
          <p:nvPr/>
        </p:nvSpPr>
        <p:spPr>
          <a:xfrm>
            <a:off x="5867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7" name="Rectangle 336"/>
          <p:cNvSpPr/>
          <p:nvPr/>
        </p:nvSpPr>
        <p:spPr>
          <a:xfrm>
            <a:off x="5486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8" name="Rectangle 337"/>
          <p:cNvSpPr/>
          <p:nvPr/>
        </p:nvSpPr>
        <p:spPr>
          <a:xfrm>
            <a:off x="5105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9" name="Rectangle 338"/>
          <p:cNvSpPr/>
          <p:nvPr/>
        </p:nvSpPr>
        <p:spPr>
          <a:xfrm>
            <a:off x="4724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0" name="Rectangle 339"/>
          <p:cNvSpPr/>
          <p:nvPr/>
        </p:nvSpPr>
        <p:spPr>
          <a:xfrm>
            <a:off x="434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1" name="Rectangle 340"/>
          <p:cNvSpPr/>
          <p:nvPr/>
        </p:nvSpPr>
        <p:spPr>
          <a:xfrm>
            <a:off x="396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2" name="Rectangle 341"/>
          <p:cNvSpPr/>
          <p:nvPr/>
        </p:nvSpPr>
        <p:spPr>
          <a:xfrm>
            <a:off x="358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3" name="Rectangle 342"/>
          <p:cNvSpPr/>
          <p:nvPr/>
        </p:nvSpPr>
        <p:spPr>
          <a:xfrm>
            <a:off x="320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4" name="Rectangle 343"/>
          <p:cNvSpPr/>
          <p:nvPr/>
        </p:nvSpPr>
        <p:spPr>
          <a:xfrm>
            <a:off x="281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775" name="TextBox 208"/>
          <p:cNvSpPr txBox="1">
            <a:spLocks noChangeArrowheads="1"/>
          </p:cNvSpPr>
          <p:nvPr/>
        </p:nvSpPr>
        <p:spPr bwMode="auto">
          <a:xfrm>
            <a:off x="1524000" y="6477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vi-VN" altLang="en-US" sz="1800" b="1"/>
              <a:t>2</a:t>
            </a:r>
            <a:endParaRPr lang="en-US" altLang="en-US" sz="1800" b="1"/>
          </a:p>
        </p:txBody>
      </p:sp>
      <p:sp>
        <p:nvSpPr>
          <p:cNvPr id="160" name="Explosion 1 159"/>
          <p:cNvSpPr/>
          <p:nvPr/>
        </p:nvSpPr>
        <p:spPr>
          <a:xfrm>
            <a:off x="7467600" y="990600"/>
            <a:ext cx="2438400" cy="13716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FFFF00"/>
                </a:solidFill>
              </a:rPr>
              <a:t>Hết giờ</a:t>
            </a:r>
            <a:endParaRPr lang="en-US" sz="2400" b="1" dirty="0">
              <a:solidFill>
                <a:srgbClr val="FFFF00"/>
              </a:solidFill>
            </a:endParaRPr>
          </a:p>
        </p:txBody>
      </p:sp>
      <p:pic>
        <p:nvPicPr>
          <p:cNvPr id="14441" name="Picture 5" descr="DOANOCH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28600"/>
            <a:ext cx="6467475" cy="571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752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26307"/>
                                        </p:tgtEl>
                                        <p:attrNameLst>
                                          <p:attrName>style.visibility</p:attrName>
                                        </p:attrNameLst>
                                      </p:cBhvr>
                                      <p:to>
                                        <p:strVal val="visible"/>
                                      </p:to>
                                    </p:set>
                                    <p:anim calcmode="discrete" valueType="clr">
                                      <p:cBhvr override="childStyle">
                                        <p:cTn id="7" dur="500"/>
                                        <p:tgtEl>
                                          <p:spTgt spid="22630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26307"/>
                                        </p:tgtEl>
                                        <p:attrNameLst>
                                          <p:attrName>fillcolor</p:attrName>
                                        </p:attrNameLst>
                                      </p:cBhvr>
                                      <p:tavLst>
                                        <p:tav tm="0">
                                          <p:val>
                                            <p:clrVal>
                                              <a:schemeClr val="accent2"/>
                                            </p:clrVal>
                                          </p:val>
                                        </p:tav>
                                        <p:tav tm="50000">
                                          <p:val>
                                            <p:clrVal>
                                              <a:schemeClr val="hlink"/>
                                            </p:clrVal>
                                          </p:val>
                                        </p:tav>
                                      </p:tavLst>
                                    </p:anim>
                                    <p:set>
                                      <p:cBhvr>
                                        <p:cTn id="9" dur="500"/>
                                        <p:tgtEl>
                                          <p:spTgt spid="22630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188427"/>
                                        </p:tgtEl>
                                      </p:cBhvr>
                                    </p:animEffect>
                                    <p:set>
                                      <p:cBhvr>
                                        <p:cTn id="14" dur="1" fill="hold">
                                          <p:stCondLst>
                                            <p:cond delay="499"/>
                                          </p:stCondLst>
                                        </p:cTn>
                                        <p:tgtEl>
                                          <p:spTgt spid="18842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par>
                                <p:cTn id="15" presetID="12" presetClass="entr" presetSubtype="4" fill="hold" nodeType="withEffect">
                                  <p:stCondLst>
                                    <p:cond delay="0"/>
                                  </p:stCondLst>
                                  <p:childTnLst>
                                    <p:set>
                                      <p:cBhvr>
                                        <p:cTn id="16" dur="1" fill="hold">
                                          <p:stCondLst>
                                            <p:cond delay="0"/>
                                          </p:stCondLst>
                                        </p:cTn>
                                        <p:tgtEl>
                                          <p:spTgt spid="188433"/>
                                        </p:tgtEl>
                                        <p:attrNameLst>
                                          <p:attrName>style.visibility</p:attrName>
                                        </p:attrNameLst>
                                      </p:cBhvr>
                                      <p:to>
                                        <p:strVal val="visible"/>
                                      </p:to>
                                    </p:set>
                                    <p:animEffect transition="in" filter="slide(fromBottom)">
                                      <p:cBhvr>
                                        <p:cTn id="17" dur="500"/>
                                        <p:tgtEl>
                                          <p:spTgt spid="1884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2000"/>
                                        <p:tgtEl>
                                          <p:spTgt spid="329"/>
                                        </p:tgtEl>
                                      </p:cBhvr>
                                    </p:animEffect>
                                    <p:set>
                                      <p:cBhvr>
                                        <p:cTn id="22" dur="1" fill="hold">
                                          <p:stCondLst>
                                            <p:cond delay="1999"/>
                                          </p:stCondLst>
                                        </p:cTn>
                                        <p:tgtEl>
                                          <p:spTgt spid="3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ding.wav"/>
                                        </p:tgtEl>
                                      </p:cMediaNode>
                                    </p:audio>
                                  </p:subTnLst>
                                </p:cTn>
                              </p:par>
                            </p:childTnLst>
                          </p:cTn>
                        </p:par>
                        <p:par>
                          <p:cTn id="23" fill="hold" nodeType="afterGroup">
                            <p:stCondLst>
                              <p:cond delay="2000"/>
                            </p:stCondLst>
                            <p:childTnLst>
                              <p:par>
                                <p:cTn id="24" presetID="9" presetClass="exit" presetSubtype="0" fill="hold" grpId="0" nodeType="afterEffect">
                                  <p:stCondLst>
                                    <p:cond delay="0"/>
                                  </p:stCondLst>
                                  <p:childTnLst>
                                    <p:animEffect transition="out" filter="dissolve">
                                      <p:cBhvr>
                                        <p:cTn id="25" dur="2000"/>
                                        <p:tgtEl>
                                          <p:spTgt spid="331"/>
                                        </p:tgtEl>
                                      </p:cBhvr>
                                    </p:animEffect>
                                    <p:set>
                                      <p:cBhvr>
                                        <p:cTn id="26" dur="1" fill="hold">
                                          <p:stCondLst>
                                            <p:cond delay="1999"/>
                                          </p:stCondLst>
                                        </p:cTn>
                                        <p:tgtEl>
                                          <p:spTgt spid="3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7" fill="hold" nodeType="afterGroup">
                            <p:stCondLst>
                              <p:cond delay="4000"/>
                            </p:stCondLst>
                            <p:childTnLst>
                              <p:par>
                                <p:cTn id="28" presetID="9" presetClass="exit" presetSubtype="0" fill="hold" grpId="0" nodeType="afterEffect">
                                  <p:stCondLst>
                                    <p:cond delay="0"/>
                                  </p:stCondLst>
                                  <p:childTnLst>
                                    <p:animEffect transition="out" filter="dissolve">
                                      <p:cBhvr>
                                        <p:cTn id="29" dur="2000"/>
                                        <p:tgtEl>
                                          <p:spTgt spid="332"/>
                                        </p:tgtEl>
                                      </p:cBhvr>
                                    </p:animEffect>
                                    <p:set>
                                      <p:cBhvr>
                                        <p:cTn id="30" dur="1" fill="hold">
                                          <p:stCondLst>
                                            <p:cond delay="1999"/>
                                          </p:stCondLst>
                                        </p:cTn>
                                        <p:tgtEl>
                                          <p:spTgt spid="33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1" fill="hold" nodeType="afterGroup">
                            <p:stCondLst>
                              <p:cond delay="6000"/>
                            </p:stCondLst>
                            <p:childTnLst>
                              <p:par>
                                <p:cTn id="32" presetID="9" presetClass="exit" presetSubtype="0" fill="hold" grpId="0" nodeType="afterEffect">
                                  <p:stCondLst>
                                    <p:cond delay="0"/>
                                  </p:stCondLst>
                                  <p:childTnLst>
                                    <p:animEffect transition="out" filter="dissolve">
                                      <p:cBhvr>
                                        <p:cTn id="33" dur="2000"/>
                                        <p:tgtEl>
                                          <p:spTgt spid="333"/>
                                        </p:tgtEl>
                                      </p:cBhvr>
                                    </p:animEffect>
                                    <p:set>
                                      <p:cBhvr>
                                        <p:cTn id="34" dur="1" fill="hold">
                                          <p:stCondLst>
                                            <p:cond delay="1999"/>
                                          </p:stCondLst>
                                        </p:cTn>
                                        <p:tgtEl>
                                          <p:spTgt spid="33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ding.wav"/>
                                        </p:tgtEl>
                                      </p:cMediaNode>
                                    </p:audio>
                                  </p:subTnLst>
                                </p:cTn>
                              </p:par>
                            </p:childTnLst>
                          </p:cTn>
                        </p:par>
                        <p:par>
                          <p:cTn id="35" fill="hold" nodeType="afterGroup">
                            <p:stCondLst>
                              <p:cond delay="8000"/>
                            </p:stCondLst>
                            <p:childTnLst>
                              <p:par>
                                <p:cTn id="36" presetID="9" presetClass="exit" presetSubtype="0" fill="hold" grpId="0" nodeType="afterEffect">
                                  <p:stCondLst>
                                    <p:cond delay="0"/>
                                  </p:stCondLst>
                                  <p:childTnLst>
                                    <p:animEffect transition="out" filter="dissolve">
                                      <p:cBhvr>
                                        <p:cTn id="37" dur="2000"/>
                                        <p:tgtEl>
                                          <p:spTgt spid="334"/>
                                        </p:tgtEl>
                                      </p:cBhvr>
                                    </p:animEffect>
                                    <p:set>
                                      <p:cBhvr>
                                        <p:cTn id="38" dur="1" fill="hold">
                                          <p:stCondLst>
                                            <p:cond delay="1999"/>
                                          </p:stCondLst>
                                        </p:cTn>
                                        <p:tgtEl>
                                          <p:spTgt spid="33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9" fill="hold" nodeType="afterGroup">
                            <p:stCondLst>
                              <p:cond delay="10000"/>
                            </p:stCondLst>
                            <p:childTnLst>
                              <p:par>
                                <p:cTn id="40" presetID="9" presetClass="exit" presetSubtype="0" fill="hold" grpId="0" nodeType="afterEffect">
                                  <p:stCondLst>
                                    <p:cond delay="0"/>
                                  </p:stCondLst>
                                  <p:childTnLst>
                                    <p:animEffect transition="out" filter="dissolve">
                                      <p:cBhvr>
                                        <p:cTn id="41" dur="2000"/>
                                        <p:tgtEl>
                                          <p:spTgt spid="335"/>
                                        </p:tgtEl>
                                      </p:cBhvr>
                                    </p:animEffect>
                                    <p:set>
                                      <p:cBhvr>
                                        <p:cTn id="42" dur="1" fill="hold">
                                          <p:stCondLst>
                                            <p:cond delay="1999"/>
                                          </p:stCondLst>
                                        </p:cTn>
                                        <p:tgtEl>
                                          <p:spTgt spid="33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3" fill="hold" nodeType="afterGroup">
                            <p:stCondLst>
                              <p:cond delay="12000"/>
                            </p:stCondLst>
                            <p:childTnLst>
                              <p:par>
                                <p:cTn id="44" presetID="9" presetClass="exit" presetSubtype="0" fill="hold" grpId="0" nodeType="afterEffect">
                                  <p:stCondLst>
                                    <p:cond delay="0"/>
                                  </p:stCondLst>
                                  <p:childTnLst>
                                    <p:animEffect transition="out" filter="dissolve">
                                      <p:cBhvr>
                                        <p:cTn id="45" dur="2000"/>
                                        <p:tgtEl>
                                          <p:spTgt spid="336"/>
                                        </p:tgtEl>
                                      </p:cBhvr>
                                    </p:animEffect>
                                    <p:set>
                                      <p:cBhvr>
                                        <p:cTn id="46" dur="1" fill="hold">
                                          <p:stCondLst>
                                            <p:cond delay="1999"/>
                                          </p:stCondLst>
                                        </p:cTn>
                                        <p:tgtEl>
                                          <p:spTgt spid="33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nodeType="afterGroup">
                            <p:stCondLst>
                              <p:cond delay="14000"/>
                            </p:stCondLst>
                            <p:childTnLst>
                              <p:par>
                                <p:cTn id="48" presetID="9" presetClass="exit" presetSubtype="0" fill="hold" grpId="0" nodeType="afterEffect">
                                  <p:stCondLst>
                                    <p:cond delay="0"/>
                                  </p:stCondLst>
                                  <p:childTnLst>
                                    <p:animEffect transition="out" filter="dissolve">
                                      <p:cBhvr>
                                        <p:cTn id="49" dur="2000"/>
                                        <p:tgtEl>
                                          <p:spTgt spid="337"/>
                                        </p:tgtEl>
                                      </p:cBhvr>
                                    </p:animEffect>
                                    <p:set>
                                      <p:cBhvr>
                                        <p:cTn id="50" dur="1" fill="hold">
                                          <p:stCondLst>
                                            <p:cond delay="1999"/>
                                          </p:stCondLst>
                                        </p:cTn>
                                        <p:tgtEl>
                                          <p:spTgt spid="33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1" fill="hold" nodeType="afterGroup">
                            <p:stCondLst>
                              <p:cond delay="16000"/>
                            </p:stCondLst>
                            <p:childTnLst>
                              <p:par>
                                <p:cTn id="52" presetID="9" presetClass="exit" presetSubtype="0" fill="hold" grpId="0" nodeType="afterEffect">
                                  <p:stCondLst>
                                    <p:cond delay="0"/>
                                  </p:stCondLst>
                                  <p:childTnLst>
                                    <p:animEffect transition="out" filter="dissolve">
                                      <p:cBhvr>
                                        <p:cTn id="53" dur="2000"/>
                                        <p:tgtEl>
                                          <p:spTgt spid="338"/>
                                        </p:tgtEl>
                                      </p:cBhvr>
                                    </p:animEffect>
                                    <p:set>
                                      <p:cBhvr>
                                        <p:cTn id="54" dur="1" fill="hold">
                                          <p:stCondLst>
                                            <p:cond delay="1999"/>
                                          </p:stCondLst>
                                        </p:cTn>
                                        <p:tgtEl>
                                          <p:spTgt spid="33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5" fill="hold" nodeType="afterGroup">
                            <p:stCondLst>
                              <p:cond delay="18000"/>
                            </p:stCondLst>
                            <p:childTnLst>
                              <p:par>
                                <p:cTn id="56" presetID="9" presetClass="exit" presetSubtype="0" fill="hold" grpId="0" nodeType="afterEffect">
                                  <p:stCondLst>
                                    <p:cond delay="0"/>
                                  </p:stCondLst>
                                  <p:childTnLst>
                                    <p:animEffect transition="out" filter="dissolve">
                                      <p:cBhvr>
                                        <p:cTn id="57" dur="2000"/>
                                        <p:tgtEl>
                                          <p:spTgt spid="339"/>
                                        </p:tgtEl>
                                      </p:cBhvr>
                                    </p:animEffect>
                                    <p:set>
                                      <p:cBhvr>
                                        <p:cTn id="58" dur="1" fill="hold">
                                          <p:stCondLst>
                                            <p:cond delay="1999"/>
                                          </p:stCondLst>
                                        </p:cTn>
                                        <p:tgtEl>
                                          <p:spTgt spid="33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ding.wav"/>
                                        </p:tgtEl>
                                      </p:cMediaNode>
                                    </p:audio>
                                  </p:subTnLst>
                                </p:cTn>
                              </p:par>
                            </p:childTnLst>
                          </p:cTn>
                        </p:par>
                        <p:par>
                          <p:cTn id="59" fill="hold" nodeType="afterGroup">
                            <p:stCondLst>
                              <p:cond delay="20000"/>
                            </p:stCondLst>
                            <p:childTnLst>
                              <p:par>
                                <p:cTn id="60" presetID="9" presetClass="exit" presetSubtype="0" fill="hold" grpId="0" nodeType="afterEffect">
                                  <p:stCondLst>
                                    <p:cond delay="0"/>
                                  </p:stCondLst>
                                  <p:childTnLst>
                                    <p:animEffect transition="out" filter="dissolve">
                                      <p:cBhvr>
                                        <p:cTn id="61" dur="2000"/>
                                        <p:tgtEl>
                                          <p:spTgt spid="340"/>
                                        </p:tgtEl>
                                      </p:cBhvr>
                                    </p:animEffect>
                                    <p:set>
                                      <p:cBhvr>
                                        <p:cTn id="62" dur="1" fill="hold">
                                          <p:stCondLst>
                                            <p:cond delay="1999"/>
                                          </p:stCondLst>
                                        </p:cTn>
                                        <p:tgtEl>
                                          <p:spTgt spid="340"/>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3" fill="hold" nodeType="afterGroup">
                            <p:stCondLst>
                              <p:cond delay="22000"/>
                            </p:stCondLst>
                            <p:childTnLst>
                              <p:par>
                                <p:cTn id="64" presetID="9" presetClass="exit" presetSubtype="0" fill="hold" grpId="0" nodeType="afterEffect">
                                  <p:stCondLst>
                                    <p:cond delay="0"/>
                                  </p:stCondLst>
                                  <p:childTnLst>
                                    <p:animEffect transition="out" filter="dissolve">
                                      <p:cBhvr>
                                        <p:cTn id="65" dur="2000"/>
                                        <p:tgtEl>
                                          <p:spTgt spid="341"/>
                                        </p:tgtEl>
                                      </p:cBhvr>
                                    </p:animEffect>
                                    <p:set>
                                      <p:cBhvr>
                                        <p:cTn id="66" dur="1" fill="hold">
                                          <p:stCondLst>
                                            <p:cond delay="1999"/>
                                          </p:stCondLst>
                                        </p:cTn>
                                        <p:tgtEl>
                                          <p:spTgt spid="34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7" fill="hold" nodeType="afterGroup">
                            <p:stCondLst>
                              <p:cond delay="24000"/>
                            </p:stCondLst>
                            <p:childTnLst>
                              <p:par>
                                <p:cTn id="68" presetID="9" presetClass="exit" presetSubtype="0" fill="hold" grpId="0" nodeType="afterEffect">
                                  <p:stCondLst>
                                    <p:cond delay="0"/>
                                  </p:stCondLst>
                                  <p:childTnLst>
                                    <p:animEffect transition="out" filter="dissolve">
                                      <p:cBhvr>
                                        <p:cTn id="69" dur="2000"/>
                                        <p:tgtEl>
                                          <p:spTgt spid="342"/>
                                        </p:tgtEl>
                                      </p:cBhvr>
                                    </p:animEffect>
                                    <p:set>
                                      <p:cBhvr>
                                        <p:cTn id="70" dur="1" fill="hold">
                                          <p:stCondLst>
                                            <p:cond delay="1999"/>
                                          </p:stCondLst>
                                        </p:cTn>
                                        <p:tgtEl>
                                          <p:spTgt spid="34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ding.wav"/>
                                        </p:tgtEl>
                                      </p:cMediaNode>
                                    </p:audio>
                                  </p:subTnLst>
                                </p:cTn>
                              </p:par>
                            </p:childTnLst>
                          </p:cTn>
                        </p:par>
                        <p:par>
                          <p:cTn id="71" fill="hold" nodeType="afterGroup">
                            <p:stCondLst>
                              <p:cond delay="26000"/>
                            </p:stCondLst>
                            <p:childTnLst>
                              <p:par>
                                <p:cTn id="72" presetID="9" presetClass="exit" presetSubtype="0" fill="hold" grpId="0" nodeType="afterEffect">
                                  <p:stCondLst>
                                    <p:cond delay="0"/>
                                  </p:stCondLst>
                                  <p:childTnLst>
                                    <p:animEffect transition="out" filter="dissolve">
                                      <p:cBhvr>
                                        <p:cTn id="73" dur="2000"/>
                                        <p:tgtEl>
                                          <p:spTgt spid="343"/>
                                        </p:tgtEl>
                                      </p:cBhvr>
                                    </p:animEffect>
                                    <p:set>
                                      <p:cBhvr>
                                        <p:cTn id="74" dur="1" fill="hold">
                                          <p:stCondLst>
                                            <p:cond delay="1999"/>
                                          </p:stCondLst>
                                        </p:cTn>
                                        <p:tgtEl>
                                          <p:spTgt spid="34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ding.wav"/>
                                        </p:tgtEl>
                                      </p:cMediaNode>
                                    </p:audio>
                                  </p:subTnLst>
                                </p:cTn>
                              </p:par>
                            </p:childTnLst>
                          </p:cTn>
                        </p:par>
                        <p:par>
                          <p:cTn id="75" fill="hold" nodeType="afterGroup">
                            <p:stCondLst>
                              <p:cond delay="28000"/>
                            </p:stCondLst>
                            <p:childTnLst>
                              <p:par>
                                <p:cTn id="76" presetID="9" presetClass="exit" presetSubtype="0" fill="hold" grpId="0" nodeType="afterEffect">
                                  <p:stCondLst>
                                    <p:cond delay="0"/>
                                  </p:stCondLst>
                                  <p:childTnLst>
                                    <p:animEffect transition="out" filter="dissolve">
                                      <p:cBhvr>
                                        <p:cTn id="77" dur="2000"/>
                                        <p:tgtEl>
                                          <p:spTgt spid="344"/>
                                        </p:tgtEl>
                                      </p:cBhvr>
                                    </p:animEffect>
                                    <p:set>
                                      <p:cBhvr>
                                        <p:cTn id="78" dur="1" fill="hold">
                                          <p:stCondLst>
                                            <p:cond delay="1999"/>
                                          </p:stCondLst>
                                        </p:cTn>
                                        <p:tgtEl>
                                          <p:spTgt spid="3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par>
                                <p:cTn id="79" presetID="29" presetClass="entr" presetSubtype="0" fill="hold" grpId="0" nodeType="withEffect">
                                  <p:stCondLst>
                                    <p:cond delay="0"/>
                                  </p:stCondLst>
                                  <p:childTnLst>
                                    <p:set>
                                      <p:cBhvr>
                                        <p:cTn id="80" dur="1" fill="hold">
                                          <p:stCondLst>
                                            <p:cond delay="0"/>
                                          </p:stCondLst>
                                        </p:cTn>
                                        <p:tgtEl>
                                          <p:spTgt spid="160"/>
                                        </p:tgtEl>
                                        <p:attrNameLst>
                                          <p:attrName>style.visibility</p:attrName>
                                        </p:attrNameLst>
                                      </p:cBhvr>
                                      <p:to>
                                        <p:strVal val="visible"/>
                                      </p:to>
                                    </p:set>
                                    <p:anim calcmode="lin" valueType="num">
                                      <p:cBhvr>
                                        <p:cTn id="81" dur="1000" fill="hold"/>
                                        <p:tgtEl>
                                          <p:spTgt spid="160"/>
                                        </p:tgtEl>
                                        <p:attrNameLst>
                                          <p:attrName>ppt_x</p:attrName>
                                        </p:attrNameLst>
                                      </p:cBhvr>
                                      <p:tavLst>
                                        <p:tav tm="0">
                                          <p:val>
                                            <p:strVal val="#ppt_x-.2"/>
                                          </p:val>
                                        </p:tav>
                                        <p:tav tm="100000">
                                          <p:val>
                                            <p:strVal val="#ppt_x"/>
                                          </p:val>
                                        </p:tav>
                                      </p:tavLst>
                                    </p:anim>
                                    <p:anim calcmode="lin" valueType="num">
                                      <p:cBhvr>
                                        <p:cTn id="82" dur="1000" fill="hold"/>
                                        <p:tgtEl>
                                          <p:spTgt spid="160"/>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60"/>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xit" presetSubtype="4" fill="hold" nodeType="clickEffect">
                                  <p:stCondLst>
                                    <p:cond delay="0"/>
                                  </p:stCondLst>
                                  <p:childTnLst>
                                    <p:anim calcmode="lin" valueType="num">
                                      <p:cBhvr additive="base">
                                        <p:cTn id="87" dur="500"/>
                                        <p:tgtEl>
                                          <p:spTgt spid="25761"/>
                                        </p:tgtEl>
                                        <p:attrNameLst>
                                          <p:attrName>ppt_x</p:attrName>
                                        </p:attrNameLst>
                                      </p:cBhvr>
                                      <p:tavLst>
                                        <p:tav tm="0">
                                          <p:val>
                                            <p:strVal val="ppt_x"/>
                                          </p:val>
                                        </p:tav>
                                        <p:tav tm="100000">
                                          <p:val>
                                            <p:strVal val="ppt_x"/>
                                          </p:val>
                                        </p:tav>
                                      </p:tavLst>
                                    </p:anim>
                                    <p:anim calcmode="lin" valueType="num">
                                      <p:cBhvr additive="base">
                                        <p:cTn id="88" dur="500"/>
                                        <p:tgtEl>
                                          <p:spTgt spid="25761"/>
                                        </p:tgtEl>
                                        <p:attrNameLst>
                                          <p:attrName>ppt_y</p:attrName>
                                        </p:attrNameLst>
                                      </p:cBhvr>
                                      <p:tavLst>
                                        <p:tav tm="0">
                                          <p:val>
                                            <p:strVal val="ppt_y"/>
                                          </p:val>
                                        </p:tav>
                                        <p:tav tm="100000">
                                          <p:val>
                                            <p:strVal val="1+ppt_h/2"/>
                                          </p:val>
                                        </p:tav>
                                      </p:tavLst>
                                    </p:anim>
                                    <p:set>
                                      <p:cBhvr>
                                        <p:cTn id="89" dur="1" fill="hold">
                                          <p:stCondLst>
                                            <p:cond delay="499"/>
                                          </p:stCondLst>
                                        </p:cTn>
                                        <p:tgtEl>
                                          <p:spTgt spid="2576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329"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1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gray">
          <a:xfrm>
            <a:off x="2085975" y="2590800"/>
            <a:ext cx="0" cy="2833688"/>
          </a:xfrm>
          <a:prstGeom prst="line">
            <a:avLst/>
          </a:prstGeom>
          <a:noFill/>
          <a:ln w="57150">
            <a:pattFill prst="sphere">
              <a:fgClr>
                <a:srgbClr val="FF3300"/>
              </a:fgClr>
              <a:bgClr>
                <a:srgbClr val="FFCC00"/>
              </a:bgClr>
            </a:patt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26307" name="Text Box 9"/>
          <p:cNvSpPr txBox="1">
            <a:spLocks noChangeArrowheads="1"/>
          </p:cNvSpPr>
          <p:nvPr/>
        </p:nvSpPr>
        <p:spPr bwMode="gray">
          <a:xfrm>
            <a:off x="3962400" y="6019800"/>
            <a:ext cx="4724400" cy="523875"/>
          </a:xfrm>
          <a:prstGeom prst="rect">
            <a:avLst/>
          </a:prstGeom>
          <a:gradFill rotWithShape="1">
            <a:gsLst>
              <a:gs pos="0">
                <a:srgbClr val="CC0000"/>
              </a:gs>
              <a:gs pos="100000">
                <a:schemeClr val="bg1"/>
              </a:gs>
            </a:gsLst>
            <a:lin ang="2700000" scaled="1"/>
          </a:gradFill>
          <a:ln w="9525" algn="ctr">
            <a:noFill/>
            <a:miter lim="800000"/>
            <a:headEnd/>
            <a:tailEnd/>
          </a:ln>
        </p:spPr>
        <p:txBody>
          <a:bodyPr>
            <a:spAutoFit/>
          </a:bodyPr>
          <a:lstStyle/>
          <a:p>
            <a:pPr algn="ctr" eaLnBrk="1" hangingPunct="1">
              <a:defRPr/>
            </a:pPr>
            <a:r>
              <a:rPr lang="vi-VN" sz="2800" b="1" dirty="0">
                <a:effectLst>
                  <a:outerShdw blurRad="38100" dist="38100" dir="2700000" algn="tl">
                    <a:srgbClr val="FFFFFF"/>
                  </a:outerShdw>
                </a:effectLst>
                <a:latin typeface="Times New Roman" pitchFamily="18" charset="0"/>
                <a:cs typeface="Times New Roman" pitchFamily="18" charset="0"/>
              </a:rPr>
              <a:t>BA  THỂ  CỦA  NƯỚC</a:t>
            </a:r>
            <a:endParaRPr lang="th-TH" sz="2800" b="1" dirty="0">
              <a:effectLst>
                <a:outerShdw blurRad="38100" dist="38100" dir="2700000" algn="tl">
                  <a:srgbClr val="FFFFFF"/>
                </a:outerShdw>
              </a:effectLst>
              <a:latin typeface="Times New Roman" pitchFamily="18" charset="0"/>
            </a:endParaRPr>
          </a:p>
        </p:txBody>
      </p:sp>
      <p:graphicFrame>
        <p:nvGraphicFramePr>
          <p:cNvPr id="226310" name="Group 6"/>
          <p:cNvGraphicFramePr>
            <a:graphicFrameLocks noGrp="1"/>
          </p:cNvGraphicFramePr>
          <p:nvPr/>
        </p:nvGraphicFramePr>
        <p:xfrm>
          <a:off x="4953000" y="525780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Ô</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Ặ</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9718" name="Group 24"/>
          <p:cNvGrpSpPr>
            <a:grpSpLocks/>
          </p:cNvGrpSpPr>
          <p:nvPr/>
        </p:nvGrpSpPr>
        <p:grpSpPr bwMode="auto">
          <a:xfrm>
            <a:off x="4044950" y="6019800"/>
            <a:ext cx="1060450" cy="609600"/>
            <a:chOff x="288" y="2784"/>
            <a:chExt cx="672" cy="1344"/>
          </a:xfrm>
        </p:grpSpPr>
        <p:sp>
          <p:nvSpPr>
            <p:cNvPr id="29888"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89"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1</a:t>
              </a:r>
              <a:endParaRPr lang="th-TH" altLang="en-US"/>
            </a:p>
          </p:txBody>
        </p:sp>
      </p:grpSp>
      <p:graphicFrame>
        <p:nvGraphicFramePr>
          <p:cNvPr id="226331" name="Group 27"/>
          <p:cNvGraphicFramePr>
            <a:graphicFrameLocks noGrp="1"/>
          </p:cNvGraphicFramePr>
          <p:nvPr/>
        </p:nvGraphicFramePr>
        <p:xfrm>
          <a:off x="3722688" y="4479925"/>
          <a:ext cx="4964113"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gridCol w="620713">
                  <a:extLst>
                    <a:ext uri="{9D8B030D-6E8A-4147-A177-3AD203B41FA5}">
                      <a16:colId xmlns:a16="http://schemas.microsoft.com/office/drawing/2014/main" val="20007"/>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Ó</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Ả</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51" name="Group 47"/>
          <p:cNvGraphicFramePr>
            <a:graphicFrameLocks noGrp="1"/>
          </p:cNvGraphicFramePr>
          <p:nvPr/>
        </p:nvGraphicFramePr>
        <p:xfrm>
          <a:off x="6172200" y="2879725"/>
          <a:ext cx="36576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554037">
                  <a:extLst>
                    <a:ext uri="{9D8B030D-6E8A-4147-A177-3AD203B41FA5}">
                      <a16:colId xmlns:a16="http://schemas.microsoft.com/office/drawing/2014/main" val="20005"/>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B</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A</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Ơ</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I</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67" name="Group 63"/>
          <p:cNvGraphicFramePr>
            <a:graphicFrameLocks noGrp="1"/>
          </p:cNvGraphicFramePr>
          <p:nvPr/>
        </p:nvGraphicFramePr>
        <p:xfrm>
          <a:off x="3048000" y="362585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Ư</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T</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Ụ</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9773" name="Group 81"/>
          <p:cNvGrpSpPr>
            <a:grpSpLocks/>
          </p:cNvGrpSpPr>
          <p:nvPr/>
        </p:nvGrpSpPr>
        <p:grpSpPr bwMode="auto">
          <a:xfrm>
            <a:off x="5105400" y="6019800"/>
            <a:ext cx="900113" cy="609600"/>
            <a:chOff x="288" y="2784"/>
            <a:chExt cx="672" cy="1344"/>
          </a:xfrm>
        </p:grpSpPr>
        <p:sp>
          <p:nvSpPr>
            <p:cNvPr id="29886"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87"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2</a:t>
              </a:r>
              <a:endParaRPr lang="th-TH" altLang="en-US"/>
            </a:p>
          </p:txBody>
        </p:sp>
      </p:grpSp>
      <p:grpSp>
        <p:nvGrpSpPr>
          <p:cNvPr id="29774" name="Group 84"/>
          <p:cNvGrpSpPr>
            <a:grpSpLocks/>
          </p:cNvGrpSpPr>
          <p:nvPr/>
        </p:nvGrpSpPr>
        <p:grpSpPr bwMode="auto">
          <a:xfrm>
            <a:off x="6019800" y="6019800"/>
            <a:ext cx="990600" cy="609600"/>
            <a:chOff x="288" y="2784"/>
            <a:chExt cx="672" cy="1344"/>
          </a:xfrm>
        </p:grpSpPr>
        <p:sp>
          <p:nvSpPr>
            <p:cNvPr id="29884"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85"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3</a:t>
              </a:r>
              <a:endParaRPr lang="th-TH" altLang="en-US"/>
            </a:p>
          </p:txBody>
        </p:sp>
      </p:grpSp>
      <p:grpSp>
        <p:nvGrpSpPr>
          <p:cNvPr id="29775" name="Group 87"/>
          <p:cNvGrpSpPr>
            <a:grpSpLocks/>
          </p:cNvGrpSpPr>
          <p:nvPr/>
        </p:nvGrpSpPr>
        <p:grpSpPr bwMode="auto">
          <a:xfrm>
            <a:off x="7010400" y="6019800"/>
            <a:ext cx="1219200" cy="609600"/>
            <a:chOff x="288" y="2784"/>
            <a:chExt cx="672" cy="1344"/>
          </a:xfrm>
        </p:grpSpPr>
        <p:sp>
          <p:nvSpPr>
            <p:cNvPr id="29882"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83"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4</a:t>
              </a:r>
              <a:endParaRPr lang="th-TH" altLang="en-US"/>
            </a:p>
          </p:txBody>
        </p:sp>
      </p:grpSp>
      <p:grpSp>
        <p:nvGrpSpPr>
          <p:cNvPr id="10" name="Group 119"/>
          <p:cNvGrpSpPr>
            <a:grpSpLocks/>
          </p:cNvGrpSpPr>
          <p:nvPr/>
        </p:nvGrpSpPr>
        <p:grpSpPr bwMode="auto">
          <a:xfrm>
            <a:off x="3733800" y="4481513"/>
            <a:ext cx="4910138" cy="700087"/>
            <a:chOff x="576" y="2592"/>
            <a:chExt cx="3093" cy="441"/>
          </a:xfrm>
        </p:grpSpPr>
        <p:grpSp>
          <p:nvGrpSpPr>
            <p:cNvPr id="29850" name="Group 120"/>
            <p:cNvGrpSpPr>
              <a:grpSpLocks/>
            </p:cNvGrpSpPr>
            <p:nvPr/>
          </p:nvGrpSpPr>
          <p:grpSpPr bwMode="auto">
            <a:xfrm>
              <a:off x="576" y="2592"/>
              <a:ext cx="366" cy="432"/>
              <a:chOff x="336" y="2112"/>
              <a:chExt cx="480" cy="576"/>
            </a:xfrm>
          </p:grpSpPr>
          <p:sp>
            <p:nvSpPr>
              <p:cNvPr id="29879"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8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8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51" name="Group 124"/>
            <p:cNvGrpSpPr>
              <a:grpSpLocks/>
            </p:cNvGrpSpPr>
            <p:nvPr/>
          </p:nvGrpSpPr>
          <p:grpSpPr bwMode="auto">
            <a:xfrm>
              <a:off x="960" y="2592"/>
              <a:ext cx="366" cy="432"/>
              <a:chOff x="336" y="2112"/>
              <a:chExt cx="480" cy="576"/>
            </a:xfrm>
          </p:grpSpPr>
          <p:sp>
            <p:nvSpPr>
              <p:cNvPr id="29876"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7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7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52" name="Group 128"/>
            <p:cNvGrpSpPr>
              <a:grpSpLocks/>
            </p:cNvGrpSpPr>
            <p:nvPr/>
          </p:nvGrpSpPr>
          <p:grpSpPr bwMode="auto">
            <a:xfrm>
              <a:off x="1344" y="2592"/>
              <a:ext cx="366" cy="432"/>
              <a:chOff x="336" y="2112"/>
              <a:chExt cx="480" cy="576"/>
            </a:xfrm>
          </p:grpSpPr>
          <p:sp>
            <p:nvSpPr>
              <p:cNvPr id="29873"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74"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75"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53" name="Group 132"/>
            <p:cNvGrpSpPr>
              <a:grpSpLocks/>
            </p:cNvGrpSpPr>
            <p:nvPr/>
          </p:nvGrpSpPr>
          <p:grpSpPr bwMode="auto">
            <a:xfrm>
              <a:off x="1728" y="2592"/>
              <a:ext cx="366" cy="432"/>
              <a:chOff x="336" y="2112"/>
              <a:chExt cx="480" cy="576"/>
            </a:xfrm>
          </p:grpSpPr>
          <p:sp>
            <p:nvSpPr>
              <p:cNvPr id="29870"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71"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72"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54" name="Group 136"/>
            <p:cNvGrpSpPr>
              <a:grpSpLocks/>
            </p:cNvGrpSpPr>
            <p:nvPr/>
          </p:nvGrpSpPr>
          <p:grpSpPr bwMode="auto">
            <a:xfrm>
              <a:off x="2121" y="2592"/>
              <a:ext cx="366" cy="432"/>
              <a:chOff x="336" y="2084"/>
              <a:chExt cx="480" cy="576"/>
            </a:xfrm>
          </p:grpSpPr>
          <p:sp>
            <p:nvSpPr>
              <p:cNvPr id="29867" name="AutoShape 7"/>
              <p:cNvSpPr>
                <a:spLocks noChangeArrowheads="1"/>
              </p:cNvSpPr>
              <p:nvPr/>
            </p:nvSpPr>
            <p:spPr bwMode="gray">
              <a:xfrm>
                <a:off x="336" y="2084"/>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6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69"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3</a:t>
                </a:r>
                <a:endParaRPr lang="th-TH" altLang="en-US" sz="2400">
                  <a:solidFill>
                    <a:srgbClr val="000099"/>
                  </a:solidFill>
                </a:endParaRPr>
              </a:p>
            </p:txBody>
          </p:sp>
        </p:grpSp>
        <p:grpSp>
          <p:nvGrpSpPr>
            <p:cNvPr id="29855" name="Group 140"/>
            <p:cNvGrpSpPr>
              <a:grpSpLocks/>
            </p:cNvGrpSpPr>
            <p:nvPr/>
          </p:nvGrpSpPr>
          <p:grpSpPr bwMode="auto">
            <a:xfrm>
              <a:off x="2514" y="2601"/>
              <a:ext cx="366" cy="432"/>
              <a:chOff x="336" y="2112"/>
              <a:chExt cx="480" cy="576"/>
            </a:xfrm>
          </p:grpSpPr>
          <p:sp>
            <p:nvSpPr>
              <p:cNvPr id="29864"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65"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66"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56" name="Group 144"/>
            <p:cNvGrpSpPr>
              <a:grpSpLocks/>
            </p:cNvGrpSpPr>
            <p:nvPr/>
          </p:nvGrpSpPr>
          <p:grpSpPr bwMode="auto">
            <a:xfrm>
              <a:off x="2910" y="2601"/>
              <a:ext cx="366" cy="432"/>
              <a:chOff x="336" y="2112"/>
              <a:chExt cx="480" cy="576"/>
            </a:xfrm>
          </p:grpSpPr>
          <p:sp>
            <p:nvSpPr>
              <p:cNvPr id="29861"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62"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63"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57" name="Group 148"/>
            <p:cNvGrpSpPr>
              <a:grpSpLocks/>
            </p:cNvGrpSpPr>
            <p:nvPr/>
          </p:nvGrpSpPr>
          <p:grpSpPr bwMode="auto">
            <a:xfrm>
              <a:off x="3303" y="2601"/>
              <a:ext cx="366" cy="432"/>
              <a:chOff x="336" y="2112"/>
              <a:chExt cx="480" cy="576"/>
            </a:xfrm>
          </p:grpSpPr>
          <p:sp>
            <p:nvSpPr>
              <p:cNvPr id="29858"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59"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60"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29777" name="Group 152"/>
          <p:cNvGrpSpPr>
            <a:grpSpLocks/>
          </p:cNvGrpSpPr>
          <p:nvPr/>
        </p:nvGrpSpPr>
        <p:grpSpPr bwMode="auto">
          <a:xfrm>
            <a:off x="4953000" y="5253038"/>
            <a:ext cx="4257675" cy="690562"/>
            <a:chOff x="1380" y="3033"/>
            <a:chExt cx="2682" cy="435"/>
          </a:xfrm>
        </p:grpSpPr>
        <p:grpSp>
          <p:nvGrpSpPr>
            <p:cNvPr id="29822" name="Group 153"/>
            <p:cNvGrpSpPr>
              <a:grpSpLocks/>
            </p:cNvGrpSpPr>
            <p:nvPr/>
          </p:nvGrpSpPr>
          <p:grpSpPr bwMode="auto">
            <a:xfrm>
              <a:off x="2544" y="3033"/>
              <a:ext cx="366" cy="432"/>
              <a:chOff x="336" y="2072"/>
              <a:chExt cx="480" cy="576"/>
            </a:xfrm>
          </p:grpSpPr>
          <p:sp>
            <p:nvSpPr>
              <p:cNvPr id="29847"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48" name="Freeform 8"/>
              <p:cNvSpPr>
                <a:spLocks/>
              </p:cNvSpPr>
              <p:nvPr/>
            </p:nvSpPr>
            <p:spPr bwMode="gray">
              <a:xfrm>
                <a:off x="379" y="2136"/>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49"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23" name="Group 157"/>
            <p:cNvGrpSpPr>
              <a:grpSpLocks/>
            </p:cNvGrpSpPr>
            <p:nvPr/>
          </p:nvGrpSpPr>
          <p:grpSpPr bwMode="auto">
            <a:xfrm>
              <a:off x="2928" y="3033"/>
              <a:ext cx="366" cy="432"/>
              <a:chOff x="336" y="2072"/>
              <a:chExt cx="480" cy="576"/>
            </a:xfrm>
          </p:grpSpPr>
          <p:sp>
            <p:nvSpPr>
              <p:cNvPr id="29844"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45"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46"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24" name="Group 161"/>
            <p:cNvGrpSpPr>
              <a:grpSpLocks/>
            </p:cNvGrpSpPr>
            <p:nvPr/>
          </p:nvGrpSpPr>
          <p:grpSpPr bwMode="auto">
            <a:xfrm>
              <a:off x="3312" y="3033"/>
              <a:ext cx="366" cy="432"/>
              <a:chOff x="336" y="2072"/>
              <a:chExt cx="480" cy="576"/>
            </a:xfrm>
          </p:grpSpPr>
          <p:sp>
            <p:nvSpPr>
              <p:cNvPr id="29841"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42"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43"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25" name="Group 165"/>
            <p:cNvGrpSpPr>
              <a:grpSpLocks/>
            </p:cNvGrpSpPr>
            <p:nvPr/>
          </p:nvGrpSpPr>
          <p:grpSpPr bwMode="auto">
            <a:xfrm>
              <a:off x="3696" y="3033"/>
              <a:ext cx="366" cy="432"/>
              <a:chOff x="336" y="2072"/>
              <a:chExt cx="480" cy="576"/>
            </a:xfrm>
          </p:grpSpPr>
          <p:sp>
            <p:nvSpPr>
              <p:cNvPr id="29838"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39"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40"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26" name="Group 169"/>
            <p:cNvGrpSpPr>
              <a:grpSpLocks/>
            </p:cNvGrpSpPr>
            <p:nvPr/>
          </p:nvGrpSpPr>
          <p:grpSpPr bwMode="auto">
            <a:xfrm>
              <a:off x="2145" y="3036"/>
              <a:ext cx="366" cy="432"/>
              <a:chOff x="336" y="2112"/>
              <a:chExt cx="480" cy="576"/>
            </a:xfrm>
          </p:grpSpPr>
          <p:sp>
            <p:nvSpPr>
              <p:cNvPr id="29835"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36"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37"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4</a:t>
                </a:r>
                <a:endParaRPr lang="th-TH" altLang="en-US" sz="2400">
                  <a:solidFill>
                    <a:srgbClr val="000099"/>
                  </a:solidFill>
                </a:endParaRPr>
              </a:p>
            </p:txBody>
          </p:sp>
        </p:grpSp>
        <p:grpSp>
          <p:nvGrpSpPr>
            <p:cNvPr id="29827" name="Group 173"/>
            <p:cNvGrpSpPr>
              <a:grpSpLocks/>
            </p:cNvGrpSpPr>
            <p:nvPr/>
          </p:nvGrpSpPr>
          <p:grpSpPr bwMode="auto">
            <a:xfrm>
              <a:off x="1764" y="3033"/>
              <a:ext cx="366" cy="432"/>
              <a:chOff x="336" y="2112"/>
              <a:chExt cx="480" cy="576"/>
            </a:xfrm>
          </p:grpSpPr>
          <p:sp>
            <p:nvSpPr>
              <p:cNvPr id="29832"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33"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34"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29828" name="Group 177"/>
            <p:cNvGrpSpPr>
              <a:grpSpLocks/>
            </p:cNvGrpSpPr>
            <p:nvPr/>
          </p:nvGrpSpPr>
          <p:grpSpPr bwMode="auto">
            <a:xfrm>
              <a:off x="1380" y="3033"/>
              <a:ext cx="366" cy="432"/>
              <a:chOff x="336" y="2112"/>
              <a:chExt cx="480" cy="576"/>
            </a:xfrm>
          </p:grpSpPr>
          <p:sp>
            <p:nvSpPr>
              <p:cNvPr id="29829"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2983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2983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188428" name="Group 216"/>
          <p:cNvGrpSpPr>
            <a:grpSpLocks/>
          </p:cNvGrpSpPr>
          <p:nvPr/>
        </p:nvGrpSpPr>
        <p:grpSpPr bwMode="auto">
          <a:xfrm>
            <a:off x="1828800" y="4521200"/>
            <a:ext cx="527050" cy="584200"/>
            <a:chOff x="3504" y="3792"/>
            <a:chExt cx="332" cy="368"/>
          </a:xfrm>
        </p:grpSpPr>
        <p:grpSp>
          <p:nvGrpSpPr>
            <p:cNvPr id="29818" name="Group 10"/>
            <p:cNvGrpSpPr>
              <a:grpSpLocks/>
            </p:cNvGrpSpPr>
            <p:nvPr/>
          </p:nvGrpSpPr>
          <p:grpSpPr bwMode="auto">
            <a:xfrm>
              <a:off x="3504" y="3792"/>
              <a:ext cx="319" cy="336"/>
              <a:chOff x="2016" y="1920"/>
              <a:chExt cx="1680" cy="1680"/>
            </a:xfrm>
          </p:grpSpPr>
          <p:sp>
            <p:nvSpPr>
              <p:cNvPr id="29820"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9821"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15483" name="Text Box 220"/>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3200" b="1" dirty="0">
                  <a:solidFill>
                    <a:schemeClr val="bg1"/>
                  </a:solidFill>
                  <a:effectLst>
                    <a:outerShdw blurRad="38100" dist="38100" dir="2700000" algn="tl">
                      <a:srgbClr val="000000">
                        <a:alpha val="43137"/>
                      </a:srgbClr>
                    </a:outerShdw>
                  </a:effectLst>
                  <a:sym typeface="Wingdings" pitchFamily="2" charset="2"/>
                </a:rPr>
                <a:t>3</a:t>
              </a:r>
            </a:p>
          </p:txBody>
        </p:sp>
      </p:grpSp>
      <p:grpSp>
        <p:nvGrpSpPr>
          <p:cNvPr id="29779" name="Group 221"/>
          <p:cNvGrpSpPr>
            <a:grpSpLocks/>
          </p:cNvGrpSpPr>
          <p:nvPr/>
        </p:nvGrpSpPr>
        <p:grpSpPr bwMode="auto">
          <a:xfrm>
            <a:off x="1828800" y="5435600"/>
            <a:ext cx="527050" cy="584200"/>
            <a:chOff x="3504" y="3792"/>
            <a:chExt cx="332" cy="368"/>
          </a:xfrm>
        </p:grpSpPr>
        <p:grpSp>
          <p:nvGrpSpPr>
            <p:cNvPr id="29814" name="Group 10"/>
            <p:cNvGrpSpPr>
              <a:grpSpLocks/>
            </p:cNvGrpSpPr>
            <p:nvPr/>
          </p:nvGrpSpPr>
          <p:grpSpPr bwMode="auto">
            <a:xfrm>
              <a:off x="3504" y="3792"/>
              <a:ext cx="319" cy="336"/>
              <a:chOff x="2016" y="1920"/>
              <a:chExt cx="1680" cy="1680"/>
            </a:xfrm>
          </p:grpSpPr>
          <p:sp>
            <p:nvSpPr>
              <p:cNvPr id="29816"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29817"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15479" name="Text Box 225"/>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3200" b="1" dirty="0">
                  <a:solidFill>
                    <a:schemeClr val="bg1"/>
                  </a:solidFill>
                  <a:effectLst>
                    <a:outerShdw blurRad="38100" dist="38100" dir="2700000" algn="tl">
                      <a:srgbClr val="000000">
                        <a:alpha val="43137"/>
                      </a:srgbClr>
                    </a:outerShdw>
                  </a:effectLst>
                  <a:sym typeface="Wingdings" pitchFamily="2" charset="2"/>
                </a:rPr>
                <a:t>4</a:t>
              </a:r>
            </a:p>
          </p:txBody>
        </p:sp>
      </p:grpSp>
      <p:sp>
        <p:nvSpPr>
          <p:cNvPr id="226530" name="AutoShape 226"/>
          <p:cNvSpPr>
            <a:spLocks noChangeArrowheads="1"/>
          </p:cNvSpPr>
          <p:nvPr/>
        </p:nvSpPr>
        <p:spPr bwMode="gray">
          <a:xfrm>
            <a:off x="1828800" y="2095500"/>
            <a:ext cx="533400" cy="609600"/>
          </a:xfrm>
          <a:prstGeom prst="star5">
            <a:avLst/>
          </a:prstGeom>
          <a:gradFill rotWithShape="1">
            <a:gsLst>
              <a:gs pos="0">
                <a:srgbClr val="CC0000"/>
              </a:gs>
              <a:gs pos="100000">
                <a:schemeClr val="bg1"/>
              </a:gs>
            </a:gsLst>
            <a:lin ang="2700000" scaled="1"/>
          </a:gradFill>
          <a:ln w="38100" algn="ctr">
            <a:solidFill>
              <a:schemeClr val="tx1"/>
            </a:solidFill>
            <a:miter lim="800000"/>
            <a:headEnd/>
            <a:tailEnd/>
          </a:ln>
          <a:effectLst>
            <a:outerShdw dist="107763" dir="2700000" algn="ctr" rotWithShape="0">
              <a:schemeClr val="bg2">
                <a:alpha val="50000"/>
              </a:schemeClr>
            </a:outerShdw>
          </a:effectLst>
        </p:spPr>
        <p:txBody>
          <a:bodyPr wrap="none" anchor="ctr"/>
          <a:lstStyle/>
          <a:p>
            <a:pPr eaLnBrk="1" hangingPunct="1">
              <a:defRPr/>
            </a:pPr>
            <a:endParaRPr lang="en-US"/>
          </a:p>
        </p:txBody>
      </p:sp>
      <p:grpSp>
        <p:nvGrpSpPr>
          <p:cNvPr id="188432" name="Group 257"/>
          <p:cNvGrpSpPr>
            <a:grpSpLocks/>
          </p:cNvGrpSpPr>
          <p:nvPr/>
        </p:nvGrpSpPr>
        <p:grpSpPr bwMode="auto">
          <a:xfrm>
            <a:off x="2514600" y="735013"/>
            <a:ext cx="5257800" cy="1855787"/>
            <a:chOff x="1008" y="1760"/>
            <a:chExt cx="3360" cy="1197"/>
          </a:xfrm>
        </p:grpSpPr>
        <p:sp>
          <p:nvSpPr>
            <p:cNvPr id="29800" name="AutoShape 19"/>
            <p:cNvSpPr>
              <a:spLocks noChangeArrowheads="1"/>
            </p:cNvSpPr>
            <p:nvPr/>
          </p:nvSpPr>
          <p:spPr bwMode="gray">
            <a:xfrm>
              <a:off x="1008" y="1906"/>
              <a:ext cx="3355" cy="806"/>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9801" name="AutoShape 20"/>
            <p:cNvSpPr>
              <a:spLocks noChangeArrowheads="1"/>
            </p:cNvSpPr>
            <p:nvPr/>
          </p:nvSpPr>
          <p:spPr bwMode="gray">
            <a:xfrm>
              <a:off x="1060" y="1908"/>
              <a:ext cx="3254" cy="791"/>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9802" name="AutoShape 21"/>
            <p:cNvSpPr>
              <a:spLocks noChangeArrowheads="1"/>
            </p:cNvSpPr>
            <p:nvPr/>
          </p:nvSpPr>
          <p:spPr bwMode="gray">
            <a:xfrm>
              <a:off x="1087" y="2490"/>
              <a:ext cx="3210" cy="200"/>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9803" name="AutoShape 22"/>
            <p:cNvSpPr>
              <a:spLocks noChangeArrowheads="1"/>
            </p:cNvSpPr>
            <p:nvPr/>
          </p:nvSpPr>
          <p:spPr bwMode="gray">
            <a:xfrm>
              <a:off x="1087" y="1914"/>
              <a:ext cx="3210" cy="200"/>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29804" name="Oval 23"/>
            <p:cNvSpPr>
              <a:spLocks noChangeArrowheads="1"/>
            </p:cNvSpPr>
            <p:nvPr/>
          </p:nvSpPr>
          <p:spPr bwMode="gray">
            <a:xfrm>
              <a:off x="2132" y="1760"/>
              <a:ext cx="994" cy="33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eaLnBrk="1" hangingPunct="1"/>
              <a:endParaRPr lang="th-TH" altLang="en-US"/>
            </a:p>
          </p:txBody>
        </p:sp>
        <p:sp>
          <p:nvSpPr>
            <p:cNvPr id="29805" name="Oval 24"/>
            <p:cNvSpPr>
              <a:spLocks noChangeArrowheads="1"/>
            </p:cNvSpPr>
            <p:nvPr/>
          </p:nvSpPr>
          <p:spPr bwMode="gray">
            <a:xfrm>
              <a:off x="2172" y="1820"/>
              <a:ext cx="965" cy="176"/>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9806" name="Oval 25"/>
            <p:cNvSpPr>
              <a:spLocks noChangeArrowheads="1"/>
            </p:cNvSpPr>
            <p:nvPr/>
          </p:nvSpPr>
          <p:spPr bwMode="gray">
            <a:xfrm>
              <a:off x="2185" y="1821"/>
              <a:ext cx="942" cy="172"/>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9807" name="Oval 26"/>
            <p:cNvSpPr>
              <a:spLocks noChangeArrowheads="1"/>
            </p:cNvSpPr>
            <p:nvPr/>
          </p:nvSpPr>
          <p:spPr bwMode="gray">
            <a:xfrm>
              <a:off x="2189" y="1855"/>
              <a:ext cx="895" cy="16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9808" name="Oval 27"/>
            <p:cNvSpPr>
              <a:spLocks noChangeArrowheads="1"/>
            </p:cNvSpPr>
            <p:nvPr/>
          </p:nvSpPr>
          <p:spPr bwMode="gray">
            <a:xfrm>
              <a:off x="2223" y="1831"/>
              <a:ext cx="794" cy="13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29809" name="Text Box 28"/>
            <p:cNvSpPr txBox="1">
              <a:spLocks noChangeArrowheads="1"/>
            </p:cNvSpPr>
            <p:nvPr/>
          </p:nvSpPr>
          <p:spPr bwMode="gray">
            <a:xfrm>
              <a:off x="2375" y="1795"/>
              <a:ext cx="49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r>
                <a:rPr lang="vi-VN" altLang="en-US" sz="1800" b="1">
                  <a:solidFill>
                    <a:schemeClr val="accent2"/>
                  </a:solidFill>
                  <a:latin typeface="Times New Roman" pitchFamily="18" charset="0"/>
                  <a:cs typeface="Times New Roman" pitchFamily="18" charset="0"/>
                </a:rPr>
                <a:t>Câu 3</a:t>
              </a:r>
              <a:endParaRPr lang="en-US" altLang="en-US" sz="1800" b="1">
                <a:solidFill>
                  <a:schemeClr val="accent2"/>
                </a:solidFill>
                <a:latin typeface="Times New Roman" pitchFamily="18" charset="0"/>
                <a:cs typeface="Times New Roman" pitchFamily="18" charset="0"/>
              </a:endParaRPr>
            </a:p>
          </p:txBody>
        </p:sp>
        <p:sp>
          <p:nvSpPr>
            <p:cNvPr id="29810" name="Text Box 29"/>
            <p:cNvSpPr txBox="1">
              <a:spLocks noChangeArrowheads="1"/>
            </p:cNvSpPr>
            <p:nvPr/>
          </p:nvSpPr>
          <p:spPr bwMode="gray">
            <a:xfrm>
              <a:off x="1126" y="2034"/>
              <a:ext cx="319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endParaRPr lang="th-TH" altLang="en-US" sz="1400">
                <a:solidFill>
                  <a:srgbClr val="000000"/>
                </a:solidFill>
                <a:latin typeface="Verdana" pitchFamily="34" charset="0"/>
              </a:endParaRPr>
            </a:p>
          </p:txBody>
        </p:sp>
        <p:sp>
          <p:nvSpPr>
            <p:cNvPr id="188421" name="AutoShape 30"/>
            <p:cNvSpPr>
              <a:spLocks noChangeArrowheads="1"/>
            </p:cNvSpPr>
            <p:nvPr/>
          </p:nvSpPr>
          <p:spPr bwMode="ltGray">
            <a:xfrm>
              <a:off x="1013" y="2712"/>
              <a:ext cx="3355" cy="245"/>
            </a:xfrm>
            <a:prstGeom prst="roundRect">
              <a:avLst>
                <a:gd name="adj" fmla="val 40389"/>
              </a:avLst>
            </a:prstGeom>
            <a:gradFill rotWithShape="1">
              <a:gsLst>
                <a:gs pos="0">
                  <a:schemeClr val="bg1">
                    <a:gamma/>
                    <a:shade val="75686"/>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188422" name="AutoShape 31"/>
            <p:cNvSpPr>
              <a:spLocks noChangeArrowheads="1"/>
            </p:cNvSpPr>
            <p:nvPr/>
          </p:nvSpPr>
          <p:spPr bwMode="ltGray">
            <a:xfrm>
              <a:off x="1082" y="2718"/>
              <a:ext cx="3209" cy="200"/>
            </a:xfrm>
            <a:prstGeom prst="roundRect">
              <a:avLst>
                <a:gd name="adj" fmla="val 50000"/>
              </a:avLst>
            </a:prstGeom>
            <a:gradFill rotWithShape="1">
              <a:gsLst>
                <a:gs pos="0">
                  <a:schemeClr val="bg1">
                    <a:gamma/>
                    <a:tint val="78824"/>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29813" name="Text Box 271"/>
            <p:cNvSpPr txBox="1">
              <a:spLocks noChangeArrowheads="1"/>
            </p:cNvSpPr>
            <p:nvPr/>
          </p:nvSpPr>
          <p:spPr bwMode="auto">
            <a:xfrm>
              <a:off x="1044" y="2037"/>
              <a:ext cx="3312"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vi-VN" altLang="en-US" sz="2400" b="1">
                  <a:solidFill>
                    <a:srgbClr val="000099"/>
                  </a:solidFill>
                  <a:latin typeface="Times New Roman" pitchFamily="18" charset="0"/>
                  <a:cs typeface="Times New Roman" pitchFamily="18" charset="0"/>
                </a:rPr>
                <a:t>Đây là một hiện tượng chuyển thể của nước từ thể rắn sang thể lỏng.</a:t>
              </a:r>
              <a:endParaRPr lang="en-US" altLang="en-US" sz="2400" b="1">
                <a:solidFill>
                  <a:srgbClr val="000099"/>
                </a:solidFill>
                <a:latin typeface="Times New Roman" pitchFamily="18" charset="0"/>
                <a:cs typeface="Times New Roman" pitchFamily="18" charset="0"/>
              </a:endParaRPr>
            </a:p>
          </p:txBody>
        </p:sp>
      </p:grpSp>
      <p:sp>
        <p:nvSpPr>
          <p:cNvPr id="329" name="Rectangle 328"/>
          <p:cNvSpPr/>
          <p:nvPr/>
        </p:nvSpPr>
        <p:spPr>
          <a:xfrm>
            <a:off x="815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1" name="Rectangle 330"/>
          <p:cNvSpPr/>
          <p:nvPr/>
        </p:nvSpPr>
        <p:spPr>
          <a:xfrm>
            <a:off x="777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2" name="Rectangle 331"/>
          <p:cNvSpPr/>
          <p:nvPr/>
        </p:nvSpPr>
        <p:spPr>
          <a:xfrm>
            <a:off x="739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3" name="Rectangle 332"/>
          <p:cNvSpPr/>
          <p:nvPr/>
        </p:nvSpPr>
        <p:spPr>
          <a:xfrm>
            <a:off x="701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4" name="Rectangle 333"/>
          <p:cNvSpPr/>
          <p:nvPr/>
        </p:nvSpPr>
        <p:spPr>
          <a:xfrm>
            <a:off x="662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5" name="Rectangle 334"/>
          <p:cNvSpPr/>
          <p:nvPr/>
        </p:nvSpPr>
        <p:spPr>
          <a:xfrm>
            <a:off x="6248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6" name="Rectangle 335"/>
          <p:cNvSpPr/>
          <p:nvPr/>
        </p:nvSpPr>
        <p:spPr>
          <a:xfrm>
            <a:off x="5867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7" name="Rectangle 336"/>
          <p:cNvSpPr/>
          <p:nvPr/>
        </p:nvSpPr>
        <p:spPr>
          <a:xfrm>
            <a:off x="5486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8" name="Rectangle 337"/>
          <p:cNvSpPr/>
          <p:nvPr/>
        </p:nvSpPr>
        <p:spPr>
          <a:xfrm>
            <a:off x="5105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9" name="Rectangle 338"/>
          <p:cNvSpPr/>
          <p:nvPr/>
        </p:nvSpPr>
        <p:spPr>
          <a:xfrm>
            <a:off x="4724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0" name="Rectangle 339"/>
          <p:cNvSpPr/>
          <p:nvPr/>
        </p:nvSpPr>
        <p:spPr>
          <a:xfrm>
            <a:off x="434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1" name="Rectangle 340"/>
          <p:cNvSpPr/>
          <p:nvPr/>
        </p:nvSpPr>
        <p:spPr>
          <a:xfrm>
            <a:off x="396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2" name="Rectangle 341"/>
          <p:cNvSpPr/>
          <p:nvPr/>
        </p:nvSpPr>
        <p:spPr>
          <a:xfrm>
            <a:off x="358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3" name="Rectangle 342"/>
          <p:cNvSpPr/>
          <p:nvPr/>
        </p:nvSpPr>
        <p:spPr>
          <a:xfrm>
            <a:off x="320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4" name="Rectangle 343"/>
          <p:cNvSpPr/>
          <p:nvPr/>
        </p:nvSpPr>
        <p:spPr>
          <a:xfrm>
            <a:off x="281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797" name="TextBox 179"/>
          <p:cNvSpPr txBox="1">
            <a:spLocks noChangeArrowheads="1"/>
          </p:cNvSpPr>
          <p:nvPr/>
        </p:nvSpPr>
        <p:spPr bwMode="auto">
          <a:xfrm>
            <a:off x="1524000" y="6477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vi-VN" altLang="en-US" sz="1800" b="1"/>
              <a:t>3</a:t>
            </a:r>
            <a:endParaRPr lang="en-US" altLang="en-US" sz="1800" b="1"/>
          </a:p>
        </p:txBody>
      </p:sp>
      <p:sp>
        <p:nvSpPr>
          <p:cNvPr id="126" name="Explosion 1 125"/>
          <p:cNvSpPr/>
          <p:nvPr/>
        </p:nvSpPr>
        <p:spPr>
          <a:xfrm>
            <a:off x="7924800" y="990600"/>
            <a:ext cx="2438400" cy="13716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FFFF00"/>
                </a:solidFill>
                <a:effectLst>
                  <a:outerShdw blurRad="38100" dist="38100" dir="2700000" algn="tl">
                    <a:srgbClr val="000000">
                      <a:alpha val="43137"/>
                    </a:srgbClr>
                  </a:outerShdw>
                </a:effectLst>
              </a:rPr>
              <a:t>Hết giờ</a:t>
            </a:r>
            <a:endParaRPr lang="en-US" sz="2400" b="1" dirty="0">
              <a:solidFill>
                <a:srgbClr val="FFFF00"/>
              </a:solidFill>
              <a:effectLst>
                <a:outerShdw blurRad="38100" dist="38100" dir="2700000" algn="tl">
                  <a:srgbClr val="000000">
                    <a:alpha val="43137"/>
                  </a:srgbClr>
                </a:outerShdw>
              </a:effectLst>
            </a:endParaRPr>
          </a:p>
        </p:txBody>
      </p:sp>
      <p:pic>
        <p:nvPicPr>
          <p:cNvPr id="29799" name="Picture 5" descr="DOANOCH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76200"/>
            <a:ext cx="64674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975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26307"/>
                                        </p:tgtEl>
                                        <p:attrNameLst>
                                          <p:attrName>style.visibility</p:attrName>
                                        </p:attrNameLst>
                                      </p:cBhvr>
                                      <p:to>
                                        <p:strVal val="visible"/>
                                      </p:to>
                                    </p:set>
                                    <p:anim calcmode="discrete" valueType="clr">
                                      <p:cBhvr override="childStyle">
                                        <p:cTn id="7" dur="500"/>
                                        <p:tgtEl>
                                          <p:spTgt spid="22630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26307"/>
                                        </p:tgtEl>
                                        <p:attrNameLst>
                                          <p:attrName>fillcolor</p:attrName>
                                        </p:attrNameLst>
                                      </p:cBhvr>
                                      <p:tavLst>
                                        <p:tav tm="0">
                                          <p:val>
                                            <p:clrVal>
                                              <a:schemeClr val="accent2"/>
                                            </p:clrVal>
                                          </p:val>
                                        </p:tav>
                                        <p:tav tm="50000">
                                          <p:val>
                                            <p:clrVal>
                                              <a:schemeClr val="hlink"/>
                                            </p:clrVal>
                                          </p:val>
                                        </p:tav>
                                      </p:tavLst>
                                    </p:anim>
                                    <p:set>
                                      <p:cBhvr>
                                        <p:cTn id="9" dur="500"/>
                                        <p:tgtEl>
                                          <p:spTgt spid="22630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4" fill="hold" nodeType="clickEffect">
                                  <p:stCondLst>
                                    <p:cond delay="0"/>
                                  </p:stCondLst>
                                  <p:childTnLst>
                                    <p:animEffect transition="out" filter="slide(fromBottom)">
                                      <p:cBhvr>
                                        <p:cTn id="13" dur="500"/>
                                        <p:tgtEl>
                                          <p:spTgt spid="188428"/>
                                        </p:tgtEl>
                                      </p:cBhvr>
                                    </p:animEffect>
                                    <p:set>
                                      <p:cBhvr>
                                        <p:cTn id="14" dur="1" fill="hold">
                                          <p:stCondLst>
                                            <p:cond delay="499"/>
                                          </p:stCondLst>
                                        </p:cTn>
                                        <p:tgtEl>
                                          <p:spTgt spid="18842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par>
                                <p:cTn id="15" presetID="12" presetClass="entr" presetSubtype="4" fill="hold" nodeType="withEffect">
                                  <p:stCondLst>
                                    <p:cond delay="0"/>
                                  </p:stCondLst>
                                  <p:childTnLst>
                                    <p:set>
                                      <p:cBhvr>
                                        <p:cTn id="16" dur="1" fill="hold">
                                          <p:stCondLst>
                                            <p:cond delay="0"/>
                                          </p:stCondLst>
                                        </p:cTn>
                                        <p:tgtEl>
                                          <p:spTgt spid="188432"/>
                                        </p:tgtEl>
                                        <p:attrNameLst>
                                          <p:attrName>style.visibility</p:attrName>
                                        </p:attrNameLst>
                                      </p:cBhvr>
                                      <p:to>
                                        <p:strVal val="visible"/>
                                      </p:to>
                                    </p:set>
                                    <p:animEffect transition="in" filter="slide(fromBottom)">
                                      <p:cBhvr>
                                        <p:cTn id="17" dur="500"/>
                                        <p:tgtEl>
                                          <p:spTgt spid="1884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2000"/>
                                        <p:tgtEl>
                                          <p:spTgt spid="329"/>
                                        </p:tgtEl>
                                      </p:cBhvr>
                                    </p:animEffect>
                                    <p:set>
                                      <p:cBhvr>
                                        <p:cTn id="22" dur="1" fill="hold">
                                          <p:stCondLst>
                                            <p:cond delay="1999"/>
                                          </p:stCondLst>
                                        </p:cTn>
                                        <p:tgtEl>
                                          <p:spTgt spid="3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ding.wav"/>
                                        </p:tgtEl>
                                      </p:cMediaNode>
                                    </p:audio>
                                  </p:subTnLst>
                                </p:cTn>
                              </p:par>
                            </p:childTnLst>
                          </p:cTn>
                        </p:par>
                        <p:par>
                          <p:cTn id="23" fill="hold" nodeType="afterGroup">
                            <p:stCondLst>
                              <p:cond delay="2000"/>
                            </p:stCondLst>
                            <p:childTnLst>
                              <p:par>
                                <p:cTn id="24" presetID="9" presetClass="exit" presetSubtype="0" fill="hold" grpId="0" nodeType="afterEffect">
                                  <p:stCondLst>
                                    <p:cond delay="0"/>
                                  </p:stCondLst>
                                  <p:childTnLst>
                                    <p:animEffect transition="out" filter="dissolve">
                                      <p:cBhvr>
                                        <p:cTn id="25" dur="2000"/>
                                        <p:tgtEl>
                                          <p:spTgt spid="331"/>
                                        </p:tgtEl>
                                      </p:cBhvr>
                                    </p:animEffect>
                                    <p:set>
                                      <p:cBhvr>
                                        <p:cTn id="26" dur="1" fill="hold">
                                          <p:stCondLst>
                                            <p:cond delay="1999"/>
                                          </p:stCondLst>
                                        </p:cTn>
                                        <p:tgtEl>
                                          <p:spTgt spid="3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7" fill="hold" nodeType="afterGroup">
                            <p:stCondLst>
                              <p:cond delay="4000"/>
                            </p:stCondLst>
                            <p:childTnLst>
                              <p:par>
                                <p:cTn id="28" presetID="9" presetClass="exit" presetSubtype="0" fill="hold" grpId="0" nodeType="afterEffect">
                                  <p:stCondLst>
                                    <p:cond delay="0"/>
                                  </p:stCondLst>
                                  <p:childTnLst>
                                    <p:animEffect transition="out" filter="dissolve">
                                      <p:cBhvr>
                                        <p:cTn id="29" dur="2000"/>
                                        <p:tgtEl>
                                          <p:spTgt spid="332"/>
                                        </p:tgtEl>
                                      </p:cBhvr>
                                    </p:animEffect>
                                    <p:set>
                                      <p:cBhvr>
                                        <p:cTn id="30" dur="1" fill="hold">
                                          <p:stCondLst>
                                            <p:cond delay="1999"/>
                                          </p:stCondLst>
                                        </p:cTn>
                                        <p:tgtEl>
                                          <p:spTgt spid="33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1" fill="hold" nodeType="afterGroup">
                            <p:stCondLst>
                              <p:cond delay="6000"/>
                            </p:stCondLst>
                            <p:childTnLst>
                              <p:par>
                                <p:cTn id="32" presetID="9" presetClass="exit" presetSubtype="0" fill="hold" grpId="0" nodeType="afterEffect">
                                  <p:stCondLst>
                                    <p:cond delay="0"/>
                                  </p:stCondLst>
                                  <p:childTnLst>
                                    <p:animEffect transition="out" filter="dissolve">
                                      <p:cBhvr>
                                        <p:cTn id="33" dur="2000"/>
                                        <p:tgtEl>
                                          <p:spTgt spid="333"/>
                                        </p:tgtEl>
                                      </p:cBhvr>
                                    </p:animEffect>
                                    <p:set>
                                      <p:cBhvr>
                                        <p:cTn id="34" dur="1" fill="hold">
                                          <p:stCondLst>
                                            <p:cond delay="1999"/>
                                          </p:stCondLst>
                                        </p:cTn>
                                        <p:tgtEl>
                                          <p:spTgt spid="33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ding.wav"/>
                                        </p:tgtEl>
                                      </p:cMediaNode>
                                    </p:audio>
                                  </p:subTnLst>
                                </p:cTn>
                              </p:par>
                            </p:childTnLst>
                          </p:cTn>
                        </p:par>
                        <p:par>
                          <p:cTn id="35" fill="hold" nodeType="afterGroup">
                            <p:stCondLst>
                              <p:cond delay="8000"/>
                            </p:stCondLst>
                            <p:childTnLst>
                              <p:par>
                                <p:cTn id="36" presetID="9" presetClass="exit" presetSubtype="0" fill="hold" grpId="0" nodeType="afterEffect">
                                  <p:stCondLst>
                                    <p:cond delay="0"/>
                                  </p:stCondLst>
                                  <p:childTnLst>
                                    <p:animEffect transition="out" filter="dissolve">
                                      <p:cBhvr>
                                        <p:cTn id="37" dur="2000"/>
                                        <p:tgtEl>
                                          <p:spTgt spid="334"/>
                                        </p:tgtEl>
                                      </p:cBhvr>
                                    </p:animEffect>
                                    <p:set>
                                      <p:cBhvr>
                                        <p:cTn id="38" dur="1" fill="hold">
                                          <p:stCondLst>
                                            <p:cond delay="1999"/>
                                          </p:stCondLst>
                                        </p:cTn>
                                        <p:tgtEl>
                                          <p:spTgt spid="33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9" fill="hold" nodeType="afterGroup">
                            <p:stCondLst>
                              <p:cond delay="10000"/>
                            </p:stCondLst>
                            <p:childTnLst>
                              <p:par>
                                <p:cTn id="40" presetID="9" presetClass="exit" presetSubtype="0" fill="hold" grpId="0" nodeType="afterEffect">
                                  <p:stCondLst>
                                    <p:cond delay="0"/>
                                  </p:stCondLst>
                                  <p:childTnLst>
                                    <p:animEffect transition="out" filter="dissolve">
                                      <p:cBhvr>
                                        <p:cTn id="41" dur="2000"/>
                                        <p:tgtEl>
                                          <p:spTgt spid="335"/>
                                        </p:tgtEl>
                                      </p:cBhvr>
                                    </p:animEffect>
                                    <p:set>
                                      <p:cBhvr>
                                        <p:cTn id="42" dur="1" fill="hold">
                                          <p:stCondLst>
                                            <p:cond delay="1999"/>
                                          </p:stCondLst>
                                        </p:cTn>
                                        <p:tgtEl>
                                          <p:spTgt spid="33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3" fill="hold" nodeType="afterGroup">
                            <p:stCondLst>
                              <p:cond delay="12000"/>
                            </p:stCondLst>
                            <p:childTnLst>
                              <p:par>
                                <p:cTn id="44" presetID="9" presetClass="exit" presetSubtype="0" fill="hold" grpId="0" nodeType="afterEffect">
                                  <p:stCondLst>
                                    <p:cond delay="0"/>
                                  </p:stCondLst>
                                  <p:childTnLst>
                                    <p:animEffect transition="out" filter="dissolve">
                                      <p:cBhvr>
                                        <p:cTn id="45" dur="2000"/>
                                        <p:tgtEl>
                                          <p:spTgt spid="336"/>
                                        </p:tgtEl>
                                      </p:cBhvr>
                                    </p:animEffect>
                                    <p:set>
                                      <p:cBhvr>
                                        <p:cTn id="46" dur="1" fill="hold">
                                          <p:stCondLst>
                                            <p:cond delay="1999"/>
                                          </p:stCondLst>
                                        </p:cTn>
                                        <p:tgtEl>
                                          <p:spTgt spid="33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nodeType="afterGroup">
                            <p:stCondLst>
                              <p:cond delay="14000"/>
                            </p:stCondLst>
                            <p:childTnLst>
                              <p:par>
                                <p:cTn id="48" presetID="9" presetClass="exit" presetSubtype="0" fill="hold" grpId="0" nodeType="afterEffect">
                                  <p:stCondLst>
                                    <p:cond delay="0"/>
                                  </p:stCondLst>
                                  <p:childTnLst>
                                    <p:animEffect transition="out" filter="dissolve">
                                      <p:cBhvr>
                                        <p:cTn id="49" dur="2000"/>
                                        <p:tgtEl>
                                          <p:spTgt spid="337"/>
                                        </p:tgtEl>
                                      </p:cBhvr>
                                    </p:animEffect>
                                    <p:set>
                                      <p:cBhvr>
                                        <p:cTn id="50" dur="1" fill="hold">
                                          <p:stCondLst>
                                            <p:cond delay="1999"/>
                                          </p:stCondLst>
                                        </p:cTn>
                                        <p:tgtEl>
                                          <p:spTgt spid="33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1" fill="hold" nodeType="afterGroup">
                            <p:stCondLst>
                              <p:cond delay="16000"/>
                            </p:stCondLst>
                            <p:childTnLst>
                              <p:par>
                                <p:cTn id="52" presetID="9" presetClass="exit" presetSubtype="0" fill="hold" grpId="0" nodeType="afterEffect">
                                  <p:stCondLst>
                                    <p:cond delay="0"/>
                                  </p:stCondLst>
                                  <p:childTnLst>
                                    <p:animEffect transition="out" filter="dissolve">
                                      <p:cBhvr>
                                        <p:cTn id="53" dur="2000"/>
                                        <p:tgtEl>
                                          <p:spTgt spid="338"/>
                                        </p:tgtEl>
                                      </p:cBhvr>
                                    </p:animEffect>
                                    <p:set>
                                      <p:cBhvr>
                                        <p:cTn id="54" dur="1" fill="hold">
                                          <p:stCondLst>
                                            <p:cond delay="1999"/>
                                          </p:stCondLst>
                                        </p:cTn>
                                        <p:tgtEl>
                                          <p:spTgt spid="33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5" fill="hold" nodeType="afterGroup">
                            <p:stCondLst>
                              <p:cond delay="18000"/>
                            </p:stCondLst>
                            <p:childTnLst>
                              <p:par>
                                <p:cTn id="56" presetID="9" presetClass="exit" presetSubtype="0" fill="hold" grpId="0" nodeType="afterEffect">
                                  <p:stCondLst>
                                    <p:cond delay="0"/>
                                  </p:stCondLst>
                                  <p:childTnLst>
                                    <p:animEffect transition="out" filter="dissolve">
                                      <p:cBhvr>
                                        <p:cTn id="57" dur="2000"/>
                                        <p:tgtEl>
                                          <p:spTgt spid="339"/>
                                        </p:tgtEl>
                                      </p:cBhvr>
                                    </p:animEffect>
                                    <p:set>
                                      <p:cBhvr>
                                        <p:cTn id="58" dur="1" fill="hold">
                                          <p:stCondLst>
                                            <p:cond delay="1999"/>
                                          </p:stCondLst>
                                        </p:cTn>
                                        <p:tgtEl>
                                          <p:spTgt spid="33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ding.wav"/>
                                        </p:tgtEl>
                                      </p:cMediaNode>
                                    </p:audio>
                                  </p:subTnLst>
                                </p:cTn>
                              </p:par>
                            </p:childTnLst>
                          </p:cTn>
                        </p:par>
                        <p:par>
                          <p:cTn id="59" fill="hold" nodeType="afterGroup">
                            <p:stCondLst>
                              <p:cond delay="20000"/>
                            </p:stCondLst>
                            <p:childTnLst>
                              <p:par>
                                <p:cTn id="60" presetID="9" presetClass="exit" presetSubtype="0" fill="hold" grpId="0" nodeType="afterEffect">
                                  <p:stCondLst>
                                    <p:cond delay="0"/>
                                  </p:stCondLst>
                                  <p:childTnLst>
                                    <p:animEffect transition="out" filter="dissolve">
                                      <p:cBhvr>
                                        <p:cTn id="61" dur="2000"/>
                                        <p:tgtEl>
                                          <p:spTgt spid="340"/>
                                        </p:tgtEl>
                                      </p:cBhvr>
                                    </p:animEffect>
                                    <p:set>
                                      <p:cBhvr>
                                        <p:cTn id="62" dur="1" fill="hold">
                                          <p:stCondLst>
                                            <p:cond delay="1999"/>
                                          </p:stCondLst>
                                        </p:cTn>
                                        <p:tgtEl>
                                          <p:spTgt spid="340"/>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3" fill="hold" nodeType="afterGroup">
                            <p:stCondLst>
                              <p:cond delay="22000"/>
                            </p:stCondLst>
                            <p:childTnLst>
                              <p:par>
                                <p:cTn id="64" presetID="9" presetClass="exit" presetSubtype="0" fill="hold" grpId="0" nodeType="afterEffect">
                                  <p:stCondLst>
                                    <p:cond delay="0"/>
                                  </p:stCondLst>
                                  <p:childTnLst>
                                    <p:animEffect transition="out" filter="dissolve">
                                      <p:cBhvr>
                                        <p:cTn id="65" dur="2000"/>
                                        <p:tgtEl>
                                          <p:spTgt spid="341"/>
                                        </p:tgtEl>
                                      </p:cBhvr>
                                    </p:animEffect>
                                    <p:set>
                                      <p:cBhvr>
                                        <p:cTn id="66" dur="1" fill="hold">
                                          <p:stCondLst>
                                            <p:cond delay="1999"/>
                                          </p:stCondLst>
                                        </p:cTn>
                                        <p:tgtEl>
                                          <p:spTgt spid="34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7" fill="hold" nodeType="afterGroup">
                            <p:stCondLst>
                              <p:cond delay="24000"/>
                            </p:stCondLst>
                            <p:childTnLst>
                              <p:par>
                                <p:cTn id="68" presetID="9" presetClass="exit" presetSubtype="0" fill="hold" grpId="0" nodeType="afterEffect">
                                  <p:stCondLst>
                                    <p:cond delay="0"/>
                                  </p:stCondLst>
                                  <p:childTnLst>
                                    <p:animEffect transition="out" filter="dissolve">
                                      <p:cBhvr>
                                        <p:cTn id="69" dur="2000"/>
                                        <p:tgtEl>
                                          <p:spTgt spid="342"/>
                                        </p:tgtEl>
                                      </p:cBhvr>
                                    </p:animEffect>
                                    <p:set>
                                      <p:cBhvr>
                                        <p:cTn id="70" dur="1" fill="hold">
                                          <p:stCondLst>
                                            <p:cond delay="1999"/>
                                          </p:stCondLst>
                                        </p:cTn>
                                        <p:tgtEl>
                                          <p:spTgt spid="34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ding.wav"/>
                                        </p:tgtEl>
                                      </p:cMediaNode>
                                    </p:audio>
                                  </p:subTnLst>
                                </p:cTn>
                              </p:par>
                            </p:childTnLst>
                          </p:cTn>
                        </p:par>
                        <p:par>
                          <p:cTn id="71" fill="hold" nodeType="afterGroup">
                            <p:stCondLst>
                              <p:cond delay="26000"/>
                            </p:stCondLst>
                            <p:childTnLst>
                              <p:par>
                                <p:cTn id="72" presetID="9" presetClass="exit" presetSubtype="0" fill="hold" grpId="0" nodeType="afterEffect">
                                  <p:stCondLst>
                                    <p:cond delay="0"/>
                                  </p:stCondLst>
                                  <p:childTnLst>
                                    <p:animEffect transition="out" filter="dissolve">
                                      <p:cBhvr>
                                        <p:cTn id="73" dur="2000"/>
                                        <p:tgtEl>
                                          <p:spTgt spid="343"/>
                                        </p:tgtEl>
                                      </p:cBhvr>
                                    </p:animEffect>
                                    <p:set>
                                      <p:cBhvr>
                                        <p:cTn id="74" dur="1" fill="hold">
                                          <p:stCondLst>
                                            <p:cond delay="1999"/>
                                          </p:stCondLst>
                                        </p:cTn>
                                        <p:tgtEl>
                                          <p:spTgt spid="34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ding.wav"/>
                                        </p:tgtEl>
                                      </p:cMediaNode>
                                    </p:audio>
                                  </p:subTnLst>
                                </p:cTn>
                              </p:par>
                            </p:childTnLst>
                          </p:cTn>
                        </p:par>
                        <p:par>
                          <p:cTn id="75" fill="hold" nodeType="afterGroup">
                            <p:stCondLst>
                              <p:cond delay="28000"/>
                            </p:stCondLst>
                            <p:childTnLst>
                              <p:par>
                                <p:cTn id="76" presetID="9" presetClass="exit" presetSubtype="0" fill="hold" grpId="0" nodeType="afterEffect">
                                  <p:stCondLst>
                                    <p:cond delay="0"/>
                                  </p:stCondLst>
                                  <p:childTnLst>
                                    <p:animEffect transition="out" filter="dissolve">
                                      <p:cBhvr>
                                        <p:cTn id="77" dur="2000"/>
                                        <p:tgtEl>
                                          <p:spTgt spid="344"/>
                                        </p:tgtEl>
                                      </p:cBhvr>
                                    </p:animEffect>
                                    <p:set>
                                      <p:cBhvr>
                                        <p:cTn id="78" dur="1" fill="hold">
                                          <p:stCondLst>
                                            <p:cond delay="1999"/>
                                          </p:stCondLst>
                                        </p:cTn>
                                        <p:tgtEl>
                                          <p:spTgt spid="3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par>
                                <p:cTn id="79" presetID="29" presetClass="entr" presetSubtype="0"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anim calcmode="lin" valueType="num">
                                      <p:cBhvr>
                                        <p:cTn id="81" dur="1000" fill="hold"/>
                                        <p:tgtEl>
                                          <p:spTgt spid="126"/>
                                        </p:tgtEl>
                                        <p:attrNameLst>
                                          <p:attrName>ppt_x</p:attrName>
                                        </p:attrNameLst>
                                      </p:cBhvr>
                                      <p:tavLst>
                                        <p:tav tm="0">
                                          <p:val>
                                            <p:strVal val="#ppt_x-.2"/>
                                          </p:val>
                                        </p:tav>
                                        <p:tav tm="100000">
                                          <p:val>
                                            <p:strVal val="#ppt_x"/>
                                          </p:val>
                                        </p:tav>
                                      </p:tavLst>
                                    </p:anim>
                                    <p:anim calcmode="lin" valueType="num">
                                      <p:cBhvr>
                                        <p:cTn id="82" dur="1000" fill="hold"/>
                                        <p:tgtEl>
                                          <p:spTgt spid="126"/>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2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xit" presetSubtype="4" fill="hold" nodeType="clickEffect">
                                  <p:stCondLst>
                                    <p:cond delay="0"/>
                                  </p:stCondLst>
                                  <p:childTnLst>
                                    <p:anim calcmode="lin" valueType="num">
                                      <p:cBhvr additive="base">
                                        <p:cTn id="87" dur="500"/>
                                        <p:tgtEl>
                                          <p:spTgt spid="10"/>
                                        </p:tgtEl>
                                        <p:attrNameLst>
                                          <p:attrName>ppt_x</p:attrName>
                                        </p:attrNameLst>
                                      </p:cBhvr>
                                      <p:tavLst>
                                        <p:tav tm="0">
                                          <p:val>
                                            <p:strVal val="ppt_x"/>
                                          </p:val>
                                        </p:tav>
                                        <p:tav tm="100000">
                                          <p:val>
                                            <p:strVal val="ppt_x"/>
                                          </p:val>
                                        </p:tav>
                                      </p:tavLst>
                                    </p:anim>
                                    <p:anim calcmode="lin" valueType="num">
                                      <p:cBhvr additive="base">
                                        <p:cTn id="88" dur="500"/>
                                        <p:tgtEl>
                                          <p:spTgt spid="10"/>
                                        </p:tgtEl>
                                        <p:attrNameLst>
                                          <p:attrName>ppt_y</p:attrName>
                                        </p:attrNameLst>
                                      </p:cBhvr>
                                      <p:tavLst>
                                        <p:tav tm="0">
                                          <p:val>
                                            <p:strVal val="ppt_y"/>
                                          </p:val>
                                        </p:tav>
                                        <p:tav tm="100000">
                                          <p:val>
                                            <p:strVal val="1+ppt_h/2"/>
                                          </p:val>
                                        </p:tav>
                                      </p:tavLst>
                                    </p:anim>
                                    <p:set>
                                      <p:cBhvr>
                                        <p:cTn id="89"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329"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1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gray">
          <a:xfrm>
            <a:off x="2085975" y="2590800"/>
            <a:ext cx="0" cy="2833688"/>
          </a:xfrm>
          <a:prstGeom prst="line">
            <a:avLst/>
          </a:prstGeom>
          <a:noFill/>
          <a:ln w="57150">
            <a:pattFill prst="sphere">
              <a:fgClr>
                <a:srgbClr val="FF3300"/>
              </a:fgClr>
              <a:bgClr>
                <a:srgbClr val="FFCC00"/>
              </a:bgClr>
            </a:patt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26307" name="Text Box 9"/>
          <p:cNvSpPr txBox="1">
            <a:spLocks noChangeArrowheads="1"/>
          </p:cNvSpPr>
          <p:nvPr/>
        </p:nvSpPr>
        <p:spPr bwMode="gray">
          <a:xfrm>
            <a:off x="3962400" y="6019800"/>
            <a:ext cx="4724400" cy="523875"/>
          </a:xfrm>
          <a:prstGeom prst="rect">
            <a:avLst/>
          </a:prstGeom>
          <a:gradFill rotWithShape="1">
            <a:gsLst>
              <a:gs pos="0">
                <a:srgbClr val="CC0000"/>
              </a:gs>
              <a:gs pos="100000">
                <a:schemeClr val="bg1"/>
              </a:gs>
            </a:gsLst>
            <a:lin ang="2700000" scaled="1"/>
          </a:gradFill>
          <a:ln w="9525" algn="ctr">
            <a:noFill/>
            <a:miter lim="800000"/>
            <a:headEnd/>
            <a:tailEnd/>
          </a:ln>
        </p:spPr>
        <p:txBody>
          <a:bodyPr>
            <a:spAutoFit/>
          </a:bodyPr>
          <a:lstStyle/>
          <a:p>
            <a:pPr algn="ctr" eaLnBrk="1" hangingPunct="1">
              <a:defRPr/>
            </a:pPr>
            <a:r>
              <a:rPr lang="vi-VN" sz="2800" b="1" dirty="0">
                <a:effectLst>
                  <a:outerShdw blurRad="38100" dist="38100" dir="2700000" algn="tl">
                    <a:srgbClr val="FFFFFF"/>
                  </a:outerShdw>
                </a:effectLst>
                <a:latin typeface="Times New Roman" pitchFamily="18" charset="0"/>
                <a:cs typeface="Times New Roman" pitchFamily="18" charset="0"/>
              </a:rPr>
              <a:t>BA  THỂ  CỦA  NƯỚC</a:t>
            </a:r>
            <a:endParaRPr lang="th-TH" sz="2800" b="1" dirty="0">
              <a:effectLst>
                <a:outerShdw blurRad="38100" dist="38100" dir="2700000" algn="tl">
                  <a:srgbClr val="FFFFFF"/>
                </a:outerShdw>
              </a:effectLst>
              <a:latin typeface="Times New Roman" pitchFamily="18" charset="0"/>
            </a:endParaRPr>
          </a:p>
        </p:txBody>
      </p:sp>
      <p:graphicFrame>
        <p:nvGraphicFramePr>
          <p:cNvPr id="226310" name="Group 6"/>
          <p:cNvGraphicFramePr>
            <a:graphicFrameLocks noGrp="1"/>
          </p:cNvGraphicFramePr>
          <p:nvPr/>
        </p:nvGraphicFramePr>
        <p:xfrm>
          <a:off x="4953000" y="525780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Ô</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CC00"/>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Ặ</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30742" name="Group 24"/>
          <p:cNvGrpSpPr>
            <a:grpSpLocks/>
          </p:cNvGrpSpPr>
          <p:nvPr/>
        </p:nvGrpSpPr>
        <p:grpSpPr bwMode="auto">
          <a:xfrm>
            <a:off x="3981450" y="6019800"/>
            <a:ext cx="1123950" cy="609600"/>
            <a:chOff x="288" y="2784"/>
            <a:chExt cx="672" cy="1344"/>
          </a:xfrm>
        </p:grpSpPr>
        <p:sp>
          <p:nvSpPr>
            <p:cNvPr id="30874"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75"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1</a:t>
              </a:r>
              <a:endParaRPr lang="th-TH" altLang="en-US"/>
            </a:p>
          </p:txBody>
        </p:sp>
      </p:grpSp>
      <p:graphicFrame>
        <p:nvGraphicFramePr>
          <p:cNvPr id="226331" name="Group 27"/>
          <p:cNvGraphicFramePr>
            <a:graphicFrameLocks noGrp="1"/>
          </p:cNvGraphicFramePr>
          <p:nvPr/>
        </p:nvGraphicFramePr>
        <p:xfrm>
          <a:off x="3722688" y="4479925"/>
          <a:ext cx="4964113"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gridCol w="620713">
                  <a:extLst>
                    <a:ext uri="{9D8B030D-6E8A-4147-A177-3AD203B41FA5}">
                      <a16:colId xmlns:a16="http://schemas.microsoft.com/office/drawing/2014/main" val="20007"/>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Ó</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Ả</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51" name="Group 47"/>
          <p:cNvGraphicFramePr>
            <a:graphicFrameLocks noGrp="1"/>
          </p:cNvGraphicFramePr>
          <p:nvPr/>
        </p:nvGraphicFramePr>
        <p:xfrm>
          <a:off x="6172200" y="2879725"/>
          <a:ext cx="36576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554037">
                  <a:extLst>
                    <a:ext uri="{9D8B030D-6E8A-4147-A177-3AD203B41FA5}">
                      <a16:colId xmlns:a16="http://schemas.microsoft.com/office/drawing/2014/main" val="20005"/>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B</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A</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Ơ</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I</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67" name="Group 63"/>
          <p:cNvGraphicFramePr>
            <a:graphicFrameLocks noGrp="1"/>
          </p:cNvGraphicFramePr>
          <p:nvPr/>
        </p:nvGraphicFramePr>
        <p:xfrm>
          <a:off x="3048000" y="362585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Ư</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T</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Ụ</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30797" name="Group 81"/>
          <p:cNvGrpSpPr>
            <a:grpSpLocks/>
          </p:cNvGrpSpPr>
          <p:nvPr/>
        </p:nvGrpSpPr>
        <p:grpSpPr bwMode="auto">
          <a:xfrm>
            <a:off x="5105400" y="6019800"/>
            <a:ext cx="900113" cy="609600"/>
            <a:chOff x="288" y="2784"/>
            <a:chExt cx="672" cy="1344"/>
          </a:xfrm>
        </p:grpSpPr>
        <p:sp>
          <p:nvSpPr>
            <p:cNvPr id="30872"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73"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2</a:t>
              </a:r>
              <a:endParaRPr lang="th-TH" altLang="en-US"/>
            </a:p>
          </p:txBody>
        </p:sp>
      </p:grpSp>
      <p:grpSp>
        <p:nvGrpSpPr>
          <p:cNvPr id="30798" name="Group 84"/>
          <p:cNvGrpSpPr>
            <a:grpSpLocks/>
          </p:cNvGrpSpPr>
          <p:nvPr/>
        </p:nvGrpSpPr>
        <p:grpSpPr bwMode="auto">
          <a:xfrm>
            <a:off x="6019800" y="6019800"/>
            <a:ext cx="990600" cy="609600"/>
            <a:chOff x="288" y="2784"/>
            <a:chExt cx="672" cy="1344"/>
          </a:xfrm>
        </p:grpSpPr>
        <p:sp>
          <p:nvSpPr>
            <p:cNvPr id="30870"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71"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3</a:t>
              </a:r>
              <a:endParaRPr lang="th-TH" altLang="en-US"/>
            </a:p>
          </p:txBody>
        </p:sp>
      </p:grpSp>
      <p:grpSp>
        <p:nvGrpSpPr>
          <p:cNvPr id="30799" name="Group 87"/>
          <p:cNvGrpSpPr>
            <a:grpSpLocks/>
          </p:cNvGrpSpPr>
          <p:nvPr/>
        </p:nvGrpSpPr>
        <p:grpSpPr bwMode="auto">
          <a:xfrm>
            <a:off x="7010400" y="6019800"/>
            <a:ext cx="1219200" cy="609600"/>
            <a:chOff x="288" y="2784"/>
            <a:chExt cx="672" cy="1344"/>
          </a:xfrm>
        </p:grpSpPr>
        <p:sp>
          <p:nvSpPr>
            <p:cNvPr id="30868"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69" name="Freeform 8"/>
            <p:cNvSpPr>
              <a:spLocks/>
            </p:cNvSpPr>
            <p:nvPr/>
          </p:nvSpPr>
          <p:spPr bwMode="gray">
            <a:xfrm>
              <a:off x="325" y="2859"/>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a:t>4</a:t>
              </a:r>
              <a:endParaRPr lang="th-TH" altLang="en-US"/>
            </a:p>
          </p:txBody>
        </p:sp>
      </p:grpSp>
      <p:grpSp>
        <p:nvGrpSpPr>
          <p:cNvPr id="10" name="Group 152"/>
          <p:cNvGrpSpPr>
            <a:grpSpLocks/>
          </p:cNvGrpSpPr>
          <p:nvPr/>
        </p:nvGrpSpPr>
        <p:grpSpPr bwMode="auto">
          <a:xfrm>
            <a:off x="4953000" y="5253038"/>
            <a:ext cx="4257675" cy="690562"/>
            <a:chOff x="1380" y="3033"/>
            <a:chExt cx="2682" cy="435"/>
          </a:xfrm>
        </p:grpSpPr>
        <p:grpSp>
          <p:nvGrpSpPr>
            <p:cNvPr id="30840" name="Group 153"/>
            <p:cNvGrpSpPr>
              <a:grpSpLocks/>
            </p:cNvGrpSpPr>
            <p:nvPr/>
          </p:nvGrpSpPr>
          <p:grpSpPr bwMode="auto">
            <a:xfrm>
              <a:off x="2544" y="3033"/>
              <a:ext cx="366" cy="432"/>
              <a:chOff x="336" y="2072"/>
              <a:chExt cx="480" cy="576"/>
            </a:xfrm>
          </p:grpSpPr>
          <p:sp>
            <p:nvSpPr>
              <p:cNvPr id="30865"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66" name="Freeform 8"/>
              <p:cNvSpPr>
                <a:spLocks/>
              </p:cNvSpPr>
              <p:nvPr/>
            </p:nvSpPr>
            <p:spPr bwMode="gray">
              <a:xfrm>
                <a:off x="379" y="2136"/>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30867"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30841" name="Group 157"/>
            <p:cNvGrpSpPr>
              <a:grpSpLocks/>
            </p:cNvGrpSpPr>
            <p:nvPr/>
          </p:nvGrpSpPr>
          <p:grpSpPr bwMode="auto">
            <a:xfrm>
              <a:off x="2928" y="3033"/>
              <a:ext cx="366" cy="432"/>
              <a:chOff x="336" y="2072"/>
              <a:chExt cx="480" cy="576"/>
            </a:xfrm>
          </p:grpSpPr>
          <p:sp>
            <p:nvSpPr>
              <p:cNvPr id="30862"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63"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30864"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30842" name="Group 161"/>
            <p:cNvGrpSpPr>
              <a:grpSpLocks/>
            </p:cNvGrpSpPr>
            <p:nvPr/>
          </p:nvGrpSpPr>
          <p:grpSpPr bwMode="auto">
            <a:xfrm>
              <a:off x="3312" y="3033"/>
              <a:ext cx="366" cy="432"/>
              <a:chOff x="336" y="2072"/>
              <a:chExt cx="480" cy="576"/>
            </a:xfrm>
          </p:grpSpPr>
          <p:sp>
            <p:nvSpPr>
              <p:cNvPr id="30859"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60"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30861"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30843" name="Group 165"/>
            <p:cNvGrpSpPr>
              <a:grpSpLocks/>
            </p:cNvGrpSpPr>
            <p:nvPr/>
          </p:nvGrpSpPr>
          <p:grpSpPr bwMode="auto">
            <a:xfrm>
              <a:off x="3696" y="3033"/>
              <a:ext cx="366" cy="432"/>
              <a:chOff x="336" y="2072"/>
              <a:chExt cx="480" cy="576"/>
            </a:xfrm>
          </p:grpSpPr>
          <p:sp>
            <p:nvSpPr>
              <p:cNvPr id="30856" name="AutoShape 7"/>
              <p:cNvSpPr>
                <a:spLocks noChangeArrowheads="1"/>
              </p:cNvSpPr>
              <p:nvPr/>
            </p:nvSpPr>
            <p:spPr bwMode="gray">
              <a:xfrm>
                <a:off x="336" y="207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57"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30858"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30844" name="Group 169"/>
            <p:cNvGrpSpPr>
              <a:grpSpLocks/>
            </p:cNvGrpSpPr>
            <p:nvPr/>
          </p:nvGrpSpPr>
          <p:grpSpPr bwMode="auto">
            <a:xfrm>
              <a:off x="2145" y="3036"/>
              <a:ext cx="366" cy="432"/>
              <a:chOff x="336" y="2112"/>
              <a:chExt cx="480" cy="576"/>
            </a:xfrm>
          </p:grpSpPr>
          <p:sp>
            <p:nvSpPr>
              <p:cNvPr id="30853"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54"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30855" name="Text Box 9"/>
              <p:cNvSpPr txBox="1">
                <a:spLocks noChangeArrowheads="1"/>
              </p:cNvSpPr>
              <p:nvPr/>
            </p:nvSpPr>
            <p:spPr bwMode="gray">
              <a:xfrm>
                <a:off x="480" y="2256"/>
                <a:ext cx="226" cy="384"/>
              </a:xfrm>
              <a:prstGeom prst="rect">
                <a:avLst/>
              </a:prstGeom>
              <a:gradFill rotWithShape="1">
                <a:gsLst>
                  <a:gs pos="0">
                    <a:srgbClr val="FFCC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400">
                    <a:solidFill>
                      <a:srgbClr val="000099"/>
                    </a:solidFill>
                  </a:rPr>
                  <a:t>4</a:t>
                </a:r>
                <a:endParaRPr lang="th-TH" altLang="en-US" sz="2400">
                  <a:solidFill>
                    <a:srgbClr val="000099"/>
                  </a:solidFill>
                </a:endParaRPr>
              </a:p>
            </p:txBody>
          </p:sp>
        </p:grpSp>
        <p:grpSp>
          <p:nvGrpSpPr>
            <p:cNvPr id="30845" name="Group 173"/>
            <p:cNvGrpSpPr>
              <a:grpSpLocks/>
            </p:cNvGrpSpPr>
            <p:nvPr/>
          </p:nvGrpSpPr>
          <p:grpSpPr bwMode="auto">
            <a:xfrm>
              <a:off x="1764" y="3033"/>
              <a:ext cx="366" cy="432"/>
              <a:chOff x="336" y="2112"/>
              <a:chExt cx="480" cy="576"/>
            </a:xfrm>
          </p:grpSpPr>
          <p:sp>
            <p:nvSpPr>
              <p:cNvPr id="30850"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51"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30852"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nvGrpSpPr>
            <p:cNvPr id="30846" name="Group 177"/>
            <p:cNvGrpSpPr>
              <a:grpSpLocks/>
            </p:cNvGrpSpPr>
            <p:nvPr/>
          </p:nvGrpSpPr>
          <p:grpSpPr bwMode="auto">
            <a:xfrm>
              <a:off x="1380" y="3033"/>
              <a:ext cx="366" cy="432"/>
              <a:chOff x="336" y="2112"/>
              <a:chExt cx="480" cy="576"/>
            </a:xfrm>
          </p:grpSpPr>
          <p:sp>
            <p:nvSpPr>
              <p:cNvPr id="30847" name="AutoShape 7"/>
              <p:cNvSpPr>
                <a:spLocks noChangeArrowheads="1"/>
              </p:cNvSpPr>
              <p:nvPr/>
            </p:nvSpPr>
            <p:spPr bwMode="gray">
              <a:xfrm>
                <a:off x="336" y="2112"/>
                <a:ext cx="480" cy="576"/>
              </a:xfrm>
              <a:prstGeom prst="roundRect">
                <a:avLst>
                  <a:gd name="adj" fmla="val 11921"/>
                </a:avLst>
              </a:prstGeom>
              <a:gradFill rotWithShape="1">
                <a:gsLst>
                  <a:gs pos="0">
                    <a:srgbClr val="FFCC00"/>
                  </a:gs>
                  <a:gs pos="100000">
                    <a:srgbClr val="0000FF"/>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0848" name="Freeform 8"/>
              <p:cNvSpPr>
                <a:spLocks/>
              </p:cNvSpPr>
              <p:nvPr/>
            </p:nvSpPr>
            <p:spPr bwMode="gray">
              <a:xfrm>
                <a:off x="379" y="2157"/>
                <a:ext cx="383" cy="408"/>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sp>
            <p:nvSpPr>
              <p:cNvPr id="30849" name="Text Box 9"/>
              <p:cNvSpPr txBox="1">
                <a:spLocks noChangeArrowheads="1"/>
              </p:cNvSpPr>
              <p:nvPr/>
            </p:nvSpPr>
            <p:spPr bwMode="gray">
              <a:xfrm>
                <a:off x="480" y="2256"/>
                <a:ext cx="226" cy="384"/>
              </a:xfrm>
              <a:prstGeom prst="rect">
                <a:avLst/>
              </a:pr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endParaRPr lang="th-TH" altLang="en-US" sz="2400"/>
              </a:p>
            </p:txBody>
          </p:sp>
        </p:grpSp>
      </p:grpSp>
      <p:grpSp>
        <p:nvGrpSpPr>
          <p:cNvPr id="18" name="Group 221"/>
          <p:cNvGrpSpPr>
            <a:grpSpLocks/>
          </p:cNvGrpSpPr>
          <p:nvPr/>
        </p:nvGrpSpPr>
        <p:grpSpPr bwMode="auto">
          <a:xfrm>
            <a:off x="1828800" y="4876800"/>
            <a:ext cx="527050" cy="584200"/>
            <a:chOff x="3504" y="3792"/>
            <a:chExt cx="332" cy="368"/>
          </a:xfrm>
        </p:grpSpPr>
        <p:grpSp>
          <p:nvGrpSpPr>
            <p:cNvPr id="30836" name="Group 10"/>
            <p:cNvGrpSpPr>
              <a:grpSpLocks/>
            </p:cNvGrpSpPr>
            <p:nvPr/>
          </p:nvGrpSpPr>
          <p:grpSpPr bwMode="auto">
            <a:xfrm>
              <a:off x="3504" y="3792"/>
              <a:ext cx="319" cy="336"/>
              <a:chOff x="2016" y="1920"/>
              <a:chExt cx="1680" cy="1680"/>
            </a:xfrm>
          </p:grpSpPr>
          <p:sp>
            <p:nvSpPr>
              <p:cNvPr id="30838"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30839"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30837" name="Text Box 225"/>
            <p:cNvSpPr txBox="1">
              <a:spLocks noChangeArrowheads="1"/>
            </p:cNvSpPr>
            <p:nvPr/>
          </p:nvSpPr>
          <p:spPr bwMode="auto">
            <a:xfrm>
              <a:off x="3534" y="3795"/>
              <a:ext cx="3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b="1">
                  <a:sym typeface="Wingdings" pitchFamily="2" charset="2"/>
                </a:rPr>
                <a:t>4</a:t>
              </a:r>
            </a:p>
          </p:txBody>
        </p:sp>
      </p:grpSp>
      <p:sp>
        <p:nvSpPr>
          <p:cNvPr id="226530" name="AutoShape 226"/>
          <p:cNvSpPr>
            <a:spLocks noChangeArrowheads="1"/>
          </p:cNvSpPr>
          <p:nvPr/>
        </p:nvSpPr>
        <p:spPr bwMode="gray">
          <a:xfrm>
            <a:off x="1828800" y="2095500"/>
            <a:ext cx="533400" cy="609600"/>
          </a:xfrm>
          <a:prstGeom prst="star5">
            <a:avLst/>
          </a:prstGeom>
          <a:gradFill rotWithShape="1">
            <a:gsLst>
              <a:gs pos="0">
                <a:srgbClr val="CC0000"/>
              </a:gs>
              <a:gs pos="100000">
                <a:schemeClr val="bg1"/>
              </a:gs>
            </a:gsLst>
            <a:lin ang="2700000" scaled="1"/>
          </a:gradFill>
          <a:ln w="38100" algn="ctr">
            <a:solidFill>
              <a:schemeClr val="tx1"/>
            </a:solidFill>
            <a:miter lim="800000"/>
            <a:headEnd/>
            <a:tailEnd/>
          </a:ln>
          <a:effectLst>
            <a:outerShdw dist="107763" dir="2700000" algn="ctr" rotWithShape="0">
              <a:schemeClr val="bg2">
                <a:alpha val="50000"/>
              </a:schemeClr>
            </a:outerShdw>
          </a:effectLst>
        </p:spPr>
        <p:txBody>
          <a:bodyPr wrap="none" anchor="ctr"/>
          <a:lstStyle/>
          <a:p>
            <a:pPr eaLnBrk="1" hangingPunct="1">
              <a:defRPr/>
            </a:pPr>
            <a:endParaRPr lang="en-US"/>
          </a:p>
        </p:txBody>
      </p:sp>
      <p:grpSp>
        <p:nvGrpSpPr>
          <p:cNvPr id="20" name="Group 272"/>
          <p:cNvGrpSpPr>
            <a:grpSpLocks/>
          </p:cNvGrpSpPr>
          <p:nvPr/>
        </p:nvGrpSpPr>
        <p:grpSpPr bwMode="auto">
          <a:xfrm>
            <a:off x="2133600" y="811213"/>
            <a:ext cx="5257800" cy="1855787"/>
            <a:chOff x="1008" y="1760"/>
            <a:chExt cx="3360" cy="1197"/>
          </a:xfrm>
        </p:grpSpPr>
        <p:sp>
          <p:nvSpPr>
            <p:cNvPr id="30822" name="AutoShape 19"/>
            <p:cNvSpPr>
              <a:spLocks noChangeArrowheads="1"/>
            </p:cNvSpPr>
            <p:nvPr/>
          </p:nvSpPr>
          <p:spPr bwMode="gray">
            <a:xfrm>
              <a:off x="1008" y="1906"/>
              <a:ext cx="3355" cy="806"/>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0823" name="AutoShape 20"/>
            <p:cNvSpPr>
              <a:spLocks noChangeArrowheads="1"/>
            </p:cNvSpPr>
            <p:nvPr/>
          </p:nvSpPr>
          <p:spPr bwMode="gray">
            <a:xfrm>
              <a:off x="1060" y="1908"/>
              <a:ext cx="3254" cy="791"/>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0824" name="AutoShape 21"/>
            <p:cNvSpPr>
              <a:spLocks noChangeArrowheads="1"/>
            </p:cNvSpPr>
            <p:nvPr/>
          </p:nvSpPr>
          <p:spPr bwMode="gray">
            <a:xfrm>
              <a:off x="1087" y="2490"/>
              <a:ext cx="3210" cy="200"/>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0825" name="AutoShape 22"/>
            <p:cNvSpPr>
              <a:spLocks noChangeArrowheads="1"/>
            </p:cNvSpPr>
            <p:nvPr/>
          </p:nvSpPr>
          <p:spPr bwMode="gray">
            <a:xfrm>
              <a:off x="1087" y="1914"/>
              <a:ext cx="3210" cy="200"/>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0826" name="Oval 23"/>
            <p:cNvSpPr>
              <a:spLocks noChangeArrowheads="1"/>
            </p:cNvSpPr>
            <p:nvPr/>
          </p:nvSpPr>
          <p:spPr bwMode="gray">
            <a:xfrm>
              <a:off x="2132" y="1760"/>
              <a:ext cx="994" cy="33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eaLnBrk="1" hangingPunct="1"/>
              <a:endParaRPr lang="th-TH" altLang="en-US"/>
            </a:p>
          </p:txBody>
        </p:sp>
        <p:sp>
          <p:nvSpPr>
            <p:cNvPr id="30827" name="Oval 24"/>
            <p:cNvSpPr>
              <a:spLocks noChangeArrowheads="1"/>
            </p:cNvSpPr>
            <p:nvPr/>
          </p:nvSpPr>
          <p:spPr bwMode="gray">
            <a:xfrm>
              <a:off x="2172" y="1820"/>
              <a:ext cx="965" cy="176"/>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30828" name="Oval 25"/>
            <p:cNvSpPr>
              <a:spLocks noChangeArrowheads="1"/>
            </p:cNvSpPr>
            <p:nvPr/>
          </p:nvSpPr>
          <p:spPr bwMode="gray">
            <a:xfrm>
              <a:off x="2185" y="1821"/>
              <a:ext cx="942" cy="172"/>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30829" name="Oval 26"/>
            <p:cNvSpPr>
              <a:spLocks noChangeArrowheads="1"/>
            </p:cNvSpPr>
            <p:nvPr/>
          </p:nvSpPr>
          <p:spPr bwMode="gray">
            <a:xfrm>
              <a:off x="2189" y="1855"/>
              <a:ext cx="895" cy="160"/>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30830" name="Oval 27"/>
            <p:cNvSpPr>
              <a:spLocks noChangeArrowheads="1"/>
            </p:cNvSpPr>
            <p:nvPr/>
          </p:nvSpPr>
          <p:spPr bwMode="gray">
            <a:xfrm>
              <a:off x="2223" y="1831"/>
              <a:ext cx="794" cy="13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30831" name="Text Box 28"/>
            <p:cNvSpPr txBox="1">
              <a:spLocks noChangeArrowheads="1"/>
            </p:cNvSpPr>
            <p:nvPr/>
          </p:nvSpPr>
          <p:spPr bwMode="gray">
            <a:xfrm>
              <a:off x="2375" y="1795"/>
              <a:ext cx="49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r>
                <a:rPr lang="vi-VN" altLang="en-US" sz="1800" b="1">
                  <a:solidFill>
                    <a:schemeClr val="accent2"/>
                  </a:solidFill>
                  <a:latin typeface="Times New Roman" pitchFamily="18" charset="0"/>
                  <a:cs typeface="Times New Roman" pitchFamily="18" charset="0"/>
                </a:rPr>
                <a:t>Câu 4</a:t>
              </a:r>
              <a:endParaRPr lang="en-US" altLang="en-US" sz="1800" b="1">
                <a:solidFill>
                  <a:schemeClr val="accent2"/>
                </a:solidFill>
                <a:latin typeface="Times New Roman" pitchFamily="18" charset="0"/>
                <a:cs typeface="Times New Roman" pitchFamily="18" charset="0"/>
              </a:endParaRPr>
            </a:p>
          </p:txBody>
        </p:sp>
        <p:sp>
          <p:nvSpPr>
            <p:cNvPr id="30832" name="Text Box 29"/>
            <p:cNvSpPr txBox="1">
              <a:spLocks noChangeArrowheads="1"/>
            </p:cNvSpPr>
            <p:nvPr/>
          </p:nvSpPr>
          <p:spPr bwMode="gray">
            <a:xfrm>
              <a:off x="1126" y="2034"/>
              <a:ext cx="319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endParaRPr lang="th-TH" altLang="en-US" sz="1400">
                <a:solidFill>
                  <a:srgbClr val="000000"/>
                </a:solidFill>
                <a:latin typeface="Verdana" pitchFamily="34" charset="0"/>
              </a:endParaRPr>
            </a:p>
          </p:txBody>
        </p:sp>
        <p:sp>
          <p:nvSpPr>
            <p:cNvPr id="163870" name="AutoShape 30"/>
            <p:cNvSpPr>
              <a:spLocks noChangeArrowheads="1"/>
            </p:cNvSpPr>
            <p:nvPr/>
          </p:nvSpPr>
          <p:spPr bwMode="ltGray">
            <a:xfrm>
              <a:off x="1013" y="2712"/>
              <a:ext cx="3355" cy="245"/>
            </a:xfrm>
            <a:prstGeom prst="roundRect">
              <a:avLst>
                <a:gd name="adj" fmla="val 40389"/>
              </a:avLst>
            </a:prstGeom>
            <a:gradFill rotWithShape="1">
              <a:gsLst>
                <a:gs pos="0">
                  <a:schemeClr val="bg1">
                    <a:gamma/>
                    <a:shade val="75686"/>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163871" name="AutoShape 31"/>
            <p:cNvSpPr>
              <a:spLocks noChangeArrowheads="1"/>
            </p:cNvSpPr>
            <p:nvPr/>
          </p:nvSpPr>
          <p:spPr bwMode="ltGray">
            <a:xfrm>
              <a:off x="1082" y="2718"/>
              <a:ext cx="3209" cy="200"/>
            </a:xfrm>
            <a:prstGeom prst="roundRect">
              <a:avLst>
                <a:gd name="adj" fmla="val 50000"/>
              </a:avLst>
            </a:prstGeom>
            <a:gradFill rotWithShape="1">
              <a:gsLst>
                <a:gs pos="0">
                  <a:schemeClr val="bg1">
                    <a:gamma/>
                    <a:tint val="78824"/>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30835" name="Text Box 286"/>
            <p:cNvSpPr txBox="1">
              <a:spLocks noChangeArrowheads="1"/>
            </p:cNvSpPr>
            <p:nvPr/>
          </p:nvSpPr>
          <p:spPr bwMode="auto">
            <a:xfrm>
              <a:off x="1044" y="2037"/>
              <a:ext cx="3312"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vi-VN" altLang="en-US" sz="2400" b="1">
                  <a:solidFill>
                    <a:srgbClr val="000099"/>
                  </a:solidFill>
                  <a:latin typeface="Times New Roman" pitchFamily="18" charset="0"/>
                  <a:cs typeface="Times New Roman" pitchFamily="18" charset="0"/>
                </a:rPr>
                <a:t>Đây là một hiện tượng chuyển thể của nước từ thể lỏng sang thể rắn.</a:t>
              </a:r>
              <a:endParaRPr lang="en-US" altLang="en-US" sz="2400" b="1">
                <a:solidFill>
                  <a:srgbClr val="000099"/>
                </a:solidFill>
                <a:latin typeface="Times New Roman" pitchFamily="18" charset="0"/>
                <a:cs typeface="Times New Roman" pitchFamily="18" charset="0"/>
              </a:endParaRPr>
            </a:p>
          </p:txBody>
        </p:sp>
      </p:grpSp>
      <p:sp>
        <p:nvSpPr>
          <p:cNvPr id="329" name="Rectangle 328"/>
          <p:cNvSpPr/>
          <p:nvPr/>
        </p:nvSpPr>
        <p:spPr>
          <a:xfrm>
            <a:off x="815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1" name="Rectangle 330"/>
          <p:cNvSpPr/>
          <p:nvPr/>
        </p:nvSpPr>
        <p:spPr>
          <a:xfrm>
            <a:off x="777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2" name="Rectangle 331"/>
          <p:cNvSpPr/>
          <p:nvPr/>
        </p:nvSpPr>
        <p:spPr>
          <a:xfrm>
            <a:off x="739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3" name="Rectangle 332"/>
          <p:cNvSpPr/>
          <p:nvPr/>
        </p:nvSpPr>
        <p:spPr>
          <a:xfrm>
            <a:off x="701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4" name="Rectangle 333"/>
          <p:cNvSpPr/>
          <p:nvPr/>
        </p:nvSpPr>
        <p:spPr>
          <a:xfrm>
            <a:off x="662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5" name="Rectangle 334"/>
          <p:cNvSpPr/>
          <p:nvPr/>
        </p:nvSpPr>
        <p:spPr>
          <a:xfrm>
            <a:off x="6248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6" name="Rectangle 335"/>
          <p:cNvSpPr/>
          <p:nvPr/>
        </p:nvSpPr>
        <p:spPr>
          <a:xfrm>
            <a:off x="5867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7" name="Rectangle 336"/>
          <p:cNvSpPr/>
          <p:nvPr/>
        </p:nvSpPr>
        <p:spPr>
          <a:xfrm>
            <a:off x="5486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8" name="Rectangle 337"/>
          <p:cNvSpPr/>
          <p:nvPr/>
        </p:nvSpPr>
        <p:spPr>
          <a:xfrm>
            <a:off x="5105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9" name="Rectangle 338"/>
          <p:cNvSpPr/>
          <p:nvPr/>
        </p:nvSpPr>
        <p:spPr>
          <a:xfrm>
            <a:off x="4724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0" name="Rectangle 339"/>
          <p:cNvSpPr/>
          <p:nvPr/>
        </p:nvSpPr>
        <p:spPr>
          <a:xfrm>
            <a:off x="434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1" name="Rectangle 340"/>
          <p:cNvSpPr/>
          <p:nvPr/>
        </p:nvSpPr>
        <p:spPr>
          <a:xfrm>
            <a:off x="396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2" name="Rectangle 341"/>
          <p:cNvSpPr/>
          <p:nvPr/>
        </p:nvSpPr>
        <p:spPr>
          <a:xfrm>
            <a:off x="358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3" name="Rectangle 342"/>
          <p:cNvSpPr/>
          <p:nvPr/>
        </p:nvSpPr>
        <p:spPr>
          <a:xfrm>
            <a:off x="320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4" name="Rectangle 343"/>
          <p:cNvSpPr/>
          <p:nvPr/>
        </p:nvSpPr>
        <p:spPr>
          <a:xfrm>
            <a:off x="281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819" name="TextBox 146"/>
          <p:cNvSpPr txBox="1">
            <a:spLocks noChangeArrowheads="1"/>
          </p:cNvSpPr>
          <p:nvPr/>
        </p:nvSpPr>
        <p:spPr bwMode="auto">
          <a:xfrm>
            <a:off x="1524000" y="6477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vi-VN" altLang="en-US" sz="1800" b="1"/>
              <a:t>4</a:t>
            </a:r>
            <a:endParaRPr lang="en-US" altLang="en-US" sz="1800" b="1"/>
          </a:p>
        </p:txBody>
      </p:sp>
      <p:sp>
        <p:nvSpPr>
          <p:cNvPr id="88" name="Explosion 1 87"/>
          <p:cNvSpPr/>
          <p:nvPr/>
        </p:nvSpPr>
        <p:spPr>
          <a:xfrm>
            <a:off x="7467600" y="990600"/>
            <a:ext cx="2438400" cy="13716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FFFF00"/>
                </a:solidFill>
              </a:rPr>
              <a:t>Hết giờ</a:t>
            </a:r>
            <a:endParaRPr lang="en-US" sz="2400" b="1" dirty="0">
              <a:solidFill>
                <a:srgbClr val="FFFF00"/>
              </a:solidFill>
            </a:endParaRPr>
          </a:p>
        </p:txBody>
      </p:sp>
      <p:pic>
        <p:nvPicPr>
          <p:cNvPr id="30821" name="Picture 5" descr="DOANOCH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76200"/>
            <a:ext cx="64674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112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26307"/>
                                        </p:tgtEl>
                                        <p:attrNameLst>
                                          <p:attrName>style.visibility</p:attrName>
                                        </p:attrNameLst>
                                      </p:cBhvr>
                                      <p:to>
                                        <p:strVal val="visible"/>
                                      </p:to>
                                    </p:set>
                                    <p:anim calcmode="discrete" valueType="clr">
                                      <p:cBhvr override="childStyle">
                                        <p:cTn id="7" dur="500"/>
                                        <p:tgtEl>
                                          <p:spTgt spid="22630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26307"/>
                                        </p:tgtEl>
                                        <p:attrNameLst>
                                          <p:attrName>fillcolor</p:attrName>
                                        </p:attrNameLst>
                                      </p:cBhvr>
                                      <p:tavLst>
                                        <p:tav tm="0">
                                          <p:val>
                                            <p:clrVal>
                                              <a:schemeClr val="accent2"/>
                                            </p:clrVal>
                                          </p:val>
                                        </p:tav>
                                        <p:tav tm="50000">
                                          <p:val>
                                            <p:clrVal>
                                              <a:schemeClr val="hlink"/>
                                            </p:clrVal>
                                          </p:val>
                                        </p:tav>
                                      </p:tavLst>
                                    </p:anim>
                                    <p:set>
                                      <p:cBhvr>
                                        <p:cTn id="9" dur="500"/>
                                        <p:tgtEl>
                                          <p:spTgt spid="22630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4" fill="hold" nodeType="clickEffect">
                                  <p:stCondLst>
                                    <p:cond delay="0"/>
                                  </p:stCondLst>
                                  <p:childTnLst>
                                    <p:animEffect transition="out" filter="slide(fromBottom)">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par>
                                <p:cTn id="15" presetID="1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Bottom)">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2000"/>
                                        <p:tgtEl>
                                          <p:spTgt spid="329"/>
                                        </p:tgtEl>
                                      </p:cBhvr>
                                    </p:animEffect>
                                    <p:set>
                                      <p:cBhvr>
                                        <p:cTn id="22" dur="1" fill="hold">
                                          <p:stCondLst>
                                            <p:cond delay="1999"/>
                                          </p:stCondLst>
                                        </p:cTn>
                                        <p:tgtEl>
                                          <p:spTgt spid="3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ding.wav"/>
                                        </p:tgtEl>
                                      </p:cMediaNode>
                                    </p:audio>
                                  </p:subTnLst>
                                </p:cTn>
                              </p:par>
                            </p:childTnLst>
                          </p:cTn>
                        </p:par>
                        <p:par>
                          <p:cTn id="23" fill="hold" nodeType="afterGroup">
                            <p:stCondLst>
                              <p:cond delay="2000"/>
                            </p:stCondLst>
                            <p:childTnLst>
                              <p:par>
                                <p:cTn id="24" presetID="9" presetClass="exit" presetSubtype="0" fill="hold" grpId="0" nodeType="afterEffect">
                                  <p:stCondLst>
                                    <p:cond delay="0"/>
                                  </p:stCondLst>
                                  <p:childTnLst>
                                    <p:animEffect transition="out" filter="dissolve">
                                      <p:cBhvr>
                                        <p:cTn id="25" dur="2000"/>
                                        <p:tgtEl>
                                          <p:spTgt spid="331"/>
                                        </p:tgtEl>
                                      </p:cBhvr>
                                    </p:animEffect>
                                    <p:set>
                                      <p:cBhvr>
                                        <p:cTn id="26" dur="1" fill="hold">
                                          <p:stCondLst>
                                            <p:cond delay="1999"/>
                                          </p:stCondLst>
                                        </p:cTn>
                                        <p:tgtEl>
                                          <p:spTgt spid="3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7" fill="hold" nodeType="afterGroup">
                            <p:stCondLst>
                              <p:cond delay="4000"/>
                            </p:stCondLst>
                            <p:childTnLst>
                              <p:par>
                                <p:cTn id="28" presetID="9" presetClass="exit" presetSubtype="0" fill="hold" grpId="0" nodeType="afterEffect">
                                  <p:stCondLst>
                                    <p:cond delay="0"/>
                                  </p:stCondLst>
                                  <p:childTnLst>
                                    <p:animEffect transition="out" filter="dissolve">
                                      <p:cBhvr>
                                        <p:cTn id="29" dur="2000"/>
                                        <p:tgtEl>
                                          <p:spTgt spid="332"/>
                                        </p:tgtEl>
                                      </p:cBhvr>
                                    </p:animEffect>
                                    <p:set>
                                      <p:cBhvr>
                                        <p:cTn id="30" dur="1" fill="hold">
                                          <p:stCondLst>
                                            <p:cond delay="1999"/>
                                          </p:stCondLst>
                                        </p:cTn>
                                        <p:tgtEl>
                                          <p:spTgt spid="33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1" fill="hold" nodeType="afterGroup">
                            <p:stCondLst>
                              <p:cond delay="6000"/>
                            </p:stCondLst>
                            <p:childTnLst>
                              <p:par>
                                <p:cTn id="32" presetID="9" presetClass="exit" presetSubtype="0" fill="hold" grpId="0" nodeType="afterEffect">
                                  <p:stCondLst>
                                    <p:cond delay="0"/>
                                  </p:stCondLst>
                                  <p:childTnLst>
                                    <p:animEffect transition="out" filter="dissolve">
                                      <p:cBhvr>
                                        <p:cTn id="33" dur="2000"/>
                                        <p:tgtEl>
                                          <p:spTgt spid="333"/>
                                        </p:tgtEl>
                                      </p:cBhvr>
                                    </p:animEffect>
                                    <p:set>
                                      <p:cBhvr>
                                        <p:cTn id="34" dur="1" fill="hold">
                                          <p:stCondLst>
                                            <p:cond delay="1999"/>
                                          </p:stCondLst>
                                        </p:cTn>
                                        <p:tgtEl>
                                          <p:spTgt spid="33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ding.wav"/>
                                        </p:tgtEl>
                                      </p:cMediaNode>
                                    </p:audio>
                                  </p:subTnLst>
                                </p:cTn>
                              </p:par>
                            </p:childTnLst>
                          </p:cTn>
                        </p:par>
                        <p:par>
                          <p:cTn id="35" fill="hold" nodeType="afterGroup">
                            <p:stCondLst>
                              <p:cond delay="8000"/>
                            </p:stCondLst>
                            <p:childTnLst>
                              <p:par>
                                <p:cTn id="36" presetID="9" presetClass="exit" presetSubtype="0" fill="hold" grpId="0" nodeType="afterEffect">
                                  <p:stCondLst>
                                    <p:cond delay="0"/>
                                  </p:stCondLst>
                                  <p:childTnLst>
                                    <p:animEffect transition="out" filter="dissolve">
                                      <p:cBhvr>
                                        <p:cTn id="37" dur="2000"/>
                                        <p:tgtEl>
                                          <p:spTgt spid="334"/>
                                        </p:tgtEl>
                                      </p:cBhvr>
                                    </p:animEffect>
                                    <p:set>
                                      <p:cBhvr>
                                        <p:cTn id="38" dur="1" fill="hold">
                                          <p:stCondLst>
                                            <p:cond delay="1999"/>
                                          </p:stCondLst>
                                        </p:cTn>
                                        <p:tgtEl>
                                          <p:spTgt spid="33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9" fill="hold" nodeType="afterGroup">
                            <p:stCondLst>
                              <p:cond delay="10000"/>
                            </p:stCondLst>
                            <p:childTnLst>
                              <p:par>
                                <p:cTn id="40" presetID="9" presetClass="exit" presetSubtype="0" fill="hold" grpId="0" nodeType="afterEffect">
                                  <p:stCondLst>
                                    <p:cond delay="0"/>
                                  </p:stCondLst>
                                  <p:childTnLst>
                                    <p:animEffect transition="out" filter="dissolve">
                                      <p:cBhvr>
                                        <p:cTn id="41" dur="2000"/>
                                        <p:tgtEl>
                                          <p:spTgt spid="335"/>
                                        </p:tgtEl>
                                      </p:cBhvr>
                                    </p:animEffect>
                                    <p:set>
                                      <p:cBhvr>
                                        <p:cTn id="42" dur="1" fill="hold">
                                          <p:stCondLst>
                                            <p:cond delay="1999"/>
                                          </p:stCondLst>
                                        </p:cTn>
                                        <p:tgtEl>
                                          <p:spTgt spid="33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3" fill="hold" nodeType="afterGroup">
                            <p:stCondLst>
                              <p:cond delay="12000"/>
                            </p:stCondLst>
                            <p:childTnLst>
                              <p:par>
                                <p:cTn id="44" presetID="9" presetClass="exit" presetSubtype="0" fill="hold" grpId="0" nodeType="afterEffect">
                                  <p:stCondLst>
                                    <p:cond delay="0"/>
                                  </p:stCondLst>
                                  <p:childTnLst>
                                    <p:animEffect transition="out" filter="dissolve">
                                      <p:cBhvr>
                                        <p:cTn id="45" dur="2000"/>
                                        <p:tgtEl>
                                          <p:spTgt spid="336"/>
                                        </p:tgtEl>
                                      </p:cBhvr>
                                    </p:animEffect>
                                    <p:set>
                                      <p:cBhvr>
                                        <p:cTn id="46" dur="1" fill="hold">
                                          <p:stCondLst>
                                            <p:cond delay="1999"/>
                                          </p:stCondLst>
                                        </p:cTn>
                                        <p:tgtEl>
                                          <p:spTgt spid="33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nodeType="afterGroup">
                            <p:stCondLst>
                              <p:cond delay="14000"/>
                            </p:stCondLst>
                            <p:childTnLst>
                              <p:par>
                                <p:cTn id="48" presetID="9" presetClass="exit" presetSubtype="0" fill="hold" grpId="0" nodeType="afterEffect">
                                  <p:stCondLst>
                                    <p:cond delay="0"/>
                                  </p:stCondLst>
                                  <p:childTnLst>
                                    <p:animEffect transition="out" filter="dissolve">
                                      <p:cBhvr>
                                        <p:cTn id="49" dur="2000"/>
                                        <p:tgtEl>
                                          <p:spTgt spid="337"/>
                                        </p:tgtEl>
                                      </p:cBhvr>
                                    </p:animEffect>
                                    <p:set>
                                      <p:cBhvr>
                                        <p:cTn id="50" dur="1" fill="hold">
                                          <p:stCondLst>
                                            <p:cond delay="1999"/>
                                          </p:stCondLst>
                                        </p:cTn>
                                        <p:tgtEl>
                                          <p:spTgt spid="33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1" fill="hold" nodeType="afterGroup">
                            <p:stCondLst>
                              <p:cond delay="16000"/>
                            </p:stCondLst>
                            <p:childTnLst>
                              <p:par>
                                <p:cTn id="52" presetID="9" presetClass="exit" presetSubtype="0" fill="hold" grpId="0" nodeType="afterEffect">
                                  <p:stCondLst>
                                    <p:cond delay="0"/>
                                  </p:stCondLst>
                                  <p:childTnLst>
                                    <p:animEffect transition="out" filter="dissolve">
                                      <p:cBhvr>
                                        <p:cTn id="53" dur="2000"/>
                                        <p:tgtEl>
                                          <p:spTgt spid="338"/>
                                        </p:tgtEl>
                                      </p:cBhvr>
                                    </p:animEffect>
                                    <p:set>
                                      <p:cBhvr>
                                        <p:cTn id="54" dur="1" fill="hold">
                                          <p:stCondLst>
                                            <p:cond delay="1999"/>
                                          </p:stCondLst>
                                        </p:cTn>
                                        <p:tgtEl>
                                          <p:spTgt spid="33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5" fill="hold" nodeType="afterGroup">
                            <p:stCondLst>
                              <p:cond delay="18000"/>
                            </p:stCondLst>
                            <p:childTnLst>
                              <p:par>
                                <p:cTn id="56" presetID="9" presetClass="exit" presetSubtype="0" fill="hold" grpId="0" nodeType="afterEffect">
                                  <p:stCondLst>
                                    <p:cond delay="0"/>
                                  </p:stCondLst>
                                  <p:childTnLst>
                                    <p:animEffect transition="out" filter="dissolve">
                                      <p:cBhvr>
                                        <p:cTn id="57" dur="2000"/>
                                        <p:tgtEl>
                                          <p:spTgt spid="339"/>
                                        </p:tgtEl>
                                      </p:cBhvr>
                                    </p:animEffect>
                                    <p:set>
                                      <p:cBhvr>
                                        <p:cTn id="58" dur="1" fill="hold">
                                          <p:stCondLst>
                                            <p:cond delay="1999"/>
                                          </p:stCondLst>
                                        </p:cTn>
                                        <p:tgtEl>
                                          <p:spTgt spid="33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ding.wav"/>
                                        </p:tgtEl>
                                      </p:cMediaNode>
                                    </p:audio>
                                  </p:subTnLst>
                                </p:cTn>
                              </p:par>
                            </p:childTnLst>
                          </p:cTn>
                        </p:par>
                        <p:par>
                          <p:cTn id="59" fill="hold" nodeType="afterGroup">
                            <p:stCondLst>
                              <p:cond delay="20000"/>
                            </p:stCondLst>
                            <p:childTnLst>
                              <p:par>
                                <p:cTn id="60" presetID="9" presetClass="exit" presetSubtype="0" fill="hold" grpId="0" nodeType="afterEffect">
                                  <p:stCondLst>
                                    <p:cond delay="0"/>
                                  </p:stCondLst>
                                  <p:childTnLst>
                                    <p:animEffect transition="out" filter="dissolve">
                                      <p:cBhvr>
                                        <p:cTn id="61" dur="2000"/>
                                        <p:tgtEl>
                                          <p:spTgt spid="340"/>
                                        </p:tgtEl>
                                      </p:cBhvr>
                                    </p:animEffect>
                                    <p:set>
                                      <p:cBhvr>
                                        <p:cTn id="62" dur="1" fill="hold">
                                          <p:stCondLst>
                                            <p:cond delay="1999"/>
                                          </p:stCondLst>
                                        </p:cTn>
                                        <p:tgtEl>
                                          <p:spTgt spid="340"/>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3" fill="hold" nodeType="afterGroup">
                            <p:stCondLst>
                              <p:cond delay="22000"/>
                            </p:stCondLst>
                            <p:childTnLst>
                              <p:par>
                                <p:cTn id="64" presetID="9" presetClass="exit" presetSubtype="0" fill="hold" grpId="0" nodeType="afterEffect">
                                  <p:stCondLst>
                                    <p:cond delay="0"/>
                                  </p:stCondLst>
                                  <p:childTnLst>
                                    <p:animEffect transition="out" filter="dissolve">
                                      <p:cBhvr>
                                        <p:cTn id="65" dur="2000"/>
                                        <p:tgtEl>
                                          <p:spTgt spid="341"/>
                                        </p:tgtEl>
                                      </p:cBhvr>
                                    </p:animEffect>
                                    <p:set>
                                      <p:cBhvr>
                                        <p:cTn id="66" dur="1" fill="hold">
                                          <p:stCondLst>
                                            <p:cond delay="1999"/>
                                          </p:stCondLst>
                                        </p:cTn>
                                        <p:tgtEl>
                                          <p:spTgt spid="34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7" fill="hold" nodeType="afterGroup">
                            <p:stCondLst>
                              <p:cond delay="24000"/>
                            </p:stCondLst>
                            <p:childTnLst>
                              <p:par>
                                <p:cTn id="68" presetID="9" presetClass="exit" presetSubtype="0" fill="hold" grpId="0" nodeType="afterEffect">
                                  <p:stCondLst>
                                    <p:cond delay="0"/>
                                  </p:stCondLst>
                                  <p:childTnLst>
                                    <p:animEffect transition="out" filter="dissolve">
                                      <p:cBhvr>
                                        <p:cTn id="69" dur="2000"/>
                                        <p:tgtEl>
                                          <p:spTgt spid="342"/>
                                        </p:tgtEl>
                                      </p:cBhvr>
                                    </p:animEffect>
                                    <p:set>
                                      <p:cBhvr>
                                        <p:cTn id="70" dur="1" fill="hold">
                                          <p:stCondLst>
                                            <p:cond delay="1999"/>
                                          </p:stCondLst>
                                        </p:cTn>
                                        <p:tgtEl>
                                          <p:spTgt spid="34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ding.wav"/>
                                        </p:tgtEl>
                                      </p:cMediaNode>
                                    </p:audio>
                                  </p:subTnLst>
                                </p:cTn>
                              </p:par>
                            </p:childTnLst>
                          </p:cTn>
                        </p:par>
                        <p:par>
                          <p:cTn id="71" fill="hold" nodeType="afterGroup">
                            <p:stCondLst>
                              <p:cond delay="26000"/>
                            </p:stCondLst>
                            <p:childTnLst>
                              <p:par>
                                <p:cTn id="72" presetID="9" presetClass="exit" presetSubtype="0" fill="hold" grpId="0" nodeType="afterEffect">
                                  <p:stCondLst>
                                    <p:cond delay="0"/>
                                  </p:stCondLst>
                                  <p:childTnLst>
                                    <p:animEffect transition="out" filter="dissolve">
                                      <p:cBhvr>
                                        <p:cTn id="73" dur="2000"/>
                                        <p:tgtEl>
                                          <p:spTgt spid="343"/>
                                        </p:tgtEl>
                                      </p:cBhvr>
                                    </p:animEffect>
                                    <p:set>
                                      <p:cBhvr>
                                        <p:cTn id="74" dur="1" fill="hold">
                                          <p:stCondLst>
                                            <p:cond delay="1999"/>
                                          </p:stCondLst>
                                        </p:cTn>
                                        <p:tgtEl>
                                          <p:spTgt spid="34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ding.wav"/>
                                        </p:tgtEl>
                                      </p:cMediaNode>
                                    </p:audio>
                                  </p:subTnLst>
                                </p:cTn>
                              </p:par>
                            </p:childTnLst>
                          </p:cTn>
                        </p:par>
                        <p:par>
                          <p:cTn id="75" fill="hold" nodeType="afterGroup">
                            <p:stCondLst>
                              <p:cond delay="28000"/>
                            </p:stCondLst>
                            <p:childTnLst>
                              <p:par>
                                <p:cTn id="76" presetID="9" presetClass="exit" presetSubtype="0" fill="hold" grpId="0" nodeType="afterEffect">
                                  <p:stCondLst>
                                    <p:cond delay="0"/>
                                  </p:stCondLst>
                                  <p:childTnLst>
                                    <p:animEffect transition="out" filter="dissolve">
                                      <p:cBhvr>
                                        <p:cTn id="77" dur="2000"/>
                                        <p:tgtEl>
                                          <p:spTgt spid="344"/>
                                        </p:tgtEl>
                                      </p:cBhvr>
                                    </p:animEffect>
                                    <p:set>
                                      <p:cBhvr>
                                        <p:cTn id="78" dur="1" fill="hold">
                                          <p:stCondLst>
                                            <p:cond delay="1999"/>
                                          </p:stCondLst>
                                        </p:cTn>
                                        <p:tgtEl>
                                          <p:spTgt spid="3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par>
                                <p:cTn id="79" presetID="29" presetClass="entr" presetSubtype="0"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anim calcmode="lin" valueType="num">
                                      <p:cBhvr>
                                        <p:cTn id="81" dur="1000" fill="hold"/>
                                        <p:tgtEl>
                                          <p:spTgt spid="88"/>
                                        </p:tgtEl>
                                        <p:attrNameLst>
                                          <p:attrName>ppt_x</p:attrName>
                                        </p:attrNameLst>
                                      </p:cBhvr>
                                      <p:tavLst>
                                        <p:tav tm="0">
                                          <p:val>
                                            <p:strVal val="#ppt_x-.2"/>
                                          </p:val>
                                        </p:tav>
                                        <p:tav tm="100000">
                                          <p:val>
                                            <p:strVal val="#ppt_x"/>
                                          </p:val>
                                        </p:tav>
                                      </p:tavLst>
                                    </p:anim>
                                    <p:anim calcmode="lin" valueType="num">
                                      <p:cBhvr>
                                        <p:cTn id="82" dur="1000" fill="hold"/>
                                        <p:tgtEl>
                                          <p:spTgt spid="88"/>
                                        </p:tgtEl>
                                        <p:attrNameLst>
                                          <p:attrName>ppt_y</p:attrName>
                                        </p:attrNameLst>
                                      </p:cBhvr>
                                      <p:tavLst>
                                        <p:tav tm="0">
                                          <p:val>
                                            <p:strVal val="#ppt_y"/>
                                          </p:val>
                                        </p:tav>
                                        <p:tav tm="100000">
                                          <p:val>
                                            <p:strVal val="#ppt_y"/>
                                          </p:val>
                                        </p:tav>
                                      </p:tavLst>
                                    </p:anim>
                                    <p:animEffect transition="in" filter="wipe(right)" prLst="gradientSize: 0.1">
                                      <p:cBhvr>
                                        <p:cTn id="83" dur="1000"/>
                                        <p:tgtEl>
                                          <p:spTgt spid="8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2" presetClass="exit" presetSubtype="4" fill="hold" nodeType="clickEffect">
                                  <p:stCondLst>
                                    <p:cond delay="0"/>
                                  </p:stCondLst>
                                  <p:childTnLst>
                                    <p:animEffect transition="out" filter="slide(fromBottom)">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329"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8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gray">
          <a:xfrm>
            <a:off x="2085975" y="2590800"/>
            <a:ext cx="0" cy="2833688"/>
          </a:xfrm>
          <a:prstGeom prst="line">
            <a:avLst/>
          </a:prstGeom>
          <a:noFill/>
          <a:ln w="57150">
            <a:pattFill prst="sphere">
              <a:fgClr>
                <a:srgbClr val="FF3300"/>
              </a:fgClr>
              <a:bgClr>
                <a:srgbClr val="FFCC00"/>
              </a:bgClr>
            </a:patt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26307" name="Text Box 9"/>
          <p:cNvSpPr txBox="1">
            <a:spLocks noChangeArrowheads="1"/>
          </p:cNvSpPr>
          <p:nvPr/>
        </p:nvSpPr>
        <p:spPr bwMode="gray">
          <a:xfrm>
            <a:off x="4191000" y="6019800"/>
            <a:ext cx="4495800" cy="584200"/>
          </a:xfrm>
          <a:prstGeom prst="rect">
            <a:avLst/>
          </a:prstGeom>
          <a:solidFill>
            <a:srgbClr val="FFFF00"/>
          </a:solidFill>
          <a:ln w="9525" algn="ctr">
            <a:noFill/>
            <a:miter lim="800000"/>
            <a:headEnd/>
            <a:tailEnd/>
          </a:ln>
        </p:spPr>
        <p:txBody>
          <a:bodyPr>
            <a:spAutoFit/>
          </a:bodyPr>
          <a:lstStyle/>
          <a:p>
            <a:pPr algn="ctr" eaLnBrk="1" hangingPunct="1">
              <a:defRPr/>
            </a:pPr>
            <a:r>
              <a:rPr lang="vi-VN" sz="3200" b="1" dirty="0">
                <a:solidFill>
                  <a:srgbClr val="FF0000"/>
                </a:solidFill>
                <a:effectLst>
                  <a:outerShdw blurRad="38100" dist="38100" dir="2700000" algn="tl">
                    <a:srgbClr val="FFFFFF"/>
                  </a:outerShdw>
                </a:effectLst>
                <a:latin typeface="Times New Roman" pitchFamily="18" charset="0"/>
                <a:cs typeface="Times New Roman" pitchFamily="18" charset="0"/>
              </a:rPr>
              <a:t>B</a:t>
            </a:r>
            <a:r>
              <a:rPr lang="vi-VN" sz="3200" b="1" dirty="0">
                <a:solidFill>
                  <a:srgbClr val="0000CC"/>
                </a:solidFill>
                <a:effectLst>
                  <a:outerShdw blurRad="38100" dist="38100" dir="2700000" algn="tl">
                    <a:srgbClr val="FFFFFF"/>
                  </a:outerShdw>
                </a:effectLst>
                <a:latin typeface="Times New Roman" pitchFamily="18" charset="0"/>
                <a:cs typeface="Times New Roman" pitchFamily="18" charset="0"/>
              </a:rPr>
              <a:t>A  </a:t>
            </a:r>
            <a:r>
              <a:rPr lang="vi-VN" sz="3200" b="1" dirty="0">
                <a:solidFill>
                  <a:srgbClr val="FF0000"/>
                </a:solidFill>
                <a:effectLst>
                  <a:outerShdw blurRad="38100" dist="38100" dir="2700000" algn="tl">
                    <a:srgbClr val="FFFFFF"/>
                  </a:outerShdw>
                </a:effectLst>
                <a:latin typeface="Times New Roman" pitchFamily="18" charset="0"/>
                <a:cs typeface="Times New Roman" pitchFamily="18" charset="0"/>
              </a:rPr>
              <a:t>T</a:t>
            </a:r>
            <a:r>
              <a:rPr lang="vi-VN" sz="3200" b="1" dirty="0">
                <a:solidFill>
                  <a:srgbClr val="0000CC"/>
                </a:solidFill>
                <a:effectLst>
                  <a:outerShdw blurRad="38100" dist="38100" dir="2700000" algn="tl">
                    <a:srgbClr val="FFFFFF"/>
                  </a:outerShdw>
                </a:effectLst>
                <a:latin typeface="Times New Roman" pitchFamily="18" charset="0"/>
                <a:cs typeface="Times New Roman" pitchFamily="18" charset="0"/>
              </a:rPr>
              <a:t>HỂ  </a:t>
            </a:r>
            <a:r>
              <a:rPr lang="vi-VN" sz="3200" b="1" dirty="0">
                <a:solidFill>
                  <a:srgbClr val="FF0000"/>
                </a:solidFill>
                <a:effectLst>
                  <a:outerShdw blurRad="38100" dist="38100" dir="2700000" algn="tl">
                    <a:srgbClr val="FFFFFF"/>
                  </a:outerShdw>
                </a:effectLst>
                <a:latin typeface="Times New Roman" pitchFamily="18" charset="0"/>
                <a:cs typeface="Times New Roman" pitchFamily="18" charset="0"/>
              </a:rPr>
              <a:t>C</a:t>
            </a:r>
            <a:r>
              <a:rPr lang="vi-VN" sz="3200" b="1" dirty="0">
                <a:solidFill>
                  <a:srgbClr val="0000CC"/>
                </a:solidFill>
                <a:effectLst>
                  <a:outerShdw blurRad="38100" dist="38100" dir="2700000" algn="tl">
                    <a:srgbClr val="FFFFFF"/>
                  </a:outerShdw>
                </a:effectLst>
                <a:latin typeface="Times New Roman" pitchFamily="18" charset="0"/>
                <a:cs typeface="Times New Roman" pitchFamily="18" charset="0"/>
              </a:rPr>
              <a:t>ỦA  </a:t>
            </a:r>
            <a:r>
              <a:rPr lang="vi-VN" sz="3200" b="1" dirty="0">
                <a:solidFill>
                  <a:srgbClr val="FF0000"/>
                </a:solidFill>
                <a:effectLst>
                  <a:outerShdw blurRad="38100" dist="38100" dir="2700000" algn="tl">
                    <a:srgbClr val="FFFFFF"/>
                  </a:outerShdw>
                </a:effectLst>
                <a:latin typeface="Times New Roman" pitchFamily="18" charset="0"/>
                <a:cs typeface="Times New Roman" pitchFamily="18" charset="0"/>
              </a:rPr>
              <a:t>N</a:t>
            </a:r>
            <a:r>
              <a:rPr lang="vi-VN" sz="3200" b="1" dirty="0">
                <a:solidFill>
                  <a:srgbClr val="0000CC"/>
                </a:solidFill>
                <a:effectLst>
                  <a:outerShdw blurRad="38100" dist="38100" dir="2700000" algn="tl">
                    <a:srgbClr val="FFFFFF"/>
                  </a:outerShdw>
                </a:effectLst>
                <a:latin typeface="Times New Roman" pitchFamily="18" charset="0"/>
                <a:cs typeface="Times New Roman" pitchFamily="18" charset="0"/>
              </a:rPr>
              <a:t>ƯỚC</a:t>
            </a:r>
            <a:endParaRPr lang="th-TH" sz="3200" b="1" dirty="0">
              <a:solidFill>
                <a:srgbClr val="0000CC"/>
              </a:solidFill>
              <a:effectLst>
                <a:outerShdw blurRad="38100" dist="38100" dir="2700000" algn="tl">
                  <a:srgbClr val="FFFFFF"/>
                </a:outerShdw>
              </a:effectLst>
              <a:latin typeface="Times New Roman" pitchFamily="18" charset="0"/>
            </a:endParaRPr>
          </a:p>
        </p:txBody>
      </p:sp>
      <p:graphicFrame>
        <p:nvGraphicFramePr>
          <p:cNvPr id="226310" name="Group 6"/>
          <p:cNvGraphicFramePr>
            <a:graphicFrameLocks noGrp="1"/>
          </p:cNvGraphicFramePr>
          <p:nvPr/>
        </p:nvGraphicFramePr>
        <p:xfrm>
          <a:off x="4953000" y="525780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Ô</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Đ</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Ặ</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6" name="Group 24"/>
          <p:cNvGrpSpPr>
            <a:grpSpLocks/>
          </p:cNvGrpSpPr>
          <p:nvPr/>
        </p:nvGrpSpPr>
        <p:grpSpPr bwMode="auto">
          <a:xfrm>
            <a:off x="3200400" y="6019800"/>
            <a:ext cx="1676400" cy="609600"/>
            <a:chOff x="288" y="2784"/>
            <a:chExt cx="672" cy="1344"/>
          </a:xfrm>
        </p:grpSpPr>
        <p:sp>
          <p:nvSpPr>
            <p:cNvPr id="31866"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1867" name="Freeform 8"/>
            <p:cNvSpPr>
              <a:spLocks/>
            </p:cNvSpPr>
            <p:nvPr/>
          </p:nvSpPr>
          <p:spPr bwMode="gray">
            <a:xfrm>
              <a:off x="437" y="3120"/>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algn="ctr" eaLnBrk="1" hangingPunct="1"/>
              <a:r>
                <a:rPr lang="en-US" altLang="en-US" sz="2400" b="1">
                  <a:solidFill>
                    <a:srgbClr val="0000CC"/>
                  </a:solidFill>
                </a:rPr>
                <a:t>1</a:t>
              </a:r>
              <a:endParaRPr lang="th-TH" altLang="en-US" sz="2400" b="1">
                <a:solidFill>
                  <a:srgbClr val="0000CC"/>
                </a:solidFill>
              </a:endParaRPr>
            </a:p>
          </p:txBody>
        </p:sp>
      </p:grpSp>
      <p:graphicFrame>
        <p:nvGraphicFramePr>
          <p:cNvPr id="226331" name="Group 27"/>
          <p:cNvGraphicFramePr>
            <a:graphicFrameLocks noGrp="1"/>
          </p:cNvGraphicFramePr>
          <p:nvPr/>
        </p:nvGraphicFramePr>
        <p:xfrm>
          <a:off x="3722688" y="4479925"/>
          <a:ext cx="4964113"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gridCol w="620713">
                  <a:extLst>
                    <a:ext uri="{9D8B030D-6E8A-4147-A177-3AD203B41FA5}">
                      <a16:colId xmlns:a16="http://schemas.microsoft.com/office/drawing/2014/main" val="20007"/>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Ó</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C</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Ả</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51" name="Group 47"/>
          <p:cNvGraphicFramePr>
            <a:graphicFrameLocks noGrp="1"/>
          </p:cNvGraphicFramePr>
          <p:nvPr/>
        </p:nvGraphicFramePr>
        <p:xfrm>
          <a:off x="6172200" y="2879725"/>
          <a:ext cx="36576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554037">
                  <a:extLst>
                    <a:ext uri="{9D8B030D-6E8A-4147-A177-3AD203B41FA5}">
                      <a16:colId xmlns:a16="http://schemas.microsoft.com/office/drawing/2014/main" val="20005"/>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B</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A</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Y</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H</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Ơ</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I</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367" name="Group 63"/>
          <p:cNvGraphicFramePr>
            <a:graphicFrameLocks noGrp="1"/>
          </p:cNvGraphicFramePr>
          <p:nvPr/>
        </p:nvGraphicFramePr>
        <p:xfrm>
          <a:off x="3048000" y="3625850"/>
          <a:ext cx="4343400" cy="701675"/>
        </p:xfrm>
        <a:graphic>
          <a:graphicData uri="http://schemas.openxmlformats.org/drawingml/2006/table">
            <a:tbl>
              <a:tblPr/>
              <a:tblGrid>
                <a:gridCol w="620713">
                  <a:extLst>
                    <a:ext uri="{9D8B030D-6E8A-4147-A177-3AD203B41FA5}">
                      <a16:colId xmlns:a16="http://schemas.microsoft.com/office/drawing/2014/main" val="20000"/>
                    </a:ext>
                  </a:extLst>
                </a:gridCol>
                <a:gridCol w="61912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15950">
                  <a:extLst>
                    <a:ext uri="{9D8B030D-6E8A-4147-A177-3AD203B41FA5}">
                      <a16:colId xmlns:a16="http://schemas.microsoft.com/office/drawing/2014/main" val="20003"/>
                    </a:ext>
                  </a:extLst>
                </a:gridCol>
                <a:gridCol w="620713">
                  <a:extLst>
                    <a:ext uri="{9D8B030D-6E8A-4147-A177-3AD203B41FA5}">
                      <a16:colId xmlns:a16="http://schemas.microsoft.com/office/drawing/2014/main" val="20004"/>
                    </a:ext>
                  </a:extLst>
                </a:gridCol>
                <a:gridCol w="619125">
                  <a:extLst>
                    <a:ext uri="{9D8B030D-6E8A-4147-A177-3AD203B41FA5}">
                      <a16:colId xmlns:a16="http://schemas.microsoft.com/office/drawing/2014/main" val="20005"/>
                    </a:ext>
                  </a:extLst>
                </a:gridCol>
                <a:gridCol w="620712">
                  <a:extLst>
                    <a:ext uri="{9D8B030D-6E8A-4147-A177-3AD203B41FA5}">
                      <a16:colId xmlns:a16="http://schemas.microsoft.com/office/drawing/2014/main" val="20006"/>
                    </a:ext>
                  </a:extLst>
                </a:gridCol>
              </a:tblGrid>
              <a:tr h="701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4000" b="1" i="0" u="none" strike="noStrike" cap="none" normalizeH="0" baseline="0" dirty="0" smtClean="0">
                          <a:ln>
                            <a:noFill/>
                          </a:ln>
                          <a:solidFill>
                            <a:schemeClr val="tx1"/>
                          </a:solidFill>
                          <a:effectLst/>
                          <a:latin typeface="Times New Roman" pitchFamily="18" charset="0"/>
                          <a:cs typeface="Times New Roman" pitchFamily="18" charset="0"/>
                        </a:rPr>
                        <a:t>Ư</a:t>
                      </a:r>
                      <a:endParaRPr kumimoji="0" lang="en-US" sz="4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N</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G</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FF0000"/>
                          </a:solidFill>
                          <a:effectLst/>
                          <a:latin typeface="Times New Roman" pitchFamily="18" charset="0"/>
                          <a:cs typeface="Times New Roman" pitchFamily="18" charset="0"/>
                        </a:rPr>
                        <a:t>T</a:t>
                      </a:r>
                    </a:p>
                  </a:txBody>
                  <a:tcPr marT="45761" marB="4576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tx1"/>
                          </a:solidFill>
                          <a:effectLst/>
                          <a:latin typeface="Times New Roman" pitchFamily="18" charset="0"/>
                          <a:cs typeface="Times New Roman" pitchFamily="18" charset="0"/>
                        </a:rPr>
                        <a:t>Ụ</a:t>
                      </a:r>
                    </a:p>
                  </a:txBody>
                  <a:tcPr marT="45761" marB="457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7" name="Group 81"/>
          <p:cNvGrpSpPr>
            <a:grpSpLocks/>
          </p:cNvGrpSpPr>
          <p:nvPr/>
        </p:nvGrpSpPr>
        <p:grpSpPr bwMode="auto">
          <a:xfrm>
            <a:off x="4264025" y="6019800"/>
            <a:ext cx="1755775" cy="609600"/>
            <a:chOff x="288" y="2784"/>
            <a:chExt cx="672" cy="1344"/>
          </a:xfrm>
        </p:grpSpPr>
        <p:sp>
          <p:nvSpPr>
            <p:cNvPr id="31864"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1865" name="Freeform 8"/>
            <p:cNvSpPr>
              <a:spLocks/>
            </p:cNvSpPr>
            <p:nvPr/>
          </p:nvSpPr>
          <p:spPr bwMode="gray">
            <a:xfrm>
              <a:off x="534" y="3120"/>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sz="2400" b="1">
                  <a:solidFill>
                    <a:srgbClr val="0000CC"/>
                  </a:solidFill>
                </a:rPr>
                <a:t>2</a:t>
              </a:r>
              <a:endParaRPr lang="th-TH" altLang="en-US" sz="2400" b="1">
                <a:solidFill>
                  <a:srgbClr val="0000CC"/>
                </a:solidFill>
              </a:endParaRPr>
            </a:p>
          </p:txBody>
        </p:sp>
      </p:grpSp>
      <p:grpSp>
        <p:nvGrpSpPr>
          <p:cNvPr id="8" name="Group 84"/>
          <p:cNvGrpSpPr>
            <a:grpSpLocks/>
          </p:cNvGrpSpPr>
          <p:nvPr/>
        </p:nvGrpSpPr>
        <p:grpSpPr bwMode="auto">
          <a:xfrm>
            <a:off x="5676900" y="6019800"/>
            <a:ext cx="1333500" cy="609600"/>
            <a:chOff x="288" y="2784"/>
            <a:chExt cx="672" cy="1344"/>
          </a:xfrm>
        </p:grpSpPr>
        <p:sp>
          <p:nvSpPr>
            <p:cNvPr id="31862"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1863" name="Freeform 8"/>
            <p:cNvSpPr>
              <a:spLocks/>
            </p:cNvSpPr>
            <p:nvPr/>
          </p:nvSpPr>
          <p:spPr bwMode="gray">
            <a:xfrm>
              <a:off x="521" y="3120"/>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sz="2400" b="1">
                  <a:solidFill>
                    <a:srgbClr val="0000CC"/>
                  </a:solidFill>
                </a:rPr>
                <a:t>3</a:t>
              </a:r>
              <a:endParaRPr lang="th-TH" altLang="en-US" sz="2400" b="1">
                <a:solidFill>
                  <a:srgbClr val="0000CC"/>
                </a:solidFill>
              </a:endParaRPr>
            </a:p>
          </p:txBody>
        </p:sp>
      </p:grpSp>
      <p:grpSp>
        <p:nvGrpSpPr>
          <p:cNvPr id="9" name="Group 87"/>
          <p:cNvGrpSpPr>
            <a:grpSpLocks/>
          </p:cNvGrpSpPr>
          <p:nvPr/>
        </p:nvGrpSpPr>
        <p:grpSpPr bwMode="auto">
          <a:xfrm>
            <a:off x="7010400" y="6019800"/>
            <a:ext cx="1676400" cy="609600"/>
            <a:chOff x="288" y="2784"/>
            <a:chExt cx="672" cy="1344"/>
          </a:xfrm>
        </p:grpSpPr>
        <p:sp>
          <p:nvSpPr>
            <p:cNvPr id="31860" name="AutoShape 7"/>
            <p:cNvSpPr>
              <a:spLocks noChangeArrowheads="1"/>
            </p:cNvSpPr>
            <p:nvPr/>
          </p:nvSpPr>
          <p:spPr bwMode="gray">
            <a:xfrm>
              <a:off x="288" y="2784"/>
              <a:ext cx="672" cy="1344"/>
            </a:xfrm>
            <a:prstGeom prst="roundRect">
              <a:avLst>
                <a:gd name="adj" fmla="val 11921"/>
              </a:avLst>
            </a:prstGeom>
            <a:gradFill rotWithShape="1">
              <a:gsLst>
                <a:gs pos="0">
                  <a:srgbClr val="CC0000"/>
                </a:gs>
                <a:gs pos="100000">
                  <a:schemeClr val="bg1"/>
                </a:gs>
              </a:gsLst>
              <a:lin ang="2700000" scaled="1"/>
            </a:gradFill>
            <a:ln w="38100">
              <a:solidFill>
                <a:schemeClr val="tx1"/>
              </a:solidFill>
              <a:round/>
              <a:headEnd/>
              <a:tailEnd/>
            </a:ln>
            <a:effectLst>
              <a:outerShdw dist="107763" dir="2700000" algn="ctr" rotWithShape="0">
                <a:schemeClr val="bg2">
                  <a:alpha val="50000"/>
                </a:schemeClr>
              </a:outerShdw>
            </a:effectLst>
          </p:spPr>
          <p:txBody>
            <a:bodyPr wrap="none" anchor="ctr"/>
            <a:lstStyle/>
            <a:p>
              <a:pPr algn="r" eaLnBrk="1" hangingPunct="1"/>
              <a:endParaRPr lang="en-US" altLang="en-US"/>
            </a:p>
          </p:txBody>
        </p:sp>
        <p:sp>
          <p:nvSpPr>
            <p:cNvPr id="31861" name="Freeform 8"/>
            <p:cNvSpPr>
              <a:spLocks/>
            </p:cNvSpPr>
            <p:nvPr/>
          </p:nvSpPr>
          <p:spPr bwMode="gray">
            <a:xfrm>
              <a:off x="563" y="3120"/>
              <a:ext cx="336" cy="672"/>
            </a:xfrm>
            <a:custGeom>
              <a:avLst/>
              <a:gdLst>
                <a:gd name="T0" fmla="*/ 1 w 596"/>
                <a:gd name="T1" fmla="*/ 0 h 598"/>
                <a:gd name="T2" fmla="*/ 0 w 596"/>
                <a:gd name="T3" fmla="*/ 1402 h 598"/>
                <a:gd name="T4" fmla="*/ 0 w 596"/>
                <a:gd name="T5" fmla="*/ 6992 h 598"/>
                <a:gd name="T6" fmla="*/ 1 w 596"/>
                <a:gd name="T7" fmla="*/ 2094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CC0000"/>
                </a:gs>
                <a:gs pos="100000">
                  <a:schemeClr val="bg1"/>
                </a:gs>
              </a:gsLst>
              <a:lin ang="27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pPr eaLnBrk="1" hangingPunct="1"/>
              <a:r>
                <a:rPr lang="en-US" altLang="en-US" sz="2400" b="1">
                  <a:solidFill>
                    <a:srgbClr val="0000CC"/>
                  </a:solidFill>
                </a:rPr>
                <a:t>4</a:t>
              </a:r>
              <a:endParaRPr lang="th-TH" altLang="en-US" sz="2400" b="1">
                <a:solidFill>
                  <a:srgbClr val="0000CC"/>
                </a:solidFill>
              </a:endParaRPr>
            </a:p>
          </p:txBody>
        </p:sp>
      </p:grpSp>
      <p:sp>
        <p:nvSpPr>
          <p:cNvPr id="226530" name="AutoShape 226"/>
          <p:cNvSpPr>
            <a:spLocks noChangeArrowheads="1"/>
          </p:cNvSpPr>
          <p:nvPr/>
        </p:nvSpPr>
        <p:spPr bwMode="gray">
          <a:xfrm>
            <a:off x="1828800" y="2095500"/>
            <a:ext cx="533400" cy="609600"/>
          </a:xfrm>
          <a:prstGeom prst="star5">
            <a:avLst/>
          </a:prstGeom>
          <a:gradFill rotWithShape="1">
            <a:gsLst>
              <a:gs pos="0">
                <a:srgbClr val="CC0000"/>
              </a:gs>
              <a:gs pos="100000">
                <a:schemeClr val="bg1"/>
              </a:gs>
            </a:gsLst>
            <a:lin ang="2700000" scaled="1"/>
          </a:gradFill>
          <a:ln w="38100" algn="ctr">
            <a:solidFill>
              <a:schemeClr val="tx1"/>
            </a:solidFill>
            <a:miter lim="800000"/>
            <a:headEnd/>
            <a:tailEnd/>
          </a:ln>
          <a:effectLst>
            <a:outerShdw dist="107763" dir="2700000" algn="ctr" rotWithShape="0">
              <a:schemeClr val="bg2">
                <a:alpha val="50000"/>
              </a:schemeClr>
            </a:outerShdw>
          </a:effectLst>
        </p:spPr>
        <p:txBody>
          <a:bodyPr wrap="none" anchor="ctr"/>
          <a:lstStyle/>
          <a:p>
            <a:pPr eaLnBrk="1" hangingPunct="1">
              <a:defRPr/>
            </a:pPr>
            <a:endParaRPr lang="en-US"/>
          </a:p>
        </p:txBody>
      </p:sp>
      <p:sp>
        <p:nvSpPr>
          <p:cNvPr id="329" name="Rectangle 328"/>
          <p:cNvSpPr/>
          <p:nvPr/>
        </p:nvSpPr>
        <p:spPr>
          <a:xfrm>
            <a:off x="815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1" name="Rectangle 330"/>
          <p:cNvSpPr/>
          <p:nvPr/>
        </p:nvSpPr>
        <p:spPr>
          <a:xfrm>
            <a:off x="777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2" name="Rectangle 331"/>
          <p:cNvSpPr/>
          <p:nvPr/>
        </p:nvSpPr>
        <p:spPr>
          <a:xfrm>
            <a:off x="739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3" name="Rectangle 332"/>
          <p:cNvSpPr/>
          <p:nvPr/>
        </p:nvSpPr>
        <p:spPr>
          <a:xfrm>
            <a:off x="701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4" name="Rectangle 333"/>
          <p:cNvSpPr/>
          <p:nvPr/>
        </p:nvSpPr>
        <p:spPr>
          <a:xfrm>
            <a:off x="662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5" name="Rectangle 334"/>
          <p:cNvSpPr/>
          <p:nvPr/>
        </p:nvSpPr>
        <p:spPr>
          <a:xfrm>
            <a:off x="6248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6" name="Rectangle 335"/>
          <p:cNvSpPr/>
          <p:nvPr/>
        </p:nvSpPr>
        <p:spPr>
          <a:xfrm>
            <a:off x="5867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7" name="Rectangle 336"/>
          <p:cNvSpPr/>
          <p:nvPr/>
        </p:nvSpPr>
        <p:spPr>
          <a:xfrm>
            <a:off x="5486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8" name="Rectangle 337"/>
          <p:cNvSpPr/>
          <p:nvPr/>
        </p:nvSpPr>
        <p:spPr>
          <a:xfrm>
            <a:off x="5105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9" name="Rectangle 338"/>
          <p:cNvSpPr/>
          <p:nvPr/>
        </p:nvSpPr>
        <p:spPr>
          <a:xfrm>
            <a:off x="4724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0" name="Rectangle 339"/>
          <p:cNvSpPr/>
          <p:nvPr/>
        </p:nvSpPr>
        <p:spPr>
          <a:xfrm>
            <a:off x="4343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1" name="Rectangle 340"/>
          <p:cNvSpPr/>
          <p:nvPr/>
        </p:nvSpPr>
        <p:spPr>
          <a:xfrm>
            <a:off x="3962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2" name="Rectangle 341"/>
          <p:cNvSpPr/>
          <p:nvPr/>
        </p:nvSpPr>
        <p:spPr>
          <a:xfrm>
            <a:off x="3581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3" name="Rectangle 342"/>
          <p:cNvSpPr/>
          <p:nvPr/>
        </p:nvSpPr>
        <p:spPr>
          <a:xfrm>
            <a:off x="3200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4" name="Rectangle 343"/>
          <p:cNvSpPr/>
          <p:nvPr/>
        </p:nvSpPr>
        <p:spPr>
          <a:xfrm>
            <a:off x="2819400" y="2362200"/>
            <a:ext cx="381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0" name="Group 272"/>
          <p:cNvGrpSpPr>
            <a:grpSpLocks/>
          </p:cNvGrpSpPr>
          <p:nvPr/>
        </p:nvGrpSpPr>
        <p:grpSpPr bwMode="auto">
          <a:xfrm>
            <a:off x="2095500" y="639763"/>
            <a:ext cx="6134100" cy="1722437"/>
            <a:chOff x="1008" y="1745"/>
            <a:chExt cx="3360" cy="1212"/>
          </a:xfrm>
        </p:grpSpPr>
        <p:sp>
          <p:nvSpPr>
            <p:cNvPr id="31848" name="AutoShape 19"/>
            <p:cNvSpPr>
              <a:spLocks noChangeArrowheads="1"/>
            </p:cNvSpPr>
            <p:nvPr/>
          </p:nvSpPr>
          <p:spPr bwMode="gray">
            <a:xfrm>
              <a:off x="1008" y="1906"/>
              <a:ext cx="3355" cy="806"/>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1849" name="AutoShape 20"/>
            <p:cNvSpPr>
              <a:spLocks noChangeArrowheads="1"/>
            </p:cNvSpPr>
            <p:nvPr/>
          </p:nvSpPr>
          <p:spPr bwMode="gray">
            <a:xfrm>
              <a:off x="1060" y="1908"/>
              <a:ext cx="3254" cy="791"/>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1850" name="AutoShape 21"/>
            <p:cNvSpPr>
              <a:spLocks noChangeArrowheads="1"/>
            </p:cNvSpPr>
            <p:nvPr/>
          </p:nvSpPr>
          <p:spPr bwMode="gray">
            <a:xfrm>
              <a:off x="1087" y="2490"/>
              <a:ext cx="3210" cy="200"/>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1851" name="AutoShape 22"/>
            <p:cNvSpPr>
              <a:spLocks noChangeArrowheads="1"/>
            </p:cNvSpPr>
            <p:nvPr/>
          </p:nvSpPr>
          <p:spPr bwMode="gray">
            <a:xfrm>
              <a:off x="1087" y="1914"/>
              <a:ext cx="3210" cy="200"/>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th-TH" altLang="en-US"/>
            </a:p>
          </p:txBody>
        </p:sp>
        <p:sp>
          <p:nvSpPr>
            <p:cNvPr id="31852" name="Oval 23"/>
            <p:cNvSpPr>
              <a:spLocks noChangeArrowheads="1"/>
            </p:cNvSpPr>
            <p:nvPr/>
          </p:nvSpPr>
          <p:spPr bwMode="gray">
            <a:xfrm>
              <a:off x="2132" y="1745"/>
              <a:ext cx="994" cy="3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r" rtl="1" eaLnBrk="1" hangingPunct="1"/>
              <a:endParaRPr lang="th-TH" altLang="en-US"/>
            </a:p>
          </p:txBody>
        </p:sp>
        <p:sp>
          <p:nvSpPr>
            <p:cNvPr id="31853" name="Oval 24"/>
            <p:cNvSpPr>
              <a:spLocks noChangeArrowheads="1"/>
            </p:cNvSpPr>
            <p:nvPr/>
          </p:nvSpPr>
          <p:spPr bwMode="gray">
            <a:xfrm>
              <a:off x="2172" y="1820"/>
              <a:ext cx="965" cy="176"/>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p>
          </p:txBody>
        </p:sp>
        <p:sp>
          <p:nvSpPr>
            <p:cNvPr id="31854" name="Oval 27"/>
            <p:cNvSpPr>
              <a:spLocks noChangeArrowheads="1"/>
            </p:cNvSpPr>
            <p:nvPr/>
          </p:nvSpPr>
          <p:spPr bwMode="gray">
            <a:xfrm>
              <a:off x="2223" y="1831"/>
              <a:ext cx="794" cy="13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r" rtl="1" eaLnBrk="1" hangingPunct="1"/>
              <a:endParaRPr lang="th-TH" altLang="en-US">
                <a:latin typeface="Times New Roman" pitchFamily="18" charset="0"/>
              </a:endParaRPr>
            </a:p>
          </p:txBody>
        </p:sp>
        <p:sp>
          <p:nvSpPr>
            <p:cNvPr id="31855" name="Text Box 28"/>
            <p:cNvSpPr txBox="1">
              <a:spLocks noChangeArrowheads="1"/>
            </p:cNvSpPr>
            <p:nvPr/>
          </p:nvSpPr>
          <p:spPr bwMode="gray">
            <a:xfrm>
              <a:off x="2175" y="1795"/>
              <a:ext cx="73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a:r>
                <a:rPr lang="en-US" altLang="en-US" sz="1600" b="1">
                  <a:solidFill>
                    <a:schemeClr val="accent2"/>
                  </a:solidFill>
                  <a:latin typeface="VNI-Times" pitchFamily="2" charset="0"/>
                </a:rPr>
                <a:t>Câu 5</a:t>
              </a:r>
              <a:endParaRPr lang="vi-VN" altLang="en-US" sz="1600" b="1">
                <a:solidFill>
                  <a:schemeClr val="accent2"/>
                </a:solidFill>
                <a:latin typeface="VNI-Times" pitchFamily="2" charset="0"/>
              </a:endParaRPr>
            </a:p>
          </p:txBody>
        </p:sp>
        <p:sp>
          <p:nvSpPr>
            <p:cNvPr id="31856" name="Text Box 29"/>
            <p:cNvSpPr txBox="1">
              <a:spLocks noChangeArrowheads="1"/>
            </p:cNvSpPr>
            <p:nvPr/>
          </p:nvSpPr>
          <p:spPr bwMode="gray">
            <a:xfrm>
              <a:off x="1126" y="2034"/>
              <a:ext cx="319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endParaRPr lang="th-TH" altLang="en-US" sz="1400">
                <a:solidFill>
                  <a:srgbClr val="000000"/>
                </a:solidFill>
                <a:latin typeface="Verdana" pitchFamily="34" charset="0"/>
              </a:endParaRPr>
            </a:p>
          </p:txBody>
        </p:sp>
        <p:sp>
          <p:nvSpPr>
            <p:cNvPr id="130" name="AutoShape 30"/>
            <p:cNvSpPr>
              <a:spLocks noChangeArrowheads="1"/>
            </p:cNvSpPr>
            <p:nvPr/>
          </p:nvSpPr>
          <p:spPr bwMode="ltGray">
            <a:xfrm>
              <a:off x="1013" y="2712"/>
              <a:ext cx="3355" cy="245"/>
            </a:xfrm>
            <a:prstGeom prst="roundRect">
              <a:avLst>
                <a:gd name="adj" fmla="val 40389"/>
              </a:avLst>
            </a:prstGeom>
            <a:gradFill rotWithShape="1">
              <a:gsLst>
                <a:gs pos="0">
                  <a:schemeClr val="bg1">
                    <a:gamma/>
                    <a:shade val="75686"/>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131" name="AutoShape 31"/>
            <p:cNvSpPr>
              <a:spLocks noChangeArrowheads="1"/>
            </p:cNvSpPr>
            <p:nvPr/>
          </p:nvSpPr>
          <p:spPr bwMode="ltGray">
            <a:xfrm>
              <a:off x="1082" y="2718"/>
              <a:ext cx="3209" cy="200"/>
            </a:xfrm>
            <a:prstGeom prst="roundRect">
              <a:avLst>
                <a:gd name="adj" fmla="val 50000"/>
              </a:avLst>
            </a:prstGeom>
            <a:gradFill rotWithShape="1">
              <a:gsLst>
                <a:gs pos="0">
                  <a:schemeClr val="bg1">
                    <a:gamma/>
                    <a:tint val="78824"/>
                    <a:invGamma/>
                  </a:schemeClr>
                </a:gs>
                <a:gs pos="100000">
                  <a:schemeClr val="bg1"/>
                </a:gs>
              </a:gsLst>
              <a:lin ang="5400000" scaled="1"/>
            </a:gradFill>
            <a:ln w="9525">
              <a:noFill/>
              <a:round/>
              <a:headEnd/>
              <a:tailEnd/>
            </a:ln>
            <a:effectLst/>
          </p:spPr>
          <p:txBody>
            <a:bodyPr wrap="none" anchor="ctr"/>
            <a:lstStyle/>
            <a:p>
              <a:pPr algn="r" rtl="1" eaLnBrk="1" hangingPunct="1">
                <a:defRPr/>
              </a:pPr>
              <a:endParaRPr lang="en-US"/>
            </a:p>
          </p:txBody>
        </p:sp>
        <p:sp>
          <p:nvSpPr>
            <p:cNvPr id="31859" name="Text Box 286"/>
            <p:cNvSpPr txBox="1">
              <a:spLocks noChangeArrowheads="1"/>
            </p:cNvSpPr>
            <p:nvPr/>
          </p:nvSpPr>
          <p:spPr bwMode="auto">
            <a:xfrm>
              <a:off x="1044" y="2072"/>
              <a:ext cx="3312"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vi-VN" altLang="en-US" sz="2300" b="1">
                  <a:solidFill>
                    <a:srgbClr val="000099"/>
                  </a:solidFill>
                  <a:latin typeface="Times New Roman" pitchFamily="18" charset="0"/>
                  <a:cs typeface="Times New Roman" pitchFamily="18" charset="0"/>
                </a:rPr>
                <a:t>Dựa vào các từ hàng ngang em</a:t>
              </a:r>
              <a:r>
                <a:rPr lang="en-US" altLang="en-US" sz="2300" b="1">
                  <a:solidFill>
                    <a:srgbClr val="000099"/>
                  </a:solidFill>
                  <a:latin typeface="Times New Roman" pitchFamily="18" charset="0"/>
                  <a:cs typeface="Times New Roman" pitchFamily="18" charset="0"/>
                </a:rPr>
                <a:t> và các chữ cái ở cột dọc, em </a:t>
              </a:r>
              <a:r>
                <a:rPr lang="vi-VN" altLang="en-US" sz="2300" b="1">
                  <a:solidFill>
                    <a:srgbClr val="000099"/>
                  </a:solidFill>
                  <a:latin typeface="Times New Roman" pitchFamily="18" charset="0"/>
                  <a:cs typeface="Times New Roman" pitchFamily="18" charset="0"/>
                </a:rPr>
                <a:t>hãy đoán từ khóa </a:t>
              </a:r>
              <a:r>
                <a:rPr lang="en-US" altLang="en-US" sz="2300" b="1">
                  <a:solidFill>
                    <a:srgbClr val="000099"/>
                  </a:solidFill>
                  <a:latin typeface="Times New Roman" pitchFamily="18" charset="0"/>
                  <a:cs typeface="Times New Roman" pitchFamily="18" charset="0"/>
                </a:rPr>
                <a:t>của ô chữ?</a:t>
              </a:r>
            </a:p>
          </p:txBody>
        </p:sp>
      </p:grpSp>
      <p:grpSp>
        <p:nvGrpSpPr>
          <p:cNvPr id="11" name="Group 221"/>
          <p:cNvGrpSpPr>
            <a:grpSpLocks/>
          </p:cNvGrpSpPr>
          <p:nvPr/>
        </p:nvGrpSpPr>
        <p:grpSpPr bwMode="auto">
          <a:xfrm>
            <a:off x="1524000" y="5178425"/>
            <a:ext cx="2438400" cy="588963"/>
            <a:chOff x="3504" y="3792"/>
            <a:chExt cx="332" cy="371"/>
          </a:xfrm>
        </p:grpSpPr>
        <p:grpSp>
          <p:nvGrpSpPr>
            <p:cNvPr id="31844" name="Group 10"/>
            <p:cNvGrpSpPr>
              <a:grpSpLocks/>
            </p:cNvGrpSpPr>
            <p:nvPr/>
          </p:nvGrpSpPr>
          <p:grpSpPr bwMode="auto">
            <a:xfrm>
              <a:off x="3504" y="3792"/>
              <a:ext cx="319" cy="336"/>
              <a:chOff x="2016" y="1920"/>
              <a:chExt cx="1680" cy="1680"/>
            </a:xfrm>
          </p:grpSpPr>
          <p:sp>
            <p:nvSpPr>
              <p:cNvPr id="31846" name="Oval 11"/>
              <p:cNvSpPr>
                <a:spLocks noChangeArrowheads="1"/>
              </p:cNvSpPr>
              <p:nvPr/>
            </p:nvSpPr>
            <p:spPr bwMode="gray">
              <a:xfrm>
                <a:off x="2016" y="1920"/>
                <a:ext cx="1680" cy="1680"/>
              </a:xfrm>
              <a:prstGeom prst="ellipse">
                <a:avLst/>
              </a:prstGeom>
              <a:gradFill rotWithShape="1">
                <a:gsLst>
                  <a:gs pos="0">
                    <a:srgbClr val="FF3300"/>
                  </a:gs>
                  <a:gs pos="100000">
                    <a:srgbClr val="3E0C00"/>
                  </a:gs>
                </a:gsLst>
                <a:lin ang="5400000" scaled="1"/>
              </a:gradFill>
              <a:ln w="9525">
                <a:solidFill>
                  <a:srgbClr val="000000"/>
                </a:solidFill>
                <a:round/>
                <a:headEnd/>
                <a:tailEnd/>
              </a:ln>
            </p:spPr>
            <p:txBody>
              <a:bodyPr wrap="none" anchor="ctr"/>
              <a:lstStyle/>
              <a:p>
                <a:pPr algn="r" eaLnBrk="1" hangingPunct="1"/>
                <a:endParaRPr lang="th-TH" altLang="en-US" sz="3600"/>
              </a:p>
            </p:txBody>
          </p:sp>
          <p:sp>
            <p:nvSpPr>
              <p:cNvPr id="31847" name="Freeform 12"/>
              <p:cNvSpPr>
                <a:spLocks/>
              </p:cNvSpPr>
              <p:nvPr/>
            </p:nvSpPr>
            <p:spPr bwMode="gray">
              <a:xfrm>
                <a:off x="2208" y="1948"/>
                <a:ext cx="1296" cy="634"/>
              </a:xfrm>
              <a:custGeom>
                <a:avLst/>
                <a:gdLst>
                  <a:gd name="T0" fmla="*/ 823 w 1321"/>
                  <a:gd name="T1" fmla="*/ 25 h 712"/>
                  <a:gd name="T2" fmla="*/ 833 w 1321"/>
                  <a:gd name="T3" fmla="*/ 27 h 712"/>
                  <a:gd name="T4" fmla="*/ 836 w 1321"/>
                  <a:gd name="T5" fmla="*/ 29 h 712"/>
                  <a:gd name="T6" fmla="*/ 831 w 1321"/>
                  <a:gd name="T7" fmla="*/ 32 h 712"/>
                  <a:gd name="T8" fmla="*/ 821 w 1321"/>
                  <a:gd name="T9" fmla="*/ 34 h 712"/>
                  <a:gd name="T10" fmla="*/ 804 w 1321"/>
                  <a:gd name="T11" fmla="*/ 36 h 712"/>
                  <a:gd name="T12" fmla="*/ 783 w 1321"/>
                  <a:gd name="T13" fmla="*/ 37 h 712"/>
                  <a:gd name="T14" fmla="*/ 756 w 1321"/>
                  <a:gd name="T15" fmla="*/ 38 h 712"/>
                  <a:gd name="T16" fmla="*/ 725 w 1321"/>
                  <a:gd name="T17" fmla="*/ 40 h 712"/>
                  <a:gd name="T18" fmla="*/ 690 w 1321"/>
                  <a:gd name="T19" fmla="*/ 42 h 712"/>
                  <a:gd name="T20" fmla="*/ 651 w 1321"/>
                  <a:gd name="T21" fmla="*/ 42 h 712"/>
                  <a:gd name="T22" fmla="*/ 612 w 1321"/>
                  <a:gd name="T23" fmla="*/ 43 h 712"/>
                  <a:gd name="T24" fmla="*/ 567 w 1321"/>
                  <a:gd name="T25" fmla="*/ 43 h 712"/>
                  <a:gd name="T26" fmla="*/ 522 w 1321"/>
                  <a:gd name="T27" fmla="*/ 43 h 712"/>
                  <a:gd name="T28" fmla="*/ 503 w 1321"/>
                  <a:gd name="T29" fmla="*/ 44 h 712"/>
                  <a:gd name="T30" fmla="*/ 301 w 1321"/>
                  <a:gd name="T31" fmla="*/ 44 h 712"/>
                  <a:gd name="T32" fmla="*/ 298 w 1321"/>
                  <a:gd name="T33" fmla="*/ 44 h 712"/>
                  <a:gd name="T34" fmla="*/ 259 w 1321"/>
                  <a:gd name="T35" fmla="*/ 43 h 712"/>
                  <a:gd name="T36" fmla="*/ 221 w 1321"/>
                  <a:gd name="T37" fmla="*/ 43 h 712"/>
                  <a:gd name="T38" fmla="*/ 183 w 1321"/>
                  <a:gd name="T39" fmla="*/ 43 h 712"/>
                  <a:gd name="T40" fmla="*/ 150 w 1321"/>
                  <a:gd name="T41" fmla="*/ 42 h 712"/>
                  <a:gd name="T42" fmla="*/ 119 w 1321"/>
                  <a:gd name="T43" fmla="*/ 42 h 712"/>
                  <a:gd name="T44" fmla="*/ 90 w 1321"/>
                  <a:gd name="T45" fmla="*/ 41 h 712"/>
                  <a:gd name="T46" fmla="*/ 66 w 1321"/>
                  <a:gd name="T47" fmla="*/ 40 h 712"/>
                  <a:gd name="T48" fmla="*/ 43 w 1321"/>
                  <a:gd name="T49" fmla="*/ 38 h 712"/>
                  <a:gd name="T50" fmla="*/ 26 w 1321"/>
                  <a:gd name="T51" fmla="*/ 37 h 712"/>
                  <a:gd name="T52" fmla="*/ 18 w 1321"/>
                  <a:gd name="T53" fmla="*/ 36 h 712"/>
                  <a:gd name="T54" fmla="*/ 6 w 1321"/>
                  <a:gd name="T55" fmla="*/ 34 h 712"/>
                  <a:gd name="T56" fmla="*/ 0 w 1321"/>
                  <a:gd name="T57" fmla="*/ 33 h 712"/>
                  <a:gd name="T58" fmla="*/ 0 w 1321"/>
                  <a:gd name="T59" fmla="*/ 32 h 712"/>
                  <a:gd name="T60" fmla="*/ 4 w 1321"/>
                  <a:gd name="T61" fmla="*/ 29 h 712"/>
                  <a:gd name="T62" fmla="*/ 16 w 1321"/>
                  <a:gd name="T63" fmla="*/ 27 h 712"/>
                  <a:gd name="T64" fmla="*/ 27 w 1321"/>
                  <a:gd name="T65" fmla="*/ 23 h 712"/>
                  <a:gd name="T66" fmla="*/ 62 w 1321"/>
                  <a:gd name="T67" fmla="*/ 18 h 712"/>
                  <a:gd name="T68" fmla="*/ 94 w 1321"/>
                  <a:gd name="T69" fmla="*/ 14 h 712"/>
                  <a:gd name="T70" fmla="*/ 128 w 1321"/>
                  <a:gd name="T71" fmla="*/ 11 h 712"/>
                  <a:gd name="T72" fmla="*/ 171 w 1321"/>
                  <a:gd name="T73" fmla="*/ 8 h 712"/>
                  <a:gd name="T74" fmla="*/ 217 w 1321"/>
                  <a:gd name="T75" fmla="*/ 4 h 712"/>
                  <a:gd name="T76" fmla="*/ 263 w 1321"/>
                  <a:gd name="T77" fmla="*/ 4 h 712"/>
                  <a:gd name="T78" fmla="*/ 315 w 1321"/>
                  <a:gd name="T79" fmla="*/ 4 h 712"/>
                  <a:gd name="T80" fmla="*/ 368 w 1321"/>
                  <a:gd name="T81" fmla="*/ 4 h 712"/>
                  <a:gd name="T82" fmla="*/ 423 w 1321"/>
                  <a:gd name="T83" fmla="*/ 0 h 712"/>
                  <a:gd name="T84" fmla="*/ 423 w 1321"/>
                  <a:gd name="T85" fmla="*/ 0 h 712"/>
                  <a:gd name="T86" fmla="*/ 480 w 1321"/>
                  <a:gd name="T87" fmla="*/ 4 h 712"/>
                  <a:gd name="T88" fmla="*/ 535 w 1321"/>
                  <a:gd name="T89" fmla="*/ 4 h 712"/>
                  <a:gd name="T90" fmla="*/ 589 w 1321"/>
                  <a:gd name="T91" fmla="*/ 4 h 712"/>
                  <a:gd name="T92" fmla="*/ 639 w 1321"/>
                  <a:gd name="T93" fmla="*/ 5 h 712"/>
                  <a:gd name="T94" fmla="*/ 684 w 1321"/>
                  <a:gd name="T95" fmla="*/ 9 h 712"/>
                  <a:gd name="T96" fmla="*/ 726 w 1321"/>
                  <a:gd name="T97" fmla="*/ 12 h 712"/>
                  <a:gd name="T98" fmla="*/ 763 w 1321"/>
                  <a:gd name="T99" fmla="*/ 16 h 712"/>
                  <a:gd name="T100" fmla="*/ 795 w 1321"/>
                  <a:gd name="T101" fmla="*/ 20 h 712"/>
                  <a:gd name="T102" fmla="*/ 823 w 1321"/>
                  <a:gd name="T103" fmla="*/ 25 h 712"/>
                  <a:gd name="T104" fmla="*/ 823 w 1321"/>
                  <a:gd name="T105" fmla="*/ 2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33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17510" name="Text Box 225"/>
            <p:cNvSpPr txBox="1">
              <a:spLocks noChangeArrowheads="1"/>
            </p:cNvSpPr>
            <p:nvPr/>
          </p:nvSpPr>
          <p:spPr bwMode="auto">
            <a:xfrm>
              <a:off x="3534" y="3795"/>
              <a:ext cx="302"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defRPr/>
              </a:pPr>
              <a:r>
                <a:rPr lang="vi-VN"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rPr>
                <a:t>Từ khóa</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endParaRPr>
            </a:p>
          </p:txBody>
        </p:sp>
      </p:grpSp>
      <p:sp>
        <p:nvSpPr>
          <p:cNvPr id="57" name="Explosion 1 56"/>
          <p:cNvSpPr/>
          <p:nvPr/>
        </p:nvSpPr>
        <p:spPr>
          <a:xfrm>
            <a:off x="8229600" y="958850"/>
            <a:ext cx="2438400" cy="13716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400" b="1" dirty="0">
                <a:solidFill>
                  <a:srgbClr val="FFFF00"/>
                </a:solidFill>
              </a:rPr>
              <a:t>Hết giờ</a:t>
            </a:r>
            <a:endParaRPr lang="en-US" sz="2400" b="1" dirty="0">
              <a:solidFill>
                <a:srgbClr val="FFFF00"/>
              </a:solidFill>
            </a:endParaRPr>
          </a:p>
        </p:txBody>
      </p:sp>
      <p:pic>
        <p:nvPicPr>
          <p:cNvPr id="31843" name="Picture 5" descr="DOANOCH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90488"/>
            <a:ext cx="64674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71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26307"/>
                                        </p:tgtEl>
                                        <p:attrNameLst>
                                          <p:attrName>style.visibility</p:attrName>
                                        </p:attrNameLst>
                                      </p:cBhvr>
                                      <p:to>
                                        <p:strVal val="visible"/>
                                      </p:to>
                                    </p:set>
                                    <p:anim calcmode="discrete" valueType="clr">
                                      <p:cBhvr override="childStyle">
                                        <p:cTn id="7" dur="500"/>
                                        <p:tgtEl>
                                          <p:spTgt spid="22630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26307"/>
                                        </p:tgtEl>
                                        <p:attrNameLst>
                                          <p:attrName>fillcolor</p:attrName>
                                        </p:attrNameLst>
                                      </p:cBhvr>
                                      <p:tavLst>
                                        <p:tav tm="0">
                                          <p:val>
                                            <p:clrVal>
                                              <a:schemeClr val="accent2"/>
                                            </p:clrVal>
                                          </p:val>
                                        </p:tav>
                                        <p:tav tm="50000">
                                          <p:val>
                                            <p:clrVal>
                                              <a:schemeClr val="hlink"/>
                                            </p:clrVal>
                                          </p:val>
                                        </p:tav>
                                      </p:tavLst>
                                    </p:anim>
                                    <p:set>
                                      <p:cBhvr>
                                        <p:cTn id="9" dur="500"/>
                                        <p:tgtEl>
                                          <p:spTgt spid="22630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4" fill="hold" nodeType="clickEffect">
                                  <p:stCondLst>
                                    <p:cond delay="0"/>
                                  </p:stCondLst>
                                  <p:childTnLst>
                                    <p:animEffect transition="out" filter="slide(fromBottom)">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par>
                                <p:cTn id="15" presetID="1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Bottom)">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2000"/>
                                        <p:tgtEl>
                                          <p:spTgt spid="329"/>
                                        </p:tgtEl>
                                      </p:cBhvr>
                                    </p:animEffect>
                                    <p:set>
                                      <p:cBhvr>
                                        <p:cTn id="22" dur="1" fill="hold">
                                          <p:stCondLst>
                                            <p:cond delay="1999"/>
                                          </p:stCondLst>
                                        </p:cTn>
                                        <p:tgtEl>
                                          <p:spTgt spid="3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ding.wav"/>
                                        </p:tgtEl>
                                      </p:cMediaNode>
                                    </p:audio>
                                  </p:subTnLst>
                                </p:cTn>
                              </p:par>
                            </p:childTnLst>
                          </p:cTn>
                        </p:par>
                        <p:par>
                          <p:cTn id="23" fill="hold" nodeType="afterGroup">
                            <p:stCondLst>
                              <p:cond delay="2000"/>
                            </p:stCondLst>
                            <p:childTnLst>
                              <p:par>
                                <p:cTn id="24" presetID="9" presetClass="exit" presetSubtype="0" fill="hold" grpId="0" nodeType="afterEffect">
                                  <p:stCondLst>
                                    <p:cond delay="0"/>
                                  </p:stCondLst>
                                  <p:childTnLst>
                                    <p:animEffect transition="out" filter="dissolve">
                                      <p:cBhvr>
                                        <p:cTn id="25" dur="2000"/>
                                        <p:tgtEl>
                                          <p:spTgt spid="331"/>
                                        </p:tgtEl>
                                      </p:cBhvr>
                                    </p:animEffect>
                                    <p:set>
                                      <p:cBhvr>
                                        <p:cTn id="26" dur="1" fill="hold">
                                          <p:stCondLst>
                                            <p:cond delay="1999"/>
                                          </p:stCondLst>
                                        </p:cTn>
                                        <p:tgtEl>
                                          <p:spTgt spid="3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ing.wav"/>
                                        </p:tgtEl>
                                      </p:cMediaNode>
                                    </p:audio>
                                  </p:subTnLst>
                                </p:cTn>
                              </p:par>
                            </p:childTnLst>
                          </p:cTn>
                        </p:par>
                        <p:par>
                          <p:cTn id="27" fill="hold" nodeType="afterGroup">
                            <p:stCondLst>
                              <p:cond delay="4000"/>
                            </p:stCondLst>
                            <p:childTnLst>
                              <p:par>
                                <p:cTn id="28" presetID="9" presetClass="exit" presetSubtype="0" fill="hold" grpId="0" nodeType="afterEffect">
                                  <p:stCondLst>
                                    <p:cond delay="0"/>
                                  </p:stCondLst>
                                  <p:childTnLst>
                                    <p:animEffect transition="out" filter="dissolve">
                                      <p:cBhvr>
                                        <p:cTn id="29" dur="2000"/>
                                        <p:tgtEl>
                                          <p:spTgt spid="332"/>
                                        </p:tgtEl>
                                      </p:cBhvr>
                                    </p:animEffect>
                                    <p:set>
                                      <p:cBhvr>
                                        <p:cTn id="30" dur="1" fill="hold">
                                          <p:stCondLst>
                                            <p:cond delay="1999"/>
                                          </p:stCondLst>
                                        </p:cTn>
                                        <p:tgtEl>
                                          <p:spTgt spid="33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1" fill="hold" nodeType="afterGroup">
                            <p:stCondLst>
                              <p:cond delay="6000"/>
                            </p:stCondLst>
                            <p:childTnLst>
                              <p:par>
                                <p:cTn id="32" presetID="9" presetClass="exit" presetSubtype="0" fill="hold" grpId="0" nodeType="afterEffect">
                                  <p:stCondLst>
                                    <p:cond delay="0"/>
                                  </p:stCondLst>
                                  <p:childTnLst>
                                    <p:animEffect transition="out" filter="dissolve">
                                      <p:cBhvr>
                                        <p:cTn id="33" dur="2000"/>
                                        <p:tgtEl>
                                          <p:spTgt spid="333"/>
                                        </p:tgtEl>
                                      </p:cBhvr>
                                    </p:animEffect>
                                    <p:set>
                                      <p:cBhvr>
                                        <p:cTn id="34" dur="1" fill="hold">
                                          <p:stCondLst>
                                            <p:cond delay="1999"/>
                                          </p:stCondLst>
                                        </p:cTn>
                                        <p:tgtEl>
                                          <p:spTgt spid="33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ding.wav"/>
                                        </p:tgtEl>
                                      </p:cMediaNode>
                                    </p:audio>
                                  </p:subTnLst>
                                </p:cTn>
                              </p:par>
                            </p:childTnLst>
                          </p:cTn>
                        </p:par>
                        <p:par>
                          <p:cTn id="35" fill="hold" nodeType="afterGroup">
                            <p:stCondLst>
                              <p:cond delay="8000"/>
                            </p:stCondLst>
                            <p:childTnLst>
                              <p:par>
                                <p:cTn id="36" presetID="9" presetClass="exit" presetSubtype="0" fill="hold" grpId="0" nodeType="afterEffect">
                                  <p:stCondLst>
                                    <p:cond delay="0"/>
                                  </p:stCondLst>
                                  <p:childTnLst>
                                    <p:animEffect transition="out" filter="dissolve">
                                      <p:cBhvr>
                                        <p:cTn id="37" dur="2000"/>
                                        <p:tgtEl>
                                          <p:spTgt spid="334"/>
                                        </p:tgtEl>
                                      </p:cBhvr>
                                    </p:animEffect>
                                    <p:set>
                                      <p:cBhvr>
                                        <p:cTn id="38" dur="1" fill="hold">
                                          <p:stCondLst>
                                            <p:cond delay="1999"/>
                                          </p:stCondLst>
                                        </p:cTn>
                                        <p:tgtEl>
                                          <p:spTgt spid="33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ding.wav"/>
                                        </p:tgtEl>
                                      </p:cMediaNode>
                                    </p:audio>
                                  </p:subTnLst>
                                </p:cTn>
                              </p:par>
                            </p:childTnLst>
                          </p:cTn>
                        </p:par>
                        <p:par>
                          <p:cTn id="39" fill="hold" nodeType="afterGroup">
                            <p:stCondLst>
                              <p:cond delay="10000"/>
                            </p:stCondLst>
                            <p:childTnLst>
                              <p:par>
                                <p:cTn id="40" presetID="9" presetClass="exit" presetSubtype="0" fill="hold" grpId="0" nodeType="afterEffect">
                                  <p:stCondLst>
                                    <p:cond delay="0"/>
                                  </p:stCondLst>
                                  <p:childTnLst>
                                    <p:animEffect transition="out" filter="dissolve">
                                      <p:cBhvr>
                                        <p:cTn id="41" dur="2000"/>
                                        <p:tgtEl>
                                          <p:spTgt spid="335"/>
                                        </p:tgtEl>
                                      </p:cBhvr>
                                    </p:animEffect>
                                    <p:set>
                                      <p:cBhvr>
                                        <p:cTn id="42" dur="1" fill="hold">
                                          <p:stCondLst>
                                            <p:cond delay="1999"/>
                                          </p:stCondLst>
                                        </p:cTn>
                                        <p:tgtEl>
                                          <p:spTgt spid="33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3" fill="hold" nodeType="afterGroup">
                            <p:stCondLst>
                              <p:cond delay="12000"/>
                            </p:stCondLst>
                            <p:childTnLst>
                              <p:par>
                                <p:cTn id="44" presetID="9" presetClass="exit" presetSubtype="0" fill="hold" grpId="0" nodeType="afterEffect">
                                  <p:stCondLst>
                                    <p:cond delay="0"/>
                                  </p:stCondLst>
                                  <p:childTnLst>
                                    <p:animEffect transition="out" filter="dissolve">
                                      <p:cBhvr>
                                        <p:cTn id="45" dur="2000"/>
                                        <p:tgtEl>
                                          <p:spTgt spid="336"/>
                                        </p:tgtEl>
                                      </p:cBhvr>
                                    </p:animEffect>
                                    <p:set>
                                      <p:cBhvr>
                                        <p:cTn id="46" dur="1" fill="hold">
                                          <p:stCondLst>
                                            <p:cond delay="1999"/>
                                          </p:stCondLst>
                                        </p:cTn>
                                        <p:tgtEl>
                                          <p:spTgt spid="33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ding.wav"/>
                                        </p:tgtEl>
                                      </p:cMediaNode>
                                    </p:audio>
                                  </p:subTnLst>
                                </p:cTn>
                              </p:par>
                            </p:childTnLst>
                          </p:cTn>
                        </p:par>
                        <p:par>
                          <p:cTn id="47" fill="hold" nodeType="afterGroup">
                            <p:stCondLst>
                              <p:cond delay="14000"/>
                            </p:stCondLst>
                            <p:childTnLst>
                              <p:par>
                                <p:cTn id="48" presetID="9" presetClass="exit" presetSubtype="0" fill="hold" grpId="0" nodeType="afterEffect">
                                  <p:stCondLst>
                                    <p:cond delay="0"/>
                                  </p:stCondLst>
                                  <p:childTnLst>
                                    <p:animEffect transition="out" filter="dissolve">
                                      <p:cBhvr>
                                        <p:cTn id="49" dur="2000"/>
                                        <p:tgtEl>
                                          <p:spTgt spid="337"/>
                                        </p:tgtEl>
                                      </p:cBhvr>
                                    </p:animEffect>
                                    <p:set>
                                      <p:cBhvr>
                                        <p:cTn id="50" dur="1" fill="hold">
                                          <p:stCondLst>
                                            <p:cond delay="1999"/>
                                          </p:stCondLst>
                                        </p:cTn>
                                        <p:tgtEl>
                                          <p:spTgt spid="33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1" fill="hold" nodeType="afterGroup">
                            <p:stCondLst>
                              <p:cond delay="16000"/>
                            </p:stCondLst>
                            <p:childTnLst>
                              <p:par>
                                <p:cTn id="52" presetID="9" presetClass="exit" presetSubtype="0" fill="hold" grpId="0" nodeType="afterEffect">
                                  <p:stCondLst>
                                    <p:cond delay="0"/>
                                  </p:stCondLst>
                                  <p:childTnLst>
                                    <p:animEffect transition="out" filter="dissolve">
                                      <p:cBhvr>
                                        <p:cTn id="53" dur="2000"/>
                                        <p:tgtEl>
                                          <p:spTgt spid="338"/>
                                        </p:tgtEl>
                                      </p:cBhvr>
                                    </p:animEffect>
                                    <p:set>
                                      <p:cBhvr>
                                        <p:cTn id="54" dur="1" fill="hold">
                                          <p:stCondLst>
                                            <p:cond delay="1999"/>
                                          </p:stCondLst>
                                        </p:cTn>
                                        <p:tgtEl>
                                          <p:spTgt spid="338"/>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5" fill="hold" nodeType="afterGroup">
                            <p:stCondLst>
                              <p:cond delay="18000"/>
                            </p:stCondLst>
                            <p:childTnLst>
                              <p:par>
                                <p:cTn id="56" presetID="9" presetClass="exit" presetSubtype="0" fill="hold" grpId="0" nodeType="afterEffect">
                                  <p:stCondLst>
                                    <p:cond delay="0"/>
                                  </p:stCondLst>
                                  <p:childTnLst>
                                    <p:animEffect transition="out" filter="dissolve">
                                      <p:cBhvr>
                                        <p:cTn id="57" dur="2000"/>
                                        <p:tgtEl>
                                          <p:spTgt spid="339"/>
                                        </p:tgtEl>
                                      </p:cBhvr>
                                    </p:animEffect>
                                    <p:set>
                                      <p:cBhvr>
                                        <p:cTn id="58" dur="1" fill="hold">
                                          <p:stCondLst>
                                            <p:cond delay="1999"/>
                                          </p:stCondLst>
                                        </p:cTn>
                                        <p:tgtEl>
                                          <p:spTgt spid="33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ding.wav"/>
                                        </p:tgtEl>
                                      </p:cMediaNode>
                                    </p:audio>
                                  </p:subTnLst>
                                </p:cTn>
                              </p:par>
                            </p:childTnLst>
                          </p:cTn>
                        </p:par>
                        <p:par>
                          <p:cTn id="59" fill="hold" nodeType="afterGroup">
                            <p:stCondLst>
                              <p:cond delay="20000"/>
                            </p:stCondLst>
                            <p:childTnLst>
                              <p:par>
                                <p:cTn id="60" presetID="9" presetClass="exit" presetSubtype="0" fill="hold" grpId="0" nodeType="afterEffect">
                                  <p:stCondLst>
                                    <p:cond delay="0"/>
                                  </p:stCondLst>
                                  <p:childTnLst>
                                    <p:animEffect transition="out" filter="dissolve">
                                      <p:cBhvr>
                                        <p:cTn id="61" dur="2000"/>
                                        <p:tgtEl>
                                          <p:spTgt spid="340"/>
                                        </p:tgtEl>
                                      </p:cBhvr>
                                    </p:animEffect>
                                    <p:set>
                                      <p:cBhvr>
                                        <p:cTn id="62" dur="1" fill="hold">
                                          <p:stCondLst>
                                            <p:cond delay="1999"/>
                                          </p:stCondLst>
                                        </p:cTn>
                                        <p:tgtEl>
                                          <p:spTgt spid="340"/>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ding.wav"/>
                                        </p:tgtEl>
                                      </p:cMediaNode>
                                    </p:audio>
                                  </p:subTnLst>
                                </p:cTn>
                              </p:par>
                            </p:childTnLst>
                          </p:cTn>
                        </p:par>
                        <p:par>
                          <p:cTn id="63" fill="hold" nodeType="afterGroup">
                            <p:stCondLst>
                              <p:cond delay="22000"/>
                            </p:stCondLst>
                            <p:childTnLst>
                              <p:par>
                                <p:cTn id="64" presetID="9" presetClass="exit" presetSubtype="0" fill="hold" grpId="0" nodeType="afterEffect">
                                  <p:stCondLst>
                                    <p:cond delay="0"/>
                                  </p:stCondLst>
                                  <p:childTnLst>
                                    <p:animEffect transition="out" filter="dissolve">
                                      <p:cBhvr>
                                        <p:cTn id="65" dur="2000"/>
                                        <p:tgtEl>
                                          <p:spTgt spid="341"/>
                                        </p:tgtEl>
                                      </p:cBhvr>
                                    </p:animEffect>
                                    <p:set>
                                      <p:cBhvr>
                                        <p:cTn id="66" dur="1" fill="hold">
                                          <p:stCondLst>
                                            <p:cond delay="1999"/>
                                          </p:stCondLst>
                                        </p:cTn>
                                        <p:tgtEl>
                                          <p:spTgt spid="34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ding.wav"/>
                                        </p:tgtEl>
                                      </p:cMediaNode>
                                    </p:audio>
                                  </p:subTnLst>
                                </p:cTn>
                              </p:par>
                            </p:childTnLst>
                          </p:cTn>
                        </p:par>
                        <p:par>
                          <p:cTn id="67" fill="hold" nodeType="afterGroup">
                            <p:stCondLst>
                              <p:cond delay="24000"/>
                            </p:stCondLst>
                            <p:childTnLst>
                              <p:par>
                                <p:cTn id="68" presetID="9" presetClass="exit" presetSubtype="0" fill="hold" grpId="0" nodeType="afterEffect">
                                  <p:stCondLst>
                                    <p:cond delay="0"/>
                                  </p:stCondLst>
                                  <p:childTnLst>
                                    <p:animEffect transition="out" filter="dissolve">
                                      <p:cBhvr>
                                        <p:cTn id="69" dur="2000"/>
                                        <p:tgtEl>
                                          <p:spTgt spid="342"/>
                                        </p:tgtEl>
                                      </p:cBhvr>
                                    </p:animEffect>
                                    <p:set>
                                      <p:cBhvr>
                                        <p:cTn id="70" dur="1" fill="hold">
                                          <p:stCondLst>
                                            <p:cond delay="1999"/>
                                          </p:stCondLst>
                                        </p:cTn>
                                        <p:tgtEl>
                                          <p:spTgt spid="34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ding.wav"/>
                                        </p:tgtEl>
                                      </p:cMediaNode>
                                    </p:audio>
                                  </p:subTnLst>
                                </p:cTn>
                              </p:par>
                            </p:childTnLst>
                          </p:cTn>
                        </p:par>
                        <p:par>
                          <p:cTn id="71" fill="hold" nodeType="afterGroup">
                            <p:stCondLst>
                              <p:cond delay="26000"/>
                            </p:stCondLst>
                            <p:childTnLst>
                              <p:par>
                                <p:cTn id="72" presetID="9" presetClass="exit" presetSubtype="0" fill="hold" grpId="0" nodeType="afterEffect">
                                  <p:stCondLst>
                                    <p:cond delay="0"/>
                                  </p:stCondLst>
                                  <p:childTnLst>
                                    <p:animEffect transition="out" filter="dissolve">
                                      <p:cBhvr>
                                        <p:cTn id="73" dur="2000"/>
                                        <p:tgtEl>
                                          <p:spTgt spid="343"/>
                                        </p:tgtEl>
                                      </p:cBhvr>
                                    </p:animEffect>
                                    <p:set>
                                      <p:cBhvr>
                                        <p:cTn id="74" dur="1" fill="hold">
                                          <p:stCondLst>
                                            <p:cond delay="1999"/>
                                          </p:stCondLst>
                                        </p:cTn>
                                        <p:tgtEl>
                                          <p:spTgt spid="34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ding.wav"/>
                                        </p:tgtEl>
                                      </p:cMediaNode>
                                    </p:audio>
                                  </p:subTnLst>
                                </p:cTn>
                              </p:par>
                            </p:childTnLst>
                          </p:cTn>
                        </p:par>
                        <p:par>
                          <p:cTn id="75" fill="hold" nodeType="afterGroup">
                            <p:stCondLst>
                              <p:cond delay="28000"/>
                            </p:stCondLst>
                            <p:childTnLst>
                              <p:par>
                                <p:cTn id="76" presetID="9" presetClass="exit" presetSubtype="0" fill="hold" nodeType="afterEffect">
                                  <p:stCondLst>
                                    <p:cond delay="0"/>
                                  </p:stCondLst>
                                  <p:childTnLst>
                                    <p:animEffect transition="out" filter="dissolve">
                                      <p:cBhvr>
                                        <p:cTn id="77" dur="2000"/>
                                        <p:tgtEl>
                                          <p:spTgt spid="344"/>
                                        </p:tgtEl>
                                      </p:cBhvr>
                                    </p:animEffect>
                                    <p:set>
                                      <p:cBhvr>
                                        <p:cTn id="78" dur="1" fill="hold">
                                          <p:stCondLst>
                                            <p:cond delay="1999"/>
                                          </p:stCondLst>
                                        </p:cTn>
                                        <p:tgtEl>
                                          <p:spTgt spid="344"/>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par>
                                <p:cTn id="79" presetID="29" presetClass="entr" presetSubtype="0" fill="hold" grpId="0" nodeType="with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1000" fill="hold"/>
                                        <p:tgtEl>
                                          <p:spTgt spid="57"/>
                                        </p:tgtEl>
                                        <p:attrNameLst>
                                          <p:attrName>ppt_x</p:attrName>
                                        </p:attrNameLst>
                                      </p:cBhvr>
                                      <p:tavLst>
                                        <p:tav tm="0">
                                          <p:val>
                                            <p:strVal val="#ppt_x-.2"/>
                                          </p:val>
                                        </p:tav>
                                        <p:tav tm="100000">
                                          <p:val>
                                            <p:strVal val="#ppt_x"/>
                                          </p:val>
                                        </p:tav>
                                      </p:tavLst>
                                    </p:anim>
                                    <p:anim calcmode="lin" valueType="num">
                                      <p:cBhvr>
                                        <p:cTn id="8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83" dur="1000"/>
                                        <p:tgtEl>
                                          <p:spTgt spid="5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2" presetClass="exit" presetSubtype="4" fill="hold" nodeType="clickEffect">
                                  <p:stCondLst>
                                    <p:cond delay="0"/>
                                  </p:stCondLst>
                                  <p:childTnLst>
                                    <p:animEffect transition="out" filter="slide(fromBottom)">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pplause.wav"/>
                                        </p:tgtEl>
                                      </p:cMediaNode>
                                    </p:audio>
                                  </p:subTnLst>
                                </p:cTn>
                              </p:par>
                              <p:par>
                                <p:cTn id="89" presetID="12" presetClass="exit" presetSubtype="4" fill="hold" nodeType="withEffect">
                                  <p:stCondLst>
                                    <p:cond delay="0"/>
                                  </p:stCondLst>
                                  <p:childTnLst>
                                    <p:animEffect transition="out" filter="slide(fromBottom)">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par>
                                <p:cTn id="92" presetID="12" presetClass="exit" presetSubtype="4" fill="hold" nodeType="withEffect">
                                  <p:stCondLst>
                                    <p:cond delay="0"/>
                                  </p:stCondLst>
                                  <p:childTnLst>
                                    <p:animEffect transition="out" filter="slide(fromBottom)">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2" presetClass="exit" presetSubtype="4" fill="hold" nodeType="withEffect">
                                  <p:stCondLst>
                                    <p:cond delay="0"/>
                                  </p:stCondLst>
                                  <p:childTnLst>
                                    <p:animEffect transition="out" filter="slide(fromBottom)">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329"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atar Polos Background Images, HD Pictures and Wallpaper For Free Download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5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109" y="2010407"/>
            <a:ext cx="10665670" cy="1900170"/>
          </a:xfrm>
          <a:prstGeom prst="rect">
            <a:avLst/>
          </a:prstGeom>
          <a:noFill/>
        </p:spPr>
        <p:txBody>
          <a:bodyPr spcFirstLastPara="1">
            <a:prstTxWarp prst="textButton">
              <a:avLst/>
            </a:prstTxWarp>
            <a:spAutoFit/>
          </a:bodyPr>
          <a:lstStyle/>
          <a:p>
            <a:pPr algn="ctr">
              <a:defRPr/>
            </a:pPr>
            <a:r>
              <a:rPr lang="en-US" sz="5400" b="1" dirty="0">
                <a:solidFill>
                  <a:srgbClr val="FF0000"/>
                </a:solidFill>
                <a:effectLst>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TIẾT HỌC HÔM NAY ĐẾN ĐÂY LÀ KẾT THÚC</a:t>
            </a:r>
          </a:p>
          <a:p>
            <a:pPr>
              <a:defRPr/>
            </a:pPr>
            <a:endParaRPr lang="en-US" sz="5400" dirty="0">
              <a:solidFill>
                <a:srgbClr val="FF0000"/>
              </a:solidFill>
              <a:effectLst>
                <a:reflection blurRad="6350" stA="60000" endA="900" endPos="60000" dist="29997" dir="5400000" sy="-100000" algn="bl" rotWithShape="0"/>
              </a:effectLst>
            </a:endParaRPr>
          </a:p>
        </p:txBody>
      </p:sp>
      <p:pic>
        <p:nvPicPr>
          <p:cNvPr id="7" name="Picture 4" descr="Kết quả hình ảnh cho anh nen chao tam bi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98194" y="3368284"/>
            <a:ext cx="28575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0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 calcmode="lin" valueType="num">
                                      <p:cBhvr>
                                        <p:cTn id="9"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5"/>
                                        </p:tgtEl>
                                      </p:cBhvr>
                                    </p:animEffect>
                                  </p:childTnLst>
                                </p:cTn>
                              </p:par>
                            </p:childTnLst>
                          </p:cTn>
                        </p:par>
                        <p:par>
                          <p:cTn id="12" fill="hold">
                            <p:stCondLst>
                              <p:cond delay="3700"/>
                            </p:stCondLst>
                            <p:childTnLst>
                              <p:par>
                                <p:cTn id="13" presetID="8" presetClass="emph" presetSubtype="0" fill="hold" nodeType="afterEffect">
                                  <p:stCondLst>
                                    <p:cond delay="0"/>
                                  </p:stCondLst>
                                  <p:iterate type="lt">
                                    <p:tmPct val="0"/>
                                  </p:iterate>
                                  <p:childTnLst>
                                    <p:animRot by="21600000">
                                      <p:cBhvr>
                                        <p:cTn id="14" dur="2000" fill="hold"/>
                                        <p:tgtEl>
                                          <p:spTgt spid="5"/>
                                        </p:tgtEl>
                                        <p:attrNameLst>
                                          <p:attrName>r</p:attrName>
                                        </p:attrNameLst>
                                      </p:cBhvr>
                                    </p:animRot>
                                  </p:childTnLst>
                                </p:cTn>
                              </p:par>
                            </p:childTnLst>
                          </p:cTn>
                        </p:par>
                        <p:par>
                          <p:cTn id="15" fill="hold">
                            <p:stCondLst>
                              <p:cond delay="5700"/>
                            </p:stCondLst>
                            <p:childTnLst>
                              <p:par>
                                <p:cTn id="16" presetID="45"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500"/>
                                        <p:tgtEl>
                                          <p:spTgt spid="7"/>
                                        </p:tgtEl>
                                      </p:cBhvr>
                                    </p:animEffect>
                                    <p:anim calcmode="lin" valueType="num">
                                      <p:cBhvr>
                                        <p:cTn id="19" dur="1500" fill="hold"/>
                                        <p:tgtEl>
                                          <p:spTgt spid="7"/>
                                        </p:tgtEl>
                                        <p:attrNameLst>
                                          <p:attrName>ppt_w</p:attrName>
                                        </p:attrNameLst>
                                      </p:cBhvr>
                                      <p:tavLst>
                                        <p:tav tm="0" fmla="#ppt_w*sin(2.5*pi*$)">
                                          <p:val>
                                            <p:fltVal val="0"/>
                                          </p:val>
                                        </p:tav>
                                        <p:tav tm="100000">
                                          <p:val>
                                            <p:fltVal val="1"/>
                                          </p:val>
                                        </p:tav>
                                      </p:tavLst>
                                    </p:anim>
                                    <p:anim calcmode="lin" valueType="num">
                                      <p:cBhvr>
                                        <p:cTn id="20" dur="1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45906"/>
            <a:ext cx="7751618" cy="622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Thứ</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11 </a:t>
            </a:r>
            <a:r>
              <a:rPr lang="en-US" sz="3200" b="1" dirty="0" err="1">
                <a:solidFill>
                  <a:schemeClr val="tx1"/>
                </a:solidFill>
                <a:latin typeface="Times New Roman" panose="02020603050405020304" pitchFamily="18" charset="0"/>
                <a:cs typeface="Times New Roman" panose="02020603050405020304" pitchFamily="18" charset="0"/>
              </a:rPr>
              <a:t>năm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2022</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074" name="TextBox 9"/>
          <p:cNvSpPr txBox="1">
            <a:spLocks noChangeArrowheads="1"/>
          </p:cNvSpPr>
          <p:nvPr/>
        </p:nvSpPr>
        <p:spPr bwMode="auto">
          <a:xfrm>
            <a:off x="4308021" y="990599"/>
            <a:ext cx="31949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Black" pitchFamily="34" charset="0"/>
                <a:cs typeface="Arial" pitchFamily="34" charset="0"/>
              </a:defRPr>
            </a:lvl1pPr>
            <a:lvl2pPr marL="742950" indent="-285750" eaLnBrk="0" hangingPunct="0">
              <a:defRPr sz="2400">
                <a:solidFill>
                  <a:schemeClr val="tx1"/>
                </a:solidFill>
                <a:latin typeface="Arial Black" pitchFamily="34" charset="0"/>
                <a:cs typeface="Arial" pitchFamily="34" charset="0"/>
              </a:defRPr>
            </a:lvl2pPr>
            <a:lvl3pPr marL="1143000" indent="-228600" eaLnBrk="0" hangingPunct="0">
              <a:defRPr sz="2400">
                <a:solidFill>
                  <a:schemeClr val="tx1"/>
                </a:solidFill>
                <a:latin typeface="Arial Black" pitchFamily="34" charset="0"/>
                <a:cs typeface="Arial" pitchFamily="34" charset="0"/>
              </a:defRPr>
            </a:lvl3pPr>
            <a:lvl4pPr marL="1600200" indent="-228600" eaLnBrk="0" hangingPunct="0">
              <a:defRPr sz="2400">
                <a:solidFill>
                  <a:schemeClr val="tx1"/>
                </a:solidFill>
                <a:latin typeface="Arial Black" pitchFamily="34" charset="0"/>
                <a:cs typeface="Arial" pitchFamily="34" charset="0"/>
              </a:defRPr>
            </a:lvl4pPr>
            <a:lvl5pPr marL="2057400" indent="-228600" eaLnBrk="0" hangingPunct="0">
              <a:defRPr sz="2400">
                <a:solidFill>
                  <a:schemeClr val="tx1"/>
                </a:solidFill>
                <a:latin typeface="Arial Black"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Black"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Black"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Black"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Black" pitchFamily="34" charset="0"/>
                <a:cs typeface="Arial" pitchFamily="34" charset="0"/>
              </a:defRPr>
            </a:lvl9pPr>
          </a:lstStyle>
          <a:p>
            <a:pPr algn="ctr"/>
            <a:r>
              <a:rPr lang="en-US" sz="3200" b="1" dirty="0" err="1" smtClean="0">
                <a:latin typeface="Times New Roman" panose="02020603050405020304" pitchFamily="18" charset="0"/>
                <a:cs typeface="Times New Roman" panose="02020603050405020304" pitchFamily="18" charset="0"/>
              </a:rPr>
              <a:t>Khoa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endParaRPr lang="en-US" sz="3200" b="1" dirty="0">
              <a:latin typeface="Times New Roman" panose="02020603050405020304" pitchFamily="18" charset="0"/>
              <a:cs typeface="Times New Roman" panose="02020603050405020304" pitchFamily="18" charset="0"/>
            </a:endParaRPr>
          </a:p>
        </p:txBody>
      </p:sp>
      <p:cxnSp>
        <p:nvCxnSpPr>
          <p:cNvPr id="3075" name="Straight Connector 10"/>
          <p:cNvCxnSpPr>
            <a:cxnSpLocks noChangeShapeType="1"/>
          </p:cNvCxnSpPr>
          <p:nvPr/>
        </p:nvCxnSpPr>
        <p:spPr bwMode="auto">
          <a:xfrm>
            <a:off x="4907973" y="946726"/>
            <a:ext cx="22098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 name="Rectangle 2"/>
          <p:cNvSpPr/>
          <p:nvPr/>
        </p:nvSpPr>
        <p:spPr>
          <a:xfrm>
            <a:off x="2156458" y="1282986"/>
            <a:ext cx="7498081" cy="126666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Ba </a:t>
            </a:r>
            <a:r>
              <a:rPr lang="en-US" sz="3200" b="1" dirty="0" err="1" smtClean="0">
                <a:solidFill>
                  <a:srgbClr val="FF0000"/>
                </a:solidFill>
                <a:latin typeface="Times New Roman" panose="02020603050405020304" pitchFamily="18" charset="0"/>
                <a:cs typeface="Times New Roman" panose="02020603050405020304" pitchFamily="18" charset="0"/>
              </a:rPr>
              <a:t>thể</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nước</a:t>
            </a:r>
            <a:r>
              <a:rPr lang="en-US" sz="3200" b="1" dirty="0" smtClean="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639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0447" y="0"/>
            <a:ext cx="4895386" cy="6858000"/>
          </a:xfrm>
          <a:prstGeom prst="rect">
            <a:avLst/>
          </a:prstGeom>
        </p:spPr>
      </p:pic>
      <p:sp>
        <p:nvSpPr>
          <p:cNvPr id="8" name="TextBox 7">
            <a:extLst>
              <a:ext uri="{FF2B5EF4-FFF2-40B4-BE49-F238E27FC236}">
                <a16:creationId xmlns:a16="http://schemas.microsoft.com/office/drawing/2014/main" id="{79AE2856-C428-4DB7-8B8C-8DE7BC6509BB}"/>
              </a:ext>
            </a:extLst>
          </p:cNvPr>
          <p:cNvSpPr txBox="1">
            <a:spLocks noChangeArrowheads="1"/>
          </p:cNvSpPr>
          <p:nvPr/>
        </p:nvSpPr>
        <p:spPr bwMode="auto">
          <a:xfrm>
            <a:off x="5885716" y="1306513"/>
            <a:ext cx="488779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mô</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gì</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nhìn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thấy</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1</a:t>
            </a:r>
            <a:endParaRPr lang="en-US" sz="40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5802923" y="1306513"/>
            <a:ext cx="4970584" cy="20931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smtClean="0">
                <a:solidFill>
                  <a:schemeClr val="tx1"/>
                </a:solidFill>
                <a:latin typeface="Times New Roman" panose="02020603050405020304" pitchFamily="18" charset="0"/>
                <a:cs typeface="Times New Roman" panose="02020603050405020304" pitchFamily="18" charset="0"/>
              </a:rPr>
              <a:t>Thác</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nước</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đang</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đổ</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mạnh</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từ</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trên</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cao</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xuống</a:t>
            </a:r>
            <a:endParaRPr lang="en-US" sz="35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2752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AE2856-C428-4DB7-8B8C-8DE7BC6509BB}"/>
              </a:ext>
            </a:extLst>
          </p:cNvPr>
          <p:cNvSpPr txBox="1">
            <a:spLocks noChangeArrowheads="1"/>
          </p:cNvSpPr>
          <p:nvPr/>
        </p:nvSpPr>
        <p:spPr bwMode="auto">
          <a:xfrm>
            <a:off x="7057291" y="1294790"/>
            <a:ext cx="488779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mô</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gì</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nhìn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thấy</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2</a:t>
            </a:r>
            <a:endParaRPr lang="en-US" sz="40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7104304" y="1140603"/>
            <a:ext cx="5134709" cy="20931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smtClean="0">
                <a:solidFill>
                  <a:schemeClr val="tx1"/>
                </a:solidFill>
                <a:latin typeface="Times New Roman" panose="02020603050405020304" pitchFamily="18" charset="0"/>
                <a:cs typeface="Times New Roman" panose="02020603050405020304" pitchFamily="18" charset="0"/>
              </a:rPr>
              <a:t>Bạn</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nhỏ</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đưa</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tay</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hứng</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những</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giọt</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nước</a:t>
            </a:r>
            <a:r>
              <a:rPr lang="en-US" sz="3500" b="1" dirty="0" smtClean="0">
                <a:solidFill>
                  <a:schemeClr val="tx1"/>
                </a:solidFill>
                <a:latin typeface="Times New Roman" panose="02020603050405020304" pitchFamily="18" charset="0"/>
                <a:cs typeface="Times New Roman" panose="02020603050405020304" pitchFamily="18" charset="0"/>
              </a:rPr>
              <a:t> </a:t>
            </a:r>
            <a:r>
              <a:rPr lang="en-US" sz="3500" b="1" dirty="0" err="1" smtClean="0">
                <a:solidFill>
                  <a:schemeClr val="tx1"/>
                </a:solidFill>
                <a:latin typeface="Times New Roman" panose="02020603050405020304" pitchFamily="18" charset="0"/>
                <a:cs typeface="Times New Roman" panose="02020603050405020304" pitchFamily="18" charset="0"/>
              </a:rPr>
              <a:t>mưa</a:t>
            </a:r>
            <a:endParaRPr lang="en-US" sz="35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 y="0"/>
            <a:ext cx="7398235" cy="6858000"/>
          </a:xfrm>
          <a:prstGeom prst="rect">
            <a:avLst/>
          </a:prstGeom>
        </p:spPr>
      </p:pic>
    </p:spTree>
    <p:extLst>
      <p:ext uri="{BB962C8B-B14F-4D97-AF65-F5344CB8AC3E}">
        <p14:creationId xmlns:p14="http://schemas.microsoft.com/office/powerpoint/2010/main" val="1377457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41535" y="119488"/>
            <a:ext cx="8154384" cy="5495864"/>
          </a:xfrm>
          <a:prstGeom prst="rect">
            <a:avLst/>
          </a:prstGeom>
        </p:spPr>
      </p:pic>
      <p:sp>
        <p:nvSpPr>
          <p:cNvPr id="6" name="Rounded Rectangle 5"/>
          <p:cNvSpPr/>
          <p:nvPr/>
        </p:nvSpPr>
        <p:spPr>
          <a:xfrm>
            <a:off x="2719754" y="5767754"/>
            <a:ext cx="6646984" cy="1008184"/>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Nước</a:t>
            </a:r>
            <a:r>
              <a:rPr lang="en-US" sz="3600" b="1" dirty="0" smtClean="0">
                <a:solidFill>
                  <a:schemeClr val="tx1"/>
                </a:solidFill>
                <a:latin typeface="Times New Roman" panose="02020603050405020304" pitchFamily="18" charset="0"/>
                <a:cs typeface="Times New Roman" panose="02020603050405020304" pitchFamily="18" charset="0"/>
              </a:rPr>
              <a:t> ở </a:t>
            </a:r>
            <a:r>
              <a:rPr lang="en-US" sz="3600" b="1" dirty="0" err="1" smtClean="0">
                <a:solidFill>
                  <a:schemeClr val="tx1"/>
                </a:solidFill>
                <a:latin typeface="Times New Roman" panose="02020603050405020304" pitchFamily="18" charset="0"/>
                <a:cs typeface="Times New Roman" panose="02020603050405020304" pitchFamily="18" charset="0"/>
              </a:rPr>
              <a:t>thể</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lỏng</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054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NHỮNG HỒ NƯỚC NỔI TIẾNG NHẤT VIỆT NAM | Enviet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7" y="1"/>
            <a:ext cx="5233733" cy="3260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 dòng sông kỳ vĩ ai cũng muốn đến một lần trong đờ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50950" y="0"/>
            <a:ext cx="5881434" cy="32603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Điểm danh TOP 6 con suối đẹp nhất ở An Gi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7" y="3260372"/>
            <a:ext cx="5233733" cy="35976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ất tần tật kinh nghiệm du lịch Bãi biển Tuy Hòa Phú Yên - Đừng bỏ lỡ kẻo  tiế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950" y="3260372"/>
            <a:ext cx="5913657" cy="369022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131090" y="2354580"/>
            <a:ext cx="1851660" cy="90579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Ao</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hồ</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8069670" y="2354579"/>
            <a:ext cx="1851660" cy="90579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Sông</a:t>
            </a:r>
            <a:r>
              <a:rPr lang="en-US" sz="2800" b="1" dirty="0" smtClean="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Oval 10"/>
          <p:cNvSpPr/>
          <p:nvPr/>
        </p:nvSpPr>
        <p:spPr>
          <a:xfrm>
            <a:off x="2308254" y="5952209"/>
            <a:ext cx="1851660" cy="90579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Suối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Oval 11"/>
          <p:cNvSpPr/>
          <p:nvPr/>
        </p:nvSpPr>
        <p:spPr>
          <a:xfrm>
            <a:off x="8069670" y="6044803"/>
            <a:ext cx="1851660" cy="90579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Biển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402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heel(1)">
                                      <p:cBhvr>
                                        <p:cTn id="15" dur="2000"/>
                                        <p:tgtEl>
                                          <p:spTgt spid="307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wheel(1)">
                                      <p:cBhvr>
                                        <p:cTn id="23" dur="2000"/>
                                        <p:tgtEl>
                                          <p:spTgt spid="3080"/>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heel(1)">
                                      <p:cBhvr>
                                        <p:cTn id="31" dur="2000"/>
                                        <p:tgtEl>
                                          <p:spTgt spid="308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140+ Hình Nền Hóa Học Đẹp Và Sinh Động Nhất Dành Cho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60127" y="1826564"/>
            <a:ext cx="4842164" cy="2743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nghiệm</a:t>
            </a:r>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11521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39754"/>
          </a:xfrm>
          <a:prstGeom prst="rect">
            <a:avLst/>
          </a:prstGeom>
        </p:spPr>
      </p:pic>
      <p:sp>
        <p:nvSpPr>
          <p:cNvPr id="8" name="Rounded Rectangle 7"/>
          <p:cNvSpPr/>
          <p:nvPr/>
        </p:nvSpPr>
        <p:spPr>
          <a:xfrm>
            <a:off x="0" y="0"/>
            <a:ext cx="5646420" cy="130302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Rót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một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chiếc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cốc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thấy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1085850" y="1737360"/>
            <a:ext cx="3097530" cy="1017270"/>
          </a:xfrm>
          <a:prstGeom prst="roundRect">
            <a:avLst/>
          </a:prstGeom>
          <a:solidFill>
            <a:schemeClr val="accent4">
              <a:lumMod val="60000"/>
              <a:lumOff val="40000"/>
            </a:schemeClr>
          </a:solidFill>
          <a:ln>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Hơi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bốc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lên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Down Arrow 9"/>
          <p:cNvSpPr/>
          <p:nvPr/>
        </p:nvSpPr>
        <p:spPr>
          <a:xfrm>
            <a:off x="2308860" y="3086100"/>
            <a:ext cx="514350" cy="800100"/>
          </a:xfrm>
          <a:prstGeom prst="down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88720" y="4149090"/>
            <a:ext cx="3086100" cy="109728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ở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khí</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116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4936</TotalTime>
  <Words>769</Words>
  <Application>Microsoft Office PowerPoint</Application>
  <PresentationFormat>Widescreen</PresentationFormat>
  <Paragraphs>275</Paragraphs>
  <Slides>27</Slides>
  <Notes>1</Notes>
  <HiddenSlides>0</HiddenSlides>
  <MMClips>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.VnArial</vt:lpstr>
      <vt:lpstr>Angsana New</vt:lpstr>
      <vt:lpstr>Arial</vt:lpstr>
      <vt:lpstr>Calibri</vt:lpstr>
      <vt:lpstr>Calibri Light</vt:lpstr>
      <vt:lpstr>Cordia New</vt:lpstr>
      <vt:lpstr>Times New Roman</vt:lpstr>
      <vt:lpstr>Verdana</vt:lpstr>
      <vt:lpstr>VNI-Avo</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00000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MAYTINH</dc:creator>
  <cp:lastModifiedBy>Admin</cp:lastModifiedBy>
  <cp:revision>109</cp:revision>
  <dcterms:created xsi:type="dcterms:W3CDTF">2019-02-07T12:41:01Z</dcterms:created>
  <dcterms:modified xsi:type="dcterms:W3CDTF">2022-11-21T14:35:29Z</dcterms:modified>
</cp:coreProperties>
</file>