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62" r:id="rId5"/>
    <p:sldId id="263" r:id="rId6"/>
    <p:sldId id="259" r:id="rId7"/>
    <p:sldId id="264" r:id="rId8"/>
    <p:sldId id="266" r:id="rId9"/>
    <p:sldId id="271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5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6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2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9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4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56054-29DA-49E5-95FE-30BA3D79054E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3535A-322A-47F1-8691-296128E9F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2596" y="1302589"/>
            <a:ext cx="676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THỂ CHẤT 3 TUẦN 8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4887" y="2439454"/>
            <a:ext cx="95574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618" y="776377"/>
            <a:ext cx="563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LẠI KIẾN THỨC GIỜ HỌC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532" y="1307053"/>
            <a:ext cx="10463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665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0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6883" y="1095555"/>
            <a:ext cx="5546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</a:rPr>
              <a:t>NỘI DUNG BÀI HỌC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830792" y="2881223"/>
            <a:ext cx="4994695" cy="62110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1.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376686" y="4770405"/>
            <a:ext cx="4994695" cy="62110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</a:rPr>
              <a:t>vận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dụng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sinh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hằng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507411" y="3752490"/>
            <a:ext cx="4994695" cy="621101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</a:rPr>
              <a:t>  </a:t>
            </a:r>
            <a:r>
              <a:rPr lang="en-US" sz="2000" dirty="0" err="1" smtClean="0">
                <a:solidFill>
                  <a:srgbClr val="002060"/>
                </a:solidFill>
              </a:rPr>
              <a:t>trò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chơi</a:t>
            </a:r>
            <a:r>
              <a:rPr lang="en-US" sz="2000" dirty="0" smtClean="0">
                <a:solidFill>
                  <a:srgbClr val="002060"/>
                </a:solidFill>
              </a:rPr>
              <a:t> “</a:t>
            </a:r>
            <a:r>
              <a:rPr lang="en-US" sz="2000" dirty="0" err="1" smtClean="0">
                <a:solidFill>
                  <a:srgbClr val="002060"/>
                </a:solidFill>
              </a:rPr>
              <a:t>nhảy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lò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cò</a:t>
            </a:r>
            <a:r>
              <a:rPr lang="en-US" sz="2000" dirty="0" smtClean="0">
                <a:solidFill>
                  <a:srgbClr val="002060"/>
                </a:solidFill>
              </a:rPr>
              <a:t>’  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3096883" y="759125"/>
            <a:ext cx="6047117" cy="75049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YÊU CẦU CẦN ĐẠT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984075" y="1639019"/>
            <a:ext cx="84280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300000"/>
              </a:lnSpc>
            </a:pP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000" dirty="0" smtClean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300000"/>
              </a:lnSpc>
            </a:pP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300000"/>
              </a:lnSpc>
            </a:pP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300000"/>
              </a:lnSpc>
            </a:pP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300000"/>
              </a:lnSpc>
            </a:pPr>
            <a:r>
              <a:rPr lang="en-US" sz="2000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921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r="468" b="313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5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98" y="2227599"/>
            <a:ext cx="4100064" cy="268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97840" y="1312419"/>
            <a:ext cx="440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: Thực hiện chạy tại chỗ gót chạm mông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29" y="2132709"/>
            <a:ext cx="4103300" cy="27757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09759" y="1305777"/>
            <a:ext cx="422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: bật nhảy tại chỗ hai tay sau gáy 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2099" y="310398"/>
            <a:ext cx="9528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nân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6071" y="5684807"/>
            <a:ext cx="4580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bài tập thực hiện 20 lần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3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66166" y="166693"/>
            <a:ext cx="5966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NỘI DUNG BÀI HỌC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751" y="1296258"/>
            <a:ext cx="6918385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98122" y="6226604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1. </a:t>
            </a:r>
            <a:r>
              <a:rPr lang="en-US" dirty="0" err="1" smtClean="0">
                <a:solidFill>
                  <a:srgbClr val="C00000"/>
                </a:solidFill>
              </a:rPr>
              <a:t>Vươn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thở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494144" y="1941580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8. </a:t>
            </a:r>
            <a:r>
              <a:rPr lang="en-US" dirty="0" err="1" smtClean="0">
                <a:solidFill>
                  <a:srgbClr val="C00000"/>
                </a:solidFill>
              </a:rPr>
              <a:t>Điều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hòa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685473" y="2529662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7. </a:t>
            </a:r>
            <a:r>
              <a:rPr lang="en-US" dirty="0" err="1" smtClean="0">
                <a:solidFill>
                  <a:srgbClr val="C00000"/>
                </a:solidFill>
              </a:rPr>
              <a:t>Nhảy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1130062" y="5595208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2. </a:t>
            </a:r>
            <a:r>
              <a:rPr lang="en-US" dirty="0" err="1" smtClean="0">
                <a:solidFill>
                  <a:srgbClr val="C00000"/>
                </a:solidFill>
              </a:rPr>
              <a:t>Tay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194652" y="4991560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3. </a:t>
            </a:r>
            <a:r>
              <a:rPr lang="en-US" dirty="0" err="1" smtClean="0">
                <a:solidFill>
                  <a:srgbClr val="C00000"/>
                </a:solidFill>
              </a:rPr>
              <a:t>Chân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2966166" y="4380972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4. </a:t>
            </a:r>
            <a:r>
              <a:rPr lang="en-US" dirty="0" err="1" smtClean="0">
                <a:solidFill>
                  <a:srgbClr val="C00000"/>
                </a:solidFill>
              </a:rPr>
              <a:t>Nghiêng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lườn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3936522" y="3767208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5. </a:t>
            </a:r>
            <a:r>
              <a:rPr lang="en-US" dirty="0" err="1" smtClean="0">
                <a:solidFill>
                  <a:srgbClr val="C00000"/>
                </a:solidFill>
              </a:rPr>
              <a:t>Lưng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bụng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796291" y="3152876"/>
            <a:ext cx="2806460" cy="5165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6. </a:t>
            </a:r>
            <a:r>
              <a:rPr lang="en-US" dirty="0" err="1" smtClean="0">
                <a:solidFill>
                  <a:srgbClr val="C00000"/>
                </a:solidFill>
              </a:rPr>
              <a:t>Phối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hợp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1940" y="569343"/>
            <a:ext cx="4804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TRÒ CHƠI “ </a:t>
            </a:r>
            <a:r>
              <a:rPr lang="vi-V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LÒ CÒ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9675" y="1093576"/>
            <a:ext cx="58832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5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- Học sinh thực hiện bật nhảy trên 1 chân, 1 chân co, hai tay chống hông </a:t>
            </a:r>
          </a:p>
          <a:p>
            <a:pPr fontAlgn="base">
              <a:lnSpc>
                <a:spcPct val="25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sẽ nh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ả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 </a:t>
            </a:r>
            <a:r>
              <a:rPr lang="vi-VN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lò cò vòng 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qua cọc tiêu </a:t>
            </a:r>
            <a:endParaRPr lang="vi-VN" sz="20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fontAlgn="base">
              <a:lnSpc>
                <a:spcPct val="250000"/>
              </a:lnSpc>
            </a:pP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- Lần 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lượt theo thứ tự, đội nào hoàn thành xong trước sẽ dành chiến </a:t>
            </a:r>
            <a:r>
              <a:rPr lang="vi-VN" sz="2000" b="1" dirty="0" smtClean="0">
                <a:solidFill>
                  <a:srgbClr val="002060"/>
                </a:solidFill>
                <a:latin typeface="+mj-lt"/>
              </a:rPr>
              <a:t>thắng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5" y="1512742"/>
            <a:ext cx="4116924" cy="32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04181" y="543465"/>
            <a:ext cx="10420709" cy="362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HẰNG NGÀY </a:t>
            </a: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2x8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50000"/>
              </a:lnSpc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595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7325" y="2417524"/>
            <a:ext cx="50796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 LỎNG</a:t>
            </a:r>
            <a:endParaRPr lang="en-US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20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371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Ngoc Anh</cp:lastModifiedBy>
  <cp:revision>20</cp:revision>
  <dcterms:created xsi:type="dcterms:W3CDTF">2021-10-25T13:01:56Z</dcterms:created>
  <dcterms:modified xsi:type="dcterms:W3CDTF">2021-12-18T14:24:53Z</dcterms:modified>
</cp:coreProperties>
</file>