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  <p:sldMasterId id="2147483707" r:id="rId3"/>
    <p:sldMasterId id="2147483721" r:id="rId4"/>
  </p:sldMasterIdLst>
  <p:notesMasterIdLst>
    <p:notesMasterId r:id="rId23"/>
  </p:notesMasterIdLst>
  <p:sldIdLst>
    <p:sldId id="352" r:id="rId5"/>
    <p:sldId id="353" r:id="rId6"/>
    <p:sldId id="349" r:id="rId7"/>
    <p:sldId id="334" r:id="rId8"/>
    <p:sldId id="335" r:id="rId9"/>
    <p:sldId id="336" r:id="rId10"/>
    <p:sldId id="337" r:id="rId11"/>
    <p:sldId id="338" r:id="rId12"/>
    <p:sldId id="355" r:id="rId13"/>
    <p:sldId id="356" r:id="rId14"/>
    <p:sldId id="368" r:id="rId15"/>
    <p:sldId id="369" r:id="rId16"/>
    <p:sldId id="370" r:id="rId17"/>
    <p:sldId id="360" r:id="rId18"/>
    <p:sldId id="361" r:id="rId19"/>
    <p:sldId id="363" r:id="rId20"/>
    <p:sldId id="364" r:id="rId21"/>
    <p:sldId id="367" r:id="rId22"/>
  </p:sldIdLst>
  <p:sldSz cx="6858000" cy="51435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Kalam" panose="020B060402020202020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6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0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2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4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1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1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6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89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38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0141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95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539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37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29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6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592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2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27791" y="4991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428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856379" y="156973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260813" y="499648"/>
            <a:ext cx="63363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1714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1714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1714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714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1714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(Theo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7" y="46221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2" y="2945345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03668" y="13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60607" y="40270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1539559" y="144543"/>
            <a:ext cx="3889103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tích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tỉ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muội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324622" y="522344"/>
            <a:ext cx="63338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xưa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mồ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sườn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Đêm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ù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lùa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vòng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Na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cười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chặt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Na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gật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ngủ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3" y="498466"/>
            <a:ext cx="304770" cy="28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B88EEF-B524-4112-8C60-623056815A43}"/>
              </a:ext>
            </a:extLst>
          </p:cNvPr>
          <p:cNvSpPr/>
          <p:nvPr/>
        </p:nvSpPr>
        <p:spPr>
          <a:xfrm>
            <a:off x="490597" y="3465929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Na </a:t>
            </a:r>
            <a:r>
              <a:rPr lang="en-US" sz="1800" dirty="0" err="1">
                <a:latin typeface="UTM Avo" panose="02040603050506020204" pitchFamily="18" charset="0"/>
              </a:rPr>
              <a:t>mồ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côi</a:t>
            </a:r>
            <a:r>
              <a:rPr lang="en-US" sz="1800" dirty="0">
                <a:latin typeface="UTM Avo" panose="02040603050506020204" pitchFamily="18" charset="0"/>
              </a:rPr>
              <a:t> cha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núi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D90BB-ED43-48C4-B16B-901897F37AD4}"/>
              </a:ext>
            </a:extLst>
          </p:cNvPr>
          <p:cNvSpPr/>
          <p:nvPr/>
        </p:nvSpPr>
        <p:spPr>
          <a:xfrm>
            <a:off x="580978" y="3603358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0A408E-B8A1-4929-9714-C022DD4C178A}"/>
              </a:ext>
            </a:extLst>
          </p:cNvPr>
          <p:cNvCxnSpPr/>
          <p:nvPr/>
        </p:nvCxnSpPr>
        <p:spPr>
          <a:xfrm flipH="1">
            <a:off x="1721214" y="358246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BA8354-80C7-4334-8C0D-665FCBEED08A}"/>
              </a:ext>
            </a:extLst>
          </p:cNvPr>
          <p:cNvCxnSpPr/>
          <p:nvPr/>
        </p:nvCxnSpPr>
        <p:spPr>
          <a:xfrm flipH="1">
            <a:off x="4228167" y="356977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290BE6-F1CC-491F-B530-237A594720CF}"/>
              </a:ext>
            </a:extLst>
          </p:cNvPr>
          <p:cNvCxnSpPr/>
          <p:nvPr/>
        </p:nvCxnSpPr>
        <p:spPr>
          <a:xfrm flipH="1">
            <a:off x="3684810" y="392770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A5C21A-1F37-432A-97AC-13F8D1FBC90E}"/>
              </a:ext>
            </a:extLst>
          </p:cNvPr>
          <p:cNvCxnSpPr/>
          <p:nvPr/>
        </p:nvCxnSpPr>
        <p:spPr>
          <a:xfrm flipH="1">
            <a:off x="3620212" y="3928390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FAD8CB-E4D3-45A3-B66C-D3F9D60A5A4E}"/>
              </a:ext>
            </a:extLst>
          </p:cNvPr>
          <p:cNvCxnSpPr/>
          <p:nvPr/>
        </p:nvCxnSpPr>
        <p:spPr>
          <a:xfrm flipH="1">
            <a:off x="5831519" y="352779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ABB1DD-0A62-4055-8A6E-D0B8D7FE411C}"/>
              </a:ext>
            </a:extLst>
          </p:cNvPr>
          <p:cNvCxnSpPr/>
          <p:nvPr/>
        </p:nvCxnSpPr>
        <p:spPr>
          <a:xfrm flipH="1">
            <a:off x="2251372" y="393087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C7DE52-15D4-4336-86B1-BB52D56AF32F}"/>
              </a:ext>
            </a:extLst>
          </p:cNvPr>
          <p:cNvSpPr txBox="1"/>
          <p:nvPr/>
        </p:nvSpPr>
        <p:spPr>
          <a:xfrm>
            <a:off x="324622" y="1010183"/>
            <a:ext cx="26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9B9A7-93BE-4CB3-B9D4-4B8F4EFEAE7B}"/>
              </a:ext>
            </a:extLst>
          </p:cNvPr>
          <p:cNvSpPr txBox="1"/>
          <p:nvPr/>
        </p:nvSpPr>
        <p:spPr>
          <a:xfrm>
            <a:off x="-119635" y="1010183"/>
            <a:ext cx="633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ù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lùa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62914-652C-4624-8C5C-055F9F3B0235}"/>
              </a:ext>
            </a:extLst>
          </p:cNvPr>
          <p:cNvSpPr txBox="1"/>
          <p:nvPr/>
        </p:nvSpPr>
        <p:spPr>
          <a:xfrm>
            <a:off x="1859437" y="766106"/>
            <a:ext cx="562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AFA05-E7D0-4331-89C1-34D337F719AF}"/>
              </a:ext>
            </a:extLst>
          </p:cNvPr>
          <p:cNvSpPr txBox="1"/>
          <p:nvPr/>
        </p:nvSpPr>
        <p:spPr>
          <a:xfrm>
            <a:off x="776794" y="1992172"/>
            <a:ext cx="562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chặt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2A5A1-8CCD-4CE9-A358-D1F7110AAB8E}"/>
              </a:ext>
            </a:extLst>
          </p:cNvPr>
          <p:cNvSpPr txBox="1"/>
          <p:nvPr/>
        </p:nvSpPr>
        <p:spPr>
          <a:xfrm>
            <a:off x="660607" y="1497139"/>
            <a:ext cx="633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7A4ABE-1C47-4D23-8838-AF280591DFDC}"/>
              </a:ext>
            </a:extLst>
          </p:cNvPr>
          <p:cNvCxnSpPr>
            <a:cxnSpLocks/>
          </p:cNvCxnSpPr>
          <p:nvPr/>
        </p:nvCxnSpPr>
        <p:spPr>
          <a:xfrm flipH="1">
            <a:off x="3553174" y="609627"/>
            <a:ext cx="69111" cy="26834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79E1B-4538-4408-9097-FD8B98704C8D}"/>
              </a:ext>
            </a:extLst>
          </p:cNvPr>
          <p:cNvCxnSpPr>
            <a:cxnSpLocks/>
          </p:cNvCxnSpPr>
          <p:nvPr/>
        </p:nvCxnSpPr>
        <p:spPr>
          <a:xfrm flipH="1">
            <a:off x="717255" y="793408"/>
            <a:ext cx="59539" cy="27267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6DC25D3-5BF5-4147-B737-A30AC091DFFE}"/>
              </a:ext>
            </a:extLst>
          </p:cNvPr>
          <p:cNvSpPr/>
          <p:nvPr/>
        </p:nvSpPr>
        <p:spPr>
          <a:xfrm>
            <a:off x="324622" y="2863998"/>
            <a:ext cx="599676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muội</a:t>
            </a:r>
            <a:endParaRPr lang="vi-VN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23D634-C694-40F8-BEB7-21FA1488AE4E}"/>
              </a:ext>
            </a:extLst>
          </p:cNvPr>
          <p:cNvSpPr/>
          <p:nvPr/>
        </p:nvSpPr>
        <p:spPr>
          <a:xfrm>
            <a:off x="603988" y="358395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872D52-815F-4E9D-9DE5-BB62EE3F3676}"/>
              </a:ext>
            </a:extLst>
          </p:cNvPr>
          <p:cNvSpPr/>
          <p:nvPr/>
        </p:nvSpPr>
        <p:spPr>
          <a:xfrm>
            <a:off x="506561" y="4373342"/>
            <a:ext cx="599676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Tỉ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muội</a:t>
            </a:r>
            <a:r>
              <a:rPr lang="en-US" sz="2000" dirty="0">
                <a:latin typeface="UTM Avo" panose="02040603050506020204" pitchFamily="18" charset="0"/>
              </a:rPr>
              <a:t> (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Việt</a:t>
            </a:r>
            <a:r>
              <a:rPr lang="en-US" sz="2000" dirty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8D404-3090-43A5-A496-43E158D7C1E5}"/>
              </a:ext>
            </a:extLst>
          </p:cNvPr>
          <p:cNvSpPr/>
          <p:nvPr/>
        </p:nvSpPr>
        <p:spPr>
          <a:xfrm>
            <a:off x="596942" y="4510771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4DC4E-9223-4E0D-9163-51A5E11B704B}"/>
              </a:ext>
            </a:extLst>
          </p:cNvPr>
          <p:cNvSpPr txBox="1"/>
          <p:nvPr/>
        </p:nvSpPr>
        <p:spPr>
          <a:xfrm>
            <a:off x="1951853" y="2806249"/>
            <a:ext cx="458152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chùm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FFD0E0-0700-4FC3-88EC-A5E051C9D3BB}"/>
              </a:ext>
            </a:extLst>
          </p:cNvPr>
          <p:cNvSpPr txBox="1"/>
          <p:nvPr/>
        </p:nvSpPr>
        <p:spPr>
          <a:xfrm>
            <a:off x="3367731" y="4372053"/>
            <a:ext cx="390634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gái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1" name="Picture 2" descr="Hoa hồng tỉ muội">
            <a:extLst>
              <a:ext uri="{FF2B5EF4-FFF2-40B4-BE49-F238E27FC236}">
                <a16:creationId xmlns:a16="http://schemas.microsoft.com/office/drawing/2014/main" id="{9DFFD713-C391-4A60-85A1-D649475A2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17" y="2462296"/>
            <a:ext cx="1247807" cy="1283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iViBaRa: Hoa hồng Tỉ Muội - Màu sắc phong phú Đỏ Cam Vàng Hồng Trắng">
            <a:extLst>
              <a:ext uri="{FF2B5EF4-FFF2-40B4-BE49-F238E27FC236}">
                <a16:creationId xmlns:a16="http://schemas.microsoft.com/office/drawing/2014/main" id="{037D66AA-E067-4D3B-9FBE-42F56700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9" y="2506447"/>
            <a:ext cx="1247807" cy="117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5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8" grpId="1"/>
      <p:bldP spid="9" grpId="0" animBg="1"/>
      <p:bldP spid="9" grpId="1" animBg="1"/>
      <p:bldP spid="16" grpId="0"/>
      <p:bldP spid="17" grpId="0"/>
      <p:bldP spid="18" grpId="0"/>
      <p:bldP spid="19" grpId="0"/>
      <p:bldP spid="20" grpId="0"/>
      <p:bldP spid="25" grpId="0"/>
      <p:bldP spid="26" grpId="0" animBg="1"/>
      <p:bldP spid="27" grpId="0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62124" y="34813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55615" y="27687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324621" y="694313"/>
            <a:ext cx="6224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cõng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rớm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lắm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liền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phẩy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quạt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bỗng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hẳn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thắm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chùm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chở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nụ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Na.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tỉ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muội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	(Theo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Hùng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5" y="960427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3CFFDD-728F-4D9B-B4C3-7C1CECD64FE2}"/>
              </a:ext>
            </a:extLst>
          </p:cNvPr>
          <p:cNvSpPr txBox="1"/>
          <p:nvPr/>
        </p:nvSpPr>
        <p:spPr>
          <a:xfrm>
            <a:off x="367615" y="694313"/>
            <a:ext cx="6224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cõng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	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844F8-FF84-4194-B0E5-DF7CA92333E3}"/>
              </a:ext>
            </a:extLst>
          </p:cNvPr>
          <p:cNvSpPr txBox="1"/>
          <p:nvPr/>
        </p:nvSpPr>
        <p:spPr>
          <a:xfrm>
            <a:off x="1910202" y="1186756"/>
            <a:ext cx="251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rớm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8421D-B160-4796-ABE3-C404EC74B1E7}"/>
              </a:ext>
            </a:extLst>
          </p:cNvPr>
          <p:cNvSpPr txBox="1"/>
          <p:nvPr/>
        </p:nvSpPr>
        <p:spPr>
          <a:xfrm>
            <a:off x="2031253" y="1432976"/>
            <a:ext cx="157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764E5-1C9E-426D-96B3-360922AAFEF1}"/>
              </a:ext>
            </a:extLst>
          </p:cNvPr>
          <p:cNvSpPr txBox="1"/>
          <p:nvPr/>
        </p:nvSpPr>
        <p:spPr>
          <a:xfrm>
            <a:off x="4248242" y="1925419"/>
            <a:ext cx="282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0F280-D57C-4D56-8298-CC04780098BD}"/>
              </a:ext>
            </a:extLst>
          </p:cNvPr>
          <p:cNvSpPr txBox="1"/>
          <p:nvPr/>
        </p:nvSpPr>
        <p:spPr>
          <a:xfrm>
            <a:off x="4656066" y="1432976"/>
            <a:ext cx="110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hẳn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0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8EDD-D465-47BB-9FE3-F5C737D1A5CA}"/>
              </a:ext>
            </a:extLst>
          </p:cNvPr>
          <p:cNvSpPr txBox="1"/>
          <p:nvPr/>
        </p:nvSpPr>
        <p:spPr>
          <a:xfrm>
            <a:off x="1103668" y="13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60607" y="40270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1539559" y="144543"/>
            <a:ext cx="3889103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tích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tỉ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muội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324622" y="522344"/>
            <a:ext cx="63338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xưa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mồ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sườn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Đêm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ù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lùa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vòng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Na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cười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chặt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Na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gật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ngủ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3" y="498466"/>
            <a:ext cx="30477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C7DE52-15D4-4336-86B1-BB52D56AF32F}"/>
              </a:ext>
            </a:extLst>
          </p:cNvPr>
          <p:cNvSpPr txBox="1"/>
          <p:nvPr/>
        </p:nvSpPr>
        <p:spPr>
          <a:xfrm>
            <a:off x="324622" y="1010183"/>
            <a:ext cx="26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9B9A7-93BE-4CB3-B9D4-4B8F4EFEAE7B}"/>
              </a:ext>
            </a:extLst>
          </p:cNvPr>
          <p:cNvSpPr txBox="1"/>
          <p:nvPr/>
        </p:nvSpPr>
        <p:spPr>
          <a:xfrm>
            <a:off x="-108346" y="1010183"/>
            <a:ext cx="633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ù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lùa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62914-652C-4624-8C5C-055F9F3B0235}"/>
              </a:ext>
            </a:extLst>
          </p:cNvPr>
          <p:cNvSpPr txBox="1"/>
          <p:nvPr/>
        </p:nvSpPr>
        <p:spPr>
          <a:xfrm>
            <a:off x="1859437" y="766106"/>
            <a:ext cx="562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AFA05-E7D0-4331-89C1-34D337F719AF}"/>
              </a:ext>
            </a:extLst>
          </p:cNvPr>
          <p:cNvSpPr txBox="1"/>
          <p:nvPr/>
        </p:nvSpPr>
        <p:spPr>
          <a:xfrm>
            <a:off x="776794" y="1980883"/>
            <a:ext cx="562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chặt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2A5A1-8CCD-4CE9-A358-D1F7110AAB8E}"/>
              </a:ext>
            </a:extLst>
          </p:cNvPr>
          <p:cNvSpPr txBox="1"/>
          <p:nvPr/>
        </p:nvSpPr>
        <p:spPr>
          <a:xfrm>
            <a:off x="660607" y="1497139"/>
            <a:ext cx="633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7A4ABE-1C47-4D23-8838-AF280591DFDC}"/>
              </a:ext>
            </a:extLst>
          </p:cNvPr>
          <p:cNvCxnSpPr>
            <a:cxnSpLocks/>
          </p:cNvCxnSpPr>
          <p:nvPr/>
        </p:nvCxnSpPr>
        <p:spPr>
          <a:xfrm flipH="1">
            <a:off x="3553174" y="609627"/>
            <a:ext cx="69111" cy="26834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79E1B-4538-4408-9097-FD8B98704C8D}"/>
              </a:ext>
            </a:extLst>
          </p:cNvPr>
          <p:cNvCxnSpPr>
            <a:cxnSpLocks/>
          </p:cNvCxnSpPr>
          <p:nvPr/>
        </p:nvCxnSpPr>
        <p:spPr>
          <a:xfrm flipH="1">
            <a:off x="717255" y="793408"/>
            <a:ext cx="59539" cy="27267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E6E614F-ACDA-457F-9D12-73CA8DE3FA9B}"/>
              </a:ext>
            </a:extLst>
          </p:cNvPr>
          <p:cNvSpPr txBox="1"/>
          <p:nvPr/>
        </p:nvSpPr>
        <p:spPr>
          <a:xfrm>
            <a:off x="324621" y="2701521"/>
            <a:ext cx="6224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cõng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Hai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rớm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lắm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liền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phẩy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quạt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bỗng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hẳn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thắm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chùm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chở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nụ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Na.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tỉ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muội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	(Theo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Hùng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61BD78A-2054-4720-B5B4-F3E62F9DCE2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5" y="2967635"/>
            <a:ext cx="288000" cy="28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7B6061-2517-450B-94B4-B7E7A4861A44}"/>
              </a:ext>
            </a:extLst>
          </p:cNvPr>
          <p:cNvSpPr txBox="1"/>
          <p:nvPr/>
        </p:nvSpPr>
        <p:spPr>
          <a:xfrm>
            <a:off x="367615" y="2701521"/>
            <a:ext cx="6224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cõng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	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79F6C-2479-41D3-8FA7-03F3F1C1ECC5}"/>
              </a:ext>
            </a:extLst>
          </p:cNvPr>
          <p:cNvSpPr txBox="1"/>
          <p:nvPr/>
        </p:nvSpPr>
        <p:spPr>
          <a:xfrm>
            <a:off x="1910202" y="3193964"/>
            <a:ext cx="251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rớm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0A1CD3-2EC3-4FA2-B704-1D87C24E544D}"/>
              </a:ext>
            </a:extLst>
          </p:cNvPr>
          <p:cNvSpPr txBox="1"/>
          <p:nvPr/>
        </p:nvSpPr>
        <p:spPr>
          <a:xfrm>
            <a:off x="2031253" y="3428895"/>
            <a:ext cx="157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CE3A10-549A-463B-9F89-1216CD79A10A}"/>
              </a:ext>
            </a:extLst>
          </p:cNvPr>
          <p:cNvSpPr txBox="1"/>
          <p:nvPr/>
        </p:nvSpPr>
        <p:spPr>
          <a:xfrm>
            <a:off x="4610910" y="3428895"/>
            <a:ext cx="114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ành hẳn                                      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92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chi </a:t>
            </a:r>
            <a:r>
              <a:rPr lang="en-US" sz="1800" dirty="0" err="1">
                <a:latin typeface="UTM Avo" panose="02040603050506020204" pitchFamily="18" charset="0"/>
              </a:rPr>
              <a:t>tiết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Nết</a:t>
            </a:r>
            <a:r>
              <a:rPr lang="en-US" sz="1800" dirty="0">
                <a:latin typeface="UTM Avo" panose="02040603050506020204" pitchFamily="18" charset="0"/>
              </a:rPr>
              <a:t>, Na </a:t>
            </a:r>
            <a:r>
              <a:rPr lang="en-US" sz="1800" dirty="0" err="1">
                <a:latin typeface="UTM Avo" panose="02040603050506020204" pitchFamily="18" charset="0"/>
              </a:rPr>
              <a:t>sống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ấm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738174" y="2435251"/>
            <a:ext cx="611982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rét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Na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choàng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rúc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rích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thầm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369087" y="52560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Na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nơi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toàn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4C440-A137-464A-AC17-478F99B3E100}"/>
              </a:ext>
            </a:extLst>
          </p:cNvPr>
          <p:cNvSpPr txBox="1"/>
          <p:nvPr/>
        </p:nvSpPr>
        <p:spPr>
          <a:xfrm>
            <a:off x="369087" y="109399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369087" y="19539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xảy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cõng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chạy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331F1-199D-480D-B42C-99DAB225598D}"/>
              </a:ext>
            </a:extLst>
          </p:cNvPr>
          <p:cNvSpPr txBox="1"/>
          <p:nvPr/>
        </p:nvSpPr>
        <p:spPr>
          <a:xfrm>
            <a:off x="369087" y="2346875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xảy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rớm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bỗng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;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CC4CAA-C82C-4794-B08E-7522FB38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31307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33218-581A-439C-AB9A-DCC0B03904E1}"/>
              </a:ext>
            </a:extLst>
          </p:cNvPr>
          <p:cNvSpPr txBox="1"/>
          <p:nvPr/>
        </p:nvSpPr>
        <p:spPr>
          <a:xfrm>
            <a:off x="959453" y="328426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muội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6E3FD-99EF-4C0B-806F-C1274E5ECC24}"/>
              </a:ext>
            </a:extLst>
          </p:cNvPr>
          <p:cNvSpPr txBox="1"/>
          <p:nvPr/>
        </p:nvSpPr>
        <p:spPr>
          <a:xfrm>
            <a:off x="543790" y="3653985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Na.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chở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chở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14574" y="2181512"/>
            <a:ext cx="1310486" cy="728630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338179" y="3251743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1981442" y="2181512"/>
            <a:ext cx="1310486" cy="728630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1968769" y="3259786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575757" y="2187411"/>
            <a:ext cx="1310486" cy="728630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586843" y="3259786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5137135" y="3259786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5137135" y="2187411"/>
            <a:ext cx="1351778" cy="728630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853499" y="401717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điểm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51160" y="41509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628734" y="3363143"/>
            <a:ext cx="1310486" cy="623546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52339" y="4023487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035955" y="3400909"/>
            <a:ext cx="1252322" cy="585779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023282" y="4031530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415779" y="3378086"/>
            <a:ext cx="1310486" cy="614501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426865" y="4031530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4841689" y="4031530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4841689" y="3390056"/>
            <a:ext cx="1351778" cy="602532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0668"/>
              </p:ext>
            </p:extLst>
          </p:nvPr>
        </p:nvGraphicFramePr>
        <p:xfrm>
          <a:off x="628734" y="946146"/>
          <a:ext cx="5772066" cy="227887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886033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2886033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6846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đặc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điểm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1594257"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9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82716E-6 L 0.42662 -0.33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0.43889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97531E-6 L -0.40417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59259E-6 L -0.38634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42268 -0.3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1912 -0.3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22986 -0.3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9653 -0.3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98743-4560-45E1-8B87-D2A8E0916ED4}"/>
              </a:ext>
            </a:extLst>
          </p:cNvPr>
          <p:cNvSpPr txBox="1"/>
          <p:nvPr/>
        </p:nvSpPr>
        <p:spPr>
          <a:xfrm>
            <a:off x="606004" y="651990"/>
            <a:ext cx="61198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2" r:id="rId2" imgW="5829480" imgH="600120"/>
        </mc:Choice>
        <mc:Fallback>
          <p:control name="TextBox2" r:id="rId2" imgW="5829480" imgH="600120">
            <p:pic>
              <p:nvPicPr>
                <p:cNvPr id="3" name="TextBox2">
                  <a:extLst>
                    <a:ext uri="{FF2B5EF4-FFF2-40B4-BE49-F238E27FC236}">
                      <a16:creationId xmlns:a16="http://schemas.microsoft.com/office/drawing/2014/main" id="{A0593555-9004-4928-9778-35F6723F1D6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685" y="1668609"/>
                  <a:ext cx="5832629" cy="5999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1" r:id="rId3" imgW="5829480" imgH="581040"/>
        </mc:Choice>
        <mc:Fallback>
          <p:control name="TextBox1" r:id="rId3" imgW="5829480" imgH="581040">
            <p:pic>
              <p:nvPicPr>
                <p:cNvPr id="4" name="TextBox1">
                  <a:extLst>
                    <a:ext uri="{FF2B5EF4-FFF2-40B4-BE49-F238E27FC236}">
                      <a16:creationId xmlns:a16="http://schemas.microsoft.com/office/drawing/2014/main" id="{62DDE4FA-0380-495D-96BB-B2DBE106909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2685" y="2365951"/>
                  <a:ext cx="5832629" cy="58589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25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113247" y="1346676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739604"/>
            <a:ext cx="5365827" cy="31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6334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1351602" y="1094041"/>
            <a:ext cx="4252973" cy="19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69" tIns="19279" rIns="38569" bIns="19279" anchor="t" anchorCtr="0">
            <a:spAutoFit/>
          </a:bodyPr>
          <a:lstStyle/>
          <a:p>
            <a:pPr algn="ctr" defTabSz="514350">
              <a:buClrTx/>
            </a:pPr>
            <a:r>
              <a:rPr lang="en-US" sz="405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CHÀO MỪNG CÁC EM ĐẾN VỚI TIẾT HỌC</a:t>
            </a:r>
            <a:endParaRPr sz="405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oa hồng tỉ muội">
            <a:extLst>
              <a:ext uri="{FF2B5EF4-FFF2-40B4-BE49-F238E27FC236}">
                <a16:creationId xmlns:a16="http://schemas.microsoft.com/office/drawing/2014/main" id="{8320E385-F0CE-485F-AB50-8394973C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94" y="1374769"/>
            <a:ext cx="2219582" cy="228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75"/>
            <a:ext cx="6858000" cy="4575265"/>
          </a:xfrm>
          <a:prstGeom prst="rect">
            <a:avLst/>
          </a:prstGeom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2339158" y="2300863"/>
            <a:ext cx="1612401" cy="156616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1748417" y="1948526"/>
            <a:ext cx="2492261" cy="1344747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22221">
            <a:off x="2585241" y="2233928"/>
            <a:ext cx="2709040" cy="1174773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2980469" y="2067000"/>
            <a:ext cx="2486483" cy="1113578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5-Point Star 7">
            <a:hlinkClick r:id="rId6" action="ppaction://hlinksldjump"/>
          </p:cNvPr>
          <p:cNvSpPr/>
          <p:nvPr/>
        </p:nvSpPr>
        <p:spPr>
          <a:xfrm>
            <a:off x="5537426" y="3486145"/>
            <a:ext cx="751298" cy="606818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8022" y="852981"/>
            <a:ext cx="3792338" cy="450087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4350">
              <a:buClrTx/>
            </a:pPr>
            <a:r>
              <a:rPr lang="en-US" sz="2475" b="1" kern="1200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886" y="1162344"/>
            <a:ext cx="4556500" cy="58871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 defTabSz="514350">
              <a:buClrTx/>
            </a:pP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</a:p>
          <a:p>
            <a:pPr algn="just" defTabSz="514350">
              <a:buClrTx/>
            </a:pP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32233" y="3552646"/>
            <a:ext cx="2867447" cy="35438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1856" b="1" kern="1200" dirty="0">
              <a:solidFill>
                <a:prstClr val="white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6174506" y="3887384"/>
            <a:ext cx="486619" cy="629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4" y="642938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910" y="1369219"/>
            <a:ext cx="4411532" cy="58871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 defTabSz="514350">
              <a:buClrTx/>
            </a:pP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1858" y="3654029"/>
            <a:ext cx="4800990" cy="35438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1856" b="1" kern="1200" dirty="0">
              <a:solidFill>
                <a:prstClr val="white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6174506" y="3887384"/>
            <a:ext cx="486619" cy="629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1" y="1122318"/>
            <a:ext cx="4171308" cy="110821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 defTabSz="514350">
              <a:buClrTx/>
            </a:pP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algn="just" defTabSz="514350">
              <a:buClrTx/>
            </a:pP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3224" y="3432468"/>
            <a:ext cx="5446424" cy="35438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56" b="1" kern="1200" dirty="0" err="1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6174506" y="3887384"/>
            <a:ext cx="486619" cy="629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634" y="1122318"/>
            <a:ext cx="4641741" cy="58871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 defTabSz="514350">
              <a:buClrTx/>
            </a:pP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2-3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88" b="1" kern="1200" dirty="0" err="1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1688" b="1" kern="1200" dirty="0">
                <a:solidFill>
                  <a:prstClr val="black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7314" y="3642470"/>
            <a:ext cx="2286000" cy="35438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r>
              <a:rPr lang="en-US" sz="1856" b="1" kern="1200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6174506" y="3887384"/>
            <a:ext cx="486619" cy="629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0A0298-6DC9-409C-AA57-08E674297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900186"/>
            <a:ext cx="3439471" cy="2580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1396</Words>
  <Application>Microsoft Office PowerPoint</Application>
  <PresentationFormat>Custom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UTM Cookies</vt:lpstr>
      <vt:lpstr>r0c0i Linotte</vt:lpstr>
      <vt:lpstr>Calibri</vt:lpstr>
      <vt:lpstr>UTM Avo</vt:lpstr>
      <vt:lpstr>Montserrat</vt:lpstr>
      <vt:lpstr>Calibri Light</vt:lpstr>
      <vt:lpstr>Arial</vt:lpstr>
      <vt:lpstr>Times New Roman</vt:lpstr>
      <vt:lpstr>Kalam</vt:lpstr>
      <vt:lpstr>Doodle Sketchbook by Slidesgo</vt:lpstr>
      <vt:lpstr>Custom Design</vt:lpstr>
      <vt:lpstr>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160</cp:revision>
  <dcterms:modified xsi:type="dcterms:W3CDTF">2021-12-05T07:20:57Z</dcterms:modified>
</cp:coreProperties>
</file>