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</p:sldMasterIdLst>
  <p:notesMasterIdLst>
    <p:notesMasterId r:id="rId12"/>
  </p:notesMasterIdLst>
  <p:sldIdLst>
    <p:sldId id="346" r:id="rId3"/>
    <p:sldId id="327" r:id="rId4"/>
    <p:sldId id="328" r:id="rId5"/>
    <p:sldId id="329" r:id="rId6"/>
    <p:sldId id="347" r:id="rId7"/>
    <p:sldId id="348" r:id="rId8"/>
    <p:sldId id="349" r:id="rId9"/>
    <p:sldId id="350" r:id="rId10"/>
    <p:sldId id="351" r:id="rId11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13"/>
      <p:bold r:id="rId14"/>
    </p:embeddedFont>
    <p:embeddedFont>
      <p:font typeface="HP001 5 hàng" panose="020B0603050302020204" pitchFamily="34" charset="0"/>
      <p:regular r:id="rId15"/>
      <p:bold r:id="rId16"/>
    </p:embeddedFont>
    <p:embeddedFont>
      <p:font typeface="Kalam" panose="020B0604020202020204" charset="0"/>
      <p:regular r:id="rId17"/>
      <p:bold r:id="rId18"/>
    </p:embeddedFont>
    <p:embeddedFont>
      <p:font typeface="Montserrat" panose="02000505000000020004" pitchFamily="2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81E"/>
    <a:srgbClr val="FDB1AD"/>
    <a:srgbClr val="000000"/>
    <a:srgbClr val="EBFFFF"/>
    <a:srgbClr val="CBFFFF"/>
    <a:srgbClr val="FB4C43"/>
    <a:srgbClr val="FB5B53"/>
    <a:srgbClr val="1E5CC1"/>
    <a:srgbClr val="6FC9C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94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8678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5170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4523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8809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47851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1343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5044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284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9125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9316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73463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44651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03502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94130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954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41846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37590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8951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3697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15606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74844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53004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7550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72394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27423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4289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7156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216869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6767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571237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5354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031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1597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21676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843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0885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2718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238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88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732" r:id="rId2"/>
    <p:sldLayoutId id="2147483731" r:id="rId3"/>
    <p:sldLayoutId id="2147483730" r:id="rId4"/>
    <p:sldLayoutId id="2147483729" r:id="rId5"/>
    <p:sldLayoutId id="2147483728" r:id="rId6"/>
    <p:sldLayoutId id="2147483727" r:id="rId7"/>
    <p:sldLayoutId id="2147483726" r:id="rId8"/>
    <p:sldLayoutId id="2147483725" r:id="rId9"/>
    <p:sldLayoutId id="2147483724" r:id="rId10"/>
    <p:sldLayoutId id="2147483723" r:id="rId11"/>
    <p:sldLayoutId id="2147483722" r:id="rId12"/>
    <p:sldLayoutId id="2147483721" r:id="rId13"/>
    <p:sldLayoutId id="2147483720" r:id="rId14"/>
    <p:sldLayoutId id="2147483718" r:id="rId15"/>
    <p:sldLayoutId id="2147483717" r:id="rId16"/>
    <p:sldLayoutId id="2147483716" r:id="rId17"/>
    <p:sldLayoutId id="2147483715" r:id="rId18"/>
    <p:sldLayoutId id="2147483714" r:id="rId19"/>
    <p:sldLayoutId id="2147483713" r:id="rId20"/>
    <p:sldLayoutId id="2147483710" r:id="rId21"/>
    <p:sldLayoutId id="2147483708" r:id="rId22"/>
    <p:sldLayoutId id="2147483695" r:id="rId23"/>
    <p:sldLayoutId id="2147483719" r:id="rId24"/>
    <p:sldLayoutId id="2147483712" r:id="rId25"/>
    <p:sldLayoutId id="2147483711" r:id="rId26"/>
    <p:sldLayoutId id="2147483685" r:id="rId27"/>
    <p:sldLayoutId id="2147483691" r:id="rId28"/>
    <p:sldLayoutId id="2147483687" r:id="rId29"/>
    <p:sldLayoutId id="2147483692" r:id="rId30"/>
    <p:sldLayoutId id="2147483686" r:id="rId31"/>
    <p:sldLayoutId id="2147483693" r:id="rId32"/>
    <p:sldLayoutId id="2147483688" r:id="rId33"/>
    <p:sldLayoutId id="214748369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016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35" r:id="rId2"/>
    <p:sldLayoutId id="2147483734" r:id="rId3"/>
    <p:sldLayoutId id="2147483733" r:id="rId4"/>
    <p:sldLayoutId id="2147483709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-361067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56078" y="81982"/>
            <a:ext cx="5896038" cy="493780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TextBox 3"/>
          <p:cNvSpPr txBox="1"/>
          <p:nvPr/>
        </p:nvSpPr>
        <p:spPr>
          <a:xfrm>
            <a:off x="889342" y="1522220"/>
            <a:ext cx="192743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677095" y="1608184"/>
            <a:ext cx="5410525" cy="3479145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90" y="2955293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13202" y="474413"/>
            <a:ext cx="719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</a:p>
        </p:txBody>
      </p:sp>
      <p:sp>
        <p:nvSpPr>
          <p:cNvPr id="13" name="Google Shape;887;p39"/>
          <p:cNvSpPr/>
          <p:nvPr/>
        </p:nvSpPr>
        <p:spPr>
          <a:xfrm>
            <a:off x="1084046" y="348863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14" name="Google Shape;912;p39"/>
          <p:cNvGrpSpPr/>
          <p:nvPr/>
        </p:nvGrpSpPr>
        <p:grpSpPr>
          <a:xfrm>
            <a:off x="1461348" y="388305"/>
            <a:ext cx="275893" cy="207708"/>
            <a:chOff x="6530133" y="2132672"/>
            <a:chExt cx="567275" cy="427077"/>
          </a:xfrm>
        </p:grpSpPr>
        <p:sp>
          <p:nvSpPr>
            <p:cNvPr id="1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7" name="Google Shape;915;p39"/>
          <p:cNvGrpSpPr/>
          <p:nvPr/>
        </p:nvGrpSpPr>
        <p:grpSpPr>
          <a:xfrm>
            <a:off x="751781" y="1233491"/>
            <a:ext cx="343091" cy="329603"/>
            <a:chOff x="7047366" y="2801445"/>
            <a:chExt cx="753220" cy="723609"/>
          </a:xfrm>
        </p:grpSpPr>
        <p:sp>
          <p:nvSpPr>
            <p:cNvPr id="18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45" name="Google Shape;969;p39"/>
          <p:cNvGrpSpPr/>
          <p:nvPr/>
        </p:nvGrpSpPr>
        <p:grpSpPr>
          <a:xfrm rot="17930940">
            <a:off x="1772372" y="1111678"/>
            <a:ext cx="291767" cy="301043"/>
            <a:chOff x="6109266" y="2958701"/>
            <a:chExt cx="158099" cy="163114"/>
          </a:xfrm>
        </p:grpSpPr>
        <p:sp>
          <p:nvSpPr>
            <p:cNvPr id="4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49" name="Google Shape;887;p39"/>
          <p:cNvSpPr/>
          <p:nvPr/>
        </p:nvSpPr>
        <p:spPr>
          <a:xfrm>
            <a:off x="1210562" y="1482219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50" name="Google Shape;969;p39"/>
          <p:cNvGrpSpPr/>
          <p:nvPr/>
        </p:nvGrpSpPr>
        <p:grpSpPr>
          <a:xfrm>
            <a:off x="701935" y="399105"/>
            <a:ext cx="291767" cy="301043"/>
            <a:chOff x="6109266" y="2958701"/>
            <a:chExt cx="158099" cy="163114"/>
          </a:xfrm>
        </p:grpSpPr>
        <p:sp>
          <p:nvSpPr>
            <p:cNvPr id="5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08024" y="527184"/>
            <a:ext cx="2208130" cy="768849"/>
            <a:chOff x="352588" y="573669"/>
            <a:chExt cx="1656097" cy="57663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52588" y="588565"/>
              <a:ext cx="161364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63140" y="573669"/>
              <a:ext cx="16455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</p:grpSp>
      <p:sp>
        <p:nvSpPr>
          <p:cNvPr id="57" name="Google Shape;887;p39"/>
          <p:cNvSpPr/>
          <p:nvPr/>
        </p:nvSpPr>
        <p:spPr>
          <a:xfrm>
            <a:off x="1786709" y="492159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8" name="Google Shape;887;p39"/>
          <p:cNvSpPr/>
          <p:nvPr/>
        </p:nvSpPr>
        <p:spPr>
          <a:xfrm>
            <a:off x="1498891" y="1395350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7754" y="196778"/>
            <a:ext cx="6142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Đ</a:t>
            </a:r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96" y="1145333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267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</a:t>
            </a:r>
            <a:endParaRPr lang="en-US" sz="26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1139894" y="1608134"/>
            <a:ext cx="3104184" cy="3253952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4999293" y="3235084"/>
            <a:ext cx="1597000" cy="15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84680" y="313409"/>
            <a:ext cx="1872942" cy="1311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956359" y="99091"/>
            <a:ext cx="715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Đ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2133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TẬP VIẾT CHỮ Đ HOA - TẬP VIẾT CHỮ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4"/>
          <a:srcRect l="9032" t="14856" r="46667" b="22635"/>
          <a:stretch/>
        </p:blipFill>
        <p:spPr>
          <a:xfrm>
            <a:off x="1531996" y="926592"/>
            <a:ext cx="5817633" cy="39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61F4AE-6772-4BCF-87DD-CB5D9565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666750"/>
            <a:ext cx="8034528" cy="381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2636D1-23D1-4C26-A173-88B209D2F1FB}"/>
              </a:ext>
            </a:extLst>
          </p:cNvPr>
          <p:cNvSpPr txBox="1"/>
          <p:nvPr/>
        </p:nvSpPr>
        <p:spPr>
          <a:xfrm>
            <a:off x="4423027" y="1450604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CA8CA-B051-47C0-A56E-D8BA5D4B7E84}"/>
              </a:ext>
            </a:extLst>
          </p:cNvPr>
          <p:cNvSpPr txBox="1"/>
          <p:nvPr/>
        </p:nvSpPr>
        <p:spPr>
          <a:xfrm>
            <a:off x="6075042" y="1450604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C1B7E-DED1-4AB8-9CF0-2F29D88F39A0}"/>
              </a:ext>
            </a:extLst>
          </p:cNvPr>
          <p:cNvSpPr txBox="1"/>
          <p:nvPr/>
        </p:nvSpPr>
        <p:spPr>
          <a:xfrm>
            <a:off x="7714867" y="1437650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5F532-E6EA-4DD1-A45D-31D867031D48}"/>
              </a:ext>
            </a:extLst>
          </p:cNvPr>
          <p:cNvSpPr txBox="1"/>
          <p:nvPr/>
        </p:nvSpPr>
        <p:spPr>
          <a:xfrm>
            <a:off x="597408" y="2511270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B4557-C5CF-4E47-BA54-6FEAD13CF1C3}"/>
              </a:ext>
            </a:extLst>
          </p:cNvPr>
          <p:cNvSpPr txBox="1"/>
          <p:nvPr/>
        </p:nvSpPr>
        <p:spPr>
          <a:xfrm>
            <a:off x="2785872" y="2510508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2F157-BA23-4B61-BB8E-D433ADE4A0C4}"/>
              </a:ext>
            </a:extLst>
          </p:cNvPr>
          <p:cNvSpPr txBox="1"/>
          <p:nvPr/>
        </p:nvSpPr>
        <p:spPr>
          <a:xfrm>
            <a:off x="4430457" y="2511270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7BBE4-0D54-4FF9-81B5-9C86EB22E836}"/>
              </a:ext>
            </a:extLst>
          </p:cNvPr>
          <p:cNvSpPr txBox="1"/>
          <p:nvPr/>
        </p:nvSpPr>
        <p:spPr>
          <a:xfrm>
            <a:off x="6053706" y="2516604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F4CB38-11AA-4DFA-9DBF-DC11405FE592}"/>
              </a:ext>
            </a:extLst>
          </p:cNvPr>
          <p:cNvSpPr txBox="1"/>
          <p:nvPr/>
        </p:nvSpPr>
        <p:spPr>
          <a:xfrm>
            <a:off x="7698291" y="2517366"/>
            <a:ext cx="996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HP001 4 hàng" panose="020B0603050302020204" pitchFamily="34" charset="0"/>
              </a:rPr>
              <a:t> Đ  </a:t>
            </a:r>
          </a:p>
        </p:txBody>
      </p:sp>
    </p:spTree>
    <p:extLst>
      <p:ext uri="{BB962C8B-B14F-4D97-AF65-F5344CB8AC3E}">
        <p14:creationId xmlns:p14="http://schemas.microsoft.com/office/powerpoint/2010/main" val="40924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74229" y="282952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</a:rPr>
              <a:t>Đ </a:t>
            </a:r>
            <a:r>
              <a:rPr lang="en-US" sz="240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15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  <a:latin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  <a:latin typeface="Arial"/>
              </a:endParaRPr>
            </a:p>
          </p:txBody>
        </p:sp>
      </p:grpSp>
      <p:pic>
        <p:nvPicPr>
          <p:cNvPr id="7" name="579BA28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95" b="15484"/>
          <a:stretch/>
        </p:blipFill>
        <p:spPr>
          <a:xfrm>
            <a:off x="2332807" y="1315980"/>
            <a:ext cx="4317355" cy="33362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84756" y="1235779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9194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9B7EB-171D-4854-B1AD-7A114EEE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56"/>
          <a:stretch/>
        </p:blipFill>
        <p:spPr>
          <a:xfrm>
            <a:off x="1109472" y="836166"/>
            <a:ext cx="7089648" cy="2115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9DFC6-803A-49D0-9B57-7F20AEF52EAE}"/>
              </a:ext>
            </a:extLst>
          </p:cNvPr>
          <p:cNvSpPr txBox="1"/>
          <p:nvPr/>
        </p:nvSpPr>
        <p:spPr>
          <a:xfrm>
            <a:off x="1917571" y="1145804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ED848-2719-48F6-98E1-6BB9EE8710D2}"/>
              </a:ext>
            </a:extLst>
          </p:cNvPr>
          <p:cNvSpPr txBox="1"/>
          <p:nvPr/>
        </p:nvSpPr>
        <p:spPr>
          <a:xfrm>
            <a:off x="2892931" y="1145803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A188F-FAFD-4927-A81A-FE065FCC82D5}"/>
              </a:ext>
            </a:extLst>
          </p:cNvPr>
          <p:cNvSpPr txBox="1"/>
          <p:nvPr/>
        </p:nvSpPr>
        <p:spPr>
          <a:xfrm>
            <a:off x="3864864" y="1139707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2DE14-354B-4E32-A238-C530468845D5}"/>
              </a:ext>
            </a:extLst>
          </p:cNvPr>
          <p:cNvSpPr txBox="1"/>
          <p:nvPr/>
        </p:nvSpPr>
        <p:spPr>
          <a:xfrm>
            <a:off x="4828032" y="1145802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D74C5-A311-4DED-8F9C-6221A230862B}"/>
              </a:ext>
            </a:extLst>
          </p:cNvPr>
          <p:cNvSpPr txBox="1"/>
          <p:nvPr/>
        </p:nvSpPr>
        <p:spPr>
          <a:xfrm>
            <a:off x="5796917" y="1139707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F1C4D-956A-4D5B-9524-4D38FA4AAD0E}"/>
              </a:ext>
            </a:extLst>
          </p:cNvPr>
          <p:cNvSpPr txBox="1"/>
          <p:nvPr/>
        </p:nvSpPr>
        <p:spPr>
          <a:xfrm>
            <a:off x="6760085" y="1145802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1CD9A-414B-4719-BF5E-35E0DEAB2E0B}"/>
              </a:ext>
            </a:extLst>
          </p:cNvPr>
          <p:cNvSpPr txBox="1"/>
          <p:nvPr/>
        </p:nvSpPr>
        <p:spPr>
          <a:xfrm>
            <a:off x="954403" y="1601372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C8C54-4D57-4262-B1E5-55DCA737650A}"/>
              </a:ext>
            </a:extLst>
          </p:cNvPr>
          <p:cNvSpPr txBox="1"/>
          <p:nvPr/>
        </p:nvSpPr>
        <p:spPr>
          <a:xfrm>
            <a:off x="1929763" y="1601371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42348-B4F1-422C-99D7-97F16F80110B}"/>
              </a:ext>
            </a:extLst>
          </p:cNvPr>
          <p:cNvSpPr txBox="1"/>
          <p:nvPr/>
        </p:nvSpPr>
        <p:spPr>
          <a:xfrm>
            <a:off x="2901696" y="1595275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D52BD3-20F4-4AE8-A2C7-FFB3A29FD2C2}"/>
              </a:ext>
            </a:extLst>
          </p:cNvPr>
          <p:cNvSpPr txBox="1"/>
          <p:nvPr/>
        </p:nvSpPr>
        <p:spPr>
          <a:xfrm>
            <a:off x="3864864" y="1601370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FD365-C83D-4031-A961-E69C372504B1}"/>
              </a:ext>
            </a:extLst>
          </p:cNvPr>
          <p:cNvSpPr txBox="1"/>
          <p:nvPr/>
        </p:nvSpPr>
        <p:spPr>
          <a:xfrm>
            <a:off x="4833749" y="1595275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2E29D-D9C0-46A4-97F1-308EA195D4CE}"/>
              </a:ext>
            </a:extLst>
          </p:cNvPr>
          <p:cNvSpPr txBox="1"/>
          <p:nvPr/>
        </p:nvSpPr>
        <p:spPr>
          <a:xfrm>
            <a:off x="5796917" y="1601370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3EA82A-7511-47C2-A8C0-E858441A1EA1}"/>
              </a:ext>
            </a:extLst>
          </p:cNvPr>
          <p:cNvSpPr txBox="1"/>
          <p:nvPr/>
        </p:nvSpPr>
        <p:spPr>
          <a:xfrm>
            <a:off x="6754368" y="1598323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Đ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93E08A-DB54-4E64-96C9-BD70B85F4503}"/>
              </a:ext>
            </a:extLst>
          </p:cNvPr>
          <p:cNvSpPr txBox="1"/>
          <p:nvPr/>
        </p:nvSpPr>
        <p:spPr>
          <a:xfrm>
            <a:off x="1923667" y="2066082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282A5-348E-4B7A-AA33-B63EA12F2B73}"/>
              </a:ext>
            </a:extLst>
          </p:cNvPr>
          <p:cNvSpPr txBox="1"/>
          <p:nvPr/>
        </p:nvSpPr>
        <p:spPr>
          <a:xfrm>
            <a:off x="2899027" y="2066081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6BA868-5DC7-42EE-89CE-045DE42EC51B}"/>
              </a:ext>
            </a:extLst>
          </p:cNvPr>
          <p:cNvSpPr txBox="1"/>
          <p:nvPr/>
        </p:nvSpPr>
        <p:spPr>
          <a:xfrm>
            <a:off x="3870960" y="2059985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B82EA7-B55A-452B-861B-22445B64F945}"/>
              </a:ext>
            </a:extLst>
          </p:cNvPr>
          <p:cNvSpPr txBox="1"/>
          <p:nvPr/>
        </p:nvSpPr>
        <p:spPr>
          <a:xfrm>
            <a:off x="4834128" y="2066080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8129E5-5554-463A-A801-4BDE31A0AF53}"/>
              </a:ext>
            </a:extLst>
          </p:cNvPr>
          <p:cNvSpPr txBox="1"/>
          <p:nvPr/>
        </p:nvSpPr>
        <p:spPr>
          <a:xfrm>
            <a:off x="5803013" y="2059985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E3A0C-264C-44D3-B50D-AD2182FD2EFB}"/>
              </a:ext>
            </a:extLst>
          </p:cNvPr>
          <p:cNvSpPr txBox="1"/>
          <p:nvPr/>
        </p:nvSpPr>
        <p:spPr>
          <a:xfrm>
            <a:off x="6766181" y="2066080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731D9B-BDF0-4558-B389-A04FF86AEA97}"/>
              </a:ext>
            </a:extLst>
          </p:cNvPr>
          <p:cNvSpPr txBox="1"/>
          <p:nvPr/>
        </p:nvSpPr>
        <p:spPr>
          <a:xfrm>
            <a:off x="960120" y="2515553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0D7015-898E-4C6B-937B-C9AD114554E3}"/>
              </a:ext>
            </a:extLst>
          </p:cNvPr>
          <p:cNvSpPr txBox="1"/>
          <p:nvPr/>
        </p:nvSpPr>
        <p:spPr>
          <a:xfrm>
            <a:off x="1917192" y="2515552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A426D6-6A24-4663-B43B-6FAE79AAADA1}"/>
              </a:ext>
            </a:extLst>
          </p:cNvPr>
          <p:cNvSpPr txBox="1"/>
          <p:nvPr/>
        </p:nvSpPr>
        <p:spPr>
          <a:xfrm>
            <a:off x="2889125" y="2509456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BBC8AF-25A3-4D1F-A037-756F7858F589}"/>
              </a:ext>
            </a:extLst>
          </p:cNvPr>
          <p:cNvSpPr txBox="1"/>
          <p:nvPr/>
        </p:nvSpPr>
        <p:spPr>
          <a:xfrm>
            <a:off x="3852293" y="2515551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366A10-A950-41EE-BDE3-D43697F613D2}"/>
              </a:ext>
            </a:extLst>
          </p:cNvPr>
          <p:cNvSpPr txBox="1"/>
          <p:nvPr/>
        </p:nvSpPr>
        <p:spPr>
          <a:xfrm>
            <a:off x="4821178" y="2509456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D97390-1F18-4DB7-B077-E02CD4F368E2}"/>
              </a:ext>
            </a:extLst>
          </p:cNvPr>
          <p:cNvSpPr txBox="1"/>
          <p:nvPr/>
        </p:nvSpPr>
        <p:spPr>
          <a:xfrm>
            <a:off x="5784346" y="2515551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91184-09CD-499A-B299-D03326A7D700}"/>
              </a:ext>
            </a:extLst>
          </p:cNvPr>
          <p:cNvSpPr txBox="1"/>
          <p:nvPr/>
        </p:nvSpPr>
        <p:spPr>
          <a:xfrm>
            <a:off x="6753989" y="2512504"/>
            <a:ext cx="99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Đi</a:t>
            </a:r>
            <a:r>
              <a:rPr lang="en-US" sz="2400" b="1" dirty="0">
                <a:latin typeface="HP001 4 hàng" panose="020B06030503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003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64397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773039" y="2198501"/>
            <a:ext cx="6119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Khoảng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Khoảng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giữa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ghi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con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o.</a:t>
            </a:r>
            <a:endParaRPr lang="vi-VN" sz="16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Đ, g, y, h, k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11603" y="1116087"/>
            <a:ext cx="6481262" cy="1229898"/>
            <a:chOff x="288267" y="1017767"/>
            <a:chExt cx="6481262" cy="12298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1" t="-612" r="26410" b="42287"/>
            <a:stretch/>
          </p:blipFill>
          <p:spPr>
            <a:xfrm>
              <a:off x="376738" y="1017767"/>
              <a:ext cx="6112552" cy="100064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8267" y="1293558"/>
              <a:ext cx="64812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Đi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jŎ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wgày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đàng</a:t>
              </a:r>
              <a:r>
                <a:rPr lang="en-US" sz="2800" b="1" dirty="0">
                  <a:latin typeface="HP001 4 hàng" panose="020B0603050302020204" pitchFamily="34" charset="0"/>
                </a:rPr>
                <a:t>, </a:t>
              </a:r>
              <a:r>
                <a:rPr lang="en-US" sz="2800" b="1" dirty="0" err="1">
                  <a:latin typeface="HP001 4 hàng" panose="020B0603050302020204" pitchFamily="34" charset="0"/>
                </a:rPr>
                <a:t>hǌ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jŎ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sàng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l-GR" sz="2800" b="1" dirty="0">
                  <a:latin typeface="HP001 4 hàng" panose="020B0603050302020204" pitchFamily="34" charset="0"/>
                </a:rPr>
                <a:t>δ</a:t>
              </a:r>
              <a:r>
                <a:rPr lang="en-US" sz="2800" b="1" dirty="0">
                  <a:latin typeface="HP001 4 hàng" panose="020B0603050302020204" pitchFamily="34" charset="0"/>
                </a:rPr>
                <a:t>Ū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2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7E800-E06B-409D-8525-F9DAE9EA6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40"/>
          <a:stretch/>
        </p:blipFill>
        <p:spPr>
          <a:xfrm>
            <a:off x="426720" y="1420368"/>
            <a:ext cx="8375904" cy="1987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12C5C-6DA7-40DA-A11F-D9DF6460F0C1}"/>
              </a:ext>
            </a:extLst>
          </p:cNvPr>
          <p:cNvSpPr txBox="1"/>
          <p:nvPr/>
        </p:nvSpPr>
        <p:spPr>
          <a:xfrm>
            <a:off x="259459" y="2401794"/>
            <a:ext cx="6481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jŎ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wgày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đàng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hǌ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jŎ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sàng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latin typeface="HP001 4 hàng" panose="020B0603050302020204" pitchFamily="34" charset="0"/>
              </a:rPr>
              <a:t>δ</a:t>
            </a:r>
            <a:r>
              <a:rPr lang="en-US" sz="2800" b="1" dirty="0">
                <a:latin typeface="HP001 4 hàng" panose="020B0603050302020204" pitchFamily="34" charset="0"/>
              </a:rPr>
              <a:t>Ū. 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28123-0BB4-468B-A5F4-546E70785CBA}"/>
              </a:ext>
            </a:extLst>
          </p:cNvPr>
          <p:cNvSpPr txBox="1"/>
          <p:nvPr/>
        </p:nvSpPr>
        <p:spPr>
          <a:xfrm>
            <a:off x="259459" y="2942743"/>
            <a:ext cx="6481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jŎ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wgày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đàng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hǌ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jŎ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sàng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l-GR" sz="2800" b="1" dirty="0">
                <a:latin typeface="HP001 4 hàng" panose="020B0603050302020204" pitchFamily="34" charset="0"/>
              </a:rPr>
              <a:t>δ</a:t>
            </a:r>
            <a:r>
              <a:rPr lang="en-US" sz="2800" b="1" dirty="0">
                <a:latin typeface="HP001 4 hàng" panose="020B0603050302020204" pitchFamily="34" charset="0"/>
              </a:rPr>
              <a:t>Ū. . </a:t>
            </a:r>
          </a:p>
        </p:txBody>
      </p:sp>
    </p:spTree>
    <p:extLst>
      <p:ext uri="{BB962C8B-B14F-4D97-AF65-F5344CB8AC3E}">
        <p14:creationId xmlns:p14="http://schemas.microsoft.com/office/powerpoint/2010/main" val="27848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4375138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207</Words>
  <Application>Microsoft Office PowerPoint</Application>
  <PresentationFormat>On-screen Show (16:9)</PresentationFormat>
  <Paragraphs>54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HP001 4 hàng</vt:lpstr>
      <vt:lpstr>Kalam</vt:lpstr>
      <vt:lpstr>Arial</vt:lpstr>
      <vt:lpstr>Montserrat</vt:lpstr>
      <vt:lpstr>UTM Avo</vt:lpstr>
      <vt:lpstr>UTM Cookies</vt:lpstr>
      <vt:lpstr>HP001 5 hàng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78</cp:revision>
  <dcterms:modified xsi:type="dcterms:W3CDTF">2022-10-08T13:54:39Z</dcterms:modified>
</cp:coreProperties>
</file>