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70" r:id="rId5"/>
    <p:sldId id="264" r:id="rId6"/>
    <p:sldId id="265" r:id="rId7"/>
    <p:sldId id="268" r:id="rId8"/>
    <p:sldId id="269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90CD8F"/>
    <a:srgbClr val="B40C60"/>
    <a:srgbClr val="FF9C7D"/>
    <a:srgbClr val="FFCAB9"/>
    <a:srgbClr val="FBD6E7"/>
    <a:srgbClr val="F35757"/>
    <a:srgbClr val="FCFAF8"/>
    <a:srgbClr val="FFE285"/>
    <a:srgbClr val="E36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3018" y="1502225"/>
            <a:ext cx="6113417" cy="399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17: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HÀNH VÀ TRẢI NGHIỆM VỚI CÁC ĐƠN VỊ KI-LÔ-GAM, LÍT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KHỐI LƯỢNG, DUNG TÍCH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28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102" y="1271562"/>
            <a:ext cx="3946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thiệu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endParaRPr lang="en-US" sz="2400" dirty="0"/>
          </a:p>
        </p:txBody>
      </p:sp>
      <p:pic>
        <p:nvPicPr>
          <p:cNvPr id="102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16" t="24500" r="17397" b="30625"/>
          <a:stretch/>
        </p:blipFill>
        <p:spPr bwMode="auto">
          <a:xfrm>
            <a:off x="5048250" y="266700"/>
            <a:ext cx="6251319" cy="6115050"/>
          </a:xfrm>
          <a:prstGeom prst="roundRect">
            <a:avLst>
              <a:gd name="adj" fmla="val 385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13" y="2464049"/>
            <a:ext cx="4448175" cy="213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000" y="2266950"/>
            <a:ext cx="1905000" cy="354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25" y="2413397"/>
            <a:ext cx="6038850" cy="3396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75" y="2083509"/>
            <a:ext cx="222885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7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43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352" y="509562"/>
            <a:ext cx="6404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ca 1lít, chai 1lít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cốc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.</a:t>
            </a:r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14" t="70493" r="12099" b="7139"/>
          <a:stretch/>
        </p:blipFill>
        <p:spPr bwMode="auto">
          <a:xfrm>
            <a:off x="1716411" y="1733550"/>
            <a:ext cx="8908129" cy="4343400"/>
          </a:xfrm>
          <a:prstGeom prst="roundRect">
            <a:avLst>
              <a:gd name="adj" fmla="val 3981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9700" y="2133600"/>
            <a:ext cx="4095750" cy="1428750"/>
          </a:xfrm>
          <a:prstGeom prst="rect">
            <a:avLst/>
          </a:prstGeom>
          <a:solidFill>
            <a:srgbClr val="F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0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07" t="18000" r="8530" b="61677"/>
          <a:stretch/>
        </p:blipFill>
        <p:spPr bwMode="auto">
          <a:xfrm>
            <a:off x="817059" y="2181498"/>
            <a:ext cx="10326855" cy="377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183342" y="1369567"/>
            <a:ext cx="10414938" cy="712694"/>
            <a:chOff x="1183342" y="13695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Em</a:t>
              </a:r>
              <a:r>
                <a:rPr lang="en-US" sz="2800" dirty="0"/>
                <a:t> </a:t>
              </a:r>
              <a:r>
                <a:rPr lang="en-US" sz="2800" dirty="0" err="1"/>
                <a:t>đoán</a:t>
              </a:r>
              <a:r>
                <a:rPr lang="en-US" sz="2800" dirty="0"/>
                <a:t> </a:t>
              </a:r>
              <a:r>
                <a:rPr lang="en-US" sz="2800" dirty="0" err="1"/>
                <a:t>xem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nhẹ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,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.</a:t>
              </a:r>
            </a:p>
          </p:txBody>
        </p:sp>
        <p:sp>
          <p:nvSpPr>
            <p:cNvPr id="2" name="Oval 1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87470" y="5482561"/>
            <a:ext cx="441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nhẹ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4587" y="5482561"/>
            <a:ext cx="441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nhẹ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         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1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342" y="729555"/>
            <a:ext cx="5047642" cy="712694"/>
            <a:chOff x="1183342" y="1369567"/>
            <a:chExt cx="5047642" cy="712694"/>
          </a:xfrm>
        </p:grpSpPr>
        <p:sp>
          <p:nvSpPr>
            <p:cNvPr id="3" name="TextBox 2"/>
            <p:cNvSpPr txBox="1"/>
            <p:nvPr/>
          </p:nvSpPr>
          <p:spPr>
            <a:xfrm>
              <a:off x="2000164" y="1464304"/>
              <a:ext cx="4230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pic>
        <p:nvPicPr>
          <p:cNvPr id="5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14" t="42938" r="36927" b="40555"/>
          <a:stretch/>
        </p:blipFill>
        <p:spPr bwMode="auto">
          <a:xfrm>
            <a:off x="494019" y="2225952"/>
            <a:ext cx="7239192" cy="34113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60587" y="641344"/>
            <a:ext cx="39739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CÂU HỎI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bưởi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cam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bưởi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ki</a:t>
            </a:r>
            <a:r>
              <a:rPr lang="en-US" sz="2800" dirty="0"/>
              <a:t>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c) </a:t>
            </a:r>
            <a:r>
              <a:rPr lang="en-US" sz="2800" dirty="0" err="1"/>
              <a:t>Quả</a:t>
            </a:r>
            <a:r>
              <a:rPr lang="en-US" sz="2800" dirty="0"/>
              <a:t> cam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hay </a:t>
            </a:r>
            <a:r>
              <a:rPr lang="en-US" sz="2800" dirty="0" err="1"/>
              <a:t>nhẹ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1kg?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1822" y="4594287"/>
            <a:ext cx="180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89120" y="3148149"/>
            <a:ext cx="992777" cy="992777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3668" y="3803762"/>
            <a:ext cx="693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1kg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677" y="3689750"/>
            <a:ext cx="561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47516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8" t="63801" r="22177" b="16136"/>
          <a:stretch/>
        </p:blipFill>
        <p:spPr bwMode="auto">
          <a:xfrm>
            <a:off x="742653" y="1089073"/>
            <a:ext cx="6553200" cy="315957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78955" y="924663"/>
            <a:ext cx="45564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ki</a:t>
            </a:r>
            <a:r>
              <a:rPr lang="en-US" sz="2800" dirty="0"/>
              <a:t>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gạo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muối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ki</a:t>
            </a:r>
            <a:r>
              <a:rPr lang="en-US" sz="2800" dirty="0"/>
              <a:t>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45915" y="466386"/>
            <a:ext cx="6340864" cy="712694"/>
            <a:chOff x="1183342" y="1369567"/>
            <a:chExt cx="6340864" cy="712694"/>
          </a:xfrm>
        </p:grpSpPr>
        <p:sp>
          <p:nvSpPr>
            <p:cNvPr id="5" name="TextBox 4"/>
            <p:cNvSpPr txBox="1"/>
            <p:nvPr/>
          </p:nvSpPr>
          <p:spPr>
            <a:xfrm>
              <a:off x="2000164" y="1464304"/>
              <a:ext cx="5524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r>
                <a:rPr lang="en-US" sz="2800" dirty="0"/>
                <a:t>.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1914113" y="3316978"/>
            <a:ext cx="457200" cy="457200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7" idx="7"/>
          </p:cNvCxnSpPr>
          <p:nvPr/>
        </p:nvCxnSpPr>
        <p:spPr>
          <a:xfrm flipV="1">
            <a:off x="2304358" y="2285012"/>
            <a:ext cx="640174" cy="1098921"/>
          </a:xfrm>
          <a:prstGeom prst="straightConnector1">
            <a:avLst/>
          </a:prstGeom>
          <a:ln>
            <a:solidFill>
              <a:srgbClr val="F3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14288" y="1934605"/>
            <a:ext cx="96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2kg</a:t>
            </a:r>
          </a:p>
        </p:txBody>
      </p:sp>
      <p:sp>
        <p:nvSpPr>
          <p:cNvPr id="10" name="Oval 9"/>
          <p:cNvSpPr/>
          <p:nvPr/>
        </p:nvSpPr>
        <p:spPr>
          <a:xfrm>
            <a:off x="5155145" y="3672936"/>
            <a:ext cx="457200" cy="457200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 flipV="1">
            <a:off x="4219558" y="2978504"/>
            <a:ext cx="1002542" cy="761387"/>
          </a:xfrm>
          <a:prstGeom prst="straightConnector1">
            <a:avLst/>
          </a:prstGeom>
          <a:ln>
            <a:solidFill>
              <a:srgbClr val="F3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25127" y="2598091"/>
            <a:ext cx="96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5kg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D353C1-F811-42AB-9D58-24477D1F088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" r="18858" b="67369"/>
          <a:stretch/>
        </p:blipFill>
        <p:spPr bwMode="auto">
          <a:xfrm>
            <a:off x="2258599" y="4235482"/>
            <a:ext cx="8019288" cy="21564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DBB9253-28AD-4555-BB8B-8EA08D7E33F3}"/>
              </a:ext>
            </a:extLst>
          </p:cNvPr>
          <p:cNvSpPr txBox="1"/>
          <p:nvPr/>
        </p:nvSpPr>
        <p:spPr>
          <a:xfrm>
            <a:off x="2966966" y="4073938"/>
            <a:ext cx="5980712" cy="692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Bài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giải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875C99-FF49-4C6A-87E0-A224B9EB4A37}"/>
              </a:ext>
            </a:extLst>
          </p:cNvPr>
          <p:cNvSpPr txBox="1"/>
          <p:nvPr/>
        </p:nvSpPr>
        <p:spPr>
          <a:xfrm>
            <a:off x="2733389" y="4618922"/>
            <a:ext cx="6634739" cy="692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Túi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gạo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nặng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hơn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túi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muối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số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ki-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lô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</a:rPr>
              <a:t>-gam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là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CFC987-D93B-4BB8-AB7C-50313A13D50B}"/>
              </a:ext>
            </a:extLst>
          </p:cNvPr>
          <p:cNvSpPr txBox="1"/>
          <p:nvPr/>
        </p:nvSpPr>
        <p:spPr>
          <a:xfrm>
            <a:off x="1454577" y="5205586"/>
            <a:ext cx="5980712" cy="692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 5 – 2 = 3 ( kg)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F7B040-49D8-4C01-9A0C-71A89A1DA485}"/>
              </a:ext>
            </a:extLst>
          </p:cNvPr>
          <p:cNvSpPr txBox="1"/>
          <p:nvPr/>
        </p:nvSpPr>
        <p:spPr>
          <a:xfrm>
            <a:off x="2084115" y="5734821"/>
            <a:ext cx="5980712" cy="692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Đáp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số</a:t>
            </a:r>
            <a:r>
              <a:rPr lang="en-US" sz="2600" b="1" dirty="0">
                <a:solidFill>
                  <a:schemeClr val="tx1"/>
                </a:solidFill>
                <a:latin typeface="HP001 4 hàng" panose="020B0603050302020204" pitchFamily="34" charset="0"/>
              </a:rPr>
              <a:t>: 3 kg</a:t>
            </a:r>
          </a:p>
        </p:txBody>
      </p:sp>
    </p:spTree>
    <p:extLst>
      <p:ext uri="{BB962C8B-B14F-4D97-AF65-F5344CB8AC3E}">
        <p14:creationId xmlns:p14="http://schemas.microsoft.com/office/powerpoint/2010/main" val="60842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2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182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HP001 4 hàng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Trang Thu</cp:lastModifiedBy>
  <cp:revision>43</cp:revision>
  <dcterms:created xsi:type="dcterms:W3CDTF">2021-06-02T01:34:28Z</dcterms:created>
  <dcterms:modified xsi:type="dcterms:W3CDTF">2021-11-04T12:12:21Z</dcterms:modified>
</cp:coreProperties>
</file>