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10" r:id="rId2"/>
  </p:sldMasterIdLst>
  <p:notesMasterIdLst>
    <p:notesMasterId r:id="rId28"/>
  </p:notesMasterIdLst>
  <p:sldIdLst>
    <p:sldId id="346" r:id="rId3"/>
    <p:sldId id="316" r:id="rId4"/>
    <p:sldId id="318" r:id="rId5"/>
    <p:sldId id="319" r:id="rId6"/>
    <p:sldId id="339" r:id="rId7"/>
    <p:sldId id="577" r:id="rId8"/>
    <p:sldId id="578" r:id="rId9"/>
    <p:sldId id="579" r:id="rId10"/>
    <p:sldId id="348" r:id="rId11"/>
    <p:sldId id="586" r:id="rId12"/>
    <p:sldId id="574" r:id="rId13"/>
    <p:sldId id="323" r:id="rId14"/>
    <p:sldId id="350" r:id="rId15"/>
    <p:sldId id="340" r:id="rId16"/>
    <p:sldId id="325" r:id="rId17"/>
    <p:sldId id="341" r:id="rId18"/>
    <p:sldId id="575" r:id="rId19"/>
    <p:sldId id="324" r:id="rId20"/>
    <p:sldId id="347" r:id="rId21"/>
    <p:sldId id="580" r:id="rId22"/>
    <p:sldId id="581" r:id="rId23"/>
    <p:sldId id="582" r:id="rId24"/>
    <p:sldId id="583" r:id="rId25"/>
    <p:sldId id="584" r:id="rId26"/>
    <p:sldId id="58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Kalam" panose="020B0604020202020204" charset="0"/>
      <p:regular r:id="rId33"/>
      <p:bold r:id="rId34"/>
    </p:embeddedFont>
    <p:embeddedFont>
      <p:font typeface="Montserrat" panose="02000505000000020004" pitchFamily="2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FFFF"/>
    <a:srgbClr val="CBFFFF"/>
    <a:srgbClr val="FB4C43"/>
    <a:srgbClr val="FB5B53"/>
    <a:srgbClr val="1E5CC1"/>
    <a:srgbClr val="6FC9C7"/>
    <a:srgbClr val="FFCC00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364" autoAdjust="0"/>
  </p:normalViewPr>
  <p:slideViewPr>
    <p:cSldViewPr snapToGrid="0">
      <p:cViewPr varScale="1">
        <p:scale>
          <a:sx n="91" d="100"/>
          <a:sy n="91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726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97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10726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75312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218849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131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169916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1183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32265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790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74803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841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94477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728" r:id="rId2"/>
    <p:sldLayoutId id="2147483695" r:id="rId3"/>
    <p:sldLayoutId id="2147483685" r:id="rId4"/>
    <p:sldLayoutId id="2147483691" r:id="rId5"/>
    <p:sldLayoutId id="2147483687" r:id="rId6"/>
    <p:sldLayoutId id="2147483692" r:id="rId7"/>
    <p:sldLayoutId id="2147483686" r:id="rId8"/>
    <p:sldLayoutId id="2147483693" r:id="rId9"/>
    <p:sldLayoutId id="2147483688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76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9" y="8198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56078" y="81982"/>
            <a:ext cx="5896038" cy="493780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TextBox 3"/>
          <p:cNvSpPr txBox="1"/>
          <p:nvPr/>
        </p:nvSpPr>
        <p:spPr>
          <a:xfrm>
            <a:off x="889342" y="1522220"/>
            <a:ext cx="192743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541959" y="284030"/>
            <a:ext cx="10847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>
                <a:solidFill>
                  <a:srgbClr val="17479D"/>
                </a:solidFill>
                <a:latin typeface="UTM Avo" panose="02040603050506020204" pitchFamily="18" charset="0"/>
              </a:rPr>
              <a:t>: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96462" y="425988"/>
            <a:ext cx="693149" cy="625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7" y="96522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0" y="2984795"/>
            <a:ext cx="38400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21" y="931915"/>
            <a:ext cx="384000" cy="38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49151" y="782321"/>
            <a:ext cx="9170257" cy="4589014"/>
            <a:chOff x="648126" y="1220790"/>
            <a:chExt cx="6877693" cy="35896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1220790"/>
              <a:ext cx="2713989" cy="1599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trường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Mùa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cũng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nghỉ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tháng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133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2801315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Buồn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không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hả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Trong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những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ngày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Bọn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mình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vắng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Chỉ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còn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tiếng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ve</a:t>
              </a:r>
              <a:r>
                <a:rPr lang="en-US" sz="2133" dirty="0">
                  <a:latin typeface="UTM Avo" panose="02040603050506020204" pitchFamily="18" charset="0"/>
                </a:rPr>
                <a:t>?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7" y="2816053"/>
              <a:ext cx="4046272" cy="199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Kìa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gọi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Vào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năm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học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mới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Giọng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tưng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bừng</a:t>
              </a:r>
              <a:r>
                <a:rPr lang="en-US" sz="2133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>
                  <a:latin typeface="UTM Avo" panose="02040603050506020204" pitchFamily="18" charset="0"/>
                </a:rPr>
                <a:t>                       </a:t>
              </a:r>
              <a:r>
                <a:rPr lang="en-US" sz="1600" i="1" dirty="0">
                  <a:latin typeface="UTM Avo" panose="02040603050506020204" pitchFamily="18" charset="0"/>
                </a:rPr>
                <a:t>(</a:t>
              </a:r>
              <a:r>
                <a:rPr lang="en-US" sz="1600" i="1" dirty="0" err="1">
                  <a:latin typeface="UTM Avo" panose="02040603050506020204" pitchFamily="18" charset="0"/>
                </a:rPr>
                <a:t>Thanh</a:t>
              </a:r>
              <a:r>
                <a:rPr lang="en-US" sz="1600" i="1" dirty="0">
                  <a:latin typeface="UTM Avo" panose="02040603050506020204" pitchFamily="18" charset="0"/>
                </a:rPr>
                <a:t> </a:t>
              </a:r>
              <a:r>
                <a:rPr lang="en-US" sz="1600" i="1" dirty="0" err="1">
                  <a:latin typeface="UTM Avo" panose="02040603050506020204" pitchFamily="18" charset="0"/>
                </a:rPr>
                <a:t>Hào</a:t>
              </a:r>
              <a:r>
                <a:rPr lang="en-US" sz="1600" i="1" dirty="0">
                  <a:latin typeface="UTM Avo" panose="02040603050506020204" pitchFamily="18" charset="0"/>
                </a:rPr>
                <a:t>)  </a:t>
              </a:r>
              <a:endParaRPr lang="vi-VN" sz="1600" i="1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56097" y="1247560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lặng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im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Nghiêng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đầu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trên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giá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Chắc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thấy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chúng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Nó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mừng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vui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quá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22043" y="316123"/>
            <a:ext cx="71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4128990" y="2860957"/>
            <a:ext cx="549269" cy="830997"/>
            <a:chOff x="3355577" y="2911483"/>
            <a:chExt cx="411952" cy="6232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55577" y="2911483"/>
              <a:ext cx="389771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1942766" y="95009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19346" y="147166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123098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96831" y="96225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928474" y="143764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55939" y="194419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522923" y="247293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62936" y="24725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266852" y="2991328"/>
            <a:ext cx="29422" cy="3876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50" y="297163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307915" y="344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89288" y="395119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757553" y="4430322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859009" y="444933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799662" y="443853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643411" y="94173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62524" y="146071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036430" y="143140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911106" y="196204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774554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688828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045693" y="300183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774554" y="29926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300680" y="343735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005390" y="34542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718981" y="34542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456591" y="343735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735226" y="395119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250093" y="441994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165625" y="441994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07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1520232" y="697257"/>
            <a:ext cx="5640704" cy="33803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373171" y="958430"/>
            <a:ext cx="3766185" cy="482795"/>
          </a:xfrm>
          <a:prstGeom prst="rect">
            <a:avLst/>
          </a:prstGeom>
          <a:noFill/>
        </p:spPr>
        <p:txBody>
          <a:bodyPr wrap="square" lIns="51347" tIns="25703" rIns="51347" bIns="25703" rtlCol="0">
            <a:spAutoFit/>
          </a:bodyPr>
          <a:lstStyle/>
          <a:p>
            <a:pPr algn="ctr" defTabSz="513662">
              <a:buClrTx/>
              <a:defRPr/>
            </a:pPr>
            <a:r>
              <a:rPr lang="en-US" sz="28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kern="1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2800" b="1" kern="1200" dirty="0">
              <a:solidFill>
                <a:srgbClr val="FFFF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01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1170" y="269321"/>
            <a:ext cx="4230262" cy="1217965"/>
            <a:chOff x="435878" y="871540"/>
            <a:chExt cx="3172697" cy="913474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35878" y="1056352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83591" y="871540"/>
              <a:ext cx="2424984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72222" y="747799"/>
            <a:ext cx="7984240" cy="100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Khổ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thơ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nào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nói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về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những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ngày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hè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95325" y="1531503"/>
            <a:ext cx="3618652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Cái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trường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Mùa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cũng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nghỉ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Suốt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tháng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liền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nằm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ngẫm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nghĩ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95673" y="1531503"/>
            <a:ext cx="4483893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Buồn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hả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ngày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Bọn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vắng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ve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vi-VN" sz="2133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6630494" y="2920734"/>
            <a:ext cx="1818181" cy="1889412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0" y="156325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8" y="1651652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5327" y="0"/>
            <a:ext cx="4116107" cy="971549"/>
            <a:chOff x="521494" y="731426"/>
            <a:chExt cx="308708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521494" y="731426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83591" y="871540"/>
              <a:ext cx="2424984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95327" y="963262"/>
            <a:ext cx="7984240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1.</a:t>
            </a:r>
            <a:r>
              <a:rPr lang="en-US" sz="2133" dirty="0">
                <a:latin typeface="UTM Avo" panose="02040603050506020204" pitchFamily="18" charset="0"/>
              </a:rPr>
              <a:t>  </a:t>
            </a:r>
            <a:r>
              <a:rPr lang="en-US" sz="2133" dirty="0" err="1">
                <a:latin typeface="UTM Avo" panose="02040603050506020204" pitchFamily="18" charset="0"/>
              </a:rPr>
              <a:t>Bạn</a:t>
            </a:r>
            <a:r>
              <a:rPr lang="en-US" sz="2133" dirty="0">
                <a:latin typeface="UTM Avo" panose="02040603050506020204" pitchFamily="18" charset="0"/>
              </a:rPr>
              <a:t> HS </a:t>
            </a:r>
            <a:r>
              <a:rPr lang="en-US" sz="2133" dirty="0" err="1">
                <a:latin typeface="UTM Avo" panose="02040603050506020204" pitchFamily="18" charset="0"/>
              </a:rPr>
              <a:t>kể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gì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về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trong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những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ngày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hè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đó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6192045" y="2041762"/>
            <a:ext cx="2366296" cy="245900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27837" y="1483084"/>
            <a:ext cx="4884205" cy="149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cũng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nghỉ</a:t>
            </a:r>
            <a:endParaRPr lang="en-US" sz="2133" b="1" dirty="0">
              <a:solidFill>
                <a:srgbClr val="FB5B5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   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nằm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ngẫm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nghĩ</a:t>
            </a:r>
            <a:endParaRPr lang="en-US" sz="2133" b="1" dirty="0">
              <a:solidFill>
                <a:srgbClr val="FB5B5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   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Trống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buồn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vì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vắng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học</a:t>
            </a:r>
            <a:r>
              <a:rPr lang="en-US" sz="2133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5B53"/>
                </a:solidFill>
                <a:latin typeface="UTM Avo" panose="02040603050506020204" pitchFamily="18" charset="0"/>
              </a:rPr>
              <a:t>sinh</a:t>
            </a:r>
            <a:endParaRPr lang="en-US" sz="2133" b="1" dirty="0">
              <a:solidFill>
                <a:srgbClr val="FB5B5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1481" y="881217"/>
            <a:ext cx="7984240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2.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Tiếng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trong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khổ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thơ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cuối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báo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hiệu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điều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gì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    </a:t>
            </a:r>
            <a:r>
              <a:rPr lang="en-US" sz="2133" dirty="0" err="1">
                <a:latin typeface="UTM Avo" panose="02040603050506020204" pitchFamily="18" charset="0"/>
              </a:rPr>
              <a:t>Tiếng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đó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mang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lại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cảm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xúc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gì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    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Cảm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xúc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tưng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bừng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2133" b="1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phấn</a:t>
            </a:r>
            <a:r>
              <a:rPr lang="en-US" sz="2133" b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khởi.</a:t>
            </a:r>
            <a:endParaRPr lang="en-US" sz="2133" b="1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8141" y="213215"/>
            <a:ext cx="3782520" cy="874370"/>
            <a:chOff x="831105" y="702868"/>
            <a:chExt cx="2836891" cy="655778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831105" y="702868"/>
              <a:ext cx="672923" cy="655778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43012" y="873898"/>
              <a:ext cx="2424984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90074" y="1391289"/>
            <a:ext cx="7151035" cy="52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</a:rPr>
              <a:t>Tiếng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</a:rPr>
              <a:t>trống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</a:rPr>
              <a:t>báo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</a:rPr>
              <a:t>hiệu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</a:rPr>
              <a:t>một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</a:rPr>
              <a:t>năm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2133" b="1" err="1">
                <a:solidFill>
                  <a:srgbClr val="FB4C43"/>
                </a:solidFill>
                <a:latin typeface="UTM Avo" panose="02040603050506020204" pitchFamily="18" charset="0"/>
              </a:rPr>
              <a:t>học</a:t>
            </a:r>
            <a:r>
              <a:rPr lang="en-US" sz="2133" b="1">
                <a:solidFill>
                  <a:srgbClr val="FB4C43"/>
                </a:solidFill>
                <a:latin typeface="UTM Avo" panose="02040603050506020204" pitchFamily="18" charset="0"/>
              </a:rPr>
              <a:t> mới bắt đầu.</a:t>
            </a:r>
            <a:endParaRPr lang="en-US" sz="2133" b="1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4748" y="2841152"/>
            <a:ext cx="6886361" cy="2120092"/>
            <a:chOff x="729586" y="2676545"/>
            <a:chExt cx="5164771" cy="2214147"/>
          </a:xfrm>
        </p:grpSpPr>
        <p:pic>
          <p:nvPicPr>
            <p:cNvPr id="1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624" y="205291"/>
            <a:ext cx="4018605" cy="971549"/>
            <a:chOff x="514217" y="796906"/>
            <a:chExt cx="3013954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514217" y="796906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03187" y="918863"/>
              <a:ext cx="2424984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04090" y="1014230"/>
            <a:ext cx="8102164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3.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Khổ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thơ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nào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cho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thấy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bạn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học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sinh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trò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chuyện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với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như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với</a:t>
            </a:r>
            <a:r>
              <a:rPr lang="en-US" sz="2133" dirty="0">
                <a:latin typeface="UTM Avo" panose="02040603050506020204" pitchFamily="18" charset="0"/>
              </a:rPr>
              <a:t> 1 </a:t>
            </a:r>
            <a:r>
              <a:rPr lang="en-US" sz="2133" dirty="0" err="1">
                <a:latin typeface="UTM Avo" panose="02040603050506020204" pitchFamily="18" charset="0"/>
              </a:rPr>
              <a:t>người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bạn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solidFill>
                  <a:srgbClr val="C00000"/>
                </a:solidFill>
                <a:latin typeface="UTM Avo" panose="02040603050506020204" pitchFamily="18" charset="0"/>
              </a:rPr>
              <a:t>      </a:t>
            </a:r>
            <a:endParaRPr lang="en-US" sz="2133" b="1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28185" y="1860615"/>
            <a:ext cx="4483893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Buồn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hả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ngày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hè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Bọn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vắng</a:t>
            </a:r>
            <a:endParaRPr lang="en-US" sz="2133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0070C0"/>
                </a:solidFill>
                <a:latin typeface="UTM Avo" panose="02040603050506020204" pitchFamily="18" charset="0"/>
              </a:rPr>
              <a:t>ve</a:t>
            </a:r>
            <a:r>
              <a:rPr lang="en-US" sz="2133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vi-VN" sz="2133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85" y="1977528"/>
            <a:ext cx="384000" cy="384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900223" y="3294540"/>
            <a:ext cx="119298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9318" y="87719"/>
            <a:ext cx="4056441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3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sz="2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8864" y="888968"/>
            <a:ext cx="8102164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4.</a:t>
            </a:r>
            <a:r>
              <a:rPr lang="en-US" sz="2133" dirty="0">
                <a:latin typeface="UTM Avo" panose="02040603050506020204" pitchFamily="18" charset="0"/>
              </a:rPr>
              <a:t> Con </a:t>
            </a:r>
            <a:r>
              <a:rPr lang="en-US" sz="2133" dirty="0" err="1">
                <a:latin typeface="UTM Avo" panose="02040603050506020204" pitchFamily="18" charset="0"/>
              </a:rPr>
              <a:t>thấy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tình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cảm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của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bạn</a:t>
            </a:r>
            <a:r>
              <a:rPr lang="en-US" sz="2133" dirty="0">
                <a:latin typeface="UTM Avo" panose="02040603050506020204" pitchFamily="18" charset="0"/>
              </a:rPr>
              <a:t> HS </a:t>
            </a:r>
            <a:r>
              <a:rPr lang="en-US" sz="2133" dirty="0" err="1">
                <a:latin typeface="UTM Avo" panose="02040603050506020204" pitchFamily="18" charset="0"/>
              </a:rPr>
              <a:t>với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như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thế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nào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           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Gắn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133" b="1" dirty="0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bó</a:t>
            </a:r>
            <a:r>
              <a:rPr lang="en-US" sz="2133" b="1" dirty="0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133" b="1" err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thân</a:t>
            </a:r>
            <a:r>
              <a:rPr lang="en-US" sz="2133" b="1">
                <a:solidFill>
                  <a:srgbClr val="FB4C43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thiết, gần gũi, tình cảm.</a:t>
            </a:r>
            <a:endParaRPr lang="en-US" sz="2133" b="1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3757416" y="2485732"/>
            <a:ext cx="4666241" cy="2388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838773" y="2485732"/>
            <a:ext cx="2124162" cy="2386880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1520232" y="697257"/>
            <a:ext cx="5640704" cy="33803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388525" y="904692"/>
            <a:ext cx="3766185" cy="998321"/>
          </a:xfrm>
          <a:prstGeom prst="rect">
            <a:avLst/>
          </a:prstGeom>
          <a:noFill/>
        </p:spPr>
        <p:txBody>
          <a:bodyPr wrap="square" lIns="51347" tIns="25703" rIns="51347" bIns="25703" rtlCol="0">
            <a:spAutoFit/>
          </a:bodyPr>
          <a:lstStyle/>
          <a:p>
            <a:pPr algn="ctr" defTabSz="513662">
              <a:buClrTx/>
              <a:defRPr/>
            </a:pPr>
            <a:r>
              <a:rPr lang="en-US" sz="3075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4173199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4FD046-9FAE-448C-90EF-4F9E6B5A6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34305" r="808" b="37195"/>
          <a:stretch/>
        </p:blipFill>
        <p:spPr>
          <a:xfrm>
            <a:off x="5548105" y="1342440"/>
            <a:ext cx="3012555" cy="1795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250BF8-D048-4576-8509-DE9FFEEF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34305" r="808" b="37195"/>
          <a:stretch/>
        </p:blipFill>
        <p:spPr>
          <a:xfrm>
            <a:off x="5596126" y="3210694"/>
            <a:ext cx="3012555" cy="17958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28880" y="205797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4538" y="850223"/>
            <a:ext cx="8102164" cy="100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1. </a:t>
            </a:r>
            <a:r>
              <a:rPr lang="en-US" sz="2133" dirty="0" err="1">
                <a:latin typeface="UTM Avo" panose="02040603050506020204" pitchFamily="18" charset="0"/>
              </a:rPr>
              <a:t>Những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từ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ngữ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nào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dưới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đây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nói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về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như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nói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về</a:t>
            </a:r>
            <a:r>
              <a:rPr lang="en-US" sz="2133" dirty="0">
                <a:latin typeface="UTM Avo" panose="02040603050506020204" pitchFamily="18" charset="0"/>
              </a:rPr>
              <a:t> con </a:t>
            </a:r>
            <a:r>
              <a:rPr lang="en-US" sz="2133" dirty="0" err="1">
                <a:latin typeface="UTM Avo" panose="02040603050506020204" pitchFamily="18" charset="0"/>
              </a:rPr>
              <a:t>người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  <a:endParaRPr lang="vi-VN" sz="2133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6" b="35962"/>
          <a:stretch/>
        </p:blipFill>
        <p:spPr>
          <a:xfrm>
            <a:off x="2007803" y="1084640"/>
            <a:ext cx="3233312" cy="403511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2256964" y="1713303"/>
            <a:ext cx="2562545" cy="110973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</a:rPr>
              <a:t>ngẫm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nghĩ</a:t>
            </a:r>
            <a:endParaRPr lang="en-US" sz="2667" dirty="0">
              <a:solidFill>
                <a:srgbClr val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53858" y="1795337"/>
            <a:ext cx="2390101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</a:rPr>
              <a:t>mừng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vui</a:t>
            </a:r>
            <a:endParaRPr lang="en-US" sz="2667" dirty="0">
              <a:solidFill>
                <a:srgbClr val="00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429408" y="3712332"/>
            <a:ext cx="2390101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</a:rPr>
              <a:t>buồn</a:t>
            </a:r>
            <a:endParaRPr lang="en-US" sz="2667" dirty="0">
              <a:solidFill>
                <a:srgbClr val="00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811295" y="3630462"/>
            <a:ext cx="2390101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000000"/>
                </a:solidFill>
              </a:rPr>
              <a:t>đi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vắng</a:t>
            </a:r>
            <a:endParaRPr lang="en-US" sz="26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2" animBg="1"/>
      <p:bldP spid="48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8880" y="205797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7054" y="1001054"/>
            <a:ext cx="8102164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2</a:t>
            </a:r>
            <a:r>
              <a:rPr lang="en-US" sz="2133" b="1">
                <a:latin typeface="UTM Avo" panose="02040603050506020204" pitchFamily="18" charset="0"/>
              </a:rPr>
              <a:t>. </a:t>
            </a:r>
            <a:r>
              <a:rPr lang="en-US" sz="2133">
                <a:latin typeface="UTM Avo" panose="02040603050506020204" pitchFamily="18" charset="0"/>
              </a:rPr>
              <a:t>Nói và đáp: 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8826" y="1317359"/>
            <a:ext cx="9657501" cy="9450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0" y="2879758"/>
            <a:ext cx="9226210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7AD36229-33C2-42AA-8954-2387B3C0F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699" y="3826950"/>
            <a:ext cx="1122948" cy="9326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880" y="2143432"/>
            <a:ext cx="7581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Chào trống nhé, chúng mình sẽ gặp nhau sớm thôi.</a:t>
            </a:r>
          </a:p>
          <a:p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Tạm biệt bạn trống, hết kì nghỉ hè chúng mình gặp lại nhau nhé!</a:t>
            </a:r>
          </a:p>
          <a:p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Chào bạn trống, nghỉ hè trống đừng buồn nhé!</a:t>
            </a:r>
            <a:endParaRPr lang="en-GB" sz="1800" b="1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880" y="3712509"/>
            <a:ext cx="7581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cậu, tớ mong sẽ sớm gặp lại cậu</a:t>
            </a:r>
          </a:p>
          <a:p>
            <a:pPr marL="342900" indent="-342900">
              <a:buFontTx/>
              <a:buChar char="-"/>
            </a:pPr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cậu nhé, chúc cậu có 1 kì nghỉ hè vui vẻ!</a:t>
            </a:r>
          </a:p>
          <a:p>
            <a:pPr marL="342900" indent="-342900">
              <a:buFontTx/>
              <a:buChar char="-"/>
            </a:pPr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cậu, hẹn gặp lại cậu khi năm học mới bắt đầu nhé!</a:t>
            </a:r>
            <a:endParaRPr lang="en-GB" sz="1800" b="1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7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6" grpId="0" animBg="1"/>
      <p:bldP spid="47" grpId="0" animBg="1"/>
      <p:bldP spid="2" grpId="1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6209" y="483195"/>
            <a:ext cx="719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1091545" y="182730"/>
            <a:ext cx="326463" cy="32323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8" name="Google Shape;912;p39"/>
          <p:cNvGrpSpPr/>
          <p:nvPr/>
        </p:nvGrpSpPr>
        <p:grpSpPr>
          <a:xfrm>
            <a:off x="2016209" y="570745"/>
            <a:ext cx="275893" cy="20770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402249" y="1067632"/>
            <a:ext cx="343091" cy="329603"/>
            <a:chOff x="7047366" y="2801445"/>
            <a:chExt cx="753220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9" y="2834900"/>
              <a:ext cx="638554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1800099" y="1089004"/>
            <a:ext cx="291767" cy="301043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1228592" y="1253973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47" name="Google Shape;969;p39"/>
          <p:cNvGrpSpPr/>
          <p:nvPr/>
        </p:nvGrpSpPr>
        <p:grpSpPr>
          <a:xfrm>
            <a:off x="417376" y="381599"/>
            <a:ext cx="291767" cy="301043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57911" y="513923"/>
            <a:ext cx="2213415" cy="713199"/>
            <a:chOff x="331315" y="576129"/>
            <a:chExt cx="1660061" cy="5348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31315" y="580114"/>
              <a:ext cx="161364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5831" y="576129"/>
              <a:ext cx="1645545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11</a:t>
              </a:r>
              <a:endParaRPr lang="en-US" sz="40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816450" y="322736"/>
            <a:ext cx="148732" cy="147260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3" name="Google Shape;887;p39"/>
          <p:cNvSpPr/>
          <p:nvPr/>
        </p:nvSpPr>
        <p:spPr>
          <a:xfrm>
            <a:off x="1452633" y="1348671"/>
            <a:ext cx="241845" cy="2394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430364" y="1393993"/>
            <a:ext cx="2733443" cy="3382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4731581" y="1687041"/>
            <a:ext cx="3795295" cy="15770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77017" y="1207008"/>
            <a:ext cx="6787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* Cái </a:t>
            </a:r>
            <a:r>
              <a:rPr lang="en-US" sz="2000" dirty="0" err="1">
                <a:latin typeface="UTM Avo" panose="02040603050506020204" pitchFamily="18" charset="0"/>
              </a:rPr>
              <a:t>gì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hiệu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biết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lớp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63807" y="3085268"/>
            <a:ext cx="524798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200">
                <a:latin typeface="UTM Avo" panose="02040603050506020204" pitchFamily="18" charset="0"/>
              </a:rPr>
              <a:t> * Tiếng trống trường báo hiệu cho em biết điều gì?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63807" y="3906670"/>
            <a:ext cx="5485623" cy="128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vi-VN" sz="2200" b="1">
                <a:solidFill>
                  <a:schemeClr val="tx1">
                    <a:lumMod val="50000"/>
                  </a:schemeClr>
                </a:solidFill>
                <a:latin typeface="+mj-lt"/>
              </a:rPr>
              <a:t>Tiếng trống trường báo hiệu cho em biết </a:t>
            </a:r>
            <a:endParaRPr lang="en-US" sz="2200" b="1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algn="just">
              <a:lnSpc>
                <a:spcPts val="3200"/>
              </a:lnSpc>
            </a:pPr>
            <a:r>
              <a:rPr lang="vi-VN" sz="2200" b="1">
                <a:solidFill>
                  <a:schemeClr val="tx1">
                    <a:lumMod val="50000"/>
                  </a:schemeClr>
                </a:solidFill>
                <a:latin typeface="+mj-lt"/>
              </a:rPr>
              <a:t>giờ vào học, giờ ra chơi, giờ ra về.</a:t>
            </a:r>
          </a:p>
          <a:p>
            <a:pPr algn="just">
              <a:lnSpc>
                <a:spcPts val="3200"/>
              </a:lnSpc>
            </a:pPr>
            <a:endParaRPr lang="en-US" sz="2200" b="1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7541" y="1246166"/>
            <a:ext cx="4638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0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trống trường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6" grpId="0" build="p"/>
      <p:bldP spid="96" grpId="1" build="allAtOnce"/>
      <p:bldP spid="97" grpId="0" build="p"/>
      <p:bldP spid="54" grpId="0" uiExpand="1" build="p"/>
      <p:bldP spid="5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541959" y="284030"/>
            <a:ext cx="10847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>
                <a:solidFill>
                  <a:srgbClr val="17479D"/>
                </a:solidFill>
                <a:latin typeface="UTM Avo" panose="02040603050506020204" pitchFamily="18" charset="0"/>
              </a:rPr>
              <a:t>: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96462" y="425988"/>
            <a:ext cx="693149" cy="625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7" y="96522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0" y="2984795"/>
            <a:ext cx="38400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21" y="931915"/>
            <a:ext cx="384000" cy="38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49151" y="899377"/>
            <a:ext cx="9170257" cy="4471957"/>
            <a:chOff x="648126" y="1220790"/>
            <a:chExt cx="6877693" cy="35896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1220790"/>
              <a:ext cx="2713989" cy="1599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trường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Mùa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cũng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nghỉ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tháng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133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2801315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Buồn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không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hả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Trong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những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ngày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Bọn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mình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vắng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Chỉ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còn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tiếng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ve</a:t>
              </a:r>
              <a:r>
                <a:rPr lang="en-US" sz="2133" dirty="0">
                  <a:latin typeface="UTM Avo" panose="02040603050506020204" pitchFamily="18" charset="0"/>
                </a:rPr>
                <a:t>?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7" y="2816053"/>
              <a:ext cx="4046272" cy="199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Kìa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gọi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Vào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năm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học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mới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Giọng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tưng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bừng</a:t>
              </a:r>
              <a:r>
                <a:rPr lang="en-US" sz="2133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>
                  <a:latin typeface="UTM Avo" panose="02040603050506020204" pitchFamily="18" charset="0"/>
                </a:rPr>
                <a:t>                       </a:t>
              </a:r>
              <a:r>
                <a:rPr lang="en-US" sz="1600" i="1" dirty="0">
                  <a:latin typeface="UTM Avo" panose="02040603050506020204" pitchFamily="18" charset="0"/>
                </a:rPr>
                <a:t>(</a:t>
              </a:r>
              <a:r>
                <a:rPr lang="en-US" sz="1600" i="1" dirty="0" err="1">
                  <a:latin typeface="UTM Avo" panose="02040603050506020204" pitchFamily="18" charset="0"/>
                </a:rPr>
                <a:t>Thanh</a:t>
              </a:r>
              <a:r>
                <a:rPr lang="en-US" sz="1600" i="1" dirty="0">
                  <a:latin typeface="UTM Avo" panose="02040603050506020204" pitchFamily="18" charset="0"/>
                </a:rPr>
                <a:t> </a:t>
              </a:r>
              <a:r>
                <a:rPr lang="en-US" sz="1600" i="1" dirty="0" err="1">
                  <a:latin typeface="UTM Avo" panose="02040603050506020204" pitchFamily="18" charset="0"/>
                </a:rPr>
                <a:t>Hào</a:t>
              </a:r>
              <a:r>
                <a:rPr lang="en-US" sz="1600" i="1" dirty="0">
                  <a:latin typeface="UTM Avo" panose="02040603050506020204" pitchFamily="18" charset="0"/>
                </a:rPr>
                <a:t>)  </a:t>
              </a:r>
              <a:endParaRPr lang="vi-VN" sz="1600" i="1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56097" y="1247560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lặng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im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Nghiêng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đầu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trên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giá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Chắc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thấy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chúng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Nó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mừng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vui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quá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22043" y="316123"/>
            <a:ext cx="71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4128990" y="2860957"/>
            <a:ext cx="549269" cy="830997"/>
            <a:chOff x="3355577" y="2911483"/>
            <a:chExt cx="411952" cy="6232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55577" y="2911483"/>
              <a:ext cx="389771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2016586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64057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38800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343971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75603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55939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16371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545292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13311" y="10287000"/>
            <a:ext cx="29422" cy="3876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397471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435122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16611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864057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047840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966909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795730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204857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125385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75758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889146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818880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122406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875796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426882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184940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939558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703481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838544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456591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411474" y="1028700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6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541959" y="284030"/>
            <a:ext cx="10847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>
                <a:solidFill>
                  <a:srgbClr val="17479D"/>
                </a:solidFill>
                <a:latin typeface="UTM Avo" panose="02040603050506020204" pitchFamily="18" charset="0"/>
              </a:rPr>
              <a:t>: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96462" y="425988"/>
            <a:ext cx="693149" cy="625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7" y="96522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0" y="2984795"/>
            <a:ext cx="38400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21" y="931915"/>
            <a:ext cx="384000" cy="38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49151" y="899377"/>
            <a:ext cx="9170257" cy="4471957"/>
            <a:chOff x="648126" y="1220790"/>
            <a:chExt cx="6877693" cy="35896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1220790"/>
              <a:ext cx="2713989" cy="1599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trường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Mùa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cũng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nghỉ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tháng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133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2801315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Buồn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không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hả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Trong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những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ngày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Bọn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mình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vắng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Chỉ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còn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tiếng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ve</a:t>
              </a:r>
              <a:r>
                <a:rPr lang="en-US" sz="2133" dirty="0">
                  <a:latin typeface="UTM Avo" panose="02040603050506020204" pitchFamily="18" charset="0"/>
                </a:rPr>
                <a:t>?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7" y="2816053"/>
              <a:ext cx="4046272" cy="199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Kìa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gọi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Vào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năm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học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mới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Giọng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tưng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bừng</a:t>
              </a:r>
              <a:r>
                <a:rPr lang="en-US" sz="2133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>
                  <a:latin typeface="UTM Avo" panose="02040603050506020204" pitchFamily="18" charset="0"/>
                </a:rPr>
                <a:t>                       </a:t>
              </a:r>
              <a:r>
                <a:rPr lang="en-US" sz="1600" i="1" dirty="0">
                  <a:latin typeface="UTM Avo" panose="02040603050506020204" pitchFamily="18" charset="0"/>
                </a:rPr>
                <a:t>(</a:t>
              </a:r>
              <a:r>
                <a:rPr lang="en-US" sz="1600" i="1" dirty="0" err="1">
                  <a:latin typeface="UTM Avo" panose="02040603050506020204" pitchFamily="18" charset="0"/>
                </a:rPr>
                <a:t>Thanh</a:t>
              </a:r>
              <a:r>
                <a:rPr lang="en-US" sz="1600" i="1" dirty="0">
                  <a:latin typeface="UTM Avo" panose="02040603050506020204" pitchFamily="18" charset="0"/>
                </a:rPr>
                <a:t> </a:t>
              </a:r>
              <a:r>
                <a:rPr lang="en-US" sz="1600" i="1" dirty="0" err="1">
                  <a:latin typeface="UTM Avo" panose="02040603050506020204" pitchFamily="18" charset="0"/>
                </a:rPr>
                <a:t>Hào</a:t>
              </a:r>
              <a:r>
                <a:rPr lang="en-US" sz="1600" i="1" dirty="0">
                  <a:latin typeface="UTM Avo" panose="02040603050506020204" pitchFamily="18" charset="0"/>
                </a:rPr>
                <a:t>)  </a:t>
              </a:r>
              <a:endParaRPr lang="vi-VN" sz="1600" i="1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56097" y="1247560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lặng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im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Nghiêng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đầu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trên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giá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Chắc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thấy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chúng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Nó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mừng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vui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quá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22043" y="316123"/>
            <a:ext cx="71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4128990" y="2860957"/>
            <a:ext cx="549269" cy="830997"/>
            <a:chOff x="3355577" y="2911483"/>
            <a:chExt cx="411952" cy="6232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55577" y="2911483"/>
              <a:ext cx="389771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2016586" y="95927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64057" y="148772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38800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343971" y="96225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75603" y="146139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55939" y="194419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16371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545292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13311" y="2992656"/>
            <a:ext cx="29422" cy="3876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397471" y="29926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435122" y="343735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16611" y="396685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864057" y="443896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047840" y="442982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966909" y="442982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795730" y="96225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204857" y="149647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125385" y="147531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75758" y="194419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889146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818880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122406" y="305613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875796" y="29926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426882" y="350378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184940" y="353133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939558" y="3508262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703481" y="353133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838544" y="396685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456591" y="442982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411474" y="442982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9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8880" y="10287000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7054" y="1001054"/>
            <a:ext cx="8102164" cy="52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har char=" "/>
            </a:pPr>
            <a:r>
              <a:rPr lang="en-US" sz="2133" b="1">
                <a:latin typeface="UTM Avo" panose="02040603050506020204" pitchFamily="18" charset="0"/>
              </a:rPr>
              <a:t> 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8826" y="10287000"/>
            <a:ext cx="9657501" cy="9450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0" y="10287000"/>
            <a:ext cx="9226210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7AD36229-33C2-42AA-8954-2387B3C0F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699" y="3826950"/>
            <a:ext cx="1122948" cy="9326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880" y="10287000"/>
            <a:ext cx="7581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trống nhé, chúng mình sẽ gặp nhau sớm thôi.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Tạm biệt bạn trống, hết kì nghr hè chúng mình gặp lại nhau nhé!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bạn trống, nghỉ hè trống đừng buồn nhé!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67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6" grpId="0" animBg="1"/>
      <p:bldP spid="47" grpId="0" animBg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8880" y="205797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7054" y="1001054"/>
            <a:ext cx="8102164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2</a:t>
            </a:r>
            <a:r>
              <a:rPr lang="en-US" sz="2133" b="1">
                <a:latin typeface="UTM Avo" panose="02040603050506020204" pitchFamily="18" charset="0"/>
              </a:rPr>
              <a:t>. </a:t>
            </a:r>
            <a:r>
              <a:rPr lang="en-US" sz="2133">
                <a:latin typeface="UTM Avo" panose="02040603050506020204" pitchFamily="18" charset="0"/>
              </a:rPr>
              <a:t>Nói và đáp: 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8826" y="1317359"/>
            <a:ext cx="9657501" cy="9450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0" y="2879758"/>
            <a:ext cx="9226210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7AD36229-33C2-42AA-8954-2387B3C0F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699" y="3826950"/>
            <a:ext cx="1122948" cy="9326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880" y="2143432"/>
            <a:ext cx="7581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trống nhé, chúng mình sẽ gặp nhau sớm thôi.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Tạm biệt bạn trống, hết kì nghr hè chúng mình gặp lại nhau nhé!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bạn trống, nghỉ hè trống đừng buồn nhé!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6" grpId="0" animBg="1"/>
      <p:bldP spid="47" grpId="0" animBg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8880" y="10287000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7054" y="1001054"/>
            <a:ext cx="8102164" cy="52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har char=" "/>
            </a:pPr>
            <a:r>
              <a:rPr lang="en-US" sz="2133" b="1">
                <a:latin typeface="UTM Avo" panose="02040603050506020204" pitchFamily="18" charset="0"/>
              </a:rPr>
              <a:t> 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8826" y="10287000"/>
            <a:ext cx="9657501" cy="9450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0" y="10287000"/>
            <a:ext cx="9226210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7AD36229-33C2-42AA-8954-2387B3C0F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699" y="3826950"/>
            <a:ext cx="1122948" cy="9326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880" y="10287000"/>
            <a:ext cx="7581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trống nhé, chúng mình sẽ gặp nhau sớm thôi.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Tạm biệt bạn trống, hết kì nghr hè chúng mình gặp lại nhau nhé!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bạn trống, nghỉ hè trống đừng buồn nhé!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6" grpId="0" animBg="1"/>
      <p:bldP spid="47" grpId="0" animBg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8880" y="205797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7054" y="1001054"/>
            <a:ext cx="8102164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2</a:t>
            </a:r>
            <a:r>
              <a:rPr lang="en-US" sz="2133" b="1">
                <a:latin typeface="UTM Avo" panose="02040603050506020204" pitchFamily="18" charset="0"/>
              </a:rPr>
              <a:t>. </a:t>
            </a:r>
            <a:r>
              <a:rPr lang="en-US" sz="2133">
                <a:latin typeface="UTM Avo" panose="02040603050506020204" pitchFamily="18" charset="0"/>
              </a:rPr>
              <a:t>Nói và đáp: 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8826" y="1317359"/>
            <a:ext cx="9657501" cy="9450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0" y="2879758"/>
            <a:ext cx="9226210" cy="1109115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7AD36229-33C2-42AA-8954-2387B3C0F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699" y="3826950"/>
            <a:ext cx="1122948" cy="9326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880" y="2143432"/>
            <a:ext cx="7581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trống nhé, chúng mình sẽ gặp nhau sớm thôi.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Tạm biệt bạn trống, hết kì nghr hè chúng mình gặp lại nhau nhé!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Chào bạn trống, nghỉ hè trống đừng buồn nhé!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6" grpId="0" animBg="1"/>
      <p:bldP spid="47" grpId="0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99717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867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15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72" y="3209356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477893" y="271173"/>
            <a:ext cx="1755921" cy="13747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2448" y="289290"/>
            <a:ext cx="740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CÁI TRỐNG TRƯỜNG EM</a:t>
            </a: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483929" y="308047"/>
            <a:ext cx="1076391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000" b="1" dirty="0">
                <a:solidFill>
                  <a:srgbClr val="17479D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39803" y="338972"/>
            <a:ext cx="600515" cy="5415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86125" y="744415"/>
            <a:ext cx="7279564" cy="4693099"/>
            <a:chOff x="635794" y="1186784"/>
            <a:chExt cx="5459673" cy="35198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84186" y="1186784"/>
              <a:ext cx="2713989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trường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Mùa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cũng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nghỉ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Suốt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tháng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liền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nằm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ngẫm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nghĩ</a:t>
              </a:r>
              <a:r>
                <a:rPr lang="en-US" sz="2133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5794" y="2783052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Buồn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không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hả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Trong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những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ngày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Bọn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mình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vắng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Chỉ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còn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tiếng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ve</a:t>
              </a:r>
              <a:r>
                <a:rPr lang="en-US" sz="2133" dirty="0">
                  <a:latin typeface="UTM Avo" panose="02040603050506020204" pitchFamily="18" charset="0"/>
                </a:rPr>
                <a:t>?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84344" y="2790940"/>
              <a:ext cx="2611123" cy="1915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Kìa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gọi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Vào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năm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học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mới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Giọng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tưng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bừng</a:t>
              </a:r>
              <a:r>
                <a:rPr lang="en-US" sz="2133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>
                  <a:latin typeface="UTM Avo" panose="02040603050506020204" pitchFamily="18" charset="0"/>
                </a:rPr>
                <a:t>                       </a:t>
              </a:r>
              <a:r>
                <a:rPr lang="en-US" sz="1600" i="1" dirty="0">
                  <a:latin typeface="UTM Avo" panose="02040603050506020204" pitchFamily="18" charset="0"/>
                </a:rPr>
                <a:t>(</a:t>
              </a:r>
              <a:r>
                <a:rPr lang="en-US" sz="1600" i="1" dirty="0" err="1">
                  <a:latin typeface="UTM Avo" panose="02040603050506020204" pitchFamily="18" charset="0"/>
                </a:rPr>
                <a:t>Thanh</a:t>
              </a:r>
              <a:r>
                <a:rPr lang="en-US" sz="1600" i="1" dirty="0">
                  <a:latin typeface="UTM Avo" panose="02040603050506020204" pitchFamily="18" charset="0"/>
                </a:rPr>
                <a:t> </a:t>
              </a:r>
              <a:r>
                <a:rPr lang="en-US" sz="1600" i="1" dirty="0" err="1">
                  <a:latin typeface="UTM Avo" panose="02040603050506020204" pitchFamily="18" charset="0"/>
                </a:rPr>
                <a:t>Hào</a:t>
              </a:r>
              <a:r>
                <a:rPr lang="en-US" sz="1600" i="1" dirty="0">
                  <a:latin typeface="UTM Avo" panose="02040603050506020204" pitchFamily="18" charset="0"/>
                </a:rPr>
                <a:t>)  </a:t>
              </a:r>
              <a:endParaRPr lang="vi-VN" sz="2133" i="1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50528" y="1244555"/>
              <a:ext cx="2520249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lặng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im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Nghiêng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đầu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trên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giá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Chắc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thấy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chúng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Nó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mừng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vui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quá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04080" y="202093"/>
            <a:ext cx="714074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74EC1-B36D-488F-87C2-38DDFE75E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2" y="866860"/>
            <a:ext cx="40636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C06520-1AB8-43DF-A1E7-3F7B6BC7BC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2" y="2981132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90AB30-672C-4CC8-AD67-3009641F6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93" y="925173"/>
            <a:ext cx="384000" cy="38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4D8B0F1-5A88-4066-A8CE-F71E663A46BE}"/>
              </a:ext>
            </a:extLst>
          </p:cNvPr>
          <p:cNvGrpSpPr/>
          <p:nvPr/>
        </p:nvGrpSpPr>
        <p:grpSpPr>
          <a:xfrm>
            <a:off x="4182138" y="2748648"/>
            <a:ext cx="543310" cy="810483"/>
            <a:chOff x="3370296" y="2870954"/>
            <a:chExt cx="397233" cy="62324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8FE3649-C9C8-4D76-9C87-C2D1B4946F0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BFD717-78CC-4570-9E52-465F7BF025E3}"/>
                </a:ext>
              </a:extLst>
            </p:cNvPr>
            <p:cNvSpPr/>
            <p:nvPr/>
          </p:nvSpPr>
          <p:spPr>
            <a:xfrm rot="21163024">
              <a:off x="3370296" y="2870954"/>
              <a:ext cx="360571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541959" y="284030"/>
            <a:ext cx="10847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>
                <a:solidFill>
                  <a:srgbClr val="17479D"/>
                </a:solidFill>
                <a:latin typeface="UTM Avo" panose="02040603050506020204" pitchFamily="18" charset="0"/>
              </a:rPr>
              <a:t>: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12665" y="476724"/>
            <a:ext cx="776411" cy="70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99" y="1104991"/>
            <a:ext cx="406360" cy="38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12027" y="937392"/>
            <a:ext cx="3162631" cy="206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Cái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em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Mùa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hè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cũng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nghỉ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Suốt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ba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tháng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liền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nằm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ngẫm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nghĩ</a:t>
            </a:r>
            <a:r>
              <a:rPr lang="en-US" sz="2133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03661" y="286163"/>
            <a:ext cx="71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104154" y="1033262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944760" y="153279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16168" y="249167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92969" y="102766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08826" y="147289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50670" y="196039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50241" y="242889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582488" y="242889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522277A-4B0D-47CA-8CCA-671232EC3B99}"/>
              </a:ext>
            </a:extLst>
          </p:cNvPr>
          <p:cNvSpPr/>
          <p:nvPr/>
        </p:nvSpPr>
        <p:spPr>
          <a:xfrm>
            <a:off x="723360" y="3265933"/>
            <a:ext cx="7995683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ngẫm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  <a:endParaRPr lang="vi-VN" sz="240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5DD514B-BF56-4239-B99B-2063E20F3453}"/>
              </a:ext>
            </a:extLst>
          </p:cNvPr>
          <p:cNvSpPr/>
          <p:nvPr/>
        </p:nvSpPr>
        <p:spPr>
          <a:xfrm>
            <a:off x="843868" y="3449172"/>
            <a:ext cx="311888" cy="3118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77F0D4-53AA-4940-A2D0-BCFE8C1A58DA}"/>
              </a:ext>
            </a:extLst>
          </p:cNvPr>
          <p:cNvSpPr txBox="1"/>
          <p:nvPr/>
        </p:nvSpPr>
        <p:spPr>
          <a:xfrm>
            <a:off x="2628286" y="3241789"/>
            <a:ext cx="6020907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càng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41FE02-397A-4BE2-B521-1B7FE1BFAAC8}"/>
              </a:ext>
            </a:extLst>
          </p:cNvPr>
          <p:cNvSpPr txBox="1"/>
          <p:nvPr/>
        </p:nvSpPr>
        <p:spPr>
          <a:xfrm>
            <a:off x="2989648" y="1913289"/>
            <a:ext cx="1091964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Suốt</a:t>
            </a:r>
            <a:r>
              <a:rPr lang="en-US" sz="2133" dirty="0">
                <a:latin typeface="UTM Avo" panose="02040603050506020204" pitchFamily="18" charset="0"/>
              </a:rPr>
              <a:t>                 </a:t>
            </a:r>
            <a:endParaRPr lang="en-US" sz="2133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b="1" dirty="0">
                <a:solidFill>
                  <a:srgbClr val="FF0000"/>
                </a:solidFill>
                <a:latin typeface="UTM Avo" panose="02040603050506020204" pitchFamily="18" charset="0"/>
              </a:rPr>
              <a:t>         </a:t>
            </a:r>
            <a:endParaRPr lang="en-US" sz="2133" dirty="0"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6A4CF9-7A13-44AB-97AB-B1A9F0FC827E}"/>
              </a:ext>
            </a:extLst>
          </p:cNvPr>
          <p:cNvSpPr txBox="1"/>
          <p:nvPr/>
        </p:nvSpPr>
        <p:spPr>
          <a:xfrm>
            <a:off x="3693965" y="2406570"/>
            <a:ext cx="2303461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nằm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ngẫm</a:t>
            </a:r>
            <a:r>
              <a:rPr lang="en-US" sz="2133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nghĩ</a:t>
            </a:r>
            <a:r>
              <a:rPr lang="en-US" sz="2133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96681F-D3DC-468F-B5AD-E1D5234465BF}"/>
              </a:ext>
            </a:extLst>
          </p:cNvPr>
          <p:cNvSpPr txBox="1"/>
          <p:nvPr/>
        </p:nvSpPr>
        <p:spPr>
          <a:xfrm>
            <a:off x="4520856" y="1918241"/>
            <a:ext cx="1127457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liền</a:t>
            </a:r>
            <a:endParaRPr lang="en-US" sz="2133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7813" y="1540197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2/2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30825" y="1051868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2/2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74356" y="2491678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2/2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9" grpId="0"/>
      <p:bldP spid="50" grpId="0"/>
      <p:bldP spid="51" grpId="0"/>
      <p:bldP spid="52" grpId="0"/>
      <p:bldP spid="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4202780" y="1596488"/>
            <a:ext cx="29422" cy="3876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186940" y="159648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224591" y="204118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806080" y="257068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653526" y="304279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37309" y="303365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56378" y="303365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62172" y="1502955"/>
            <a:ext cx="4483893" cy="1926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Buồn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không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hả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Trong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những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ngày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hè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Bọn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mình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vắng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Chỉ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còn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tiếng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ve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  <a:endParaRPr lang="vi-VN" sz="2133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12" y="1622246"/>
            <a:ext cx="384000" cy="38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12666" y="476725"/>
            <a:ext cx="742864" cy="6699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54499" y="505601"/>
            <a:ext cx="675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458" y="1641076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2/2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63919" y="3060498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2/2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921629" y="1178534"/>
            <a:ext cx="4483893" cy="1926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Cái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lặng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im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Nghiêng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đầu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trên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giá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Chắc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thấy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chúng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em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Nó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mừng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vui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quá</a:t>
            </a:r>
            <a:r>
              <a:rPr lang="en-US" sz="2133" dirty="0">
                <a:latin typeface="UTM Avo" panose="02040603050506020204" pitchFamily="18" charset="0"/>
              </a:rPr>
              <a:t>!</a:t>
            </a:r>
            <a:endParaRPr lang="vi-VN" sz="2133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29" y="1268362"/>
            <a:ext cx="384000" cy="3818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944213" y="130787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430655" y="180155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384610" y="176024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64030" y="231233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237326" y="276022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167060" y="276022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12666" y="476725"/>
            <a:ext cx="742864" cy="669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54499" y="505601"/>
            <a:ext cx="675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2135" y="1789432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2/2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12666" y="476725"/>
            <a:ext cx="742864" cy="669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54499" y="505601"/>
            <a:ext cx="675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1257971" y="1023492"/>
            <a:ext cx="549269" cy="830997"/>
            <a:chOff x="3355577" y="2911483"/>
            <a:chExt cx="411952" cy="6232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55577" y="2911483"/>
              <a:ext cx="389771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77896" y="1099340"/>
            <a:ext cx="5395029" cy="2484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Kìa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trống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đang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gọi</a:t>
            </a: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Tùng</a:t>
            </a:r>
            <a:r>
              <a:rPr lang="en-US" sz="2133" dirty="0">
                <a:latin typeface="UTM Avo" panose="02040603050506020204" pitchFamily="18" charset="0"/>
              </a:rPr>
              <a:t>! </a:t>
            </a:r>
            <a:r>
              <a:rPr lang="en-US" sz="2133" dirty="0" err="1">
                <a:latin typeface="UTM Avo" panose="02040603050506020204" pitchFamily="18" charset="0"/>
              </a:rPr>
              <a:t>Tùng</a:t>
            </a:r>
            <a:r>
              <a:rPr lang="en-US" sz="2133" dirty="0">
                <a:latin typeface="UTM Avo" panose="02040603050506020204" pitchFamily="18" charset="0"/>
              </a:rPr>
              <a:t>! </a:t>
            </a:r>
            <a:r>
              <a:rPr lang="en-US" sz="2133" dirty="0" err="1">
                <a:latin typeface="UTM Avo" panose="02040603050506020204" pitchFamily="18" charset="0"/>
              </a:rPr>
              <a:t>Tùng</a:t>
            </a:r>
            <a:r>
              <a:rPr lang="en-US" sz="2133" dirty="0">
                <a:latin typeface="UTM Avo" panose="02040603050506020204" pitchFamily="18" charset="0"/>
              </a:rPr>
              <a:t>! </a:t>
            </a:r>
            <a:r>
              <a:rPr lang="en-US" sz="2133" dirty="0" err="1">
                <a:latin typeface="UTM Avo" panose="02040603050506020204" pitchFamily="18" charset="0"/>
              </a:rPr>
              <a:t>Tùng</a:t>
            </a:r>
            <a:r>
              <a:rPr lang="en-US" sz="2133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Vào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năm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học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mới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UTM Avo" panose="02040603050506020204" pitchFamily="18" charset="0"/>
              </a:rPr>
              <a:t>Giọng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vang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tưng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bừng</a:t>
            </a:r>
            <a:r>
              <a:rPr lang="en-US" sz="2133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                       </a:t>
            </a:r>
            <a:r>
              <a:rPr lang="en-US" sz="1600" i="1" dirty="0">
                <a:latin typeface="UTM Avo" panose="02040603050506020204" pitchFamily="18" charset="0"/>
              </a:rPr>
              <a:t>(</a:t>
            </a:r>
            <a:r>
              <a:rPr lang="en-US" sz="1600" i="1" dirty="0" err="1">
                <a:latin typeface="UTM Avo" panose="02040603050506020204" pitchFamily="18" charset="0"/>
              </a:rPr>
              <a:t>Thanh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Hào</a:t>
            </a:r>
            <a:r>
              <a:rPr lang="en-US" sz="1600" i="1" dirty="0">
                <a:latin typeface="UTM Avo" panose="02040603050506020204" pitchFamily="18" charset="0"/>
              </a:rPr>
              <a:t>)  </a:t>
            </a:r>
            <a:endParaRPr lang="vi-VN" sz="1600" i="1" dirty="0">
              <a:latin typeface="UTM Avo" panose="020406030505060202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422942" y="121230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14805" y="1221232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685610" y="171876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16520" y="172791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095141" y="170284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76710" y="171876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049847" y="21822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41152" y="266913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588702" y="267885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812666" y="3653231"/>
            <a:ext cx="7995683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bừng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  <a:endParaRPr lang="vi-VN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546353" y="3671732"/>
            <a:ext cx="587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nhộn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nhịp.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895506" y="3917335"/>
            <a:ext cx="311888" cy="3118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sp>
        <p:nvSpPr>
          <p:cNvPr id="24" name="TextBox 23"/>
          <p:cNvSpPr txBox="1"/>
          <p:nvPr/>
        </p:nvSpPr>
        <p:spPr>
          <a:xfrm>
            <a:off x="4154133" y="1284614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1/3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65692" y="1754175"/>
            <a:ext cx="2164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1/1/1/1</a:t>
            </a:r>
            <a:endParaRPr lang="en-GB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541959" y="284030"/>
            <a:ext cx="10847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>
                <a:solidFill>
                  <a:srgbClr val="17479D"/>
                </a:solidFill>
                <a:latin typeface="UTM Avo" panose="02040603050506020204" pitchFamily="18" charset="0"/>
              </a:rPr>
              <a:t>: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96462" y="425988"/>
            <a:ext cx="693149" cy="625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7" y="965227"/>
            <a:ext cx="40636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0" y="2984795"/>
            <a:ext cx="384000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21" y="931915"/>
            <a:ext cx="384000" cy="38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49151" y="782321"/>
            <a:ext cx="9170257" cy="4589014"/>
            <a:chOff x="648126" y="1220790"/>
            <a:chExt cx="6877693" cy="35896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1220790"/>
              <a:ext cx="2713989" cy="1599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trường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Mùa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cũng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nghỉ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tháng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133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133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48126" y="2801315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Buồn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không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hả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Trong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những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ngày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hè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Bọn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mình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vắng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Chỉ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còn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tiếng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ve</a:t>
              </a:r>
              <a:r>
                <a:rPr lang="en-US" sz="2133" dirty="0">
                  <a:latin typeface="UTM Avo" panose="02040603050506020204" pitchFamily="18" charset="0"/>
                </a:rPr>
                <a:t>?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79547" y="2816053"/>
              <a:ext cx="4046272" cy="199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Kìa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gọi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 </a:t>
              </a:r>
              <a:r>
                <a:rPr lang="en-US" sz="2133" dirty="0" err="1">
                  <a:latin typeface="UTM Avo" panose="02040603050506020204" pitchFamily="18" charset="0"/>
                </a:rPr>
                <a:t>Tùng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Vào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năm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học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mới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Giọng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vang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tưng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bừng</a:t>
              </a:r>
              <a:r>
                <a:rPr lang="en-US" sz="2133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133" dirty="0">
                  <a:latin typeface="UTM Avo" panose="02040603050506020204" pitchFamily="18" charset="0"/>
                </a:rPr>
                <a:t>                       </a:t>
              </a:r>
              <a:r>
                <a:rPr lang="en-US" sz="1600" i="1" dirty="0">
                  <a:latin typeface="UTM Avo" panose="02040603050506020204" pitchFamily="18" charset="0"/>
                </a:rPr>
                <a:t>(</a:t>
              </a:r>
              <a:r>
                <a:rPr lang="en-US" sz="1600" i="1" dirty="0" err="1">
                  <a:latin typeface="UTM Avo" panose="02040603050506020204" pitchFamily="18" charset="0"/>
                </a:rPr>
                <a:t>Thanh</a:t>
              </a:r>
              <a:r>
                <a:rPr lang="en-US" sz="1600" i="1" dirty="0">
                  <a:latin typeface="UTM Avo" panose="02040603050506020204" pitchFamily="18" charset="0"/>
                </a:rPr>
                <a:t> </a:t>
              </a:r>
              <a:r>
                <a:rPr lang="en-US" sz="1600" i="1" dirty="0" err="1">
                  <a:latin typeface="UTM Avo" panose="02040603050506020204" pitchFamily="18" charset="0"/>
                </a:rPr>
                <a:t>Hào</a:t>
              </a:r>
              <a:r>
                <a:rPr lang="en-US" sz="1600" i="1" dirty="0">
                  <a:latin typeface="UTM Avo" panose="02040603050506020204" pitchFamily="18" charset="0"/>
                </a:rPr>
                <a:t>)  </a:t>
              </a:r>
              <a:endParaRPr lang="vi-VN" sz="1600" i="1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56097" y="1247560"/>
              <a:ext cx="3362920" cy="154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Cái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trống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lặng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im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Nghiêng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đầu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trên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giá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Chắc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thấy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chúng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em</a:t>
              </a:r>
              <a:endParaRPr lang="en-US" sz="2133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133" dirty="0" err="1">
                  <a:latin typeface="UTM Avo" panose="02040603050506020204" pitchFamily="18" charset="0"/>
                </a:rPr>
                <a:t>Nó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mừng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vui</a:t>
              </a:r>
              <a:r>
                <a:rPr lang="en-US" sz="2133" dirty="0">
                  <a:latin typeface="UTM Avo" panose="02040603050506020204" pitchFamily="18" charset="0"/>
                </a:rPr>
                <a:t> </a:t>
              </a:r>
              <a:r>
                <a:rPr lang="en-US" sz="2133" dirty="0" err="1">
                  <a:latin typeface="UTM Avo" panose="02040603050506020204" pitchFamily="18" charset="0"/>
                </a:rPr>
                <a:t>quá</a:t>
              </a:r>
              <a:r>
                <a:rPr lang="en-US" sz="2133" dirty="0">
                  <a:latin typeface="UTM Avo" panose="02040603050506020204" pitchFamily="18" charset="0"/>
                </a:rPr>
                <a:t>!</a:t>
              </a:r>
              <a:endParaRPr lang="vi-VN" sz="2133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22043" y="316123"/>
            <a:ext cx="71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>
            <a:off x="4128990" y="2860957"/>
            <a:ext cx="549269" cy="830997"/>
            <a:chOff x="3355577" y="2911483"/>
            <a:chExt cx="411952" cy="6232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55577" y="2911483"/>
              <a:ext cx="389771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8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1942766" y="95009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19346" y="147166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123098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96831" y="962250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928474" y="143764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55939" y="194419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522923" y="247293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62936" y="24725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266852" y="2991328"/>
            <a:ext cx="29422" cy="3876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50" y="297163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307915" y="344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89288" y="395119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757553" y="4430322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859009" y="444933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799662" y="4438531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643411" y="94173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62524" y="1460713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036430" y="143140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911106" y="196204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774554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688828" y="2454107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045693" y="3001838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774554" y="29926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300680" y="343735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005390" y="34542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718981" y="3454256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456591" y="3437354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735226" y="3951195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250093" y="441994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165625" y="4419949"/>
            <a:ext cx="39328" cy="435516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8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4764219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1278</Words>
  <Application>Microsoft Office PowerPoint</Application>
  <PresentationFormat>On-screen Show (16:9)</PresentationFormat>
  <Paragraphs>226</Paragraphs>
  <Slides>25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Times New Roman</vt:lpstr>
      <vt:lpstr>Arial</vt:lpstr>
      <vt:lpstr>Kalam</vt:lpstr>
      <vt:lpstr>UTM Charlotte</vt:lpstr>
      <vt:lpstr>UTM Cookies</vt:lpstr>
      <vt:lpstr>Montserrat</vt:lpstr>
      <vt:lpstr>UTM Avo</vt:lpstr>
      <vt:lpstr>Doodle Sketchbook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84</cp:revision>
  <dcterms:modified xsi:type="dcterms:W3CDTF">2022-10-07T13:30:17Z</dcterms:modified>
</cp:coreProperties>
</file>