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403" r:id="rId9"/>
    <p:sldId id="263" r:id="rId10"/>
    <p:sldId id="402" r:id="rId11"/>
    <p:sldId id="26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lPZkmSMOttGpj9HmBEhGpEkdu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669A7-EB40-4C84-B9A0-C0D6AD7CEEF5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F011FA-AB1E-4EB0-99E7-B3BA4BC18528}">
      <dgm:prSet phldrT="[Văn bản]" custT="1"/>
      <dgm:spPr/>
      <dgm:t>
        <a:bodyPr/>
        <a:lstStyle/>
        <a:p>
          <a:r>
            <a:rPr lang="vi-VN" sz="3600" dirty="0">
              <a:solidFill>
                <a:srgbClr val="FF0000"/>
              </a:solidFill>
            </a:rPr>
            <a:t>Đồ chơi</a:t>
          </a:r>
          <a:r>
            <a:rPr lang="en-US" sz="3600" dirty="0">
              <a:solidFill>
                <a:srgbClr val="FF0000"/>
              </a:solidFill>
            </a:rPr>
            <a:t>/ </a:t>
          </a:r>
          <a:r>
            <a:rPr lang="vi-VN" sz="3600" dirty="0">
              <a:solidFill>
                <a:srgbClr val="FF0000"/>
              </a:solidFill>
            </a:rPr>
            <a:t>đồ dùng gia đình</a:t>
          </a:r>
          <a:endParaRPr lang="en-US" sz="3600" dirty="0">
            <a:solidFill>
              <a:srgbClr val="FF0000"/>
            </a:solidFill>
          </a:endParaRPr>
        </a:p>
      </dgm:t>
    </dgm:pt>
    <dgm:pt modelId="{57C0B6EA-8E68-4D04-ABF1-5DA694ABA816}" type="parTrans" cxnId="{6FE4D895-DA1F-4030-90C5-BAE86263C44B}">
      <dgm:prSet/>
      <dgm:spPr/>
      <dgm:t>
        <a:bodyPr/>
        <a:lstStyle/>
        <a:p>
          <a:endParaRPr lang="en-US"/>
        </a:p>
      </dgm:t>
    </dgm:pt>
    <dgm:pt modelId="{39BA5DA3-3826-46CA-A379-E186AF08AA23}" type="sibTrans" cxnId="{6FE4D895-DA1F-4030-90C5-BAE86263C44B}">
      <dgm:prSet/>
      <dgm:spPr/>
      <dgm:t>
        <a:bodyPr/>
        <a:lstStyle/>
        <a:p>
          <a:endParaRPr lang="en-US"/>
        </a:p>
      </dgm:t>
    </dgm:pt>
    <dgm:pt modelId="{CF237C91-BA42-4E18-A117-8F5A6322FB22}">
      <dgm:prSet phldrT="[Văn bản]" custT="1"/>
      <dgm:spPr/>
      <dgm:t>
        <a:bodyPr/>
        <a:lstStyle/>
        <a:p>
          <a:pPr algn="l"/>
          <a:r>
            <a:rPr lang="vi-VN" sz="2000" dirty="0">
              <a:solidFill>
                <a:schemeClr val="tx1"/>
              </a:solidFill>
            </a:rPr>
            <a:t>Đồ vật đó có do đâu?</a:t>
          </a:r>
        </a:p>
        <a:p>
          <a:pPr algn="l"/>
          <a:r>
            <a:rPr lang="vi-VN" sz="2000" dirty="0">
              <a:solidFill>
                <a:schemeClr val="tx1"/>
              </a:solidFill>
            </a:rPr>
            <a:t>(Dành dụm mua được/ do người thân tặng…) </a:t>
          </a:r>
          <a:endParaRPr lang="en-US" sz="2000" dirty="0">
            <a:solidFill>
              <a:schemeClr val="tx1"/>
            </a:solidFill>
          </a:endParaRPr>
        </a:p>
      </dgm:t>
    </dgm:pt>
    <dgm:pt modelId="{1E7FB1F1-311E-4D22-89F4-5DCF019876C6}" type="parTrans" cxnId="{8C0064AE-65D0-4460-A10D-A0B778124F93}">
      <dgm:prSet custT="1"/>
      <dgm:spPr/>
      <dgm:t>
        <a:bodyPr/>
        <a:lstStyle/>
        <a:p>
          <a:endParaRPr lang="en-US" sz="800"/>
        </a:p>
      </dgm:t>
    </dgm:pt>
    <dgm:pt modelId="{6ED937E1-2BF0-45B4-886E-C2D1B3D47370}" type="sibTrans" cxnId="{8C0064AE-65D0-4460-A10D-A0B778124F93}">
      <dgm:prSet/>
      <dgm:spPr/>
      <dgm:t>
        <a:bodyPr/>
        <a:lstStyle/>
        <a:p>
          <a:endParaRPr lang="en-US"/>
        </a:p>
      </dgm:t>
    </dgm:pt>
    <dgm:pt modelId="{C2CC81D2-7996-450A-BE48-DCF023B74D81}">
      <dgm:prSet phldrT="[Văn bản]" custT="1"/>
      <dgm:spPr/>
      <dgm:t>
        <a:bodyPr/>
        <a:lstStyle/>
        <a:p>
          <a:pPr algn="l"/>
          <a:r>
            <a:rPr lang="vi-VN" sz="2000" dirty="0">
              <a:solidFill>
                <a:srgbClr val="C00000"/>
              </a:solidFill>
            </a:rPr>
            <a:t>Miêu tả đặc điểm hình dáng bên ngoài</a:t>
          </a:r>
        </a:p>
        <a:p>
          <a:pPr algn="l"/>
          <a:r>
            <a:rPr lang="vi-VN" sz="2000" dirty="0">
              <a:solidFill>
                <a:srgbClr val="C00000"/>
              </a:solidFill>
            </a:rPr>
            <a:t>(bé nhỏ, bằng nắm tay, màu sắc: đỏ chót, vàng rực …/ )</a:t>
          </a:r>
          <a:endParaRPr lang="en-US" sz="2000" dirty="0">
            <a:solidFill>
              <a:srgbClr val="C00000"/>
            </a:solidFill>
          </a:endParaRPr>
        </a:p>
      </dgm:t>
    </dgm:pt>
    <dgm:pt modelId="{AE5EC30D-C463-4531-925A-BB44739FD19C}" type="parTrans" cxnId="{D24AC6FD-C82F-4A54-AC64-28C4C031AF6A}">
      <dgm:prSet custT="1"/>
      <dgm:spPr/>
      <dgm:t>
        <a:bodyPr/>
        <a:lstStyle/>
        <a:p>
          <a:endParaRPr lang="en-US" sz="600"/>
        </a:p>
      </dgm:t>
    </dgm:pt>
    <dgm:pt modelId="{6CC7DF48-18FA-47E2-80B6-91046B47CD5C}" type="sibTrans" cxnId="{D24AC6FD-C82F-4A54-AC64-28C4C031AF6A}">
      <dgm:prSet/>
      <dgm:spPr/>
      <dgm:t>
        <a:bodyPr/>
        <a:lstStyle/>
        <a:p>
          <a:endParaRPr lang="en-US"/>
        </a:p>
      </dgm:t>
    </dgm:pt>
    <dgm:pt modelId="{61B3986B-0EA7-4F8B-AFBE-799D2D81C000}">
      <dgm:prSet phldrT="[Văn bản]" custT="1"/>
      <dgm:spPr/>
      <dgm:t>
        <a:bodyPr/>
        <a:lstStyle/>
        <a:p>
          <a:r>
            <a:rPr lang="vi-VN" sz="2000" dirty="0">
              <a:solidFill>
                <a:srgbClr val="7030A0"/>
              </a:solidFill>
            </a:rPr>
            <a:t>Đồ dùng gia đình: giúp làm sạch nhà cửa/ giúp mẹ chế biến món ăn ngon …</a:t>
          </a:r>
        </a:p>
        <a:p>
          <a:r>
            <a:rPr lang="vi-VN" sz="2000" dirty="0">
              <a:solidFill>
                <a:srgbClr val="7030A0"/>
              </a:solidFill>
            </a:rPr>
            <a:t>Đồ chơi: giúp em vui sau giờ học căng thẳng; là người bạn ở nhà của em…</a:t>
          </a:r>
          <a:endParaRPr lang="en-US" sz="2000" dirty="0">
            <a:solidFill>
              <a:srgbClr val="7030A0"/>
            </a:solidFill>
          </a:endParaRPr>
        </a:p>
      </dgm:t>
    </dgm:pt>
    <dgm:pt modelId="{53DF27E8-0A63-45ED-8A52-480E112B9F39}" type="parTrans" cxnId="{3A6DD6D8-077B-4660-9DD8-CF47B3435840}">
      <dgm:prSet custT="1"/>
      <dgm:spPr/>
      <dgm:t>
        <a:bodyPr/>
        <a:lstStyle/>
        <a:p>
          <a:endParaRPr lang="en-US" sz="600"/>
        </a:p>
      </dgm:t>
    </dgm:pt>
    <dgm:pt modelId="{83ECA595-6E3D-40D5-AD69-2B8CB6CA7D36}" type="sibTrans" cxnId="{3A6DD6D8-077B-4660-9DD8-CF47B3435840}">
      <dgm:prSet/>
      <dgm:spPr/>
      <dgm:t>
        <a:bodyPr/>
        <a:lstStyle/>
        <a:p>
          <a:endParaRPr lang="en-US"/>
        </a:p>
      </dgm:t>
    </dgm:pt>
    <dgm:pt modelId="{0707EEDC-3C7A-41CF-9E88-0C8A7B504E98}">
      <dgm:prSet phldrT="[Văn bản]" custT="1"/>
      <dgm:spPr/>
      <dgm:t>
        <a:bodyPr/>
        <a:lstStyle/>
        <a:p>
          <a:r>
            <a:rPr lang="vi-VN" sz="2000" dirty="0">
              <a:solidFill>
                <a:srgbClr val="7030A0"/>
              </a:solidFill>
            </a:rPr>
            <a:t>Em yêu quý đồ dùng đó thế nào? Và làm gì để bảo vệ nó?</a:t>
          </a:r>
          <a:endParaRPr lang="en-US" sz="2000" dirty="0">
            <a:solidFill>
              <a:srgbClr val="7030A0"/>
            </a:solidFill>
          </a:endParaRPr>
        </a:p>
      </dgm:t>
    </dgm:pt>
    <dgm:pt modelId="{F064EE2C-E331-46FA-9DBA-069A4EB27B74}" type="parTrans" cxnId="{0DBB4EC0-DBFE-4246-9676-24D2D4348C04}">
      <dgm:prSet custT="1"/>
      <dgm:spPr/>
      <dgm:t>
        <a:bodyPr/>
        <a:lstStyle/>
        <a:p>
          <a:endParaRPr lang="en-US" sz="800"/>
        </a:p>
      </dgm:t>
    </dgm:pt>
    <dgm:pt modelId="{1983EB89-4735-4635-A7E5-263B4652DBCD}" type="sibTrans" cxnId="{0DBB4EC0-DBFE-4246-9676-24D2D4348C04}">
      <dgm:prSet/>
      <dgm:spPr/>
      <dgm:t>
        <a:bodyPr/>
        <a:lstStyle/>
        <a:p>
          <a:endParaRPr lang="en-US"/>
        </a:p>
      </dgm:t>
    </dgm:pt>
    <dgm:pt modelId="{4312487F-EF6B-456D-B4F7-AAE7448A4966}" type="pres">
      <dgm:prSet presAssocID="{3DF669A7-EB40-4C84-B9A0-C0D6AD7CEEF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5E4D79-65D8-4BEA-AE32-FB26C37CD758}" type="pres">
      <dgm:prSet presAssocID="{A5F011FA-AB1E-4EB0-99E7-B3BA4BC18528}" presName="root1" presStyleCnt="0"/>
      <dgm:spPr/>
    </dgm:pt>
    <dgm:pt modelId="{AE1C915F-0D82-4B9B-82D1-933EF88E8F01}" type="pres">
      <dgm:prSet presAssocID="{A5F011FA-AB1E-4EB0-99E7-B3BA4BC18528}" presName="LevelOneTextNode" presStyleLbl="node0" presStyleIdx="0" presStyleCnt="1" custScaleX="108427" custScaleY="118634">
        <dgm:presLayoutVars>
          <dgm:chPref val="3"/>
        </dgm:presLayoutVars>
      </dgm:prSet>
      <dgm:spPr/>
    </dgm:pt>
    <dgm:pt modelId="{707D4234-5EA3-42C1-B2FB-260A41CFB51A}" type="pres">
      <dgm:prSet presAssocID="{A5F011FA-AB1E-4EB0-99E7-B3BA4BC18528}" presName="level2hierChild" presStyleCnt="0"/>
      <dgm:spPr/>
    </dgm:pt>
    <dgm:pt modelId="{B629A4D6-4573-4279-BCE4-3F917FE309D7}" type="pres">
      <dgm:prSet presAssocID="{1E7FB1F1-311E-4D22-89F4-5DCF019876C6}" presName="conn2-1" presStyleLbl="parChTrans1D2" presStyleIdx="0" presStyleCnt="4" custScaleX="2000000"/>
      <dgm:spPr/>
    </dgm:pt>
    <dgm:pt modelId="{24B2A855-7465-49F7-9D32-C59B2E1A8159}" type="pres">
      <dgm:prSet presAssocID="{1E7FB1F1-311E-4D22-89F4-5DCF019876C6}" presName="connTx" presStyleLbl="parChTrans1D2" presStyleIdx="0" presStyleCnt="4"/>
      <dgm:spPr/>
    </dgm:pt>
    <dgm:pt modelId="{9AE3D6E1-297A-41F3-9CD1-2CAC7A3CB1E6}" type="pres">
      <dgm:prSet presAssocID="{CF237C91-BA42-4E18-A117-8F5A6322FB22}" presName="root2" presStyleCnt="0"/>
      <dgm:spPr/>
    </dgm:pt>
    <dgm:pt modelId="{35CA1DE7-A9C5-436E-A2E5-9BC282BFDF92}" type="pres">
      <dgm:prSet presAssocID="{CF237C91-BA42-4E18-A117-8F5A6322FB22}" presName="LevelTwoTextNode" presStyleLbl="node2" presStyleIdx="0" presStyleCnt="4" custScaleX="197251">
        <dgm:presLayoutVars>
          <dgm:chPref val="3"/>
        </dgm:presLayoutVars>
      </dgm:prSet>
      <dgm:spPr/>
    </dgm:pt>
    <dgm:pt modelId="{4D2E7E1C-3AE5-431E-8E6C-15B916B57F5F}" type="pres">
      <dgm:prSet presAssocID="{CF237C91-BA42-4E18-A117-8F5A6322FB22}" presName="level3hierChild" presStyleCnt="0"/>
      <dgm:spPr/>
    </dgm:pt>
    <dgm:pt modelId="{2077701C-AD6E-4E8C-AA60-D024667456A8}" type="pres">
      <dgm:prSet presAssocID="{AE5EC30D-C463-4531-925A-BB44739FD19C}" presName="conn2-1" presStyleLbl="parChTrans1D2" presStyleIdx="1" presStyleCnt="4" custScaleX="2000000"/>
      <dgm:spPr/>
    </dgm:pt>
    <dgm:pt modelId="{F71C416A-86B5-4017-B13A-FE820E01D629}" type="pres">
      <dgm:prSet presAssocID="{AE5EC30D-C463-4531-925A-BB44739FD19C}" presName="connTx" presStyleLbl="parChTrans1D2" presStyleIdx="1" presStyleCnt="4"/>
      <dgm:spPr/>
    </dgm:pt>
    <dgm:pt modelId="{8CD0DB46-2BAE-4C4F-8498-9B6AEEFE65CA}" type="pres">
      <dgm:prSet presAssocID="{C2CC81D2-7996-450A-BE48-DCF023B74D81}" presName="root2" presStyleCnt="0"/>
      <dgm:spPr/>
    </dgm:pt>
    <dgm:pt modelId="{1E41C914-C7A1-4C8A-89D6-276A3C46C081}" type="pres">
      <dgm:prSet presAssocID="{C2CC81D2-7996-450A-BE48-DCF023B74D81}" presName="LevelTwoTextNode" presStyleLbl="node2" presStyleIdx="1" presStyleCnt="4" custScaleX="230359">
        <dgm:presLayoutVars>
          <dgm:chPref val="3"/>
        </dgm:presLayoutVars>
      </dgm:prSet>
      <dgm:spPr/>
    </dgm:pt>
    <dgm:pt modelId="{F31E109E-B895-4067-9054-BD1E93906043}" type="pres">
      <dgm:prSet presAssocID="{C2CC81D2-7996-450A-BE48-DCF023B74D81}" presName="level3hierChild" presStyleCnt="0"/>
      <dgm:spPr/>
    </dgm:pt>
    <dgm:pt modelId="{70C28132-B92A-4D3F-BE08-34B3F1C48A3E}" type="pres">
      <dgm:prSet presAssocID="{53DF27E8-0A63-45ED-8A52-480E112B9F39}" presName="conn2-1" presStyleLbl="parChTrans1D2" presStyleIdx="2" presStyleCnt="4" custScaleX="2000000"/>
      <dgm:spPr/>
    </dgm:pt>
    <dgm:pt modelId="{6AC96E63-AB00-4FD7-96AD-34337FB3CEEA}" type="pres">
      <dgm:prSet presAssocID="{53DF27E8-0A63-45ED-8A52-480E112B9F39}" presName="connTx" presStyleLbl="parChTrans1D2" presStyleIdx="2" presStyleCnt="4"/>
      <dgm:spPr/>
    </dgm:pt>
    <dgm:pt modelId="{C4ED3A97-04F8-4A99-ACAD-B8C3D94DD312}" type="pres">
      <dgm:prSet presAssocID="{61B3986B-0EA7-4F8B-AFBE-799D2D81C000}" presName="root2" presStyleCnt="0"/>
      <dgm:spPr/>
    </dgm:pt>
    <dgm:pt modelId="{01C34E49-C5D6-45F6-9020-923C2F8E8BE4}" type="pres">
      <dgm:prSet presAssocID="{61B3986B-0EA7-4F8B-AFBE-799D2D81C000}" presName="LevelTwoTextNode" presStyleLbl="node2" presStyleIdx="2" presStyleCnt="4" custScaleX="314684">
        <dgm:presLayoutVars>
          <dgm:chPref val="3"/>
        </dgm:presLayoutVars>
      </dgm:prSet>
      <dgm:spPr/>
    </dgm:pt>
    <dgm:pt modelId="{4FE0D451-9E5C-4B20-980B-4CBF54947CFF}" type="pres">
      <dgm:prSet presAssocID="{61B3986B-0EA7-4F8B-AFBE-799D2D81C000}" presName="level3hierChild" presStyleCnt="0"/>
      <dgm:spPr/>
    </dgm:pt>
    <dgm:pt modelId="{02F28E72-F30C-4600-A116-2894C4D5D7CF}" type="pres">
      <dgm:prSet presAssocID="{F064EE2C-E331-46FA-9DBA-069A4EB27B74}" presName="conn2-1" presStyleLbl="parChTrans1D2" presStyleIdx="3" presStyleCnt="4" custScaleX="2000000"/>
      <dgm:spPr/>
    </dgm:pt>
    <dgm:pt modelId="{3F46BCCB-577F-419F-A8DB-6EE59A181E4C}" type="pres">
      <dgm:prSet presAssocID="{F064EE2C-E331-46FA-9DBA-069A4EB27B74}" presName="connTx" presStyleLbl="parChTrans1D2" presStyleIdx="3" presStyleCnt="4"/>
      <dgm:spPr/>
    </dgm:pt>
    <dgm:pt modelId="{740DA3BC-0695-4A25-86EC-3886EE679F52}" type="pres">
      <dgm:prSet presAssocID="{0707EEDC-3C7A-41CF-9E88-0C8A7B504E98}" presName="root2" presStyleCnt="0"/>
      <dgm:spPr/>
    </dgm:pt>
    <dgm:pt modelId="{01178653-9D81-436F-9041-A4D24EAD4D97}" type="pres">
      <dgm:prSet presAssocID="{0707EEDC-3C7A-41CF-9E88-0C8A7B504E98}" presName="LevelTwoTextNode" presStyleLbl="node2" presStyleIdx="3" presStyleCnt="4" custScaleX="251859">
        <dgm:presLayoutVars>
          <dgm:chPref val="3"/>
        </dgm:presLayoutVars>
      </dgm:prSet>
      <dgm:spPr/>
    </dgm:pt>
    <dgm:pt modelId="{97BA715B-D6CA-4EEF-A901-B7EB0E567837}" type="pres">
      <dgm:prSet presAssocID="{0707EEDC-3C7A-41CF-9E88-0C8A7B504E98}" presName="level3hierChild" presStyleCnt="0"/>
      <dgm:spPr/>
    </dgm:pt>
  </dgm:ptLst>
  <dgm:cxnLst>
    <dgm:cxn modelId="{D4B4E744-5A2B-479D-BE9C-F296FD62DDA8}" type="presOf" srcId="{C2CC81D2-7996-450A-BE48-DCF023B74D81}" destId="{1E41C914-C7A1-4C8A-89D6-276A3C46C081}" srcOrd="0" destOrd="0" presId="urn:microsoft.com/office/officeart/2008/layout/HorizontalMultiLevelHierarchy"/>
    <dgm:cxn modelId="{16B20765-ED25-47C0-B4C7-67356D32EABA}" type="presOf" srcId="{1E7FB1F1-311E-4D22-89F4-5DCF019876C6}" destId="{B629A4D6-4573-4279-BCE4-3F917FE309D7}" srcOrd="0" destOrd="0" presId="urn:microsoft.com/office/officeart/2008/layout/HorizontalMultiLevelHierarchy"/>
    <dgm:cxn modelId="{3CB66365-EA78-49E1-A4EE-6FDE1844D8F3}" type="presOf" srcId="{61B3986B-0EA7-4F8B-AFBE-799D2D81C000}" destId="{01C34E49-C5D6-45F6-9020-923C2F8E8BE4}" srcOrd="0" destOrd="0" presId="urn:microsoft.com/office/officeart/2008/layout/HorizontalMultiLevelHierarchy"/>
    <dgm:cxn modelId="{BBB19E59-9ACC-482B-9ABD-E9CFD8260954}" type="presOf" srcId="{A5F011FA-AB1E-4EB0-99E7-B3BA4BC18528}" destId="{AE1C915F-0D82-4B9B-82D1-933EF88E8F01}" srcOrd="0" destOrd="0" presId="urn:microsoft.com/office/officeart/2008/layout/HorizontalMultiLevelHierarchy"/>
    <dgm:cxn modelId="{23E11480-2012-494F-BA38-A679D7E60CED}" type="presOf" srcId="{3DF669A7-EB40-4C84-B9A0-C0D6AD7CEEF5}" destId="{4312487F-EF6B-456D-B4F7-AAE7448A4966}" srcOrd="0" destOrd="0" presId="urn:microsoft.com/office/officeart/2008/layout/HorizontalMultiLevelHierarchy"/>
    <dgm:cxn modelId="{E80F8E95-60EE-4A99-BF70-7DA0DCBB7DBD}" type="presOf" srcId="{53DF27E8-0A63-45ED-8A52-480E112B9F39}" destId="{70C28132-B92A-4D3F-BE08-34B3F1C48A3E}" srcOrd="0" destOrd="0" presId="urn:microsoft.com/office/officeart/2008/layout/HorizontalMultiLevelHierarchy"/>
    <dgm:cxn modelId="{6FE4D895-DA1F-4030-90C5-BAE86263C44B}" srcId="{3DF669A7-EB40-4C84-B9A0-C0D6AD7CEEF5}" destId="{A5F011FA-AB1E-4EB0-99E7-B3BA4BC18528}" srcOrd="0" destOrd="0" parTransId="{57C0B6EA-8E68-4D04-ABF1-5DA694ABA816}" sibTransId="{39BA5DA3-3826-46CA-A379-E186AF08AA23}"/>
    <dgm:cxn modelId="{8C0064AE-65D0-4460-A10D-A0B778124F93}" srcId="{A5F011FA-AB1E-4EB0-99E7-B3BA4BC18528}" destId="{CF237C91-BA42-4E18-A117-8F5A6322FB22}" srcOrd="0" destOrd="0" parTransId="{1E7FB1F1-311E-4D22-89F4-5DCF019876C6}" sibTransId="{6ED937E1-2BF0-45B4-886E-C2D1B3D47370}"/>
    <dgm:cxn modelId="{0DBB4EC0-DBFE-4246-9676-24D2D4348C04}" srcId="{A5F011FA-AB1E-4EB0-99E7-B3BA4BC18528}" destId="{0707EEDC-3C7A-41CF-9E88-0C8A7B504E98}" srcOrd="3" destOrd="0" parTransId="{F064EE2C-E331-46FA-9DBA-069A4EB27B74}" sibTransId="{1983EB89-4735-4635-A7E5-263B4652DBCD}"/>
    <dgm:cxn modelId="{DE1608C8-E6EE-4266-BE1C-65B57D668CF6}" type="presOf" srcId="{AE5EC30D-C463-4531-925A-BB44739FD19C}" destId="{F71C416A-86B5-4017-B13A-FE820E01D629}" srcOrd="1" destOrd="0" presId="urn:microsoft.com/office/officeart/2008/layout/HorizontalMultiLevelHierarchy"/>
    <dgm:cxn modelId="{2E5B52CC-B23E-4C97-B6EA-C72E22A19146}" type="presOf" srcId="{0707EEDC-3C7A-41CF-9E88-0C8A7B504E98}" destId="{01178653-9D81-436F-9041-A4D24EAD4D97}" srcOrd="0" destOrd="0" presId="urn:microsoft.com/office/officeart/2008/layout/HorizontalMultiLevelHierarchy"/>
    <dgm:cxn modelId="{302653D3-33FF-4635-BC3B-6DAFF55DA2A7}" type="presOf" srcId="{CF237C91-BA42-4E18-A117-8F5A6322FB22}" destId="{35CA1DE7-A9C5-436E-A2E5-9BC282BFDF92}" srcOrd="0" destOrd="0" presId="urn:microsoft.com/office/officeart/2008/layout/HorizontalMultiLevelHierarchy"/>
    <dgm:cxn modelId="{66C319D5-4F55-4110-9B29-EF93C111F98B}" type="presOf" srcId="{F064EE2C-E331-46FA-9DBA-069A4EB27B74}" destId="{3F46BCCB-577F-419F-A8DB-6EE59A181E4C}" srcOrd="1" destOrd="0" presId="urn:microsoft.com/office/officeart/2008/layout/HorizontalMultiLevelHierarchy"/>
    <dgm:cxn modelId="{3A6DD6D8-077B-4660-9DD8-CF47B3435840}" srcId="{A5F011FA-AB1E-4EB0-99E7-B3BA4BC18528}" destId="{61B3986B-0EA7-4F8B-AFBE-799D2D81C000}" srcOrd="2" destOrd="0" parTransId="{53DF27E8-0A63-45ED-8A52-480E112B9F39}" sibTransId="{83ECA595-6E3D-40D5-AD69-2B8CB6CA7D36}"/>
    <dgm:cxn modelId="{070857E1-8F36-414E-95AC-00402F5CA828}" type="presOf" srcId="{AE5EC30D-C463-4531-925A-BB44739FD19C}" destId="{2077701C-AD6E-4E8C-AA60-D024667456A8}" srcOrd="0" destOrd="0" presId="urn:microsoft.com/office/officeart/2008/layout/HorizontalMultiLevelHierarchy"/>
    <dgm:cxn modelId="{7505A6E3-5FB6-4070-B7A6-B7D7D313BAED}" type="presOf" srcId="{F064EE2C-E331-46FA-9DBA-069A4EB27B74}" destId="{02F28E72-F30C-4600-A116-2894C4D5D7CF}" srcOrd="0" destOrd="0" presId="urn:microsoft.com/office/officeart/2008/layout/HorizontalMultiLevelHierarchy"/>
    <dgm:cxn modelId="{E2272BF8-BE05-48AA-B91F-AC850D2D2ED8}" type="presOf" srcId="{1E7FB1F1-311E-4D22-89F4-5DCF019876C6}" destId="{24B2A855-7465-49F7-9D32-C59B2E1A8159}" srcOrd="1" destOrd="0" presId="urn:microsoft.com/office/officeart/2008/layout/HorizontalMultiLevelHierarchy"/>
    <dgm:cxn modelId="{D24AC6FD-C82F-4A54-AC64-28C4C031AF6A}" srcId="{A5F011FA-AB1E-4EB0-99E7-B3BA4BC18528}" destId="{C2CC81D2-7996-450A-BE48-DCF023B74D81}" srcOrd="1" destOrd="0" parTransId="{AE5EC30D-C463-4531-925A-BB44739FD19C}" sibTransId="{6CC7DF48-18FA-47E2-80B6-91046B47CD5C}"/>
    <dgm:cxn modelId="{F6D579FE-4C61-4FBA-8D71-43E193328BE4}" type="presOf" srcId="{53DF27E8-0A63-45ED-8A52-480E112B9F39}" destId="{6AC96E63-AB00-4FD7-96AD-34337FB3CEEA}" srcOrd="1" destOrd="0" presId="urn:microsoft.com/office/officeart/2008/layout/HorizontalMultiLevelHierarchy"/>
    <dgm:cxn modelId="{1F7A1067-A11C-424D-86C7-62ABE665B3D7}" type="presParOf" srcId="{4312487F-EF6B-456D-B4F7-AAE7448A4966}" destId="{A85E4D79-65D8-4BEA-AE32-FB26C37CD758}" srcOrd="0" destOrd="0" presId="urn:microsoft.com/office/officeart/2008/layout/HorizontalMultiLevelHierarchy"/>
    <dgm:cxn modelId="{F4922364-7B4D-4285-A172-9DA2F5ECB1D0}" type="presParOf" srcId="{A85E4D79-65D8-4BEA-AE32-FB26C37CD758}" destId="{AE1C915F-0D82-4B9B-82D1-933EF88E8F01}" srcOrd="0" destOrd="0" presId="urn:microsoft.com/office/officeart/2008/layout/HorizontalMultiLevelHierarchy"/>
    <dgm:cxn modelId="{FBE8B93F-60B0-444F-BD83-2630FAA5ECF2}" type="presParOf" srcId="{A85E4D79-65D8-4BEA-AE32-FB26C37CD758}" destId="{707D4234-5EA3-42C1-B2FB-260A41CFB51A}" srcOrd="1" destOrd="0" presId="urn:microsoft.com/office/officeart/2008/layout/HorizontalMultiLevelHierarchy"/>
    <dgm:cxn modelId="{3C54DDC2-0C2C-4B64-A86F-A9E264AD9807}" type="presParOf" srcId="{707D4234-5EA3-42C1-B2FB-260A41CFB51A}" destId="{B629A4D6-4573-4279-BCE4-3F917FE309D7}" srcOrd="0" destOrd="0" presId="urn:microsoft.com/office/officeart/2008/layout/HorizontalMultiLevelHierarchy"/>
    <dgm:cxn modelId="{61BA8500-40BF-4E10-B159-99CA6573C4BA}" type="presParOf" srcId="{B629A4D6-4573-4279-BCE4-3F917FE309D7}" destId="{24B2A855-7465-49F7-9D32-C59B2E1A8159}" srcOrd="0" destOrd="0" presId="urn:microsoft.com/office/officeart/2008/layout/HorizontalMultiLevelHierarchy"/>
    <dgm:cxn modelId="{0B01C078-CE4F-4A0F-9855-E7E17C8BFDF1}" type="presParOf" srcId="{707D4234-5EA3-42C1-B2FB-260A41CFB51A}" destId="{9AE3D6E1-297A-41F3-9CD1-2CAC7A3CB1E6}" srcOrd="1" destOrd="0" presId="urn:microsoft.com/office/officeart/2008/layout/HorizontalMultiLevelHierarchy"/>
    <dgm:cxn modelId="{C7E0F52D-2987-403C-BD6A-A869A10F5CB5}" type="presParOf" srcId="{9AE3D6E1-297A-41F3-9CD1-2CAC7A3CB1E6}" destId="{35CA1DE7-A9C5-436E-A2E5-9BC282BFDF92}" srcOrd="0" destOrd="0" presId="urn:microsoft.com/office/officeart/2008/layout/HorizontalMultiLevelHierarchy"/>
    <dgm:cxn modelId="{DCED1CB5-20D3-4514-8FD3-FB2958B2B775}" type="presParOf" srcId="{9AE3D6E1-297A-41F3-9CD1-2CAC7A3CB1E6}" destId="{4D2E7E1C-3AE5-431E-8E6C-15B916B57F5F}" srcOrd="1" destOrd="0" presId="urn:microsoft.com/office/officeart/2008/layout/HorizontalMultiLevelHierarchy"/>
    <dgm:cxn modelId="{2E19CF7D-E421-42C3-8AEA-A56833720B67}" type="presParOf" srcId="{707D4234-5EA3-42C1-B2FB-260A41CFB51A}" destId="{2077701C-AD6E-4E8C-AA60-D024667456A8}" srcOrd="2" destOrd="0" presId="urn:microsoft.com/office/officeart/2008/layout/HorizontalMultiLevelHierarchy"/>
    <dgm:cxn modelId="{3274A33F-3737-4743-94A4-8FEAC80E2D5F}" type="presParOf" srcId="{2077701C-AD6E-4E8C-AA60-D024667456A8}" destId="{F71C416A-86B5-4017-B13A-FE820E01D629}" srcOrd="0" destOrd="0" presId="urn:microsoft.com/office/officeart/2008/layout/HorizontalMultiLevelHierarchy"/>
    <dgm:cxn modelId="{EE76A0E3-4A83-4D9E-9808-892AFA867917}" type="presParOf" srcId="{707D4234-5EA3-42C1-B2FB-260A41CFB51A}" destId="{8CD0DB46-2BAE-4C4F-8498-9B6AEEFE65CA}" srcOrd="3" destOrd="0" presId="urn:microsoft.com/office/officeart/2008/layout/HorizontalMultiLevelHierarchy"/>
    <dgm:cxn modelId="{30F923D7-6218-4430-88CC-5687C4345407}" type="presParOf" srcId="{8CD0DB46-2BAE-4C4F-8498-9B6AEEFE65CA}" destId="{1E41C914-C7A1-4C8A-89D6-276A3C46C081}" srcOrd="0" destOrd="0" presId="urn:microsoft.com/office/officeart/2008/layout/HorizontalMultiLevelHierarchy"/>
    <dgm:cxn modelId="{F192D03F-6528-48B7-9C72-698D9DC0BDD8}" type="presParOf" srcId="{8CD0DB46-2BAE-4C4F-8498-9B6AEEFE65CA}" destId="{F31E109E-B895-4067-9054-BD1E93906043}" srcOrd="1" destOrd="0" presId="urn:microsoft.com/office/officeart/2008/layout/HorizontalMultiLevelHierarchy"/>
    <dgm:cxn modelId="{13E377EF-F73E-43A9-BD64-DCC2F4D01EA9}" type="presParOf" srcId="{707D4234-5EA3-42C1-B2FB-260A41CFB51A}" destId="{70C28132-B92A-4D3F-BE08-34B3F1C48A3E}" srcOrd="4" destOrd="0" presId="urn:microsoft.com/office/officeart/2008/layout/HorizontalMultiLevelHierarchy"/>
    <dgm:cxn modelId="{377AB4D6-DE1B-46B5-BD2E-C10B28400637}" type="presParOf" srcId="{70C28132-B92A-4D3F-BE08-34B3F1C48A3E}" destId="{6AC96E63-AB00-4FD7-96AD-34337FB3CEEA}" srcOrd="0" destOrd="0" presId="urn:microsoft.com/office/officeart/2008/layout/HorizontalMultiLevelHierarchy"/>
    <dgm:cxn modelId="{4335F1DF-66F5-4D8B-8DE6-FB4B614F7E3D}" type="presParOf" srcId="{707D4234-5EA3-42C1-B2FB-260A41CFB51A}" destId="{C4ED3A97-04F8-4A99-ACAD-B8C3D94DD312}" srcOrd="5" destOrd="0" presId="urn:microsoft.com/office/officeart/2008/layout/HorizontalMultiLevelHierarchy"/>
    <dgm:cxn modelId="{947FFAC8-873B-4505-9F3C-AC2FC831F906}" type="presParOf" srcId="{C4ED3A97-04F8-4A99-ACAD-B8C3D94DD312}" destId="{01C34E49-C5D6-45F6-9020-923C2F8E8BE4}" srcOrd="0" destOrd="0" presId="urn:microsoft.com/office/officeart/2008/layout/HorizontalMultiLevelHierarchy"/>
    <dgm:cxn modelId="{8597B1EE-4668-4F40-B349-950D44CF9D98}" type="presParOf" srcId="{C4ED3A97-04F8-4A99-ACAD-B8C3D94DD312}" destId="{4FE0D451-9E5C-4B20-980B-4CBF54947CFF}" srcOrd="1" destOrd="0" presId="urn:microsoft.com/office/officeart/2008/layout/HorizontalMultiLevelHierarchy"/>
    <dgm:cxn modelId="{3B4B7CBB-135B-4681-90BD-D0351FFFA613}" type="presParOf" srcId="{707D4234-5EA3-42C1-B2FB-260A41CFB51A}" destId="{02F28E72-F30C-4600-A116-2894C4D5D7CF}" srcOrd="6" destOrd="0" presId="urn:microsoft.com/office/officeart/2008/layout/HorizontalMultiLevelHierarchy"/>
    <dgm:cxn modelId="{EC50D5BE-2A46-4126-BFF5-A75398EEB89C}" type="presParOf" srcId="{02F28E72-F30C-4600-A116-2894C4D5D7CF}" destId="{3F46BCCB-577F-419F-A8DB-6EE59A181E4C}" srcOrd="0" destOrd="0" presId="urn:microsoft.com/office/officeart/2008/layout/HorizontalMultiLevelHierarchy"/>
    <dgm:cxn modelId="{1435E9C3-64A9-4D89-94EF-F1C90CFDB73B}" type="presParOf" srcId="{707D4234-5EA3-42C1-B2FB-260A41CFB51A}" destId="{740DA3BC-0695-4A25-86EC-3886EE679F52}" srcOrd="7" destOrd="0" presId="urn:microsoft.com/office/officeart/2008/layout/HorizontalMultiLevelHierarchy"/>
    <dgm:cxn modelId="{2B99FCB6-F321-420D-94D8-0D814C6702C0}" type="presParOf" srcId="{740DA3BC-0695-4A25-86EC-3886EE679F52}" destId="{01178653-9D81-436F-9041-A4D24EAD4D97}" srcOrd="0" destOrd="0" presId="urn:microsoft.com/office/officeart/2008/layout/HorizontalMultiLevelHierarchy"/>
    <dgm:cxn modelId="{2EBD3BD1-A11F-43EE-8C6A-7A6EEAD09320}" type="presParOf" srcId="{740DA3BC-0695-4A25-86EC-3886EE679F52}" destId="{97BA715B-D6CA-4EEF-A901-B7EB0E56783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28E72-F30C-4600-A116-2894C4D5D7CF}">
      <dsp:nvSpPr>
        <dsp:cNvPr id="0" name=""/>
        <dsp:cNvSpPr/>
      </dsp:nvSpPr>
      <dsp:spPr>
        <a:xfrm>
          <a:off x="953042" y="2709333"/>
          <a:ext cx="568638" cy="1625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319" y="0"/>
              </a:lnTo>
              <a:lnTo>
                <a:pt x="284319" y="1625301"/>
              </a:lnTo>
              <a:lnTo>
                <a:pt x="568638" y="16253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76410" y="3478936"/>
        <a:ext cx="1721904" cy="86095"/>
      </dsp:txXfrm>
    </dsp:sp>
    <dsp:sp modelId="{70C28132-B92A-4D3F-BE08-34B3F1C48A3E}">
      <dsp:nvSpPr>
        <dsp:cNvPr id="0" name=""/>
        <dsp:cNvSpPr/>
      </dsp:nvSpPr>
      <dsp:spPr>
        <a:xfrm>
          <a:off x="953042" y="2709333"/>
          <a:ext cx="568638" cy="54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319" y="0"/>
              </a:lnTo>
              <a:lnTo>
                <a:pt x="284319" y="541767"/>
              </a:lnTo>
              <a:lnTo>
                <a:pt x="568638" y="5417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844659" y="2960581"/>
        <a:ext cx="785405" cy="39270"/>
      </dsp:txXfrm>
    </dsp:sp>
    <dsp:sp modelId="{2077701C-AD6E-4E8C-AA60-D024667456A8}">
      <dsp:nvSpPr>
        <dsp:cNvPr id="0" name=""/>
        <dsp:cNvSpPr/>
      </dsp:nvSpPr>
      <dsp:spPr>
        <a:xfrm>
          <a:off x="953042" y="2167566"/>
          <a:ext cx="568638" cy="541767"/>
        </a:xfrm>
        <a:custGeom>
          <a:avLst/>
          <a:gdLst/>
          <a:ahLst/>
          <a:cxnLst/>
          <a:rect l="0" t="0" r="0" b="0"/>
          <a:pathLst>
            <a:path>
              <a:moveTo>
                <a:pt x="0" y="541767"/>
              </a:moveTo>
              <a:lnTo>
                <a:pt x="284319" y="541767"/>
              </a:lnTo>
              <a:lnTo>
                <a:pt x="284319" y="0"/>
              </a:lnTo>
              <a:lnTo>
                <a:pt x="56863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844659" y="2418814"/>
        <a:ext cx="785405" cy="39270"/>
      </dsp:txXfrm>
    </dsp:sp>
    <dsp:sp modelId="{B629A4D6-4573-4279-BCE4-3F917FE309D7}">
      <dsp:nvSpPr>
        <dsp:cNvPr id="0" name=""/>
        <dsp:cNvSpPr/>
      </dsp:nvSpPr>
      <dsp:spPr>
        <a:xfrm>
          <a:off x="953042" y="1084032"/>
          <a:ext cx="568638" cy="1625301"/>
        </a:xfrm>
        <a:custGeom>
          <a:avLst/>
          <a:gdLst/>
          <a:ahLst/>
          <a:cxnLst/>
          <a:rect l="0" t="0" r="0" b="0"/>
          <a:pathLst>
            <a:path>
              <a:moveTo>
                <a:pt x="0" y="1625301"/>
              </a:moveTo>
              <a:lnTo>
                <a:pt x="284319" y="1625301"/>
              </a:lnTo>
              <a:lnTo>
                <a:pt x="284319" y="0"/>
              </a:lnTo>
              <a:lnTo>
                <a:pt x="56863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76410" y="1853635"/>
        <a:ext cx="1721904" cy="86095"/>
      </dsp:txXfrm>
    </dsp:sp>
    <dsp:sp modelId="{AE1C915F-0D82-4B9B-82D1-933EF88E8F01}">
      <dsp:nvSpPr>
        <dsp:cNvPr id="0" name=""/>
        <dsp:cNvSpPr/>
      </dsp:nvSpPr>
      <dsp:spPr>
        <a:xfrm rot="16200000">
          <a:off x="-2223083" y="2239396"/>
          <a:ext cx="5412378" cy="9398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solidFill>
                <a:srgbClr val="FF0000"/>
              </a:solidFill>
            </a:rPr>
            <a:t>Đồ chơi</a:t>
          </a:r>
          <a:r>
            <a:rPr lang="en-US" sz="3600" kern="1200" dirty="0">
              <a:solidFill>
                <a:srgbClr val="FF0000"/>
              </a:solidFill>
            </a:rPr>
            <a:t>/ </a:t>
          </a:r>
          <a:r>
            <a:rPr lang="vi-VN" sz="3600" kern="1200" dirty="0">
              <a:solidFill>
                <a:srgbClr val="FF0000"/>
              </a:solidFill>
            </a:rPr>
            <a:t>đồ dùng gia đình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-2223083" y="2239396"/>
        <a:ext cx="5412378" cy="939874"/>
      </dsp:txXfrm>
    </dsp:sp>
    <dsp:sp modelId="{35CA1DE7-A9C5-436E-A2E5-9BC282BFDF92}">
      <dsp:nvSpPr>
        <dsp:cNvPr id="0" name=""/>
        <dsp:cNvSpPr/>
      </dsp:nvSpPr>
      <dsp:spPr>
        <a:xfrm>
          <a:off x="1521681" y="650618"/>
          <a:ext cx="5608227" cy="8668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Đồ vật đó có do đâu?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(Dành dụm mua được/ do người thân tặng…)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521681" y="650618"/>
        <a:ext cx="5608227" cy="866827"/>
      </dsp:txXfrm>
    </dsp:sp>
    <dsp:sp modelId="{1E41C914-C7A1-4C8A-89D6-276A3C46C081}">
      <dsp:nvSpPr>
        <dsp:cNvPr id="0" name=""/>
        <dsp:cNvSpPr/>
      </dsp:nvSpPr>
      <dsp:spPr>
        <a:xfrm>
          <a:off x="1521681" y="1734152"/>
          <a:ext cx="6549552" cy="8668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C00000"/>
              </a:solidFill>
            </a:rPr>
            <a:t>Miêu tả đặc điểm hình dáng bên ngoài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C00000"/>
              </a:solidFill>
            </a:rPr>
            <a:t>(bé nhỏ, bằng nắm tay, màu sắc: đỏ chót, vàng rực …/ )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1521681" y="1734152"/>
        <a:ext cx="6549552" cy="866827"/>
      </dsp:txXfrm>
    </dsp:sp>
    <dsp:sp modelId="{01C34E49-C5D6-45F6-9020-923C2F8E8BE4}">
      <dsp:nvSpPr>
        <dsp:cNvPr id="0" name=""/>
        <dsp:cNvSpPr/>
      </dsp:nvSpPr>
      <dsp:spPr>
        <a:xfrm>
          <a:off x="1521681" y="2817686"/>
          <a:ext cx="8947075" cy="8668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7030A0"/>
              </a:solidFill>
            </a:rPr>
            <a:t>Đồ dùng gia đình: giúp làm sạch nhà cửa/ giúp mẹ chế biến món ăn ngon …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7030A0"/>
              </a:solidFill>
            </a:rPr>
            <a:t>Đồ chơi: giúp em vui sau giờ học căng thẳng; là người bạn ở nhà của em…</a:t>
          </a:r>
          <a:endParaRPr lang="en-US" sz="2000" kern="1200" dirty="0">
            <a:solidFill>
              <a:srgbClr val="7030A0"/>
            </a:solidFill>
          </a:endParaRPr>
        </a:p>
      </dsp:txBody>
      <dsp:txXfrm>
        <a:off x="1521681" y="2817686"/>
        <a:ext cx="8947075" cy="866827"/>
      </dsp:txXfrm>
    </dsp:sp>
    <dsp:sp modelId="{01178653-9D81-436F-9041-A4D24EAD4D97}">
      <dsp:nvSpPr>
        <dsp:cNvPr id="0" name=""/>
        <dsp:cNvSpPr/>
      </dsp:nvSpPr>
      <dsp:spPr>
        <a:xfrm>
          <a:off x="1521681" y="3901221"/>
          <a:ext cx="7160838" cy="8668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rgbClr val="7030A0"/>
              </a:solidFill>
            </a:rPr>
            <a:t>Em yêu quý đồ dùng đó thế nào? Và làm gì để bảo vệ nó?</a:t>
          </a:r>
          <a:endParaRPr lang="en-US" sz="2000" kern="1200" dirty="0">
            <a:solidFill>
              <a:srgbClr val="7030A0"/>
            </a:solidFill>
          </a:endParaRPr>
        </a:p>
      </dsp:txBody>
      <dsp:txXfrm>
        <a:off x="1521681" y="3901221"/>
        <a:ext cx="7160838" cy="866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40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13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23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83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7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83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83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8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35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618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44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4">
            <a:alphaModFix/>
          </a:blip>
          <a:srcRect l="4028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5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Tuần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972745" y="2006063"/>
            <a:ext cx="624651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ÔN TẬP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GIỮA HỌC KÌ I</a:t>
            </a:r>
            <a:endParaRPr sz="60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926783" y="3948785"/>
            <a:ext cx="45192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6000" b="0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9 - 10</a:t>
            </a:r>
            <a:endParaRPr sz="6000" b="0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>
            <a:off x="3065304" y="222871"/>
            <a:ext cx="621226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119699" y="2584686"/>
            <a:ext cx="9445416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Kể Câu chuyện bó đũa cho người thân nghe.  </a:t>
            </a:r>
            <a:endParaRPr dirty="0"/>
          </a:p>
        </p:txBody>
      </p:sp>
      <p:sp>
        <p:nvSpPr>
          <p:cNvPr id="241" name="Google Shape;241;p9"/>
          <p:cNvSpPr txBox="1"/>
          <p:nvPr/>
        </p:nvSpPr>
        <p:spPr>
          <a:xfrm>
            <a:off x="1119699" y="4762023"/>
            <a:ext cx="6525803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Xem trước bài sau: Gọi bạn</a:t>
            </a:r>
            <a:endParaRPr sz="3200" b="1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1119699" y="3252579"/>
            <a:ext cx="9445416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Ôn tập về các từ chỉ sự vật, từ chỉ hoạt động. </a:t>
            </a:r>
            <a:endParaRPr dirty="0"/>
          </a:p>
        </p:txBody>
      </p:sp>
      <p:sp>
        <p:nvSpPr>
          <p:cNvPr id="7" name="Google Shape;242;p9">
            <a:extLst>
              <a:ext uri="{FF2B5EF4-FFF2-40B4-BE49-F238E27FC236}">
                <a16:creationId xmlns:a16="http://schemas.microsoft.com/office/drawing/2014/main" id="{C0226408-D416-4962-8E57-A5B9782B0084}"/>
              </a:ext>
            </a:extLst>
          </p:cNvPr>
          <p:cNvSpPr txBox="1"/>
          <p:nvPr/>
        </p:nvSpPr>
        <p:spPr>
          <a:xfrm>
            <a:off x="1119699" y="4138303"/>
            <a:ext cx="103976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Viết lại đoạn văn tả đồ chơi hoặc đồ dùng gia đình</a:t>
            </a:r>
            <a:r>
              <a:rPr lang="en-US" sz="3200" b="1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706582" y="749942"/>
            <a:ext cx="8698936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 1. 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Ngày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xưa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ở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gia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đình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kia,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hai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anh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Lúc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nhỏ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anh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rất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hòa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thuận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Khi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lớn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lên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anh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vợ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chồng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tuy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mỗi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nhưng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vẫn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hay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va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chạm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 2. 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con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không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yêu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thương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cha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rất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phiền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hôm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ông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đặt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đũa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túi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tiền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gọi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con,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cả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gái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dâu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rể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bảo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Ai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bẻ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gãy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đũa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này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thì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cha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thưởng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cho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túi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tiền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Bốn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con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lần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lượt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bẻ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đũa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Ai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cũng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cố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hết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sức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không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sao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bẻ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gãy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được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cha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bèn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cởi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đũa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ra,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thong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thả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bẻ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gãy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từng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chiếc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cách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dễ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dàng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3. 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vây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bốn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con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cùng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nói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Thưa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cha,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lấy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từng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chiếc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mà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bẻ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thì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gì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!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Người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cha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liền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bảo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Đúng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Như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thế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con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đều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rằng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chia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lẻ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ra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thì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yếu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hợp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thì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mạnh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Vậy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con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phải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biết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thương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yêu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đùm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bọc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lẫn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đoàn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kết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thì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mới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sức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2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mạnh</a:t>
            </a:r>
            <a:r>
              <a:rPr lang="en-US" sz="2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l="8547" r="4942" b="8061"/>
          <a:stretch/>
        </p:blipFill>
        <p:spPr>
          <a:xfrm>
            <a:off x="9406881" y="0"/>
            <a:ext cx="2783759" cy="166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r="14099" b="6825"/>
          <a:stretch/>
        </p:blipFill>
        <p:spPr>
          <a:xfrm>
            <a:off x="9406880" y="3376634"/>
            <a:ext cx="2783759" cy="17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l="13169" t="9768" r="16540" b="12487"/>
          <a:stretch/>
        </p:blipFill>
        <p:spPr>
          <a:xfrm>
            <a:off x="9405518" y="5120601"/>
            <a:ext cx="2772419" cy="173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 l="3546" t="1860" r="26570" b="16589"/>
          <a:stretch/>
        </p:blipFill>
        <p:spPr>
          <a:xfrm>
            <a:off x="9408242" y="1625982"/>
            <a:ext cx="2783758" cy="17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2796435" y="165167"/>
            <a:ext cx="45192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chuyện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bó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đũa</a:t>
            </a:r>
            <a:endParaRPr sz="32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l="3052" r="10262" b="25581"/>
          <a:stretch/>
        </p:blipFill>
        <p:spPr>
          <a:xfrm>
            <a:off x="8012042" y="1906681"/>
            <a:ext cx="2799543" cy="17416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901149" y="594573"/>
            <a:ext cx="99104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Khi lớn lên tình cảm giữa anh và em như thế nào?</a:t>
            </a:r>
            <a:endParaRPr sz="24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l="13169" t="9768" r="16540" b="12487"/>
          <a:stretch/>
        </p:blipFill>
        <p:spPr>
          <a:xfrm>
            <a:off x="4138960" y="1932843"/>
            <a:ext cx="2799543" cy="1741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652647" y="1267682"/>
            <a:ext cx="2388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 Hoà thuận</a:t>
            </a:r>
            <a:endParaRPr sz="2400" b="1" i="0" u="none" strike="noStrike" cap="none" dirty="0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138960" y="1235993"/>
            <a:ext cx="28954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Không thay đổi</a:t>
            </a:r>
            <a:endParaRPr sz="2400" b="1" i="0" u="none" strike="noStrike" cap="none" dirty="0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8034709" y="1250627"/>
            <a:ext cx="30973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vi-VN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K</a:t>
            </a: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hông hoà thuận</a:t>
            </a:r>
            <a:endParaRPr sz="2400" b="1" i="0" u="none" strike="noStrike" cap="none" dirty="0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l="18837" t="21011" r="17935" b="18140"/>
          <a:stretch/>
        </p:blipFill>
        <p:spPr>
          <a:xfrm>
            <a:off x="559855" y="1959840"/>
            <a:ext cx="3207450" cy="1736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7953374" y="1198430"/>
            <a:ext cx="535133" cy="55798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901149" y="4029983"/>
            <a:ext cx="102308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Người cha nghĩ ra cách gì để khuyên bảo các con?</a:t>
            </a:r>
            <a:endParaRPr sz="24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229872" y="4703133"/>
            <a:ext cx="520175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 cha thử thách các con bẻ gãy một bó đũa để khuyên bảo các con.</a:t>
            </a:r>
            <a:endParaRPr sz="2400" b="1" i="0" u="none" strike="noStrike" cap="none" dirty="0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6">
            <a:alphaModFix/>
          </a:blip>
          <a:srcRect l="8547" r="4942" b="8061"/>
          <a:stretch/>
        </p:blipFill>
        <p:spPr>
          <a:xfrm>
            <a:off x="6808789" y="4651241"/>
            <a:ext cx="3095742" cy="1850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1609343" y="589802"/>
            <a:ext cx="84490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Vì sao cả 4 người con đều không bẻ được bó đũa?</a:t>
            </a:r>
            <a:endParaRPr sz="24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l="16986" t="1606" r="17501" b="14537"/>
          <a:stretch/>
        </p:blipFill>
        <p:spPr>
          <a:xfrm>
            <a:off x="913528" y="1266941"/>
            <a:ext cx="2402550" cy="13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r="15151" b="14858"/>
          <a:stretch/>
        </p:blipFill>
        <p:spPr>
          <a:xfrm>
            <a:off x="3612660" y="1266941"/>
            <a:ext cx="2402550" cy="135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l="3546" t="1860" r="26570" b="16589"/>
          <a:stretch/>
        </p:blipFill>
        <p:spPr>
          <a:xfrm>
            <a:off x="6311792" y="1266941"/>
            <a:ext cx="2490133" cy="135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97806" y="1256304"/>
            <a:ext cx="2391884" cy="1345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913528" y="2780061"/>
            <a:ext cx="106244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4 người con đều không bẻ được bó đũa vì họ cầm cả bó đũa để bẻ.</a:t>
            </a:r>
            <a:endParaRPr sz="2400" b="1" i="0" u="none" strike="noStrike" cap="none" dirty="0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75454" y="3416422"/>
            <a:ext cx="74431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d. Người cha bẻ gãy bó đũa bằng cách nào?</a:t>
            </a:r>
            <a:endParaRPr sz="24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7">
            <a:alphaModFix/>
          </a:blip>
          <a:srcRect r="28790" b="6825"/>
          <a:stretch/>
        </p:blipFill>
        <p:spPr>
          <a:xfrm>
            <a:off x="3316078" y="4093561"/>
            <a:ext cx="2555913" cy="19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590596" y="4021399"/>
            <a:ext cx="272548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Ông tháo bó đũa ra và bẻ từng chiếc một cho đến khi hết bó đũa.</a:t>
            </a:r>
            <a:endParaRPr sz="2400" b="1" i="0" u="none" strike="noStrike" cap="none" dirty="0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096000" y="3889942"/>
            <a:ext cx="55556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e. Người cha muốn khuyên các con điều gì?</a:t>
            </a:r>
            <a:endParaRPr sz="24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6471421" y="4689143"/>
            <a:ext cx="466100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9F4F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 cha muốn khuyên các con đoàn kết, yêu thương, quan tâm, giúp đỡ nhau.</a:t>
            </a:r>
            <a:endParaRPr sz="2400" b="1" i="0" u="none" strike="noStrike" cap="none" dirty="0">
              <a:solidFill>
                <a:srgbClr val="009F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/>
        </p:nvSpPr>
        <p:spPr>
          <a:xfrm>
            <a:off x="6898521" y="1219088"/>
            <a:ext cx="2191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endParaRPr sz="3200" b="1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759058" y="1205419"/>
            <a:ext cx="2191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endParaRPr sz="3200" b="1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889770" y="1944146"/>
            <a:ext cx="647337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và lo nghĩ, không yên lòng.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4889770" y="3349513"/>
            <a:ext cx="647337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êm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xích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mích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mâu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thuẫn</a:t>
            </a:r>
            <a:r>
              <a:rPr lang="en-US" sz="3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dirty="0"/>
          </a:p>
        </p:txBody>
      </p:sp>
      <p:sp>
        <p:nvSpPr>
          <p:cNvPr id="144" name="Google Shape;144;p5"/>
          <p:cNvSpPr/>
          <p:nvPr/>
        </p:nvSpPr>
        <p:spPr>
          <a:xfrm>
            <a:off x="4889770" y="4754880"/>
            <a:ext cx="6473376" cy="1115568"/>
          </a:xfrm>
          <a:prstGeom prst="roundRect">
            <a:avLst>
              <a:gd name="adj" fmla="val 28581"/>
            </a:avLst>
          </a:prstGeom>
          <a:solidFill>
            <a:srgbClr val="FF0D6F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tình cảm gắn bó tha thiết, quan tâm, chăm sóc hết lòng. </a:t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496417" y="1944146"/>
            <a:ext cx="2716683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 thuận</a:t>
            </a:r>
            <a:endParaRPr sz="3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496417" y="3349513"/>
            <a:ext cx="2716683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 thương</a:t>
            </a:r>
            <a:endParaRPr sz="3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496417" y="4754880"/>
            <a:ext cx="2716683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4705"/>
            </a:srgbClr>
          </a:solidFill>
          <a:ln w="38100" cap="flat" cmpd="sng">
            <a:solidFill>
              <a:srgbClr val="31538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phiền</a:t>
            </a:r>
            <a:endParaRPr sz="3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148" name="Google Shape;148;p5"/>
          <p:cNvCxnSpPr/>
          <p:nvPr/>
        </p:nvCxnSpPr>
        <p:spPr>
          <a:xfrm>
            <a:off x="3213100" y="2416825"/>
            <a:ext cx="1676670" cy="143991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"/>
          <p:cNvCxnSpPr>
            <a:endCxn id="144" idx="1"/>
          </p:cNvCxnSpPr>
          <p:nvPr/>
        </p:nvCxnSpPr>
        <p:spPr>
          <a:xfrm>
            <a:off x="3213070" y="3856764"/>
            <a:ext cx="1676700" cy="14559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"/>
          <p:cNvCxnSpPr>
            <a:endCxn id="142" idx="1"/>
          </p:cNvCxnSpPr>
          <p:nvPr/>
        </p:nvCxnSpPr>
        <p:spPr>
          <a:xfrm rot="10800000" flipH="1">
            <a:off x="3213070" y="2416825"/>
            <a:ext cx="1676700" cy="28269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5"/>
          <p:cNvSpPr txBox="1"/>
          <p:nvPr/>
        </p:nvSpPr>
        <p:spPr>
          <a:xfrm>
            <a:off x="1701810" y="505715"/>
            <a:ext cx="872645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g. Tìm từ ngữ ở cột A phù hợp với nghĩa ở cột B</a:t>
            </a:r>
            <a:endParaRPr sz="28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1957887" y="214703"/>
            <a:ext cx="945618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h. Xếp các từ sau đây vào các nhóm thích hợp.</a:t>
            </a:r>
            <a:endParaRPr sz="2800" b="1" i="0" u="none" strike="noStrike" cap="none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" name="Picture 23">
            <a:extLst>
              <a:ext uri="{FF2B5EF4-FFF2-40B4-BE49-F238E27FC236}">
                <a16:creationId xmlns:a16="http://schemas.microsoft.com/office/drawing/2014/main" id="{8A959211-62B3-4D9A-B651-9BBBF95909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6650" t="49226" r="7878" b="24274"/>
          <a:stretch/>
        </p:blipFill>
        <p:spPr>
          <a:xfrm>
            <a:off x="9308386" y="4472512"/>
            <a:ext cx="2115963" cy="2037537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44BD27C4-DC2E-4F48-87C7-35A4CBB13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025" t="47604" r="64168" b="26508"/>
          <a:stretch/>
        </p:blipFill>
        <p:spPr>
          <a:xfrm>
            <a:off x="424091" y="4355667"/>
            <a:ext cx="2161946" cy="1990486"/>
          </a:xfrm>
          <a:prstGeom prst="rect">
            <a:avLst/>
          </a:prstGeom>
        </p:spPr>
      </p:pic>
      <p:grpSp>
        <p:nvGrpSpPr>
          <p:cNvPr id="39" name="Google Shape;170;p6">
            <a:extLst>
              <a:ext uri="{FF2B5EF4-FFF2-40B4-BE49-F238E27FC236}">
                <a16:creationId xmlns:a16="http://schemas.microsoft.com/office/drawing/2014/main" id="{85C68C23-BCA5-4AD5-B857-B748AB8C66FB}"/>
              </a:ext>
            </a:extLst>
          </p:cNvPr>
          <p:cNvGrpSpPr/>
          <p:nvPr/>
        </p:nvGrpSpPr>
        <p:grpSpPr>
          <a:xfrm rot="1569221">
            <a:off x="2275745" y="1545279"/>
            <a:ext cx="2357046" cy="745236"/>
            <a:chOff x="4876800" y="2021305"/>
            <a:chExt cx="2438400" cy="1270535"/>
          </a:xfrm>
        </p:grpSpPr>
        <p:pic>
          <p:nvPicPr>
            <p:cNvPr id="40" name="Google Shape;171;p6">
              <a:extLst>
                <a:ext uri="{FF2B5EF4-FFF2-40B4-BE49-F238E27FC236}">
                  <a16:creationId xmlns:a16="http://schemas.microsoft.com/office/drawing/2014/main" id="{A72EE7E4-BB9C-4CED-B987-225079428CD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172;p6">
              <a:extLst>
                <a:ext uri="{FF2B5EF4-FFF2-40B4-BE49-F238E27FC236}">
                  <a16:creationId xmlns:a16="http://schemas.microsoft.com/office/drawing/2014/main" id="{C5A322CB-082E-44B5-9EDF-0C012AAF199D}"/>
                </a:ext>
              </a:extLst>
            </p:cNvPr>
            <p:cNvSpPr txBox="1"/>
            <p:nvPr/>
          </p:nvSpPr>
          <p:spPr>
            <a:xfrm>
              <a:off x="5618133" y="2065690"/>
              <a:ext cx="909123" cy="584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"/>
                  <a:ea typeface="Arial Rounded"/>
                  <a:cs typeface="Arial Rounded"/>
                  <a:sym typeface="Arial Rounded"/>
                </a:rPr>
                <a:t>gọi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BB6CF614-71E5-40CF-9B72-9B9E0A6CDD36}"/>
              </a:ext>
            </a:extLst>
          </p:cNvPr>
          <p:cNvGrpSpPr/>
          <p:nvPr/>
        </p:nvGrpSpPr>
        <p:grpSpPr>
          <a:xfrm>
            <a:off x="4158782" y="845738"/>
            <a:ext cx="1875251" cy="778680"/>
            <a:chOff x="3993258" y="1106378"/>
            <a:chExt cx="1856037" cy="878550"/>
          </a:xfrm>
        </p:grpSpPr>
        <p:pic>
          <p:nvPicPr>
            <p:cNvPr id="49" name="Google Shape;180;p6">
              <a:extLst>
                <a:ext uri="{FF2B5EF4-FFF2-40B4-BE49-F238E27FC236}">
                  <a16:creationId xmlns:a16="http://schemas.microsoft.com/office/drawing/2014/main" id="{349FDFC0-57B1-4821-9F4A-D511C7E4CA7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 rot="20429606">
              <a:off x="3993258" y="1106378"/>
              <a:ext cx="1856037" cy="8785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3CC19B26-5133-4DE4-BCB1-D45E3EE961CE}"/>
                </a:ext>
              </a:extLst>
            </p:cNvPr>
            <p:cNvGrpSpPr/>
            <p:nvPr/>
          </p:nvGrpSpPr>
          <p:grpSpPr>
            <a:xfrm>
              <a:off x="4418123" y="1142009"/>
              <a:ext cx="1054506" cy="803370"/>
              <a:chOff x="5426884" y="1625441"/>
              <a:chExt cx="1054506" cy="803370"/>
            </a:xfrm>
          </p:grpSpPr>
          <p:sp>
            <p:nvSpPr>
              <p:cNvPr id="2" name="Sao: 10 Cánh 1">
                <a:extLst>
                  <a:ext uri="{FF2B5EF4-FFF2-40B4-BE49-F238E27FC236}">
                    <a16:creationId xmlns:a16="http://schemas.microsoft.com/office/drawing/2014/main" id="{A543BDBD-94EB-4904-85B7-F2C85B8CBF7E}"/>
                  </a:ext>
                </a:extLst>
              </p:cNvPr>
              <p:cNvSpPr/>
              <p:nvPr/>
            </p:nvSpPr>
            <p:spPr>
              <a:xfrm>
                <a:off x="5435060" y="1625441"/>
                <a:ext cx="1046330" cy="803370"/>
              </a:xfrm>
              <a:prstGeom prst="star10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Google Shape;181;p6">
                <a:extLst>
                  <a:ext uri="{FF2B5EF4-FFF2-40B4-BE49-F238E27FC236}">
                    <a16:creationId xmlns:a16="http://schemas.microsoft.com/office/drawing/2014/main" id="{D8FCF497-6064-404C-ACC2-F565595E49D0}"/>
                  </a:ext>
                </a:extLst>
              </p:cNvPr>
              <p:cNvSpPr txBox="1"/>
              <p:nvPr/>
            </p:nvSpPr>
            <p:spPr>
              <a:xfrm rot="21075932">
                <a:off x="5426884" y="1653027"/>
                <a:ext cx="915254" cy="4751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Rounded"/>
                    <a:ea typeface="Arial Rounded"/>
                    <a:cs typeface="Arial Rounded"/>
                    <a:sym typeface="Arial Rounded"/>
                  </a:rPr>
                  <a:t>nhà</a:t>
                </a:r>
                <a:endPara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</p:grpSp>
      </p:grpSp>
      <p:grpSp>
        <p:nvGrpSpPr>
          <p:cNvPr id="51" name="Google Shape;182;p6">
            <a:extLst>
              <a:ext uri="{FF2B5EF4-FFF2-40B4-BE49-F238E27FC236}">
                <a16:creationId xmlns:a16="http://schemas.microsoft.com/office/drawing/2014/main" id="{71CE755B-4742-4A4D-9726-A3C39C930595}"/>
              </a:ext>
            </a:extLst>
          </p:cNvPr>
          <p:cNvGrpSpPr/>
          <p:nvPr/>
        </p:nvGrpSpPr>
        <p:grpSpPr>
          <a:xfrm rot="174151">
            <a:off x="7137628" y="2022685"/>
            <a:ext cx="2305625" cy="691219"/>
            <a:chOff x="4876800" y="1986795"/>
            <a:chExt cx="2438400" cy="1305045"/>
          </a:xfrm>
        </p:grpSpPr>
        <p:pic>
          <p:nvPicPr>
            <p:cNvPr id="52" name="Google Shape;183;p6">
              <a:extLst>
                <a:ext uri="{FF2B5EF4-FFF2-40B4-BE49-F238E27FC236}">
                  <a16:creationId xmlns:a16="http://schemas.microsoft.com/office/drawing/2014/main" id="{E9925125-1F1E-4AE5-92A5-B3C626CD5F9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4118" b="23777"/>
            <a:stretch/>
          </p:blipFill>
          <p:spPr>
            <a:xfrm>
              <a:off x="4876800" y="2021305"/>
              <a:ext cx="2438400" cy="1270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184;p6">
              <a:extLst>
                <a:ext uri="{FF2B5EF4-FFF2-40B4-BE49-F238E27FC236}">
                  <a16:creationId xmlns:a16="http://schemas.microsoft.com/office/drawing/2014/main" id="{6D2945AF-2E57-40C8-9EC7-00A06D87BF5B}"/>
                </a:ext>
              </a:extLst>
            </p:cNvPr>
            <p:cNvSpPr txBox="1"/>
            <p:nvPr/>
          </p:nvSpPr>
          <p:spPr>
            <a:xfrm>
              <a:off x="5630720" y="1986795"/>
              <a:ext cx="909123" cy="584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"/>
                  <a:ea typeface="Arial Rounded"/>
                  <a:cs typeface="Arial Rounded"/>
                  <a:sym typeface="Arial Rounded"/>
                </a:rPr>
                <a:t>nói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4F575ED8-F964-472B-AF72-ACEBB7692945}"/>
              </a:ext>
            </a:extLst>
          </p:cNvPr>
          <p:cNvGrpSpPr/>
          <p:nvPr/>
        </p:nvGrpSpPr>
        <p:grpSpPr>
          <a:xfrm rot="20994860">
            <a:off x="6984909" y="830029"/>
            <a:ext cx="1964562" cy="944373"/>
            <a:chOff x="8465830" y="724512"/>
            <a:chExt cx="1964562" cy="1281817"/>
          </a:xfrm>
        </p:grpSpPr>
        <p:pic>
          <p:nvPicPr>
            <p:cNvPr id="37" name="Google Shape;168;p6">
              <a:extLst>
                <a:ext uri="{FF2B5EF4-FFF2-40B4-BE49-F238E27FC236}">
                  <a16:creationId xmlns:a16="http://schemas.microsoft.com/office/drawing/2014/main" id="{60BA6B66-76E7-43FF-BCA7-E9301F2D55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 rot="1462782">
              <a:off x="8465830" y="727693"/>
              <a:ext cx="1964562" cy="113085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4F607FE4-EB6E-4D5E-A8CB-63D30E7BB43A}"/>
                </a:ext>
              </a:extLst>
            </p:cNvPr>
            <p:cNvGrpSpPr/>
            <p:nvPr/>
          </p:nvGrpSpPr>
          <p:grpSpPr>
            <a:xfrm rot="2710919">
              <a:off x="8889906" y="963736"/>
              <a:ext cx="1281817" cy="803370"/>
              <a:chOff x="5435059" y="1625441"/>
              <a:chExt cx="1281817" cy="803370"/>
            </a:xfrm>
          </p:grpSpPr>
          <p:sp>
            <p:nvSpPr>
              <p:cNvPr id="60" name="Sao: 10 Cánh 59">
                <a:extLst>
                  <a:ext uri="{FF2B5EF4-FFF2-40B4-BE49-F238E27FC236}">
                    <a16:creationId xmlns:a16="http://schemas.microsoft.com/office/drawing/2014/main" id="{89E18874-82E8-46F6-AB1F-66FC3E95CDA4}"/>
                  </a:ext>
                </a:extLst>
              </p:cNvPr>
              <p:cNvSpPr/>
              <p:nvPr/>
            </p:nvSpPr>
            <p:spPr>
              <a:xfrm>
                <a:off x="5435059" y="1625441"/>
                <a:ext cx="1281817" cy="803370"/>
              </a:xfrm>
              <a:prstGeom prst="star10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Google Shape;181;p6">
                <a:extLst>
                  <a:ext uri="{FF2B5EF4-FFF2-40B4-BE49-F238E27FC236}">
                    <a16:creationId xmlns:a16="http://schemas.microsoft.com/office/drawing/2014/main" id="{614FA775-332F-45FD-9098-C5209BC6F2C7}"/>
                  </a:ext>
                </a:extLst>
              </p:cNvPr>
              <p:cNvSpPr txBox="1"/>
              <p:nvPr/>
            </p:nvSpPr>
            <p:spPr>
              <a:xfrm rot="20429606">
                <a:off x="5445295" y="1695609"/>
                <a:ext cx="1232385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Rounded"/>
                    <a:ea typeface="Arial Rounded"/>
                    <a:cs typeface="Arial Rounded"/>
                    <a:sym typeface="Arial Rounded"/>
                  </a:rPr>
                  <a:t>đặt</a:t>
                </a:r>
                <a:endPara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</p:grpSp>
      </p:grpSp>
      <p:grpSp>
        <p:nvGrpSpPr>
          <p:cNvPr id="62" name="Group 37">
            <a:extLst>
              <a:ext uri="{FF2B5EF4-FFF2-40B4-BE49-F238E27FC236}">
                <a16:creationId xmlns:a16="http://schemas.microsoft.com/office/drawing/2014/main" id="{B58D4E0D-29CA-421B-A990-224F065F6D66}"/>
              </a:ext>
            </a:extLst>
          </p:cNvPr>
          <p:cNvGrpSpPr/>
          <p:nvPr/>
        </p:nvGrpSpPr>
        <p:grpSpPr>
          <a:xfrm rot="21178455">
            <a:off x="4810478" y="1531003"/>
            <a:ext cx="2571305" cy="609087"/>
            <a:chOff x="964136" y="2591222"/>
            <a:chExt cx="1624988" cy="520504"/>
          </a:xfrm>
        </p:grpSpPr>
        <p:pic>
          <p:nvPicPr>
            <p:cNvPr id="63" name="Picture 8" descr="Wrapped candy cartoon - Transparent PNG &amp;amp; SVG vector file">
              <a:extLst>
                <a:ext uri="{FF2B5EF4-FFF2-40B4-BE49-F238E27FC236}">
                  <a16:creationId xmlns:a16="http://schemas.microsoft.com/office/drawing/2014/main" id="{243885BB-FA43-4297-A368-59C6FC8D97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15" b="35254"/>
            <a:stretch/>
          </p:blipFill>
          <p:spPr bwMode="auto">
            <a:xfrm>
              <a:off x="964136" y="2591222"/>
              <a:ext cx="1624988" cy="52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39">
              <a:extLst>
                <a:ext uri="{FF2B5EF4-FFF2-40B4-BE49-F238E27FC236}">
                  <a16:creationId xmlns:a16="http://schemas.microsoft.com/office/drawing/2014/main" id="{25235190-3330-4604-9C10-72D7A86319A7}"/>
                </a:ext>
              </a:extLst>
            </p:cNvPr>
            <p:cNvSpPr txBox="1"/>
            <p:nvPr/>
          </p:nvSpPr>
          <p:spPr>
            <a:xfrm>
              <a:off x="1286123" y="2660505"/>
              <a:ext cx="987872" cy="4208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softEdge rad="63500"/>
            </a:effectLst>
          </p:spPr>
          <p:txBody>
            <a:bodyPr wrap="square" tIns="0" bIns="0" rtlCol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</a:rPr>
                <a:t>bó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</a:rPr>
                <a:t>đũa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14D3167-8272-4907-9214-899A69D98A19}"/>
              </a:ext>
            </a:extLst>
          </p:cNvPr>
          <p:cNvGrpSpPr/>
          <p:nvPr/>
        </p:nvGrpSpPr>
        <p:grpSpPr>
          <a:xfrm rot="18971725">
            <a:off x="3525502" y="2465771"/>
            <a:ext cx="1996738" cy="1115287"/>
            <a:chOff x="3444018" y="3767038"/>
            <a:chExt cx="1964562" cy="1488319"/>
          </a:xfrm>
        </p:grpSpPr>
        <p:pic>
          <p:nvPicPr>
            <p:cNvPr id="43" name="Google Shape;174;p6">
              <a:extLst>
                <a:ext uri="{FF2B5EF4-FFF2-40B4-BE49-F238E27FC236}">
                  <a16:creationId xmlns:a16="http://schemas.microsoft.com/office/drawing/2014/main" id="{0D129E93-292E-4CC0-9A3D-48EFB444485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 rot="1945887">
              <a:off x="3444018" y="3896399"/>
              <a:ext cx="1964562" cy="113085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" name="Nhóm 65">
              <a:extLst>
                <a:ext uri="{FF2B5EF4-FFF2-40B4-BE49-F238E27FC236}">
                  <a16:creationId xmlns:a16="http://schemas.microsoft.com/office/drawing/2014/main" id="{1DA93061-C825-4313-A140-90955D08A297}"/>
                </a:ext>
              </a:extLst>
            </p:cNvPr>
            <p:cNvGrpSpPr/>
            <p:nvPr/>
          </p:nvGrpSpPr>
          <p:grpSpPr>
            <a:xfrm rot="2710919">
              <a:off x="3707035" y="4109513"/>
              <a:ext cx="1488319" cy="803370"/>
              <a:chOff x="5212618" y="1585017"/>
              <a:chExt cx="1488319" cy="803370"/>
            </a:xfrm>
          </p:grpSpPr>
          <p:sp>
            <p:nvSpPr>
              <p:cNvPr id="67" name="Sao: 10 Cánh 66">
                <a:extLst>
                  <a:ext uri="{FF2B5EF4-FFF2-40B4-BE49-F238E27FC236}">
                    <a16:creationId xmlns:a16="http://schemas.microsoft.com/office/drawing/2014/main" id="{C5769B8E-C285-471E-9731-87A5E81A5E48}"/>
                  </a:ext>
                </a:extLst>
              </p:cNvPr>
              <p:cNvSpPr/>
              <p:nvPr/>
            </p:nvSpPr>
            <p:spPr>
              <a:xfrm>
                <a:off x="5433741" y="1585017"/>
                <a:ext cx="1046330" cy="803370"/>
              </a:xfrm>
              <a:prstGeom prst="star10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Google Shape;181;p6">
                <a:extLst>
                  <a:ext uri="{FF2B5EF4-FFF2-40B4-BE49-F238E27FC236}">
                    <a16:creationId xmlns:a16="http://schemas.microsoft.com/office/drawing/2014/main" id="{26AD3A34-548A-4D69-A51D-8004C5C143D9}"/>
                  </a:ext>
                </a:extLst>
              </p:cNvPr>
              <p:cNvSpPr txBox="1"/>
              <p:nvPr/>
            </p:nvSpPr>
            <p:spPr>
              <a:xfrm rot="20429606">
                <a:off x="5212618" y="1696421"/>
                <a:ext cx="1488319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b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Rounded"/>
                    <a:ea typeface="Arial Rounded"/>
                    <a:cs typeface="Arial Rounded"/>
                    <a:sym typeface="Arial Rounded"/>
                  </a:rPr>
                  <a:t>ẻ</a:t>
                </a:r>
                <a:endPara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</p:grp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1EDCF9CD-8A42-46AD-BDCF-A4FFC606EF23}"/>
              </a:ext>
            </a:extLst>
          </p:cNvPr>
          <p:cNvGrpSpPr/>
          <p:nvPr/>
        </p:nvGrpSpPr>
        <p:grpSpPr>
          <a:xfrm>
            <a:off x="6104298" y="2605218"/>
            <a:ext cx="1961716" cy="788829"/>
            <a:chOff x="6563010" y="4189595"/>
            <a:chExt cx="1964563" cy="1130853"/>
          </a:xfrm>
        </p:grpSpPr>
        <p:pic>
          <p:nvPicPr>
            <p:cNvPr id="46" name="Google Shape;177;p6">
              <a:extLst>
                <a:ext uri="{FF2B5EF4-FFF2-40B4-BE49-F238E27FC236}">
                  <a16:creationId xmlns:a16="http://schemas.microsoft.com/office/drawing/2014/main" id="{851C88E3-0D2E-4BF7-B8FD-CC3BDFF6943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724" t="28738" r="27542" b="39248"/>
            <a:stretch/>
          </p:blipFill>
          <p:spPr>
            <a:xfrm rot="806173">
              <a:off x="6563010" y="4189595"/>
              <a:ext cx="1964563" cy="113085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0CB4D30-FE83-4843-BAC9-5C5A04CE2759}"/>
                </a:ext>
              </a:extLst>
            </p:cNvPr>
            <p:cNvGrpSpPr/>
            <p:nvPr/>
          </p:nvGrpSpPr>
          <p:grpSpPr>
            <a:xfrm rot="1733080">
              <a:off x="7064690" y="4337558"/>
              <a:ext cx="1046330" cy="853777"/>
              <a:chOff x="5435060" y="1575034"/>
              <a:chExt cx="1046330" cy="853777"/>
            </a:xfrm>
          </p:grpSpPr>
          <p:sp>
            <p:nvSpPr>
              <p:cNvPr id="70" name="Sao: 10 Cánh 69">
                <a:extLst>
                  <a:ext uri="{FF2B5EF4-FFF2-40B4-BE49-F238E27FC236}">
                    <a16:creationId xmlns:a16="http://schemas.microsoft.com/office/drawing/2014/main" id="{F47DD1A2-CBE1-4B5B-8EE5-EE8828DA3002}"/>
                  </a:ext>
                </a:extLst>
              </p:cNvPr>
              <p:cNvSpPr/>
              <p:nvPr/>
            </p:nvSpPr>
            <p:spPr>
              <a:xfrm>
                <a:off x="5435060" y="1625441"/>
                <a:ext cx="1046330" cy="803370"/>
              </a:xfrm>
              <a:prstGeom prst="star10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Google Shape;181;p6">
                <a:extLst>
                  <a:ext uri="{FF2B5EF4-FFF2-40B4-BE49-F238E27FC236}">
                    <a16:creationId xmlns:a16="http://schemas.microsoft.com/office/drawing/2014/main" id="{8B3A3920-05B2-444E-B827-A5FEA6E44C29}"/>
                  </a:ext>
                </a:extLst>
              </p:cNvPr>
              <p:cNvSpPr txBox="1"/>
              <p:nvPr/>
            </p:nvSpPr>
            <p:spPr>
              <a:xfrm rot="21122136">
                <a:off x="5445768" y="1575034"/>
                <a:ext cx="915254" cy="584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Rounded"/>
                    <a:ea typeface="Arial Rounded"/>
                    <a:cs typeface="Arial Rounded"/>
                    <a:sym typeface="Arial Rounded"/>
                  </a:rPr>
                  <a:t>túi</a:t>
                </a:r>
                <a:endParaRPr kumimoji="0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Rounded"/>
                  <a:ea typeface="Arial Rounded"/>
                  <a:cs typeface="Arial Rounded"/>
                  <a:sym typeface="Arial Rounded"/>
                </a:endParaRPr>
              </a:p>
            </p:txBody>
          </p:sp>
        </p:grpSp>
      </p:grpSp>
      <p:sp>
        <p:nvSpPr>
          <p:cNvPr id="11" name="Mặt trăng 10">
            <a:extLst>
              <a:ext uri="{FF2B5EF4-FFF2-40B4-BE49-F238E27FC236}">
                <a16:creationId xmlns:a16="http://schemas.microsoft.com/office/drawing/2014/main" id="{064A3279-C7D4-42A7-BBCA-9016A7106DB6}"/>
              </a:ext>
            </a:extLst>
          </p:cNvPr>
          <p:cNvSpPr/>
          <p:nvPr/>
        </p:nvSpPr>
        <p:spPr>
          <a:xfrm rot="19155489">
            <a:off x="325578" y="5568040"/>
            <a:ext cx="679240" cy="1050416"/>
          </a:xfrm>
          <a:prstGeom prst="moon">
            <a:avLst/>
          </a:prstGeom>
          <a:solidFill>
            <a:srgbClr val="FFD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ặt trăng 80">
            <a:extLst>
              <a:ext uri="{FF2B5EF4-FFF2-40B4-BE49-F238E27FC236}">
                <a16:creationId xmlns:a16="http://schemas.microsoft.com/office/drawing/2014/main" id="{4D2A7520-55CC-4C50-A4B5-AF2F66B27AFC}"/>
              </a:ext>
            </a:extLst>
          </p:cNvPr>
          <p:cNvSpPr/>
          <p:nvPr/>
        </p:nvSpPr>
        <p:spPr>
          <a:xfrm rot="13391823">
            <a:off x="10881318" y="5757642"/>
            <a:ext cx="716221" cy="1050416"/>
          </a:xfrm>
          <a:prstGeom prst="moon">
            <a:avLst/>
          </a:prstGeom>
          <a:solidFill>
            <a:srgbClr val="FFD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18112 -2.59259E-6 C -0.26224 -2.59259E-6 -0.36211 0.09051 -0.36211 0.16412 L -0.36211 0.3282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15208 -2.59259E-6 C -0.22031 -2.59259E-6 -0.30417 0.08403 -0.30417 0.15255 L -0.30417 0.30533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23867 1.48148E-6 C -0.3457 1.48148E-6 -0.47734 -0.02662 -0.47734 -0.04815 L -0.47734 -0.096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3.75E-6 0.10556 C -3.75E-6 0.15301 0.13295 0.21134 0.24089 0.21134 L 0.48177 0.21134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9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2.08333E-6 0.10069 C 2.08333E-6 0.1456 0.05091 0.20139 0.09232 0.20139 L 0.18463 0.2013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0.08287 C -3.33333E-6 0.11991 0.1698 0.1662 0.30769 0.1662 L 0.61576 0.1662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4.58333E-6 0.05834 C 4.58333E-6 0.08473 0.0651 0.1176 0.11809 0.1176 L 0.23671 0.117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ơ đồ 5">
            <a:extLst>
              <a:ext uri="{FF2B5EF4-FFF2-40B4-BE49-F238E27FC236}">
                <a16:creationId xmlns:a16="http://schemas.microsoft.com/office/drawing/2014/main" id="{DCA8F021-E05A-4688-919D-AFF5B4856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922930"/>
              </p:ext>
            </p:extLst>
          </p:nvPr>
        </p:nvGraphicFramePr>
        <p:xfrm>
          <a:off x="1028711" y="622685"/>
          <a:ext cx="104819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40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/>
          <p:nvPr/>
        </p:nvSpPr>
        <p:spPr>
          <a:xfrm>
            <a:off x="1605544" y="387247"/>
            <a:ext cx="94042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3 – 4 câu giới thiệu về một món đồ chơi hoặc một đồ dùng gia đình.</a:t>
            </a:r>
            <a:endParaRPr sz="3200" b="1" dirty="0">
              <a:solidFill>
                <a:srgbClr val="0099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91439" y="135410"/>
            <a:ext cx="918203" cy="744971"/>
          </a:xfrm>
          <a:prstGeom prst="ellipse">
            <a:avLst/>
          </a:prstGeom>
          <a:solidFill>
            <a:srgbClr val="009F4F"/>
          </a:solidFill>
          <a:ln w="12700" cap="flat" cmpd="sng">
            <a:solidFill>
              <a:srgbClr val="009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14</a:t>
            </a:r>
            <a:endParaRPr/>
          </a:p>
        </p:txBody>
      </p:sp>
      <p:sp>
        <p:nvSpPr>
          <p:cNvPr id="229" name="Google Shape;229;p8"/>
          <p:cNvSpPr txBox="1"/>
          <p:nvPr/>
        </p:nvSpPr>
        <p:spPr>
          <a:xfrm>
            <a:off x="1064430" y="1369100"/>
            <a:ext cx="10822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G:</a:t>
            </a:r>
            <a:endParaRPr sz="3200" b="1" i="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1841849" y="1490805"/>
            <a:ext cx="940420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Rounded"/>
              <a:buChar char="-"/>
            </a:pPr>
            <a:r>
              <a:rPr lang="en-US" sz="3200" b="1" i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Đồ vật em muốn giới thiệu là gì</a:t>
            </a:r>
            <a:r>
              <a:rPr lang="en-US" sz="32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Rounded"/>
              <a:buChar char="-"/>
            </a:pPr>
            <a:r>
              <a:rPr lang="en-US" sz="32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Đồ vật đó từ đâu mà có?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Rounded"/>
              <a:buChar char="-"/>
            </a:pPr>
            <a:r>
              <a:rPr lang="en-US" sz="3200" b="1" i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</a:t>
            </a: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suy nghĩ gì về ích lợi của đồ vật đó?</a:t>
            </a:r>
            <a:endParaRPr sz="3200" b="1" i="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596434" y="2978269"/>
            <a:ext cx="17134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Ví dụ:</a:t>
            </a:r>
            <a:endParaRPr sz="3200" b="1" i="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670192" y="3586646"/>
            <a:ext cx="1085161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Sinh nhật lần thứ </a:t>
            </a:r>
            <a:r>
              <a:rPr lang="vi-VN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sáu</a:t>
            </a:r>
            <a:r>
              <a:rPr lang="en-US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, mẹ mua cho em </a:t>
            </a:r>
            <a:r>
              <a:rPr lang="en-US" sz="3200" b="1" i="0" dirty="0" err="1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mŎ</a:t>
            </a:r>
            <a:r>
              <a:rPr lang="en-US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bé búp bê thật xinh xắn. </a:t>
            </a:r>
            <a:r>
              <a:rPr lang="en-US" sz="3200" b="1" i="0" dirty="0" err="1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KhǨc</a:t>
            </a:r>
            <a:r>
              <a:rPr lang="en-US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trên thân mình của </a:t>
            </a:r>
            <a:r>
              <a:rPr lang="vi-VN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búp bê</a:t>
            </a:r>
            <a:r>
              <a:rPr lang="en-US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là </a:t>
            </a:r>
            <a:r>
              <a:rPr lang="en-US" sz="3200" b="1" i="0" dirty="0" err="1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mŎ</a:t>
            </a:r>
            <a:r>
              <a:rPr lang="en-US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bộ quần áo </a:t>
            </a:r>
            <a:r>
              <a:rPr lang="vi-VN" sz="3200" b="1" i="0" dirty="0" err="1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hĢ</a:t>
            </a:r>
            <a:r>
              <a:rPr lang="en-US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thƟ</a:t>
            </a:r>
            <a:r>
              <a:rPr lang="en-US" sz="3200" b="1" i="0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trang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và vô cùng bắt mắt.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Mĕ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khi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ch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Π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vƞ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ngưƟ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 bạn nhỏ này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em rất vui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. Em yêu quý bé búp bê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và luôn nâng niu bé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 Rounded"/>
                <a:cs typeface="Arial Rounded"/>
                <a:sym typeface="Arial Rounded"/>
              </a:rPr>
              <a:t>.</a:t>
            </a:r>
            <a:endParaRPr sz="3200" b="1" i="0" dirty="0">
              <a:solidFill>
                <a:srgbClr val="002060"/>
              </a:solidFill>
              <a:latin typeface="HP001 4 hàng" panose="020B0603050302020204" pitchFamily="34" charset="0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AB2DE-62D2-4299-97B8-35730235371F}"/>
              </a:ext>
            </a:extLst>
          </p:cNvPr>
          <p:cNvSpPr/>
          <p:nvPr/>
        </p:nvSpPr>
        <p:spPr>
          <a:xfrm>
            <a:off x="1592494" y="924674"/>
            <a:ext cx="9421403" cy="50959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66071-E015-4BAF-8C63-5F5C1AB8D046}"/>
              </a:ext>
            </a:extLst>
          </p:cNvPr>
          <p:cNvSpPr txBox="1"/>
          <p:nvPr/>
        </p:nvSpPr>
        <p:spPr>
          <a:xfrm>
            <a:off x="1800189" y="1628507"/>
            <a:ext cx="89363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200" b="1" i="0" dirty="0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búp bê này là quà mà bố tặng em nhân dịp sinh nhật. Em đã đặt cho nó cái tên là Rose. </a:t>
            </a:r>
            <a:r>
              <a:rPr lang="vi-VN" sz="3200" b="1" i="0" dirty="0" err="1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Rose</a:t>
            </a:r>
            <a:r>
              <a:rPr lang="vi-VN" sz="3200" b="1" i="0" dirty="0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mặc </a:t>
            </a:r>
            <a:r>
              <a:rPr lang="vi-VN" sz="3200" b="1" i="0" dirty="0" err="1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</a:t>
            </a:r>
            <a:r>
              <a:rPr lang="vi-VN" sz="3200" b="1" i="0" dirty="0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bộ váy dài màu hồng rất đáng yêu. Khuôn mặt của nó rất xinh đẹp. Nhưng em thích nhất là mái </a:t>
            </a:r>
            <a:r>
              <a:rPr lang="vi-VN" sz="3200" b="1" i="0" dirty="0" err="1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tŉ</a:t>
            </a:r>
            <a:r>
              <a:rPr lang="vi-VN" sz="3200" b="1" i="0" dirty="0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vàng óng, mềm </a:t>
            </a:r>
            <a:r>
              <a:rPr lang="vi-VN" sz="3200" b="1" i="0" dirty="0" err="1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mưĜ</a:t>
            </a:r>
            <a:r>
              <a:rPr lang="vi-VN" sz="3200" b="1" i="0" dirty="0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của Rose. </a:t>
            </a:r>
            <a:r>
              <a:rPr lang="vi-VN" sz="3200" b="1" i="0" dirty="0" err="1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Mĕ</a:t>
            </a:r>
            <a:r>
              <a:rPr lang="vi-VN" sz="3200" b="1" i="0" dirty="0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ở nhà, em lại ch</a:t>
            </a:r>
            <a:r>
              <a:rPr lang="el-GR" sz="3200" b="1" i="0" dirty="0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</a:t>
            </a:r>
            <a:r>
              <a:rPr lang="vi-VN" sz="3200" b="1" i="0" dirty="0">
                <a:effectLst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cùng vƞ búp bê. Em rất yêu mến Rose.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616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844</Words>
  <Application>Microsoft Office PowerPoint</Application>
  <PresentationFormat>Widescreen</PresentationFormat>
  <Paragraphs>67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</vt:lpstr>
      <vt:lpstr>Arial-Rounded</vt:lpstr>
      <vt:lpstr>Calibri</vt:lpstr>
      <vt:lpstr>HP001 4 hàng</vt:lpstr>
      <vt:lpstr>Times New Roman</vt:lpstr>
      <vt:lpstr>UTM Avo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Thị Mai Hương</dc:creator>
  <cp:lastModifiedBy>Trang Thu</cp:lastModifiedBy>
  <cp:revision>20</cp:revision>
  <dcterms:created xsi:type="dcterms:W3CDTF">2019-11-27T07:37:57Z</dcterms:created>
  <dcterms:modified xsi:type="dcterms:W3CDTF">2021-11-04T15:16:49Z</dcterms:modified>
</cp:coreProperties>
</file>