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1.bin" ContentType="application/vnd.ms-office.activeX"/>
  <Override PartName="/ppt/activeX/activeX2.xml" ContentType="application/vnd.ms-office.activeX+xml"/>
  <Override PartName="/ppt/activeX/activeX2.bin" ContentType="application/vnd.ms-office.activeX"/>
  <Override PartName="/ppt/activeX/activeX3.xml" ContentType="application/vnd.ms-office.activeX+xml"/>
  <Override PartName="/ppt/activeX/activeX3.bin" ContentType="application/vnd.ms-office.activeX"/>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6" r:id="rId2"/>
    <p:sldMasterId id="2147483710" r:id="rId3"/>
    <p:sldMasterId id="2147483724" r:id="rId4"/>
  </p:sldMasterIdLst>
  <p:notesMasterIdLst>
    <p:notesMasterId r:id="rId25"/>
  </p:notesMasterIdLst>
  <p:sldIdLst>
    <p:sldId id="322" r:id="rId5"/>
    <p:sldId id="341" r:id="rId6"/>
    <p:sldId id="333" r:id="rId7"/>
    <p:sldId id="334" r:id="rId8"/>
    <p:sldId id="335" r:id="rId9"/>
    <p:sldId id="336" r:id="rId10"/>
    <p:sldId id="345" r:id="rId11"/>
    <p:sldId id="337" r:id="rId12"/>
    <p:sldId id="338" r:id="rId13"/>
    <p:sldId id="342" r:id="rId14"/>
    <p:sldId id="257" r:id="rId15"/>
    <p:sldId id="259" r:id="rId16"/>
    <p:sldId id="260" r:id="rId17"/>
    <p:sldId id="261" r:id="rId18"/>
    <p:sldId id="262" r:id="rId19"/>
    <p:sldId id="355" r:id="rId20"/>
    <p:sldId id="344" r:id="rId21"/>
    <p:sldId id="316" r:id="rId22"/>
    <p:sldId id="2007577199" r:id="rId23"/>
    <p:sldId id="346" r:id="rId24"/>
  </p:sldIdLst>
  <p:sldSz cx="6858000" cy="5143500"/>
  <p:notesSz cx="6858000" cy="9144000"/>
  <p:embeddedFontLst>
    <p:embeddedFont>
      <p:font typeface=".VnBahamasBH" panose="020BE200000000000000" pitchFamily="34" charset="0"/>
      <p:bold r:id="rId26"/>
    </p:embeddedFont>
    <p:embeddedFont>
      <p:font typeface=".VnHelvetInsH" panose="020B7200000000000000" pitchFamily="34" charset="0"/>
      <p:regular r:id="rId27"/>
    </p:embeddedFont>
    <p:embeddedFont>
      <p:font typeface=".VnTime" panose="020B7200000000000000" pitchFamily="34" charset="0"/>
      <p:regular r:id="rId28"/>
      <p:bold r:id="rId29"/>
      <p:italic r:id="rId30"/>
      <p:boldItalic r:id="rId31"/>
    </p:embeddedFont>
    <p:embeddedFont>
      <p:font typeface=".VnTimeH" panose="020B7200000000000000"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HP001 4 hàng" panose="020B0603050302020204" pitchFamily="34" charset="0"/>
      <p:regular r:id="rId40"/>
      <p:bold r:id="rId41"/>
    </p:embeddedFont>
    <p:embeddedFont>
      <p:font typeface="Impact" panose="020B0806030902050204" pitchFamily="34" charset="0"/>
      <p:regular r:id="rId42"/>
    </p:embeddedFont>
    <p:embeddedFont>
      <p:font typeface="Kalam" panose="020B0604020202020204" charset="0"/>
      <p:regular r:id="rId43"/>
      <p:bold r:id="rId44"/>
    </p:embeddedFont>
    <p:embeddedFont>
      <p:font typeface="Montserrat" panose="00000500000000000000" pitchFamily="2" charset="0"/>
      <p:regular r:id="rId45"/>
      <p:bold r:id="rId46"/>
      <p:italic r:id="rId47"/>
      <p:boldItalic r:id="rId48"/>
    </p:embeddedFont>
    <p:embeddedFont>
      <p:font typeface="VNI-Times" pitchFamily="2"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FF00"/>
    <a:srgbClr val="0000FF"/>
    <a:srgbClr val="3F9795"/>
    <a:srgbClr val="F4F6DB"/>
    <a:srgbClr val="F2F0CB"/>
    <a:srgbClr val="D7EDA9"/>
    <a:srgbClr val="000000"/>
    <a:srgbClr val="7EA131"/>
    <a:srgbClr val="B7D5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15"/>
  </p:normalViewPr>
  <p:slideViewPr>
    <p:cSldViewPr snapToGrid="0">
      <p:cViewPr varScale="1">
        <p:scale>
          <a:sx n="85" d="100"/>
          <a:sy n="85" d="100"/>
        </p:scale>
        <p:origin x="11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font" Target="fonts/font1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a:solidFill>
              <a:srgbClr val="000000"/>
            </a:solidFill>
            <a:miter/>
          </a:ln>
        </p:spPr>
      </p:sp>
      <p:sp>
        <p:nvSpPr>
          <p:cNvPr id="7171"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dirty="0"/>
          </a:p>
        </p:txBody>
      </p:sp>
      <p:sp>
        <p:nvSpPr>
          <p:cNvPr id="717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0DB2DC-4C9A-4742-B13C-FB6460FD3503}"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a:solidFill>
              <a:srgbClr val="000000"/>
            </a:solidFill>
            <a:miter/>
          </a:ln>
        </p:spPr>
      </p:sp>
      <p:sp>
        <p:nvSpPr>
          <p:cNvPr id="9219"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dirty="0"/>
          </a:p>
        </p:txBody>
      </p:sp>
      <p:sp>
        <p:nvSpPr>
          <p:cNvPr id="922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0DB2DC-4C9A-4742-B13C-FB6460FD3503}"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a:solidFill>
              <a:srgbClr val="000000"/>
            </a:solidFill>
            <a:miter/>
          </a:ln>
        </p:spPr>
      </p:sp>
      <p:sp>
        <p:nvSpPr>
          <p:cNvPr id="11267"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dirty="0"/>
          </a:p>
        </p:txBody>
      </p:sp>
      <p:sp>
        <p:nvSpPr>
          <p:cNvPr id="11268"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0DB2DC-4C9A-4742-B13C-FB6460FD3503}"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a:solidFill>
              <a:srgbClr val="000000"/>
            </a:solidFill>
            <a:miter/>
          </a:ln>
        </p:spPr>
      </p:sp>
      <p:sp>
        <p:nvSpPr>
          <p:cNvPr id="13315"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dirty="0"/>
          </a:p>
        </p:txBody>
      </p:sp>
      <p:sp>
        <p:nvSpPr>
          <p:cNvPr id="1331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0DB2DC-4C9A-4742-B13C-FB6460FD3503}"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a:solidFill>
              <a:srgbClr val="000000"/>
            </a:solidFill>
            <a:miter/>
          </a:ln>
        </p:spPr>
      </p:sp>
      <p:sp>
        <p:nvSpPr>
          <p:cNvPr id="15363"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dirty="0"/>
          </a:p>
        </p:txBody>
      </p:sp>
      <p:sp>
        <p:nvSpPr>
          <p:cNvPr id="15364"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0DB2DC-4C9A-4742-B13C-FB6460FD3503}"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a:solidFill>
              <a:srgbClr val="000000"/>
            </a:solidFill>
            <a:miter/>
          </a:ln>
        </p:spPr>
      </p:sp>
      <p:sp>
        <p:nvSpPr>
          <p:cNvPr id="17411" name="Notes Placeholder 2"/>
          <p:cNvSpPr>
            <a:spLocks noGrp="1"/>
          </p:cNvSpPr>
          <p:nvPr>
            <p:ph type="body" idx="1"/>
          </p:nvPr>
        </p:nvSpPr>
        <p:spPr>
          <a:noFill/>
          <a:ln>
            <a:noFill/>
          </a:ln>
        </p:spPr>
        <p:txBody>
          <a:bodyPr wrap="square" lIns="91440" tIns="45720" rIns="91440" bIns="45720" anchor="t" anchorCtr="0"/>
          <a:lstStyle/>
          <a:p>
            <a:pPr lvl="0">
              <a:spcBef>
                <a:spcPct val="0"/>
              </a:spcBef>
            </a:pPr>
            <a:endParaRPr dirty="0"/>
          </a:p>
        </p:txBody>
      </p:sp>
      <p:sp>
        <p:nvSpPr>
          <p:cNvPr id="17412"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0DB2DC-4C9A-4742-B13C-FB6460FD3503}" type="slidenum">
              <a:rPr kumimoji="0" lang="en-US" sz="1200" b="0" i="0" u="none" strike="noStrike" kern="0" cap="none" spc="0" normalizeH="0" baseline="0" noProof="0" dirty="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36956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129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0105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86346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7784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75151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2942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6917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04769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887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81533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86246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068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161908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E4CFEFD8-2151-478C-9C1C-0545885223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1461149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1889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58943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5573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40510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413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54291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8047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58129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2287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46557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500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CFEFD8-2151-478C-9C1C-0545885223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486390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841772"/>
            <a:ext cx="51435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E4CFEFD8-2151-478C-9C1C-0545885223F3}"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B1172-D443-4544-A958-E06E27C02F44}" type="slidenum">
              <a:rPr lang="en-US" smtClean="0"/>
              <a:t>‹#›</a:t>
            </a:fld>
            <a:endParaRPr lang="en-US"/>
          </a:p>
        </p:txBody>
      </p:sp>
    </p:spTree>
    <p:extLst>
      <p:ext uri="{BB962C8B-B14F-4D97-AF65-F5344CB8AC3E}">
        <p14:creationId xmlns:p14="http://schemas.microsoft.com/office/powerpoint/2010/main" val="2209207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7724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381328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535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3154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45050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4778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7218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99908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6666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95985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2077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20"/>
            <a:ext cx="5829300" cy="1102519"/>
          </a:xfrm>
        </p:spPr>
        <p:txBody>
          <a:bodyPr/>
          <a:lstStyle/>
          <a:p>
            <a:r>
              <a:rPr lang="en-US"/>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sz="675">
              <a:solidFill>
                <a:schemeClr val="tx1">
                  <a:tint val="75000"/>
                </a:schemeClr>
              </a:solidFill>
            </a:endParaRPr>
          </a:p>
        </p:txBody>
      </p:sp>
      <p:sp>
        <p:nvSpPr>
          <p:cNvPr id="5" name="Footer Placeholder 4"/>
          <p:cNvSpPr>
            <a:spLocks noGrp="1"/>
          </p:cNvSpPr>
          <p:nvPr>
            <p:ph type="ftr" sz="quarter" idx="11"/>
          </p:nvPr>
        </p:nvSpPr>
        <p:spPr/>
        <p:txBody>
          <a:bodyPr/>
          <a:lstStyle/>
          <a:p>
            <a:pPr algn="ctr" fontAlgn="base">
              <a:spcBef>
                <a:spcPct val="0"/>
              </a:spcBef>
              <a:spcAft>
                <a:spcPct val="0"/>
              </a:spcAft>
              <a:defRPr/>
            </a:pPr>
            <a:endParaRPr lang="en-US" sz="675">
              <a:solidFill>
                <a:schemeClr val="tx1">
                  <a:tint val="75000"/>
                </a:schemeClr>
              </a:solidFill>
            </a:endParaRPr>
          </a:p>
        </p:txBody>
      </p:sp>
      <p:sp>
        <p:nvSpPr>
          <p:cNvPr id="6" name="Slide Number Placeholder 5"/>
          <p:cNvSpPr>
            <a:spLocks noGrp="1"/>
          </p:cNvSpPr>
          <p:nvPr>
            <p:ph type="sldNum" sz="quarter" idx="12"/>
          </p:nvPr>
        </p:nvSpPr>
        <p:spPr/>
        <p:txBody>
          <a:bodyPr/>
          <a:lstStyle/>
          <a:p>
            <a:pPr algn="r" fontAlgn="base">
              <a:spcBef>
                <a:spcPct val="0"/>
              </a:spcBef>
              <a:spcAft>
                <a:spcPct val="0"/>
              </a:spcAft>
              <a:defRPr/>
            </a:pPr>
            <a:fld id="{70251ACB-E141-40EE-A2A8-5BB04936A7DE}" type="slidenum">
              <a:rPr lang="en-US" altLang="en-US" sz="675" smtClean="0">
                <a:solidFill>
                  <a:srgbClr val="898989"/>
                </a:solidFill>
              </a:rPr>
              <a:pPr algn="r" fontAlgn="base">
                <a:spcBef>
                  <a:spcPct val="0"/>
                </a:spcBef>
                <a:spcAft>
                  <a:spcPct val="0"/>
                </a:spcAft>
                <a:defRPr/>
              </a:pPr>
              <a:t>‹#›</a:t>
            </a:fld>
            <a:endParaRPr lang="en-US" altLang="en-US" sz="675">
              <a:solidFill>
                <a:srgbClr val="898989"/>
              </a:solidFill>
            </a:endParaRPr>
          </a:p>
        </p:txBody>
      </p:sp>
    </p:spTree>
    <p:extLst>
      <p:ext uri="{BB962C8B-B14F-4D97-AF65-F5344CB8AC3E}">
        <p14:creationId xmlns:p14="http://schemas.microsoft.com/office/powerpoint/2010/main" val="383879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8DA3DE91-E92F-0843-A6D4-D6270C3FE34B}"/>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4809290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8DA3DE91-E92F-0843-A6D4-D6270C3FE34B}"/>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318096873"/>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8DA3DE91-E92F-0843-A6D4-D6270C3FE34B}"/>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748580719"/>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audio" Target="file:///D:\rung%20chuog%20vang\rung%20chuong.mp3" TargetMode="External"/><Relationship Id="rId13" Type="http://schemas.openxmlformats.org/officeDocument/2006/relationships/image" Target="../media/image22.png"/><Relationship Id="rId3" Type="http://schemas.microsoft.com/office/2007/relationships/media" Target="../media/media1.WAV"/><Relationship Id="rId7" Type="http://schemas.microsoft.com/office/2007/relationships/media" Target="file:///D:\rung%20chuog%20vang\rung%20chuong.mp3" TargetMode="External"/><Relationship Id="rId12" Type="http://schemas.openxmlformats.org/officeDocument/2006/relationships/image" Target="../media/image21.png"/><Relationship Id="rId2" Type="http://schemas.openxmlformats.org/officeDocument/2006/relationships/audio" Target="file:///D:\Rung%20Chuong%20Vang\8.%20Ket%20thuc%20cau%20hoi.wav" TargetMode="External"/><Relationship Id="rId16" Type="http://schemas.openxmlformats.org/officeDocument/2006/relationships/image" Target="../media/image25.GIF"/><Relationship Id="rId1" Type="http://schemas.microsoft.com/office/2007/relationships/media" Target="file:///D:\Rung%20Chuong%20Vang\8.%20Ket%20thuc%20cau%20hoi.wav" TargetMode="External"/><Relationship Id="rId6" Type="http://schemas.openxmlformats.org/officeDocument/2006/relationships/audio" Target="file:///D:\Rung%20Chuong%20Vang\chaomung.wav" TargetMode="External"/><Relationship Id="rId11" Type="http://schemas.openxmlformats.org/officeDocument/2006/relationships/audio" Target="../media/audio1.wav"/><Relationship Id="rId5" Type="http://schemas.microsoft.com/office/2007/relationships/media" Target="file:///D:\Rung%20Chuong%20Vang\chaomung.wav" TargetMode="External"/><Relationship Id="rId15" Type="http://schemas.openxmlformats.org/officeDocument/2006/relationships/image" Target="../media/image24.GIF"/><Relationship Id="rId10" Type="http://schemas.openxmlformats.org/officeDocument/2006/relationships/notesSlide" Target="../notesSlides/notesSlide1.xml"/><Relationship Id="rId4" Type="http://schemas.openxmlformats.org/officeDocument/2006/relationships/audio" Target="../media/media1.WAV"/><Relationship Id="rId9" Type="http://schemas.openxmlformats.org/officeDocument/2006/relationships/slideLayout" Target="../slideLayouts/slideLayout49.xml"/><Relationship Id="rId14" Type="http://schemas.openxmlformats.org/officeDocument/2006/relationships/image" Target="../media/image23.GIF"/></Relationships>
</file>

<file path=ppt/slides/_rels/slide12.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notesSlide" Target="../notesSlides/notesSlide2.xml"/><Relationship Id="rId7" Type="http://schemas.openxmlformats.org/officeDocument/2006/relationships/oleObject" Target="../embeddings/oleObject1.bin"/><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audio" Target="../media/audio3.wav"/><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GIF"/><Relationship Id="rId3" Type="http://schemas.openxmlformats.org/officeDocument/2006/relationships/notesSlide" Target="../notesSlides/notesSlide3.xml"/><Relationship Id="rId7" Type="http://schemas.openxmlformats.org/officeDocument/2006/relationships/audio" Target="../media/audio7.wav"/><Relationship Id="rId12" Type="http://schemas.openxmlformats.org/officeDocument/2006/relationships/image" Target="../media/image23.GIF"/><Relationship Id="rId2" Type="http://schemas.openxmlformats.org/officeDocument/2006/relationships/slideLayout" Target="../slideLayouts/slideLayout39.xml"/><Relationship Id="rId16" Type="http://schemas.openxmlformats.org/officeDocument/2006/relationships/image" Target="../media/image33.GIF"/><Relationship Id="rId1" Type="http://schemas.openxmlformats.org/officeDocument/2006/relationships/tags" Target="../tags/tag2.xml"/><Relationship Id="rId6" Type="http://schemas.openxmlformats.org/officeDocument/2006/relationships/audio" Target="../media/audio6.wav"/><Relationship Id="rId11" Type="http://schemas.openxmlformats.org/officeDocument/2006/relationships/audio" Target="../media/audio9.wav"/><Relationship Id="rId5" Type="http://schemas.openxmlformats.org/officeDocument/2006/relationships/audio" Target="../media/audio5.wav"/><Relationship Id="rId15" Type="http://schemas.openxmlformats.org/officeDocument/2006/relationships/image" Target="../media/image32.GIF"/><Relationship Id="rId10" Type="http://schemas.openxmlformats.org/officeDocument/2006/relationships/image" Target="../media/image29.jpeg"/><Relationship Id="rId4" Type="http://schemas.openxmlformats.org/officeDocument/2006/relationships/audio" Target="../media/audio4.wav"/><Relationship Id="rId9" Type="http://schemas.openxmlformats.org/officeDocument/2006/relationships/image" Target="../media/image28.png"/><Relationship Id="rId14" Type="http://schemas.openxmlformats.org/officeDocument/2006/relationships/image" Target="../media/image31.GIF"/></Relationships>
</file>

<file path=ppt/slides/_rels/slide1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0.GIF"/><Relationship Id="rId3" Type="http://schemas.openxmlformats.org/officeDocument/2006/relationships/notesSlide" Target="../notesSlides/notesSlide4.xml"/><Relationship Id="rId7" Type="http://schemas.openxmlformats.org/officeDocument/2006/relationships/audio" Target="../media/audio7.wav"/><Relationship Id="rId12" Type="http://schemas.openxmlformats.org/officeDocument/2006/relationships/image" Target="../media/image23.GIF"/><Relationship Id="rId2" Type="http://schemas.openxmlformats.org/officeDocument/2006/relationships/slideLayout" Target="../slideLayouts/slideLayout39.xml"/><Relationship Id="rId16" Type="http://schemas.openxmlformats.org/officeDocument/2006/relationships/image" Target="../media/image33.GIF"/><Relationship Id="rId1" Type="http://schemas.openxmlformats.org/officeDocument/2006/relationships/tags" Target="../tags/tag3.xml"/><Relationship Id="rId6" Type="http://schemas.openxmlformats.org/officeDocument/2006/relationships/audio" Target="../media/audio6.wav"/><Relationship Id="rId11" Type="http://schemas.openxmlformats.org/officeDocument/2006/relationships/audio" Target="../media/audio9.wav"/><Relationship Id="rId5" Type="http://schemas.openxmlformats.org/officeDocument/2006/relationships/audio" Target="../media/audio5.wav"/><Relationship Id="rId15" Type="http://schemas.openxmlformats.org/officeDocument/2006/relationships/image" Target="../media/image32.GIF"/><Relationship Id="rId10" Type="http://schemas.openxmlformats.org/officeDocument/2006/relationships/image" Target="../media/image29.jpeg"/><Relationship Id="rId4" Type="http://schemas.openxmlformats.org/officeDocument/2006/relationships/audio" Target="../media/audio4.wav"/><Relationship Id="rId9" Type="http://schemas.openxmlformats.org/officeDocument/2006/relationships/image" Target="../media/image28.png"/><Relationship Id="rId14" Type="http://schemas.openxmlformats.org/officeDocument/2006/relationships/image" Target="../media/image31.GIF"/></Relationships>
</file>

<file path=ppt/slides/_rels/slide1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1.GIF"/><Relationship Id="rId3" Type="http://schemas.openxmlformats.org/officeDocument/2006/relationships/notesSlide" Target="../notesSlides/notesSlide5.xml"/><Relationship Id="rId7" Type="http://schemas.openxmlformats.org/officeDocument/2006/relationships/audio" Target="../media/audio7.wav"/><Relationship Id="rId12" Type="http://schemas.openxmlformats.org/officeDocument/2006/relationships/image" Target="../media/image23.GIF"/><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audio" Target="../media/audio6.wav"/><Relationship Id="rId11" Type="http://schemas.openxmlformats.org/officeDocument/2006/relationships/audio" Target="../media/audio9.wav"/><Relationship Id="rId5" Type="http://schemas.openxmlformats.org/officeDocument/2006/relationships/audio" Target="../media/audio5.wav"/><Relationship Id="rId15" Type="http://schemas.openxmlformats.org/officeDocument/2006/relationships/image" Target="../media/image32.GIF"/><Relationship Id="rId10" Type="http://schemas.openxmlformats.org/officeDocument/2006/relationships/image" Target="../media/image29.jpeg"/><Relationship Id="rId4" Type="http://schemas.openxmlformats.org/officeDocument/2006/relationships/audio" Target="../media/audio4.wav"/><Relationship Id="rId9" Type="http://schemas.openxmlformats.org/officeDocument/2006/relationships/image" Target="../media/image28.png"/><Relationship Id="rId14" Type="http://schemas.openxmlformats.org/officeDocument/2006/relationships/image" Target="../media/image30.GIF"/></Relationships>
</file>

<file path=ppt/slides/_rels/slide1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31.GIF"/><Relationship Id="rId3" Type="http://schemas.openxmlformats.org/officeDocument/2006/relationships/notesSlide" Target="../notesSlides/notesSlide6.xml"/><Relationship Id="rId7" Type="http://schemas.openxmlformats.org/officeDocument/2006/relationships/audio" Target="../media/audio7.wav"/><Relationship Id="rId12" Type="http://schemas.openxmlformats.org/officeDocument/2006/relationships/image" Target="../media/image23.GIF"/><Relationship Id="rId2" Type="http://schemas.openxmlformats.org/officeDocument/2006/relationships/slideLayout" Target="../slideLayouts/slideLayout39.xml"/><Relationship Id="rId16" Type="http://schemas.openxmlformats.org/officeDocument/2006/relationships/image" Target="../media/image33.GIF"/><Relationship Id="rId1" Type="http://schemas.openxmlformats.org/officeDocument/2006/relationships/tags" Target="../tags/tag5.xml"/><Relationship Id="rId6" Type="http://schemas.openxmlformats.org/officeDocument/2006/relationships/audio" Target="../media/audio6.wav"/><Relationship Id="rId11" Type="http://schemas.openxmlformats.org/officeDocument/2006/relationships/audio" Target="../media/audio9.wav"/><Relationship Id="rId5" Type="http://schemas.openxmlformats.org/officeDocument/2006/relationships/audio" Target="../media/audio5.wav"/><Relationship Id="rId15" Type="http://schemas.openxmlformats.org/officeDocument/2006/relationships/image" Target="../media/image32.GIF"/><Relationship Id="rId10" Type="http://schemas.openxmlformats.org/officeDocument/2006/relationships/image" Target="../media/image29.jpeg"/><Relationship Id="rId4" Type="http://schemas.openxmlformats.org/officeDocument/2006/relationships/audio" Target="../media/audio4.wav"/><Relationship Id="rId9" Type="http://schemas.openxmlformats.org/officeDocument/2006/relationships/image" Target="../media/image28.png"/><Relationship Id="rId1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ontrol" Target="../activeX/activeX2.xml"/><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slideLayout" Target="../slideLayouts/slideLayout8.xml"/><Relationship Id="rId4" Type="http://schemas.openxmlformats.org/officeDocument/2006/relationships/control" Target="../activeX/activeX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1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Layer>
                </a14:imgProps>
              </a:ext>
            </a:extLst>
          </a:blip>
          <a:srcRect l="7250" t="8731" r="10105" b="10572"/>
          <a:stretch/>
        </p:blipFill>
        <p:spPr>
          <a:xfrm>
            <a:off x="1505528" y="286327"/>
            <a:ext cx="4481237" cy="4485036"/>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C9DB789-60E6-214E-8502-4B5EA5CB5F61}"/>
              </a:ext>
            </a:extLst>
          </p:cNvPr>
          <p:cNvGrpSpPr/>
          <p:nvPr/>
        </p:nvGrpSpPr>
        <p:grpSpPr>
          <a:xfrm>
            <a:off x="307173" y="670417"/>
            <a:ext cx="1623074" cy="631245"/>
            <a:chOff x="315851" y="629196"/>
            <a:chExt cx="1623074" cy="631245"/>
          </a:xfrm>
        </p:grpSpPr>
        <p:sp>
          <p:nvSpPr>
            <p:cNvPr id="20" name="TextBox 19">
              <a:extLst>
                <a:ext uri="{FF2B5EF4-FFF2-40B4-BE49-F238E27FC236}">
                  <a16:creationId xmlns:a16="http://schemas.microsoft.com/office/drawing/2014/main" id="{70C6442E-6AE0-214D-8FDD-6CB0882E8F63}"/>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22</a:t>
              </a:r>
            </a:p>
          </p:txBody>
        </p:sp>
        <p:sp>
          <p:nvSpPr>
            <p:cNvPr id="21" name="TextBox 20">
              <a:extLst>
                <a:ext uri="{FF2B5EF4-FFF2-40B4-BE49-F238E27FC236}">
                  <a16:creationId xmlns:a16="http://schemas.microsoft.com/office/drawing/2014/main" id="{DA63DA37-6B5E-AA4F-A9EB-444B95B7BFFD}"/>
                </a:ext>
              </a:extLst>
            </p:cNvPr>
            <p:cNvSpPr txBox="1"/>
            <p:nvPr/>
          </p:nvSpPr>
          <p:spPr>
            <a:xfrm>
              <a:off x="315851" y="675666"/>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22</a:t>
              </a:r>
            </a:p>
          </p:txBody>
        </p:sp>
      </p:grpSp>
      <p:sp>
        <p:nvSpPr>
          <p:cNvPr id="22" name="TextBox 21">
            <a:extLst>
              <a:ext uri="{FF2B5EF4-FFF2-40B4-BE49-F238E27FC236}">
                <a16:creationId xmlns:a16="http://schemas.microsoft.com/office/drawing/2014/main" id="{7953BCF3-8A61-F84F-95B3-25EE17E514F3}"/>
              </a:ext>
            </a:extLst>
          </p:cNvPr>
          <p:cNvSpPr txBox="1"/>
          <p:nvPr/>
        </p:nvSpPr>
        <p:spPr>
          <a:xfrm>
            <a:off x="1400499" y="455898"/>
            <a:ext cx="518069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TỚ LÀ LÊ - GÔ</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148833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3074" name="8. Ket thuc cau hoi.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2"/>
          <a:stretch>
            <a:fillRect/>
          </a:stretch>
        </p:blipFill>
        <p:spPr>
          <a:xfrm>
            <a:off x="942975" y="642937"/>
            <a:ext cx="42863" cy="42863"/>
          </a:xfrm>
          <a:prstGeom prst="rect">
            <a:avLst/>
          </a:prstGeom>
          <a:noFill/>
          <a:ln w="9525">
            <a:noFill/>
          </a:ln>
        </p:spPr>
      </p:pic>
      <p:pic>
        <p:nvPicPr>
          <p:cNvPr id="3075" name="Picture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7250" y="642937"/>
            <a:ext cx="42863" cy="42863"/>
          </a:xfrm>
          <a:prstGeom prst="rect">
            <a:avLst/>
          </a:prstGeom>
          <a:noFill/>
          <a:ln w="9525">
            <a:noFill/>
          </a:ln>
        </p:spPr>
      </p:pic>
      <p:pic>
        <p:nvPicPr>
          <p:cNvPr id="3076" name="chaomung.wav">
            <a:hlinkClick r:id="" action="ppaction://media"/>
          </p:cNvPr>
          <p:cNvPicPr>
            <a:picLocks noRot="1" noChangeAspect="1"/>
          </p:cNvPicPr>
          <p:nvPr>
            <a:audioFile r:link="rId6"/>
            <p:extLst>
              <p:ext uri="{DAA4B4D4-6D71-4841-9C94-3DE7FCFB9230}">
                <p14:media xmlns:p14="http://schemas.microsoft.com/office/powerpoint/2010/main" r:link="rId5"/>
              </p:ext>
            </p:extLst>
          </p:nvPr>
        </p:nvPicPr>
        <p:blipFill>
          <a:blip r:embed="rId12"/>
          <a:stretch>
            <a:fillRect/>
          </a:stretch>
        </p:blipFill>
        <p:spPr>
          <a:xfrm>
            <a:off x="857250" y="4114800"/>
            <a:ext cx="42863" cy="42863"/>
          </a:xfrm>
          <a:prstGeom prst="rect">
            <a:avLst/>
          </a:prstGeom>
          <a:noFill/>
          <a:ln w="9525">
            <a:noFill/>
          </a:ln>
        </p:spPr>
      </p:pic>
      <p:pic>
        <p:nvPicPr>
          <p:cNvPr id="3078" name="8. Ket thuc cau hoi.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12"/>
          <a:stretch>
            <a:fillRect/>
          </a:stretch>
        </p:blipFill>
        <p:spPr>
          <a:xfrm>
            <a:off x="1028700" y="728662"/>
            <a:ext cx="42863" cy="42863"/>
          </a:xfrm>
          <a:prstGeom prst="rect">
            <a:avLst/>
          </a:prstGeom>
          <a:noFill/>
          <a:ln w="9525">
            <a:noFill/>
          </a:ln>
        </p:spPr>
      </p:pic>
      <p:pic>
        <p:nvPicPr>
          <p:cNvPr id="3079" name="chaomung.wav">
            <a:hlinkClick r:id="" action="ppaction://media"/>
          </p:cNvPr>
          <p:cNvPicPr>
            <a:picLocks noRot="1" noChangeAspect="1"/>
          </p:cNvPicPr>
          <p:nvPr>
            <a:audioFile r:link="rId6"/>
            <p:extLst>
              <p:ext uri="{DAA4B4D4-6D71-4841-9C94-3DE7FCFB9230}">
                <p14:media xmlns:p14="http://schemas.microsoft.com/office/powerpoint/2010/main" r:link="rId5"/>
              </p:ext>
            </p:extLst>
          </p:nvPr>
        </p:nvPicPr>
        <p:blipFill>
          <a:blip r:embed="rId12"/>
          <a:stretch>
            <a:fillRect/>
          </a:stretch>
        </p:blipFill>
        <p:spPr>
          <a:xfrm>
            <a:off x="942975" y="4200525"/>
            <a:ext cx="42863" cy="42863"/>
          </a:xfrm>
          <a:prstGeom prst="rect">
            <a:avLst/>
          </a:prstGeom>
          <a:noFill/>
          <a:ln w="9525">
            <a:noFill/>
          </a:ln>
        </p:spPr>
      </p:pic>
      <p:pic>
        <p:nvPicPr>
          <p:cNvPr id="3080" name="rung chuong.mp3">
            <a:hlinkClick r:id="" action="ppaction://media"/>
          </p:cNvPr>
          <p:cNvPicPr>
            <a:picLocks noRot="1" noChangeAspect="1"/>
          </p:cNvPicPr>
          <p:nvPr>
            <a:audioFile r:link="rId8"/>
            <p:extLst>
              <p:ext uri="{DAA4B4D4-6D71-4841-9C94-3DE7FCFB9230}">
                <p14:media xmlns:p14="http://schemas.microsoft.com/office/powerpoint/2010/main" r:link="rId7"/>
              </p:ext>
            </p:extLst>
          </p:nvPr>
        </p:nvPicPr>
        <p:blipFill>
          <a:blip r:embed="rId13"/>
          <a:stretch>
            <a:fillRect/>
          </a:stretch>
        </p:blipFill>
        <p:spPr>
          <a:xfrm>
            <a:off x="5915025" y="4114800"/>
            <a:ext cx="85725" cy="85725"/>
          </a:xfrm>
          <a:prstGeom prst="rect">
            <a:avLst/>
          </a:prstGeom>
          <a:noFill/>
          <a:ln w="9525">
            <a:noFill/>
          </a:ln>
        </p:spPr>
      </p:pic>
      <p:pic>
        <p:nvPicPr>
          <p:cNvPr id="6153" name="Picture 9" descr="Picture1"/>
          <p:cNvPicPr/>
          <p:nvPr/>
        </p:nvPicPr>
        <p:blipFill>
          <a:blip r:embed="rId14"/>
          <a:stretch>
            <a:fillRect/>
          </a:stretch>
        </p:blipFill>
        <p:spPr>
          <a:xfrm>
            <a:off x="856357" y="4458593"/>
            <a:ext cx="5143500" cy="52685"/>
          </a:xfrm>
          <a:prstGeom prst="rect">
            <a:avLst/>
          </a:prstGeom>
          <a:noFill/>
          <a:ln w="9525">
            <a:noFill/>
          </a:ln>
        </p:spPr>
      </p:pic>
      <p:pic>
        <p:nvPicPr>
          <p:cNvPr id="6154" name="Picture 10" descr="an30"/>
          <p:cNvPicPr>
            <a:picLocks noChangeAspect="1"/>
          </p:cNvPicPr>
          <p:nvPr/>
        </p:nvPicPr>
        <p:blipFill>
          <a:blip r:embed="rId15"/>
          <a:stretch>
            <a:fillRect/>
          </a:stretch>
        </p:blipFill>
        <p:spPr>
          <a:xfrm>
            <a:off x="2014538" y="728663"/>
            <a:ext cx="2657475" cy="2290465"/>
          </a:xfrm>
          <a:prstGeom prst="rect">
            <a:avLst/>
          </a:prstGeom>
          <a:noFill/>
          <a:ln w="9525">
            <a:noFill/>
          </a:ln>
        </p:spPr>
      </p:pic>
      <p:pic>
        <p:nvPicPr>
          <p:cNvPr id="6155" name="Picture 11" descr="13"/>
          <p:cNvPicPr>
            <a:picLocks noChangeAspect="1"/>
          </p:cNvPicPr>
          <p:nvPr/>
        </p:nvPicPr>
        <p:blipFill>
          <a:blip r:embed="rId16"/>
          <a:stretch>
            <a:fillRect/>
          </a:stretch>
        </p:blipFill>
        <p:spPr>
          <a:xfrm rot="-769727" flipH="1">
            <a:off x="4318397" y="1328738"/>
            <a:ext cx="1543050" cy="171450"/>
          </a:xfrm>
          <a:prstGeom prst="rect">
            <a:avLst/>
          </a:prstGeom>
          <a:noFill/>
          <a:ln w="9525">
            <a:noFill/>
          </a:ln>
        </p:spPr>
      </p:pic>
      <p:pic>
        <p:nvPicPr>
          <p:cNvPr id="6156" name="Picture 12" descr="13"/>
          <p:cNvPicPr>
            <a:picLocks noChangeAspect="1"/>
          </p:cNvPicPr>
          <p:nvPr/>
        </p:nvPicPr>
        <p:blipFill>
          <a:blip r:embed="rId16"/>
          <a:stretch>
            <a:fillRect/>
          </a:stretch>
        </p:blipFill>
        <p:spPr>
          <a:xfrm rot="720688">
            <a:off x="953690" y="1328738"/>
            <a:ext cx="1671638" cy="171450"/>
          </a:xfrm>
          <a:prstGeom prst="rect">
            <a:avLst/>
          </a:prstGeom>
          <a:noFill/>
          <a:ln w="9525">
            <a:noFill/>
          </a:ln>
        </p:spPr>
      </p:pic>
      <p:sp>
        <p:nvSpPr>
          <p:cNvPr id="6157" name="WordArt 13"/>
          <p:cNvSpPr>
            <a:spLocks noTextEdit="1"/>
          </p:cNvSpPr>
          <p:nvPr/>
        </p:nvSpPr>
        <p:spPr>
          <a:xfrm>
            <a:off x="1500187" y="2638723"/>
            <a:ext cx="3986213" cy="685800"/>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uLnTx/>
                <a:uFillTx/>
                <a:latin typeface=".VnBahamasBH" charset="0"/>
                <a:ea typeface=".VnBahamasBH" charset="0"/>
                <a:cs typeface="Arial"/>
                <a:sym typeface="Arial"/>
              </a:rPr>
              <a:t>rung chu«ng vµng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6157"/>
                                        </p:tgtEl>
                                        <p:attrNameLst>
                                          <p:attrName>style.visibility</p:attrName>
                                        </p:attrNameLst>
                                      </p:cBhvr>
                                      <p:to>
                                        <p:strVal val="visible"/>
                                      </p:to>
                                    </p:set>
                                    <p:animEffect transition="in" filter="fade">
                                      <p:cBhvr>
                                        <p:cTn id="7" dur="770" decel="100000"/>
                                        <p:tgtEl>
                                          <p:spTgt spid="6157"/>
                                        </p:tgtEl>
                                      </p:cBhvr>
                                    </p:animEffect>
                                    <p:animScale>
                                      <p:cBhvr>
                                        <p:cTn id="8" dur="770" decel="100000"/>
                                        <p:tgtEl>
                                          <p:spTgt spid="6157"/>
                                        </p:tgtEl>
                                      </p:cBhvr>
                                      <p:from x="10000" y="10000"/>
                                      <p:to x="200000" y="450000"/>
                                    </p:animScale>
                                    <p:animScale>
                                      <p:cBhvr>
                                        <p:cTn id="9" dur="1230" accel="100000" fill="hold">
                                          <p:stCondLst>
                                            <p:cond delay="770"/>
                                          </p:stCondLst>
                                        </p:cTn>
                                        <p:tgtEl>
                                          <p:spTgt spid="6157"/>
                                        </p:tgtEl>
                                      </p:cBhvr>
                                      <p:from x="200000" y="450000"/>
                                      <p:to x="100000" y="100000"/>
                                    </p:animScale>
                                    <p:set>
                                      <p:cBhvr>
                                        <p:cTn id="10" dur="770" fill="hold"/>
                                        <p:tgtEl>
                                          <p:spTgt spid="6157"/>
                                        </p:tgtEl>
                                        <p:attrNameLst>
                                          <p:attrName>ppt_x</p:attrName>
                                        </p:attrNameLst>
                                      </p:cBhvr>
                                      <p:to>
                                        <p:strVal val="(0.5)"/>
                                      </p:to>
                                    </p:set>
                                    <p:anim from="(0.5)" to="(#ppt_x)" calcmode="lin" valueType="num">
                                      <p:cBhvr>
                                        <p:cTn id="11" dur="1230" accel="100000" fill="hold">
                                          <p:stCondLst>
                                            <p:cond delay="770"/>
                                          </p:stCondLst>
                                        </p:cTn>
                                        <p:tgtEl>
                                          <p:spTgt spid="6157"/>
                                        </p:tgtEl>
                                        <p:attrNameLst>
                                          <p:attrName>ppt_x</p:attrName>
                                        </p:attrNameLst>
                                      </p:cBhvr>
                                    </p:anim>
                                    <p:set>
                                      <p:cBhvr>
                                        <p:cTn id="12" dur="770" fill="hold"/>
                                        <p:tgtEl>
                                          <p:spTgt spid="6157"/>
                                        </p:tgtEl>
                                        <p:attrNameLst>
                                          <p:attrName>ppt_y</p:attrName>
                                        </p:attrNameLst>
                                      </p:cBhvr>
                                      <p:to>
                                        <p:strVal val="(#ppt_y+0.4)"/>
                                      </p:to>
                                    </p:set>
                                    <p:anim from="(#ppt_y+0.4)" to="(#ppt_y)" calcmode="lin" valueType="num">
                                      <p:cBhvr>
                                        <p:cTn id="13" dur="1230" accel="100000" fill="hold">
                                          <p:stCondLst>
                                            <p:cond delay="770"/>
                                          </p:stCondLst>
                                        </p:cTn>
                                        <p:tgtEl>
                                          <p:spTgt spid="6157"/>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11" name="khoi dong.wav"/>
                                        </p:tgtEl>
                                      </p:cMediaNode>
                                    </p:audio>
                                  </p:subTnLst>
                                </p:cTn>
                              </p:par>
                            </p:childTnLst>
                          </p:cTn>
                        </p:par>
                        <p:par>
                          <p:cTn id="14" fill="hold">
                            <p:stCondLst>
                              <p:cond delay="2000"/>
                            </p:stCondLst>
                            <p:childTnLst>
                              <p:par>
                                <p:cTn id="15" presetID="1" presetClass="mediacall" presetSubtype="0" fill="hold" nodeType="afterEffect">
                                  <p:stCondLst>
                                    <p:cond delay="5500"/>
                                  </p:stCondLst>
                                  <p:childTnLst>
                                    <p:cmd type="call" cmd="playFrom(0.0)">
                                      <p:cBhvr>
                                        <p:cTn id="16" dur="242286" fill="hold"/>
                                        <p:tgtEl>
                                          <p:spTgt spid="3080"/>
                                        </p:tgtEl>
                                      </p:cBhvr>
                                    </p:cmd>
                                  </p:childTnLst>
                                </p:cTn>
                              </p:par>
                              <p:par>
                                <p:cTn id="17" presetID="19" presetClass="entr" presetSubtype="10" repeatCount="indefinite" fill="hold" nodeType="withEffect">
                                  <p:stCondLst>
                                    <p:cond delay="5500"/>
                                  </p:stCondLst>
                                  <p:childTnLst>
                                    <p:set>
                                      <p:cBhvr>
                                        <p:cTn id="18" dur="1" fill="hold">
                                          <p:stCondLst>
                                            <p:cond delay="0"/>
                                          </p:stCondLst>
                                        </p:cTn>
                                        <p:tgtEl>
                                          <p:spTgt spid="6157"/>
                                        </p:tgtEl>
                                        <p:attrNameLst>
                                          <p:attrName>style.visibility</p:attrName>
                                        </p:attrNameLst>
                                      </p:cBhvr>
                                      <p:to>
                                        <p:strVal val="visible"/>
                                      </p:to>
                                    </p:set>
                                    <p:anim calcmode="lin" valueType="num">
                                      <p:cBhvr>
                                        <p:cTn id="19" dur="5000" fill="hold"/>
                                        <p:tgtEl>
                                          <p:spTgt spid="6157"/>
                                        </p:tgtEl>
                                        <p:attrNameLst>
                                          <p:attrName>ppt_w</p:attrName>
                                        </p:attrNameLst>
                                      </p:cBhvr>
                                      <p:tavLst>
                                        <p:tav tm="0" fmla="#ppt_w*sin(2.5*pi*$)">
                                          <p:val>
                                            <p:fltVal val="0"/>
                                          </p:val>
                                        </p:tav>
                                        <p:tav tm="100000">
                                          <p:val>
                                            <p:fltVal val="0"/>
                                          </p:val>
                                        </p:tav>
                                      </p:tavLst>
                                    </p:anim>
                                    <p:anim calcmode="lin" valueType="num">
                                      <p:cBhvr>
                                        <p:cTn id="20" dur="5000" fill="hold"/>
                                        <p:tgtEl>
                                          <p:spTgt spid="61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07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376" fill="hold"/>
                                        <p:tgtEl>
                                          <p:spTgt spid="3074"/>
                                        </p:tgtEl>
                                      </p:cBhvr>
                                    </p:cmd>
                                  </p:childTnLst>
                                </p:cTn>
                              </p:par>
                            </p:childTnLst>
                          </p:cTn>
                        </p:par>
                      </p:childTnLst>
                    </p:cTn>
                  </p:par>
                </p:childTnLst>
              </p:cTn>
              <p:nextCondLst>
                <p:cond evt="onClick" delay="0">
                  <p:tgtEl>
                    <p:spTgt spid="3074"/>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074"/>
                </p:tgtEl>
              </p:cMediaNode>
            </p:audio>
            <p:seq concurrent="1" nextAc="seek">
              <p:cTn id="27" restart="whenNotActive" fill="hold" evtFilter="cancelBubble" nodeType="interactiveSeq">
                <p:stCondLst>
                  <p:cond evt="onClick" delay="0">
                    <p:tgtEl>
                      <p:spTgt spid="3075"/>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4" fill="hold"/>
                                        <p:tgtEl>
                                          <p:spTgt spid="3075"/>
                                        </p:tgtEl>
                                      </p:cBhvr>
                                    </p:cmd>
                                  </p:childTnLst>
                                </p:cTn>
                              </p:par>
                            </p:childTnLst>
                          </p:cTn>
                        </p:par>
                      </p:childTnLst>
                    </p:cTn>
                  </p:par>
                </p:childTnLst>
              </p:cTn>
              <p:nextCondLst>
                <p:cond evt="onClick" delay="0">
                  <p:tgtEl>
                    <p:spTgt spid="3075"/>
                  </p:tgtEl>
                </p:cond>
              </p:nextCondLst>
            </p:seq>
            <p:audio>
              <p:cMediaNode>
                <p:cTn id="32" fill="hold" display="0">
                  <p:stCondLst>
                    <p:cond delay="indefinite"/>
                  </p:stCondLst>
                  <p:endCondLst>
                    <p:cond evt="onNext" delay="0">
                      <p:tgtEl>
                        <p:sldTgt/>
                      </p:tgtEl>
                    </p:cond>
                    <p:cond evt="onPrev" delay="0">
                      <p:tgtEl>
                        <p:sldTgt/>
                      </p:tgtEl>
                    </p:cond>
                    <p:cond evt="onStopAudio" delay="0">
                      <p:tgtEl>
                        <p:sldTgt/>
                      </p:tgtEl>
                    </p:cond>
                  </p:endCondLst>
                </p:cTn>
                <p:tgtEl>
                  <p:spTgt spid="3075"/>
                </p:tgtEl>
              </p:cMediaNode>
            </p:audio>
            <p:seq concurrent="1" nextAc="seek">
              <p:cTn id="33" restart="whenNotActive" fill="hold" evtFilter="cancelBubble" nodeType="interactiveSeq">
                <p:stCondLst>
                  <p:cond evt="onClick" delay="0">
                    <p:tgtEl>
                      <p:spTgt spid="3076"/>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460" fill="hold"/>
                                        <p:tgtEl>
                                          <p:spTgt spid="3076"/>
                                        </p:tgtEl>
                                      </p:cBhvr>
                                    </p:cmd>
                                  </p:childTnLst>
                                </p:cTn>
                              </p:par>
                            </p:childTnLst>
                          </p:cTn>
                        </p:par>
                      </p:childTnLst>
                    </p:cTn>
                  </p:par>
                </p:childTnLst>
              </p:cTn>
              <p:nextCondLst>
                <p:cond evt="onClick" delay="0">
                  <p:tgtEl>
                    <p:spTgt spid="3076"/>
                  </p:tgtEl>
                </p:cond>
              </p:nextCondLst>
            </p:seq>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3076"/>
                </p:tgtEl>
              </p:cMediaNode>
            </p:audio>
            <p:seq concurrent="1" nextAc="seek">
              <p:cTn id="39" restart="whenNotActive" fill="hold" evtFilter="cancelBubble" nodeType="interactiveSeq">
                <p:stCondLst>
                  <p:cond evt="onClick" delay="0">
                    <p:tgtEl>
                      <p:spTgt spid="3078"/>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76" fill="hold"/>
                                        <p:tgtEl>
                                          <p:spTgt spid="3078"/>
                                        </p:tgtEl>
                                      </p:cBhvr>
                                    </p:cmd>
                                  </p:childTnLst>
                                </p:cTn>
                              </p:par>
                            </p:childTnLst>
                          </p:cTn>
                        </p:par>
                      </p:childTnLst>
                    </p:cTn>
                  </p:par>
                </p:childTnLst>
              </p:cTn>
              <p:nextCondLst>
                <p:cond evt="onClick" delay="0">
                  <p:tgtEl>
                    <p:spTgt spid="3078"/>
                  </p:tgtEl>
                </p:cond>
              </p:nextCondLst>
            </p:seq>
            <p:seq concurrent="1" nextAc="seek">
              <p:cTn id="44" restart="whenNotActive" fill="hold" evtFilter="cancelBubble" nodeType="interactiveSeq">
                <p:stCondLst>
                  <p:cond evt="onClick" delay="0">
                    <p:tgtEl>
                      <p:spTgt spid="3079"/>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2460" fill="hold"/>
                                        <p:tgtEl>
                                          <p:spTgt spid="3079"/>
                                        </p:tgtEl>
                                      </p:cBhvr>
                                    </p:cmd>
                                  </p:childTnLst>
                                </p:cTn>
                              </p:par>
                            </p:childTnLst>
                          </p:cTn>
                        </p:par>
                      </p:childTnLst>
                    </p:cTn>
                  </p:par>
                </p:childTnLst>
              </p:cTn>
              <p:nextCondLst>
                <p:cond evt="onClick" delay="0">
                  <p:tgtEl>
                    <p:spTgt spid="3079"/>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3078"/>
                </p:tgtEl>
              </p:cMediaNode>
            </p:audio>
            <p:audio>
              <p:cMediaNode>
                <p:cTn id="50" fill="hold" display="0">
                  <p:stCondLst>
                    <p:cond delay="indefinite"/>
                  </p:stCondLst>
                  <p:endCondLst>
                    <p:cond evt="onNext" delay="0">
                      <p:tgtEl>
                        <p:sldTgt/>
                      </p:tgtEl>
                    </p:cond>
                    <p:cond evt="onPrev" delay="0">
                      <p:tgtEl>
                        <p:sldTgt/>
                      </p:tgtEl>
                    </p:cond>
                    <p:cond evt="onStopAudio" delay="0">
                      <p:tgtEl>
                        <p:sldTgt/>
                      </p:tgtEl>
                    </p:cond>
                  </p:endCondLst>
                </p:cTn>
                <p:tgtEl>
                  <p:spTgt spid="3079"/>
                </p:tgtEl>
              </p:cMediaNode>
            </p:audio>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308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8194" name="Picture 2" descr="BCJ004OXW8BC"/>
          <p:cNvPicPr>
            <a:picLocks noChangeAspect="1"/>
          </p:cNvPicPr>
          <p:nvPr/>
        </p:nvPicPr>
        <p:blipFill>
          <a:blip r:embed="rId6"/>
          <a:stretch>
            <a:fillRect/>
          </a:stretch>
        </p:blipFill>
        <p:spPr>
          <a:xfrm>
            <a:off x="857250" y="557213"/>
            <a:ext cx="5143500" cy="4114800"/>
          </a:xfrm>
          <a:prstGeom prst="rect">
            <a:avLst/>
          </a:prstGeom>
          <a:noFill/>
          <a:ln w="9525" cap="flat" cmpd="sng">
            <a:solidFill>
              <a:srgbClr val="FFCCFF"/>
            </a:solidFill>
            <a:prstDash val="solid"/>
            <a:miter/>
            <a:headEnd type="none" w="med" len="med"/>
            <a:tailEnd type="none" w="med" len="med"/>
          </a:ln>
        </p:spPr>
      </p:pic>
      <p:grpSp>
        <p:nvGrpSpPr>
          <p:cNvPr id="2" name="Group 4"/>
          <p:cNvGrpSpPr/>
          <p:nvPr/>
        </p:nvGrpSpPr>
        <p:grpSpPr>
          <a:xfrm>
            <a:off x="857250" y="-1500188"/>
            <a:ext cx="5014913" cy="5915025"/>
            <a:chOff x="624" y="-370"/>
            <a:chExt cx="3159" cy="2922"/>
          </a:xfrm>
        </p:grpSpPr>
        <p:grpSp>
          <p:nvGrpSpPr>
            <p:cNvPr id="8233" name="Group 5"/>
            <p:cNvGrpSpPr/>
            <p:nvPr/>
          </p:nvGrpSpPr>
          <p:grpSpPr>
            <a:xfrm>
              <a:off x="624" y="0"/>
              <a:ext cx="3159" cy="2552"/>
              <a:chOff x="624" y="0"/>
              <a:chExt cx="3159" cy="2552"/>
            </a:xfrm>
          </p:grpSpPr>
          <p:grpSp>
            <p:nvGrpSpPr>
              <p:cNvPr id="8235" name="Group 6"/>
              <p:cNvGrpSpPr/>
              <p:nvPr/>
            </p:nvGrpSpPr>
            <p:grpSpPr>
              <a:xfrm>
                <a:off x="624" y="0"/>
                <a:ext cx="3159" cy="2552"/>
                <a:chOff x="1300" y="884"/>
                <a:chExt cx="3159" cy="2552"/>
              </a:xfrm>
            </p:grpSpPr>
            <p:sp>
              <p:nvSpPr>
                <p:cNvPr id="8237" name="Freeform 7"/>
                <p:cNvSpPr>
                  <a:spLocks noEditPoints="1"/>
                </p:cNvSpPr>
                <p:nvPr/>
              </p:nvSpPr>
              <p:spPr>
                <a:xfrm>
                  <a:off x="1300" y="1828"/>
                  <a:ext cx="3159" cy="1608"/>
                </a:xfrm>
                <a:custGeom>
                  <a:avLst/>
                  <a:gdLst>
                    <a:gd name="txL" fmla="*/ 0 w 1613"/>
                    <a:gd name="txT" fmla="*/ 0 h 821"/>
                    <a:gd name="txR" fmla="*/ 1613 w 1613"/>
                    <a:gd name="txB" fmla="*/ 821 h 821"/>
                  </a:gdLst>
                  <a:ahLst/>
                  <a:cxnLst>
                    <a:cxn ang="0">
                      <a:pos x="11288266" y="0"/>
                    </a:cxn>
                    <a:cxn ang="0">
                      <a:pos x="278527119" y="0"/>
                    </a:cxn>
                    <a:cxn ang="0">
                      <a:pos x="289819774" y="12761693"/>
                    </a:cxn>
                    <a:cxn ang="0">
                      <a:pos x="289819774" y="135094526"/>
                    </a:cxn>
                    <a:cxn ang="0">
                      <a:pos x="278527119" y="147675943"/>
                    </a:cxn>
                    <a:cxn ang="0">
                      <a:pos x="11288266" y="147675943"/>
                    </a:cxn>
                    <a:cxn ang="0">
                      <a:pos x="0" y="135094526"/>
                    </a:cxn>
                    <a:cxn ang="0">
                      <a:pos x="0" y="12761693"/>
                    </a:cxn>
                    <a:cxn ang="0">
                      <a:pos x="11288266" y="0"/>
                    </a:cxn>
                    <a:cxn ang="0">
                      <a:pos x="13101850" y="6515765"/>
                    </a:cxn>
                    <a:cxn ang="0">
                      <a:pos x="276705470" y="6515765"/>
                    </a:cxn>
                    <a:cxn ang="0">
                      <a:pos x="283664894" y="14240971"/>
                    </a:cxn>
                    <a:cxn ang="0">
                      <a:pos x="283664894" y="133839953"/>
                    </a:cxn>
                    <a:cxn ang="0">
                      <a:pos x="276705470" y="141516557"/>
                    </a:cxn>
                    <a:cxn ang="0">
                      <a:pos x="13101850" y="141516557"/>
                    </a:cxn>
                    <a:cxn ang="0">
                      <a:pos x="6142324" y="133839953"/>
                    </a:cxn>
                    <a:cxn ang="0">
                      <a:pos x="6142324" y="14240971"/>
                    </a:cxn>
                    <a:cxn ang="0">
                      <a:pos x="13101850" y="6515765"/>
                    </a:cxn>
                  </a:cxnLst>
                  <a:rect l="txL" t="txT" r="txR" b="txB"/>
                  <a:pathLst>
                    <a:path w="1613" h="821">
                      <a:moveTo>
                        <a:pt x="63" y="0"/>
                      </a:moveTo>
                      <a:lnTo>
                        <a:pt x="1550" y="0"/>
                      </a:lnTo>
                      <a:cubicBezTo>
                        <a:pt x="1585" y="0"/>
                        <a:pt x="1613" y="32"/>
                        <a:pt x="1613" y="71"/>
                      </a:cubicBezTo>
                      <a:lnTo>
                        <a:pt x="1613" y="751"/>
                      </a:lnTo>
                      <a:cubicBezTo>
                        <a:pt x="1613" y="790"/>
                        <a:pt x="1585" y="821"/>
                        <a:pt x="1550" y="821"/>
                      </a:cubicBezTo>
                      <a:lnTo>
                        <a:pt x="63" y="821"/>
                      </a:lnTo>
                      <a:cubicBezTo>
                        <a:pt x="28" y="821"/>
                        <a:pt x="0" y="790"/>
                        <a:pt x="0" y="751"/>
                      </a:cubicBezTo>
                      <a:lnTo>
                        <a:pt x="0" y="71"/>
                      </a:lnTo>
                      <a:cubicBezTo>
                        <a:pt x="0" y="32"/>
                        <a:pt x="28" y="0"/>
                        <a:pt x="63" y="0"/>
                      </a:cubicBezTo>
                      <a:close/>
                      <a:moveTo>
                        <a:pt x="73" y="36"/>
                      </a:moveTo>
                      <a:lnTo>
                        <a:pt x="1540" y="36"/>
                      </a:lnTo>
                      <a:cubicBezTo>
                        <a:pt x="1561" y="36"/>
                        <a:pt x="1579" y="55"/>
                        <a:pt x="1579" y="79"/>
                      </a:cubicBezTo>
                      <a:lnTo>
                        <a:pt x="1579" y="744"/>
                      </a:lnTo>
                      <a:cubicBezTo>
                        <a:pt x="1579" y="768"/>
                        <a:pt x="1561" y="787"/>
                        <a:pt x="1540" y="787"/>
                      </a:cubicBezTo>
                      <a:lnTo>
                        <a:pt x="73" y="787"/>
                      </a:lnTo>
                      <a:cubicBezTo>
                        <a:pt x="52" y="787"/>
                        <a:pt x="34" y="768"/>
                        <a:pt x="34" y="744"/>
                      </a:cubicBezTo>
                      <a:lnTo>
                        <a:pt x="34" y="79"/>
                      </a:lnTo>
                      <a:cubicBezTo>
                        <a:pt x="34" y="55"/>
                        <a:pt x="52" y="36"/>
                        <a:pt x="73" y="36"/>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38" name="Freeform 8"/>
                <p:cNvSpPr>
                  <a:spLocks noEditPoints="1"/>
                </p:cNvSpPr>
                <p:nvPr/>
              </p:nvSpPr>
              <p:spPr>
                <a:xfrm>
                  <a:off x="1365" y="1897"/>
                  <a:ext cx="3027" cy="1474"/>
                </a:xfrm>
                <a:custGeom>
                  <a:avLst/>
                  <a:gdLst>
                    <a:gd name="txL" fmla="*/ 0 w 1546"/>
                    <a:gd name="txT" fmla="*/ 0 h 753"/>
                    <a:gd name="txR" fmla="*/ 1546 w 1546"/>
                    <a:gd name="txB" fmla="*/ 753 h 753"/>
                  </a:gdLst>
                  <a:ahLst/>
                  <a:cxnLst>
                    <a:cxn ang="0">
                      <a:pos x="7141349" y="0"/>
                    </a:cxn>
                    <a:cxn ang="0">
                      <a:pos x="269350012" y="0"/>
                    </a:cxn>
                    <a:cxn ang="0">
                      <a:pos x="276499056" y="7616469"/>
                    </a:cxn>
                    <a:cxn ang="0">
                      <a:pos x="276499056" y="126461078"/>
                    </a:cxn>
                    <a:cxn ang="0">
                      <a:pos x="269350012" y="134074658"/>
                    </a:cxn>
                    <a:cxn ang="0">
                      <a:pos x="7141349" y="134074658"/>
                    </a:cxn>
                    <a:cxn ang="0">
                      <a:pos x="0" y="126461078"/>
                    </a:cxn>
                    <a:cxn ang="0">
                      <a:pos x="0" y="7616469"/>
                    </a:cxn>
                    <a:cxn ang="0">
                      <a:pos x="7141349" y="0"/>
                    </a:cxn>
                    <a:cxn ang="0">
                      <a:pos x="7141349" y="192538"/>
                    </a:cxn>
                    <a:cxn ang="0">
                      <a:pos x="269537889" y="192538"/>
                    </a:cxn>
                    <a:cxn ang="0">
                      <a:pos x="276499056" y="7812194"/>
                    </a:cxn>
                    <a:cxn ang="0">
                      <a:pos x="276499056" y="126292631"/>
                    </a:cxn>
                    <a:cxn ang="0">
                      <a:pos x="269537889" y="133909032"/>
                    </a:cxn>
                    <a:cxn ang="0">
                      <a:pos x="7141349" y="133909032"/>
                    </a:cxn>
                    <a:cxn ang="0">
                      <a:pos x="192845" y="126292631"/>
                    </a:cxn>
                    <a:cxn ang="0">
                      <a:pos x="192845" y="7812194"/>
                    </a:cxn>
                    <a:cxn ang="0">
                      <a:pos x="7141349" y="192538"/>
                    </a:cxn>
                  </a:cxnLst>
                  <a:rect l="txL" t="txT" r="txR" b="txB"/>
                  <a:pathLst>
                    <a:path w="1546" h="753">
                      <a:moveTo>
                        <a:pt x="40" y="0"/>
                      </a:moveTo>
                      <a:lnTo>
                        <a:pt x="1506" y="0"/>
                      </a:lnTo>
                      <a:cubicBezTo>
                        <a:pt x="1528" y="0"/>
                        <a:pt x="1546" y="19"/>
                        <a:pt x="1546" y="43"/>
                      </a:cubicBezTo>
                      <a:lnTo>
                        <a:pt x="1546" y="710"/>
                      </a:lnTo>
                      <a:cubicBezTo>
                        <a:pt x="1546" y="734"/>
                        <a:pt x="1528" y="753"/>
                        <a:pt x="1506" y="753"/>
                      </a:cubicBezTo>
                      <a:lnTo>
                        <a:pt x="40" y="753"/>
                      </a:lnTo>
                      <a:cubicBezTo>
                        <a:pt x="18" y="753"/>
                        <a:pt x="0" y="734"/>
                        <a:pt x="0" y="710"/>
                      </a:cubicBezTo>
                      <a:lnTo>
                        <a:pt x="0" y="43"/>
                      </a:lnTo>
                      <a:cubicBezTo>
                        <a:pt x="0" y="19"/>
                        <a:pt x="18" y="0"/>
                        <a:pt x="40" y="0"/>
                      </a:cubicBezTo>
                      <a:close/>
                      <a:moveTo>
                        <a:pt x="40" y="1"/>
                      </a:moveTo>
                      <a:lnTo>
                        <a:pt x="1507" y="1"/>
                      </a:lnTo>
                      <a:cubicBezTo>
                        <a:pt x="1528" y="1"/>
                        <a:pt x="1546" y="20"/>
                        <a:pt x="1546" y="44"/>
                      </a:cubicBezTo>
                      <a:lnTo>
                        <a:pt x="1546" y="709"/>
                      </a:lnTo>
                      <a:cubicBezTo>
                        <a:pt x="1546" y="733"/>
                        <a:pt x="1528" y="752"/>
                        <a:pt x="1507" y="752"/>
                      </a:cubicBezTo>
                      <a:lnTo>
                        <a:pt x="40" y="752"/>
                      </a:lnTo>
                      <a:cubicBezTo>
                        <a:pt x="19" y="752"/>
                        <a:pt x="1" y="733"/>
                        <a:pt x="1" y="709"/>
                      </a:cubicBezTo>
                      <a:lnTo>
                        <a:pt x="1" y="44"/>
                      </a:lnTo>
                      <a:cubicBezTo>
                        <a:pt x="1" y="20"/>
                        <a:pt x="19" y="1"/>
                        <a:pt x="40" y="1"/>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39" name="Freeform 9"/>
                <p:cNvSpPr>
                  <a:spLocks noEditPoints="1"/>
                </p:cNvSpPr>
                <p:nvPr/>
              </p:nvSpPr>
              <p:spPr>
                <a:xfrm>
                  <a:off x="1319" y="1855"/>
                  <a:ext cx="3120" cy="1558"/>
                </a:xfrm>
                <a:custGeom>
                  <a:avLst/>
                  <a:gdLst>
                    <a:gd name="txL" fmla="*/ 0 w 1593"/>
                    <a:gd name="txT" fmla="*/ 0 h 795"/>
                    <a:gd name="txR" fmla="*/ 1593 w 1593"/>
                    <a:gd name="txB" fmla="*/ 795 h 795"/>
                  </a:gdLst>
                  <a:ahLst/>
                  <a:cxnLst>
                    <a:cxn ang="0">
                      <a:pos x="10084240" y="0"/>
                    </a:cxn>
                    <a:cxn ang="0">
                      <a:pos x="276388580" y="0"/>
                    </a:cxn>
                    <a:cxn ang="0">
                      <a:pos x="286510029" y="11598985"/>
                    </a:cxn>
                    <a:cxn ang="0">
                      <a:pos x="286510029" y="132917587"/>
                    </a:cxn>
                    <a:cxn ang="0">
                      <a:pos x="276388580" y="144515457"/>
                    </a:cxn>
                    <a:cxn ang="0">
                      <a:pos x="10084240" y="144515457"/>
                    </a:cxn>
                    <a:cxn ang="0">
                      <a:pos x="0" y="132917587"/>
                    </a:cxn>
                    <a:cxn ang="0">
                      <a:pos x="0" y="11598985"/>
                    </a:cxn>
                    <a:cxn ang="0">
                      <a:pos x="10084240" y="0"/>
                    </a:cxn>
                    <a:cxn ang="0">
                      <a:pos x="11294682" y="3982397"/>
                    </a:cxn>
                    <a:cxn ang="0">
                      <a:pos x="275216107" y="3982397"/>
                    </a:cxn>
                    <a:cxn ang="0">
                      <a:pos x="282202938" y="11786932"/>
                    </a:cxn>
                    <a:cxn ang="0">
                      <a:pos x="282202938" y="132733975"/>
                    </a:cxn>
                    <a:cxn ang="0">
                      <a:pos x="275216107" y="140535710"/>
                    </a:cxn>
                    <a:cxn ang="0">
                      <a:pos x="11294682" y="140535710"/>
                    </a:cxn>
                    <a:cxn ang="0">
                      <a:pos x="4310788" y="132733975"/>
                    </a:cxn>
                    <a:cxn ang="0">
                      <a:pos x="4310788" y="11786932"/>
                    </a:cxn>
                    <a:cxn ang="0">
                      <a:pos x="11294682" y="3982397"/>
                    </a:cxn>
                  </a:cxnLst>
                  <a:rect l="txL" t="txT" r="txR" b="txB"/>
                  <a:pathLst>
                    <a:path w="1593" h="795">
                      <a:moveTo>
                        <a:pt x="56" y="0"/>
                      </a:moveTo>
                      <a:lnTo>
                        <a:pt x="1537" y="0"/>
                      </a:lnTo>
                      <a:cubicBezTo>
                        <a:pt x="1568" y="0"/>
                        <a:pt x="1593" y="29"/>
                        <a:pt x="1593" y="64"/>
                      </a:cubicBezTo>
                      <a:lnTo>
                        <a:pt x="1593" y="731"/>
                      </a:lnTo>
                      <a:cubicBezTo>
                        <a:pt x="1593" y="766"/>
                        <a:pt x="1568" y="795"/>
                        <a:pt x="1537" y="795"/>
                      </a:cubicBezTo>
                      <a:lnTo>
                        <a:pt x="56" y="795"/>
                      </a:lnTo>
                      <a:cubicBezTo>
                        <a:pt x="25" y="795"/>
                        <a:pt x="0" y="766"/>
                        <a:pt x="0" y="731"/>
                      </a:cubicBezTo>
                      <a:lnTo>
                        <a:pt x="0" y="64"/>
                      </a:lnTo>
                      <a:cubicBezTo>
                        <a:pt x="0" y="29"/>
                        <a:pt x="25" y="0"/>
                        <a:pt x="56" y="0"/>
                      </a:cubicBezTo>
                      <a:close/>
                      <a:moveTo>
                        <a:pt x="63" y="22"/>
                      </a:moveTo>
                      <a:lnTo>
                        <a:pt x="1530" y="22"/>
                      </a:lnTo>
                      <a:cubicBezTo>
                        <a:pt x="1551" y="22"/>
                        <a:pt x="1569" y="41"/>
                        <a:pt x="1569" y="65"/>
                      </a:cubicBezTo>
                      <a:lnTo>
                        <a:pt x="1569" y="730"/>
                      </a:lnTo>
                      <a:cubicBezTo>
                        <a:pt x="1569" y="754"/>
                        <a:pt x="1551" y="773"/>
                        <a:pt x="1530" y="773"/>
                      </a:cubicBezTo>
                      <a:lnTo>
                        <a:pt x="63" y="773"/>
                      </a:lnTo>
                      <a:cubicBezTo>
                        <a:pt x="42" y="773"/>
                        <a:pt x="24" y="754"/>
                        <a:pt x="24" y="730"/>
                      </a:cubicBezTo>
                      <a:lnTo>
                        <a:pt x="24" y="65"/>
                      </a:lnTo>
                      <a:cubicBezTo>
                        <a:pt x="24" y="41"/>
                        <a:pt x="42" y="22"/>
                        <a:pt x="63" y="22"/>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40" name="Rectangle 10"/>
                <p:cNvSpPr/>
                <p:nvPr/>
              </p:nvSpPr>
              <p:spPr>
                <a:xfrm>
                  <a:off x="1319" y="1967"/>
                  <a:ext cx="22" cy="1344"/>
                </a:xfrm>
                <a:prstGeom prst="rect">
                  <a:avLst/>
                </a:prstGeom>
                <a:solidFill>
                  <a:srgbClr val="FF9999"/>
                </a:solidFill>
                <a:ln w="9525"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41" name="Rectangle 11"/>
                <p:cNvSpPr/>
                <p:nvPr/>
              </p:nvSpPr>
              <p:spPr>
                <a:xfrm>
                  <a:off x="1429" y="3387"/>
                  <a:ext cx="2883" cy="27"/>
                </a:xfrm>
                <a:prstGeom prst="rect">
                  <a:avLst/>
                </a:prstGeom>
                <a:solidFill>
                  <a:srgbClr val="FF9999"/>
                </a:solidFill>
                <a:ln w="9525"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42" name="Rectangle 12"/>
                <p:cNvSpPr/>
                <p:nvPr/>
              </p:nvSpPr>
              <p:spPr>
                <a:xfrm>
                  <a:off x="1417" y="1855"/>
                  <a:ext cx="2924" cy="22"/>
                </a:xfrm>
                <a:prstGeom prst="rect">
                  <a:avLst/>
                </a:prstGeom>
                <a:solidFill>
                  <a:srgbClr val="FF9999"/>
                </a:solidFill>
                <a:ln w="9525"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43" name="Rectangle 13"/>
                <p:cNvSpPr/>
                <p:nvPr/>
              </p:nvSpPr>
              <p:spPr>
                <a:xfrm>
                  <a:off x="4418" y="1977"/>
                  <a:ext cx="23" cy="1320"/>
                </a:xfrm>
                <a:prstGeom prst="rect">
                  <a:avLst/>
                </a:prstGeom>
                <a:solidFill>
                  <a:srgbClr val="FF9999"/>
                </a:solidFill>
                <a:ln w="9525"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44" name="Freeform 14"/>
                <p:cNvSpPr/>
                <p:nvPr/>
              </p:nvSpPr>
              <p:spPr>
                <a:xfrm>
                  <a:off x="1319" y="1855"/>
                  <a:ext cx="145" cy="114"/>
                </a:xfrm>
                <a:custGeom>
                  <a:avLst/>
                  <a:gdLst>
                    <a:gd name="txL" fmla="*/ 0 w 74"/>
                    <a:gd name="txT" fmla="*/ 0 h 58"/>
                    <a:gd name="txR" fmla="*/ 74 w 74"/>
                    <a:gd name="txB" fmla="*/ 58 h 58"/>
                  </a:gdLst>
                  <a:ahLst/>
                  <a:cxnLst>
                    <a:cxn ang="0">
                      <a:pos x="9252209" y="0"/>
                    </a:cxn>
                    <a:cxn ang="0">
                      <a:pos x="0" y="10904664"/>
                    </a:cxn>
                    <a:cxn ang="0">
                      <a:pos x="2027372" y="11107735"/>
                    </a:cxn>
                    <a:cxn ang="0">
                      <a:pos x="9252209" y="2144432"/>
                    </a:cxn>
                    <a:cxn ang="0">
                      <a:pos x="9252209" y="0"/>
                    </a:cxn>
                  </a:cxnLst>
                  <a:rect l="txL" t="txT" r="txR" b="txB"/>
                  <a:pathLst>
                    <a:path w="74" h="58">
                      <a:moveTo>
                        <a:pt x="51" y="0"/>
                      </a:moveTo>
                      <a:cubicBezTo>
                        <a:pt x="20" y="4"/>
                        <a:pt x="2" y="29"/>
                        <a:pt x="0" y="57"/>
                      </a:cubicBezTo>
                      <a:lnTo>
                        <a:pt x="11" y="58"/>
                      </a:lnTo>
                      <a:cubicBezTo>
                        <a:pt x="12" y="35"/>
                        <a:pt x="27" y="15"/>
                        <a:pt x="51" y="11"/>
                      </a:cubicBezTo>
                      <a:cubicBezTo>
                        <a:pt x="74" y="8"/>
                        <a:pt x="51" y="0"/>
                        <a:pt x="51"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45" name="Freeform 15"/>
                <p:cNvSpPr/>
                <p:nvPr/>
              </p:nvSpPr>
              <p:spPr>
                <a:xfrm>
                  <a:off x="4329" y="1855"/>
                  <a:ext cx="120" cy="147"/>
                </a:xfrm>
                <a:custGeom>
                  <a:avLst/>
                  <a:gdLst>
                    <a:gd name="txL" fmla="*/ 0 w 61"/>
                    <a:gd name="txT" fmla="*/ 0 h 75"/>
                    <a:gd name="txR" fmla="*/ 61 w 61"/>
                    <a:gd name="txB" fmla="*/ 75 h 75"/>
                  </a:gdLst>
                  <a:ahLst/>
                  <a:cxnLst>
                    <a:cxn ang="0">
                      <a:pos x="0" y="0"/>
                    </a:cxn>
                    <a:cxn ang="0">
                      <a:pos x="11074780" y="12397764"/>
                    </a:cxn>
                    <a:cxn ang="0">
                      <a:pos x="8588933" y="12555433"/>
                    </a:cxn>
                    <a:cxn ang="0">
                      <a:pos x="0" y="2034848"/>
                    </a:cxn>
                    <a:cxn ang="0">
                      <a:pos x="0" y="0"/>
                    </a:cxn>
                  </a:cxnLst>
                  <a:rect l="txL" t="txT" r="txR" b="txB"/>
                  <a:pathLst>
                    <a:path w="61" h="75">
                      <a:moveTo>
                        <a:pt x="0" y="0"/>
                      </a:moveTo>
                      <a:cubicBezTo>
                        <a:pt x="41" y="0"/>
                        <a:pt x="61" y="44"/>
                        <a:pt x="57" y="68"/>
                      </a:cubicBezTo>
                      <a:lnTo>
                        <a:pt x="44" y="69"/>
                      </a:lnTo>
                      <a:cubicBezTo>
                        <a:pt x="49" y="75"/>
                        <a:pt x="44" y="17"/>
                        <a:pt x="0" y="11"/>
                      </a:cubicBezTo>
                      <a:lnTo>
                        <a:pt x="0"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46" name="Freeform 16"/>
                <p:cNvSpPr/>
                <p:nvPr/>
              </p:nvSpPr>
              <p:spPr>
                <a:xfrm>
                  <a:off x="4302" y="3293"/>
                  <a:ext cx="141" cy="127"/>
                </a:xfrm>
                <a:custGeom>
                  <a:avLst/>
                  <a:gdLst>
                    <a:gd name="txL" fmla="*/ 0 w 72"/>
                    <a:gd name="txT" fmla="*/ 0 h 65"/>
                    <a:gd name="txR" fmla="*/ 72 w 72"/>
                    <a:gd name="txB" fmla="*/ 65 h 65"/>
                  </a:gdLst>
                  <a:ahLst/>
                  <a:cxnLst>
                    <a:cxn ang="0">
                      <a:pos x="10629459" y="0"/>
                    </a:cxn>
                    <a:cxn ang="0">
                      <a:pos x="0" y="8310593"/>
                    </a:cxn>
                    <a:cxn ang="0">
                      <a:pos x="378327" y="10643888"/>
                    </a:cxn>
                    <a:cxn ang="0">
                      <a:pos x="12924426" y="0"/>
                    </a:cxn>
                    <a:cxn ang="0">
                      <a:pos x="10629459" y="0"/>
                    </a:cxn>
                  </a:cxnLst>
                  <a:rect l="txL" t="txT" r="txR" b="txB"/>
                  <a:pathLst>
                    <a:path w="72" h="65">
                      <a:moveTo>
                        <a:pt x="59" y="0"/>
                      </a:moveTo>
                      <a:cubicBezTo>
                        <a:pt x="52" y="33"/>
                        <a:pt x="26" y="50"/>
                        <a:pt x="0" y="48"/>
                      </a:cubicBezTo>
                      <a:lnTo>
                        <a:pt x="2" y="62"/>
                      </a:lnTo>
                      <a:cubicBezTo>
                        <a:pt x="37" y="65"/>
                        <a:pt x="70" y="42"/>
                        <a:pt x="72" y="0"/>
                      </a:cubicBezTo>
                      <a:lnTo>
                        <a:pt x="59"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47" name="Freeform 17"/>
                <p:cNvSpPr/>
                <p:nvPr/>
              </p:nvSpPr>
              <p:spPr>
                <a:xfrm>
                  <a:off x="1321" y="3305"/>
                  <a:ext cx="110" cy="109"/>
                </a:xfrm>
                <a:custGeom>
                  <a:avLst/>
                  <a:gdLst>
                    <a:gd name="txL" fmla="*/ 0 w 56"/>
                    <a:gd name="txT" fmla="*/ 0 h 56"/>
                    <a:gd name="txR" fmla="*/ 56 w 56"/>
                    <a:gd name="txB" fmla="*/ 56 h 56"/>
                  </a:gdLst>
                  <a:ahLst/>
                  <a:cxnLst>
                    <a:cxn ang="0">
                      <a:pos x="0" y="178052"/>
                    </a:cxn>
                    <a:cxn ang="0">
                      <a:pos x="10604754" y="9007375"/>
                    </a:cxn>
                    <a:cxn ang="0">
                      <a:pos x="10604754" y="6780505"/>
                    </a:cxn>
                    <a:cxn ang="0">
                      <a:pos x="1923317" y="0"/>
                    </a:cxn>
                    <a:cxn ang="0">
                      <a:pos x="0" y="178052"/>
                    </a:cxn>
                  </a:cxnLst>
                  <a:rect l="txL" t="txT" r="txR" b="txB"/>
                  <a:pathLst>
                    <a:path w="56" h="56">
                      <a:moveTo>
                        <a:pt x="0" y="1"/>
                      </a:moveTo>
                      <a:cubicBezTo>
                        <a:pt x="1" y="33"/>
                        <a:pt x="25" y="53"/>
                        <a:pt x="56" y="56"/>
                      </a:cubicBezTo>
                      <a:lnTo>
                        <a:pt x="56" y="42"/>
                      </a:lnTo>
                      <a:cubicBezTo>
                        <a:pt x="36" y="42"/>
                        <a:pt x="17" y="32"/>
                        <a:pt x="10" y="0"/>
                      </a:cubicBezTo>
                      <a:lnTo>
                        <a:pt x="0" y="1"/>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48" name="Rectangle 18"/>
                <p:cNvSpPr/>
                <p:nvPr/>
              </p:nvSpPr>
              <p:spPr>
                <a:xfrm>
                  <a:off x="1744" y="1748"/>
                  <a:ext cx="2274" cy="37"/>
                </a:xfrm>
                <a:prstGeom prst="rect">
                  <a:avLst/>
                </a:prstGeom>
                <a:solidFill>
                  <a:srgbClr val="FF9999"/>
                </a:solidFill>
                <a:ln w="0"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49" name="Oval 19"/>
                <p:cNvSpPr/>
                <p:nvPr/>
              </p:nvSpPr>
              <p:spPr>
                <a:xfrm>
                  <a:off x="1742" y="1748"/>
                  <a:ext cx="4" cy="37"/>
                </a:xfrm>
                <a:prstGeom prst="ellipse">
                  <a:avLst/>
                </a:prstGeom>
                <a:solidFill>
                  <a:srgbClr val="FF9999"/>
                </a:solidFill>
                <a:ln w="0" cap="flat" cmpd="sng">
                  <a:solidFill>
                    <a:srgbClr val="FF6600"/>
                  </a:solidFill>
                  <a:prstDash val="soli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50" name="Rectangle 20"/>
                <p:cNvSpPr/>
                <p:nvPr/>
              </p:nvSpPr>
              <p:spPr>
                <a:xfrm>
                  <a:off x="1760" y="1756"/>
                  <a:ext cx="2242" cy="7"/>
                </a:xfrm>
                <a:prstGeom prst="rect">
                  <a:avLst/>
                </a:prstGeom>
                <a:solidFill>
                  <a:srgbClr val="FF9999"/>
                </a:solidFill>
                <a:ln w="9525"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51" name="Rectangle 21"/>
                <p:cNvSpPr/>
                <p:nvPr/>
              </p:nvSpPr>
              <p:spPr>
                <a:xfrm>
                  <a:off x="2447" y="884"/>
                  <a:ext cx="47" cy="862"/>
                </a:xfrm>
                <a:prstGeom prst="rect">
                  <a:avLst/>
                </a:prstGeom>
                <a:solidFill>
                  <a:srgbClr val="FF9999"/>
                </a:solidFill>
                <a:ln w="0"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52" name="Rectangle 22"/>
                <p:cNvSpPr/>
                <p:nvPr/>
              </p:nvSpPr>
              <p:spPr>
                <a:xfrm>
                  <a:off x="2455" y="904"/>
                  <a:ext cx="14" cy="824"/>
                </a:xfrm>
                <a:prstGeom prst="rect">
                  <a:avLst/>
                </a:prstGeom>
                <a:solidFill>
                  <a:srgbClr val="FF9999"/>
                </a:solidFill>
                <a:ln w="9525" cap="flat" cmpd="sng">
                  <a:solidFill>
                    <a:srgbClr val="FF6600"/>
                  </a:solidFill>
                  <a:prstDash val="solid"/>
                  <a:miter/>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sp>
              <p:nvSpPr>
                <p:cNvPr id="8253" name="Freeform 23"/>
                <p:cNvSpPr/>
                <p:nvPr/>
              </p:nvSpPr>
              <p:spPr>
                <a:xfrm>
                  <a:off x="2424" y="1742"/>
                  <a:ext cx="90" cy="49"/>
                </a:xfrm>
                <a:custGeom>
                  <a:avLst/>
                  <a:gdLst>
                    <a:gd name="txL" fmla="*/ 0 w 46"/>
                    <a:gd name="txT" fmla="*/ 0 h 25"/>
                    <a:gd name="txR" fmla="*/ 46 w 46"/>
                    <a:gd name="txB" fmla="*/ 25 h 25"/>
                  </a:gdLst>
                  <a:ahLst/>
                  <a:cxnLst>
                    <a:cxn ang="0">
                      <a:pos x="191522" y="0"/>
                    </a:cxn>
                    <a:cxn ang="0">
                      <a:pos x="8108568" y="0"/>
                    </a:cxn>
                    <a:cxn ang="0">
                      <a:pos x="8108568" y="4540783"/>
                    </a:cxn>
                    <a:cxn ang="0">
                      <a:pos x="191522" y="4540783"/>
                    </a:cxn>
                    <a:cxn ang="0">
                      <a:pos x="191522" y="0"/>
                    </a:cxn>
                  </a:cxnLst>
                  <a:rect l="txL" t="txT" r="txR" b="txB"/>
                  <a:pathLst>
                    <a:path w="46" h="25">
                      <a:moveTo>
                        <a:pt x="1" y="0"/>
                      </a:moveTo>
                      <a:lnTo>
                        <a:pt x="46" y="0"/>
                      </a:lnTo>
                      <a:lnTo>
                        <a:pt x="46" y="25"/>
                      </a:lnTo>
                      <a:lnTo>
                        <a:pt x="1" y="25"/>
                      </a:lnTo>
                      <a:cubicBezTo>
                        <a:pt x="0" y="17"/>
                        <a:pt x="1" y="9"/>
                        <a:pt x="1"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54" name="Freeform 24"/>
                <p:cNvSpPr>
                  <a:spLocks noEditPoints="1"/>
                </p:cNvSpPr>
                <p:nvPr/>
              </p:nvSpPr>
              <p:spPr>
                <a:xfrm>
                  <a:off x="2430" y="1748"/>
                  <a:ext cx="25" cy="19"/>
                </a:xfrm>
                <a:custGeom>
                  <a:avLst/>
                  <a:gdLst>
                    <a:gd name="txL" fmla="*/ 0 w 13"/>
                    <a:gd name="txT" fmla="*/ 0 h 10"/>
                    <a:gd name="txR" fmla="*/ 13 w 13"/>
                    <a:gd name="txB" fmla="*/ 10 h 10"/>
                  </a:gdLst>
                  <a:ahLst/>
                  <a:cxnLst>
                    <a:cxn ang="0">
                      <a:pos x="870192" y="0"/>
                    </a:cxn>
                    <a:cxn ang="0">
                      <a:pos x="870192" y="424977"/>
                    </a:cxn>
                    <a:cxn ang="0">
                      <a:pos x="1673446" y="541396"/>
                    </a:cxn>
                    <a:cxn ang="0">
                      <a:pos x="870192" y="541396"/>
                    </a:cxn>
                    <a:cxn ang="0">
                      <a:pos x="870192" y="1028652"/>
                    </a:cxn>
                    <a:cxn ang="0">
                      <a:pos x="801206" y="541396"/>
                    </a:cxn>
                    <a:cxn ang="0">
                      <a:pos x="0" y="541396"/>
                    </a:cxn>
                    <a:cxn ang="0">
                      <a:pos x="801206" y="424977"/>
                    </a:cxn>
                    <a:cxn ang="0">
                      <a:pos x="870192" y="0"/>
                    </a:cxn>
                    <a:cxn ang="0">
                      <a:pos x="801206" y="223672"/>
                    </a:cxn>
                  </a:cxnLst>
                  <a:rect l="txL" t="txT" r="txR" b="txB"/>
                  <a:pathLst>
                    <a:path w="13" h="10">
                      <a:moveTo>
                        <a:pt x="7" y="0"/>
                      </a:moveTo>
                      <a:lnTo>
                        <a:pt x="7" y="4"/>
                      </a:lnTo>
                      <a:lnTo>
                        <a:pt x="13" y="5"/>
                      </a:lnTo>
                      <a:lnTo>
                        <a:pt x="7" y="5"/>
                      </a:lnTo>
                      <a:lnTo>
                        <a:pt x="7" y="10"/>
                      </a:lnTo>
                      <a:lnTo>
                        <a:pt x="6" y="5"/>
                      </a:lnTo>
                      <a:lnTo>
                        <a:pt x="0" y="5"/>
                      </a:lnTo>
                      <a:lnTo>
                        <a:pt x="6" y="4"/>
                      </a:lnTo>
                      <a:lnTo>
                        <a:pt x="7" y="0"/>
                      </a:lnTo>
                      <a:close/>
                      <a:moveTo>
                        <a:pt x="6" y="2"/>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55" name="Freeform 25"/>
                <p:cNvSpPr>
                  <a:spLocks noEditPoints="1"/>
                </p:cNvSpPr>
                <p:nvPr/>
              </p:nvSpPr>
              <p:spPr>
                <a:xfrm>
                  <a:off x="2438" y="1744"/>
                  <a:ext cx="21" cy="17"/>
                </a:xfrm>
                <a:custGeom>
                  <a:avLst/>
                  <a:gdLst>
                    <a:gd name="txL" fmla="*/ 0 w 11"/>
                    <a:gd name="txT" fmla="*/ 0 h 9"/>
                    <a:gd name="txR" fmla="*/ 11 w 11"/>
                    <a:gd name="txB" fmla="*/ 9 h 9"/>
                  </a:gdLst>
                  <a:ahLst/>
                  <a:cxnLst>
                    <a:cxn ang="0">
                      <a:pos x="649448" y="0"/>
                    </a:cxn>
                    <a:cxn ang="0">
                      <a:pos x="649448" y="389750"/>
                    </a:cxn>
                    <a:cxn ang="0">
                      <a:pos x="1239855" y="438976"/>
                    </a:cxn>
                    <a:cxn ang="0">
                      <a:pos x="649448" y="438976"/>
                    </a:cxn>
                    <a:cxn ang="0">
                      <a:pos x="649448" y="829177"/>
                    </a:cxn>
                    <a:cxn ang="0">
                      <a:pos x="590591" y="438976"/>
                    </a:cxn>
                    <a:cxn ang="0">
                      <a:pos x="0" y="438976"/>
                    </a:cxn>
                    <a:cxn ang="0">
                      <a:pos x="590591" y="389750"/>
                    </a:cxn>
                    <a:cxn ang="0">
                      <a:pos x="649448" y="0"/>
                    </a:cxn>
                    <a:cxn ang="0">
                      <a:pos x="590591" y="206338"/>
                    </a:cxn>
                  </a:cxnLst>
                  <a:rect l="txL" t="txT" r="txR" b="txB"/>
                  <a:pathLst>
                    <a:path w="11" h="9">
                      <a:moveTo>
                        <a:pt x="6" y="0"/>
                      </a:moveTo>
                      <a:lnTo>
                        <a:pt x="6" y="4"/>
                      </a:lnTo>
                      <a:lnTo>
                        <a:pt x="11" y="5"/>
                      </a:lnTo>
                      <a:lnTo>
                        <a:pt x="6" y="5"/>
                      </a:lnTo>
                      <a:lnTo>
                        <a:pt x="6" y="9"/>
                      </a:lnTo>
                      <a:lnTo>
                        <a:pt x="5" y="5"/>
                      </a:lnTo>
                      <a:lnTo>
                        <a:pt x="0" y="5"/>
                      </a:lnTo>
                      <a:lnTo>
                        <a:pt x="5" y="4"/>
                      </a:lnTo>
                      <a:lnTo>
                        <a:pt x="6" y="0"/>
                      </a:lnTo>
                      <a:close/>
                      <a:moveTo>
                        <a:pt x="5" y="2"/>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56" name="Freeform 26"/>
                <p:cNvSpPr/>
                <p:nvPr/>
              </p:nvSpPr>
              <p:spPr>
                <a:xfrm>
                  <a:off x="2506" y="1742"/>
                  <a:ext cx="10" cy="49"/>
                </a:xfrm>
                <a:custGeom>
                  <a:avLst/>
                  <a:gdLst>
                    <a:gd name="txL" fmla="*/ 0 w 5"/>
                    <a:gd name="txT" fmla="*/ 0 h 25"/>
                    <a:gd name="txR" fmla="*/ 5 w 5"/>
                    <a:gd name="txB" fmla="*/ 25 h 25"/>
                  </a:gdLst>
                  <a:ahLst/>
                  <a:cxnLst>
                    <a:cxn ang="0">
                      <a:pos x="786432" y="0"/>
                    </a:cxn>
                    <a:cxn ang="0">
                      <a:pos x="786432" y="4540783"/>
                    </a:cxn>
                    <a:cxn ang="0">
                      <a:pos x="1310720" y="4540783"/>
                    </a:cxn>
                    <a:cxn ang="0">
                      <a:pos x="1048576" y="0"/>
                    </a:cxn>
                    <a:cxn ang="0">
                      <a:pos x="786432" y="0"/>
                    </a:cxn>
                  </a:cxnLst>
                  <a:rect l="txL" t="txT" r="txR" b="txB"/>
                  <a:pathLst>
                    <a:path w="5" h="25">
                      <a:moveTo>
                        <a:pt x="3" y="0"/>
                      </a:moveTo>
                      <a:cubicBezTo>
                        <a:pt x="0" y="9"/>
                        <a:pt x="1" y="19"/>
                        <a:pt x="3" y="25"/>
                      </a:cubicBezTo>
                      <a:lnTo>
                        <a:pt x="5" y="25"/>
                      </a:lnTo>
                      <a:cubicBezTo>
                        <a:pt x="2" y="24"/>
                        <a:pt x="2" y="2"/>
                        <a:pt x="4"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57" name="Freeform 27"/>
                <p:cNvSpPr/>
                <p:nvPr/>
              </p:nvSpPr>
              <p:spPr>
                <a:xfrm>
                  <a:off x="2512" y="1742"/>
                  <a:ext cx="4" cy="49"/>
                </a:xfrm>
                <a:custGeom>
                  <a:avLst/>
                  <a:gdLst>
                    <a:gd name="txL" fmla="*/ 0 w 2"/>
                    <a:gd name="txT" fmla="*/ 0 h 25"/>
                    <a:gd name="txR" fmla="*/ 2 w 2"/>
                    <a:gd name="txB" fmla="*/ 25 h 25"/>
                  </a:gdLst>
                  <a:ahLst/>
                  <a:cxnLst>
                    <a:cxn ang="0">
                      <a:pos x="262144" y="196898"/>
                    </a:cxn>
                    <a:cxn ang="0">
                      <a:pos x="524288" y="578968"/>
                    </a:cxn>
                    <a:cxn ang="0">
                      <a:pos x="262144" y="756403"/>
                    </a:cxn>
                    <a:cxn ang="0">
                      <a:pos x="524288" y="3988302"/>
                    </a:cxn>
                    <a:cxn ang="0">
                      <a:pos x="524288" y="4165120"/>
                    </a:cxn>
                    <a:cxn ang="0">
                      <a:pos x="262144" y="4359359"/>
                    </a:cxn>
                    <a:cxn ang="0">
                      <a:pos x="0" y="2316726"/>
                    </a:cxn>
                    <a:cxn ang="0">
                      <a:pos x="262144" y="196898"/>
                    </a:cxn>
                  </a:cxnLst>
                  <a:rect l="txL" t="txT" r="txR" b="txB"/>
                  <a:pathLst>
                    <a:path w="2" h="25">
                      <a:moveTo>
                        <a:pt x="1" y="1"/>
                      </a:moveTo>
                      <a:cubicBezTo>
                        <a:pt x="2" y="0"/>
                        <a:pt x="2" y="1"/>
                        <a:pt x="2" y="3"/>
                      </a:cubicBezTo>
                      <a:lnTo>
                        <a:pt x="1" y="4"/>
                      </a:lnTo>
                      <a:cubicBezTo>
                        <a:pt x="1" y="10"/>
                        <a:pt x="1" y="16"/>
                        <a:pt x="2" y="22"/>
                      </a:cubicBezTo>
                      <a:lnTo>
                        <a:pt x="2" y="23"/>
                      </a:lnTo>
                      <a:cubicBezTo>
                        <a:pt x="2" y="24"/>
                        <a:pt x="2" y="24"/>
                        <a:pt x="1" y="24"/>
                      </a:cubicBezTo>
                      <a:cubicBezTo>
                        <a:pt x="1" y="25"/>
                        <a:pt x="0" y="20"/>
                        <a:pt x="0" y="13"/>
                      </a:cubicBezTo>
                      <a:cubicBezTo>
                        <a:pt x="0" y="6"/>
                        <a:pt x="0" y="1"/>
                        <a:pt x="1" y="1"/>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58" name="Freeform 28"/>
                <p:cNvSpPr>
                  <a:spLocks noEditPoints="1"/>
                </p:cNvSpPr>
                <p:nvPr/>
              </p:nvSpPr>
              <p:spPr>
                <a:xfrm>
                  <a:off x="2512" y="1744"/>
                  <a:ext cx="4" cy="45"/>
                </a:xfrm>
                <a:custGeom>
                  <a:avLst/>
                  <a:gdLst>
                    <a:gd name="txL" fmla="*/ 0 w 2"/>
                    <a:gd name="txT" fmla="*/ 0 h 23"/>
                    <a:gd name="txR" fmla="*/ 2 w 2"/>
                    <a:gd name="txB" fmla="*/ 23 h 23"/>
                  </a:gdLst>
                  <a:ahLst/>
                  <a:cxnLst>
                    <a:cxn ang="0">
                      <a:pos x="524288" y="3700340"/>
                    </a:cxn>
                    <a:cxn ang="0">
                      <a:pos x="524288" y="3700340"/>
                    </a:cxn>
                    <a:cxn ang="0">
                      <a:pos x="524288" y="3700340"/>
                    </a:cxn>
                    <a:cxn ang="0">
                      <a:pos x="262144" y="4055243"/>
                    </a:cxn>
                    <a:cxn ang="0">
                      <a:pos x="0" y="1976553"/>
                    </a:cxn>
                    <a:cxn ang="0">
                      <a:pos x="262144" y="0"/>
                    </a:cxn>
                    <a:cxn ang="0">
                      <a:pos x="524288" y="374717"/>
                    </a:cxn>
                    <a:cxn ang="0">
                      <a:pos x="262144" y="0"/>
                    </a:cxn>
                  </a:cxnLst>
                  <a:rect l="txL" t="txT" r="txR" b="txB"/>
                  <a:pathLst>
                    <a:path w="2" h="23">
                      <a:moveTo>
                        <a:pt x="2" y="21"/>
                      </a:moveTo>
                      <a:cubicBezTo>
                        <a:pt x="2" y="21"/>
                        <a:pt x="2" y="21"/>
                        <a:pt x="2" y="21"/>
                      </a:cubicBezTo>
                      <a:moveTo>
                        <a:pt x="2" y="21"/>
                      </a:moveTo>
                      <a:cubicBezTo>
                        <a:pt x="2" y="23"/>
                        <a:pt x="2" y="23"/>
                        <a:pt x="1" y="23"/>
                      </a:cubicBezTo>
                      <a:cubicBezTo>
                        <a:pt x="0" y="23"/>
                        <a:pt x="0" y="18"/>
                        <a:pt x="0" y="11"/>
                      </a:cubicBezTo>
                      <a:cubicBezTo>
                        <a:pt x="0" y="5"/>
                        <a:pt x="0" y="0"/>
                        <a:pt x="1" y="0"/>
                      </a:cubicBezTo>
                      <a:cubicBezTo>
                        <a:pt x="2" y="0"/>
                        <a:pt x="2" y="0"/>
                        <a:pt x="2" y="2"/>
                      </a:cubicBezTo>
                      <a:cubicBezTo>
                        <a:pt x="2" y="0"/>
                        <a:pt x="2" y="0"/>
                        <a:pt x="1"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59" name="Freeform 29"/>
                <p:cNvSpPr/>
                <p:nvPr/>
              </p:nvSpPr>
              <p:spPr>
                <a:xfrm>
                  <a:off x="2514" y="1748"/>
                  <a:ext cx="2" cy="39"/>
                </a:xfrm>
                <a:custGeom>
                  <a:avLst/>
                  <a:gdLst>
                    <a:gd name="txL" fmla="*/ 0 w 1"/>
                    <a:gd name="txT" fmla="*/ 0 h 20"/>
                    <a:gd name="txR" fmla="*/ 1 w 1"/>
                    <a:gd name="txB" fmla="*/ 20 h 20"/>
                  </a:gdLst>
                  <a:ahLst/>
                  <a:cxnLst>
                    <a:cxn ang="0">
                      <a:pos x="262144" y="3134641"/>
                    </a:cxn>
                    <a:cxn ang="0">
                      <a:pos x="262144" y="3325386"/>
                    </a:cxn>
                    <a:cxn ang="0">
                      <a:pos x="0" y="1705326"/>
                    </a:cxn>
                    <a:cxn ang="0">
                      <a:pos x="262144" y="0"/>
                    </a:cxn>
                    <a:cxn ang="0">
                      <a:pos x="262144" y="181487"/>
                    </a:cxn>
                  </a:cxnLst>
                  <a:rect l="txL" t="txT" r="txR" b="txB"/>
                  <a:pathLst>
                    <a:path w="1" h="20">
                      <a:moveTo>
                        <a:pt x="1" y="19"/>
                      </a:moveTo>
                      <a:cubicBezTo>
                        <a:pt x="1" y="20"/>
                        <a:pt x="1" y="20"/>
                        <a:pt x="1" y="20"/>
                      </a:cubicBezTo>
                      <a:cubicBezTo>
                        <a:pt x="0" y="20"/>
                        <a:pt x="0" y="15"/>
                        <a:pt x="0" y="10"/>
                      </a:cubicBezTo>
                      <a:cubicBezTo>
                        <a:pt x="0" y="4"/>
                        <a:pt x="0" y="0"/>
                        <a:pt x="1" y="0"/>
                      </a:cubicBezTo>
                      <a:cubicBezTo>
                        <a:pt x="1" y="0"/>
                        <a:pt x="1" y="0"/>
                        <a:pt x="1" y="1"/>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0" name="Freeform 30"/>
                <p:cNvSpPr/>
                <p:nvPr/>
              </p:nvSpPr>
              <p:spPr>
                <a:xfrm>
                  <a:off x="2422" y="1742"/>
                  <a:ext cx="8" cy="49"/>
                </a:xfrm>
                <a:custGeom>
                  <a:avLst/>
                  <a:gdLst>
                    <a:gd name="txL" fmla="*/ 0 w 4"/>
                    <a:gd name="txT" fmla="*/ 0 h 25"/>
                    <a:gd name="txR" fmla="*/ 4 w 4"/>
                    <a:gd name="txB" fmla="*/ 25 h 25"/>
                  </a:gdLst>
                  <a:ahLst/>
                  <a:cxnLst>
                    <a:cxn ang="0">
                      <a:pos x="524288" y="0"/>
                    </a:cxn>
                    <a:cxn ang="0">
                      <a:pos x="524288" y="4540783"/>
                    </a:cxn>
                    <a:cxn ang="0">
                      <a:pos x="1048576" y="4540783"/>
                    </a:cxn>
                    <a:cxn ang="0">
                      <a:pos x="1048576" y="0"/>
                    </a:cxn>
                    <a:cxn ang="0">
                      <a:pos x="524288" y="0"/>
                    </a:cxn>
                  </a:cxnLst>
                  <a:rect l="txL" t="txT" r="txR" b="txB"/>
                  <a:pathLst>
                    <a:path w="4" h="25">
                      <a:moveTo>
                        <a:pt x="2" y="0"/>
                      </a:moveTo>
                      <a:cubicBezTo>
                        <a:pt x="0" y="9"/>
                        <a:pt x="1" y="19"/>
                        <a:pt x="2" y="25"/>
                      </a:cubicBezTo>
                      <a:lnTo>
                        <a:pt x="4" y="25"/>
                      </a:lnTo>
                      <a:cubicBezTo>
                        <a:pt x="1" y="24"/>
                        <a:pt x="2" y="2"/>
                        <a:pt x="4" y="0"/>
                      </a:cubicBezTo>
                      <a:lnTo>
                        <a:pt x="2"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1" name="Freeform 31"/>
                <p:cNvSpPr/>
                <p:nvPr/>
              </p:nvSpPr>
              <p:spPr>
                <a:xfrm>
                  <a:off x="2424" y="1742"/>
                  <a:ext cx="6" cy="49"/>
                </a:xfrm>
                <a:custGeom>
                  <a:avLst/>
                  <a:gdLst>
                    <a:gd name="txL" fmla="*/ 0 w 3"/>
                    <a:gd name="txT" fmla="*/ 0 h 25"/>
                    <a:gd name="txR" fmla="*/ 3 w 3"/>
                    <a:gd name="txB" fmla="*/ 25 h 25"/>
                  </a:gdLst>
                  <a:ahLst/>
                  <a:cxnLst>
                    <a:cxn ang="0">
                      <a:pos x="786432" y="0"/>
                    </a:cxn>
                    <a:cxn ang="0">
                      <a:pos x="786432" y="4540783"/>
                    </a:cxn>
                    <a:cxn ang="0">
                      <a:pos x="786432" y="4359359"/>
                    </a:cxn>
                    <a:cxn ang="0">
                      <a:pos x="786432" y="0"/>
                    </a:cxn>
                  </a:cxnLst>
                  <a:rect l="txL" t="txT" r="txR" b="txB"/>
                  <a:pathLst>
                    <a:path w="3" h="25">
                      <a:moveTo>
                        <a:pt x="3" y="0"/>
                      </a:moveTo>
                      <a:cubicBezTo>
                        <a:pt x="0" y="9"/>
                        <a:pt x="1" y="19"/>
                        <a:pt x="3" y="25"/>
                      </a:cubicBezTo>
                      <a:lnTo>
                        <a:pt x="3" y="24"/>
                      </a:lnTo>
                      <a:cubicBezTo>
                        <a:pt x="0" y="24"/>
                        <a:pt x="1" y="2"/>
                        <a:pt x="3"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2" name="Freeform 32"/>
                <p:cNvSpPr/>
                <p:nvPr/>
              </p:nvSpPr>
              <p:spPr>
                <a:xfrm>
                  <a:off x="1919" y="1742"/>
                  <a:ext cx="41" cy="47"/>
                </a:xfrm>
                <a:custGeom>
                  <a:avLst/>
                  <a:gdLst>
                    <a:gd name="txL" fmla="*/ 0 w 21"/>
                    <a:gd name="txT" fmla="*/ 0 h 24"/>
                    <a:gd name="txR" fmla="*/ 21 w 21"/>
                    <a:gd name="txB" fmla="*/ 24 h 24"/>
                  </a:gdLst>
                  <a:ahLst/>
                  <a:cxnLst>
                    <a:cxn ang="0">
                      <a:pos x="0" y="0"/>
                    </a:cxn>
                    <a:cxn ang="0">
                      <a:pos x="3564880" y="0"/>
                    </a:cxn>
                    <a:cxn ang="0">
                      <a:pos x="3564880" y="4305862"/>
                    </a:cxn>
                    <a:cxn ang="0">
                      <a:pos x="0" y="4305862"/>
                    </a:cxn>
                    <a:cxn ang="0">
                      <a:pos x="0" y="0"/>
                    </a:cxn>
                  </a:cxnLst>
                  <a:rect l="txL" t="txT" r="txR" b="txB"/>
                  <a:pathLst>
                    <a:path w="21" h="24">
                      <a:moveTo>
                        <a:pt x="0" y="0"/>
                      </a:moveTo>
                      <a:lnTo>
                        <a:pt x="21" y="0"/>
                      </a:lnTo>
                      <a:lnTo>
                        <a:pt x="21" y="24"/>
                      </a:lnTo>
                      <a:lnTo>
                        <a:pt x="0" y="24"/>
                      </a:lnTo>
                      <a:cubicBezTo>
                        <a:pt x="0" y="17"/>
                        <a:pt x="0" y="9"/>
                        <a:pt x="0"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3" name="Freeform 33"/>
                <p:cNvSpPr>
                  <a:spLocks noEditPoints="1"/>
                </p:cNvSpPr>
                <p:nvPr/>
              </p:nvSpPr>
              <p:spPr>
                <a:xfrm>
                  <a:off x="1921" y="1746"/>
                  <a:ext cx="11" cy="19"/>
                </a:xfrm>
                <a:custGeom>
                  <a:avLst/>
                  <a:gdLst>
                    <a:gd name="txL" fmla="*/ 0 w 6"/>
                    <a:gd name="txT" fmla="*/ 0 h 10"/>
                    <a:gd name="txR" fmla="*/ 6 w 6"/>
                    <a:gd name="txB" fmla="*/ 10 h 10"/>
                  </a:gdLst>
                  <a:ahLst/>
                  <a:cxnLst>
                    <a:cxn ang="0">
                      <a:pos x="180261" y="0"/>
                    </a:cxn>
                    <a:cxn ang="0">
                      <a:pos x="180261" y="541396"/>
                    </a:cxn>
                    <a:cxn ang="0">
                      <a:pos x="330471" y="541396"/>
                    </a:cxn>
                    <a:cxn ang="0">
                      <a:pos x="180261" y="607037"/>
                    </a:cxn>
                    <a:cxn ang="0">
                      <a:pos x="180261" y="1028652"/>
                    </a:cxn>
                    <a:cxn ang="0">
                      <a:pos x="180261" y="607037"/>
                    </a:cxn>
                    <a:cxn ang="0">
                      <a:pos x="0" y="541396"/>
                    </a:cxn>
                    <a:cxn ang="0">
                      <a:pos x="180261" y="541396"/>
                    </a:cxn>
                    <a:cxn ang="0">
                      <a:pos x="180261" y="0"/>
                    </a:cxn>
                    <a:cxn ang="0">
                      <a:pos x="180261" y="319493"/>
                    </a:cxn>
                  </a:cxnLst>
                  <a:rect l="txL" t="txT" r="txR" b="txB"/>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4" name="Freeform 34"/>
                <p:cNvSpPr>
                  <a:spLocks noEditPoints="1"/>
                </p:cNvSpPr>
                <p:nvPr/>
              </p:nvSpPr>
              <p:spPr>
                <a:xfrm>
                  <a:off x="1925" y="1744"/>
                  <a:ext cx="9" cy="17"/>
                </a:xfrm>
                <a:custGeom>
                  <a:avLst/>
                  <a:gdLst>
                    <a:gd name="txL" fmla="*/ 0 w 5"/>
                    <a:gd name="txT" fmla="*/ 0 h 9"/>
                    <a:gd name="txR" fmla="*/ 5 w 5"/>
                    <a:gd name="txB" fmla="*/ 9 h 9"/>
                  </a:gdLst>
                  <a:ahLst/>
                  <a:cxnLst>
                    <a:cxn ang="0">
                      <a:pos x="108533" y="0"/>
                    </a:cxn>
                    <a:cxn ang="0">
                      <a:pos x="108533" y="389750"/>
                    </a:cxn>
                    <a:cxn ang="0">
                      <a:pos x="195359" y="389750"/>
                    </a:cxn>
                    <a:cxn ang="0">
                      <a:pos x="108533" y="438976"/>
                    </a:cxn>
                    <a:cxn ang="0">
                      <a:pos x="108533" y="829177"/>
                    </a:cxn>
                    <a:cxn ang="0">
                      <a:pos x="85270" y="438976"/>
                    </a:cxn>
                    <a:cxn ang="0">
                      <a:pos x="0" y="389750"/>
                    </a:cxn>
                    <a:cxn ang="0">
                      <a:pos x="85270" y="389750"/>
                    </a:cxn>
                    <a:cxn ang="0">
                      <a:pos x="108533" y="0"/>
                    </a:cxn>
                    <a:cxn ang="0">
                      <a:pos x="85270" y="206338"/>
                    </a:cxn>
                  </a:cxnLst>
                  <a:rect l="txL" t="txT" r="txR" b="txB"/>
                  <a:pathLst>
                    <a:path w="5" h="9">
                      <a:moveTo>
                        <a:pt x="3" y="0"/>
                      </a:moveTo>
                      <a:lnTo>
                        <a:pt x="3" y="4"/>
                      </a:lnTo>
                      <a:lnTo>
                        <a:pt x="5" y="4"/>
                      </a:lnTo>
                      <a:lnTo>
                        <a:pt x="3" y="5"/>
                      </a:lnTo>
                      <a:lnTo>
                        <a:pt x="3" y="9"/>
                      </a:lnTo>
                      <a:lnTo>
                        <a:pt x="2" y="5"/>
                      </a:lnTo>
                      <a:lnTo>
                        <a:pt x="0" y="4"/>
                      </a:lnTo>
                      <a:lnTo>
                        <a:pt x="2" y="4"/>
                      </a:lnTo>
                      <a:lnTo>
                        <a:pt x="3" y="0"/>
                      </a:lnTo>
                      <a:close/>
                      <a:moveTo>
                        <a:pt x="2" y="2"/>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5" name="Freeform 35"/>
                <p:cNvSpPr/>
                <p:nvPr/>
              </p:nvSpPr>
              <p:spPr>
                <a:xfrm>
                  <a:off x="1958" y="1742"/>
                  <a:ext cx="2" cy="47"/>
                </a:xfrm>
                <a:custGeom>
                  <a:avLst/>
                  <a:gdLst>
                    <a:gd name="txL" fmla="*/ 0 w 1"/>
                    <a:gd name="txT" fmla="*/ 0 h 24"/>
                    <a:gd name="txR" fmla="*/ 1 w 1"/>
                    <a:gd name="txB" fmla="*/ 24 h 24"/>
                  </a:gdLst>
                  <a:ahLst/>
                  <a:cxnLst>
                    <a:cxn ang="0">
                      <a:pos x="262144" y="0"/>
                    </a:cxn>
                    <a:cxn ang="0">
                      <a:pos x="262144" y="4305862"/>
                    </a:cxn>
                    <a:cxn ang="0">
                      <a:pos x="262144" y="4305862"/>
                    </a:cxn>
                    <a:cxn ang="0">
                      <a:pos x="262144" y="0"/>
                    </a:cxn>
                  </a:cxnLst>
                  <a:rect l="txL" t="txT" r="txR" b="txB"/>
                  <a:pathLst>
                    <a:path w="1" h="24">
                      <a:moveTo>
                        <a:pt x="1" y="0"/>
                      </a:moveTo>
                      <a:cubicBezTo>
                        <a:pt x="0" y="9"/>
                        <a:pt x="0" y="19"/>
                        <a:pt x="1" y="24"/>
                      </a:cubicBezTo>
                      <a:cubicBezTo>
                        <a:pt x="0" y="23"/>
                        <a:pt x="0" y="2"/>
                        <a:pt x="1"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6" name="Freeform 36"/>
                <p:cNvSpPr/>
                <p:nvPr/>
              </p:nvSpPr>
              <p:spPr>
                <a:xfrm>
                  <a:off x="1960" y="1742"/>
                  <a:ext cx="2" cy="47"/>
                </a:xfrm>
                <a:custGeom>
                  <a:avLst/>
                  <a:gdLst>
                    <a:gd name="txL" fmla="*/ 0 w 1"/>
                    <a:gd name="txT" fmla="*/ 0 h 24"/>
                    <a:gd name="txR" fmla="*/ 1 w 1"/>
                    <a:gd name="txB" fmla="*/ 24 h 24"/>
                  </a:gdLst>
                  <a:ahLst/>
                  <a:cxnLst>
                    <a:cxn ang="0">
                      <a:pos x="0" y="0"/>
                    </a:cxn>
                    <a:cxn ang="0">
                      <a:pos x="262144" y="573324"/>
                    </a:cxn>
                    <a:cxn ang="0">
                      <a:pos x="0" y="740890"/>
                    </a:cxn>
                    <a:cxn ang="0">
                      <a:pos x="0" y="3944757"/>
                    </a:cxn>
                    <a:cxn ang="0">
                      <a:pos x="262144" y="3944757"/>
                    </a:cxn>
                    <a:cxn ang="0">
                      <a:pos x="0" y="4305862"/>
                    </a:cxn>
                    <a:cxn ang="0">
                      <a:pos x="0" y="2293855"/>
                    </a:cxn>
                    <a:cxn ang="0">
                      <a:pos x="0" y="0"/>
                    </a:cxn>
                  </a:cxnLst>
                  <a:rect l="txL" t="txT" r="txR" b="txB"/>
                  <a:pathLst>
                    <a:path w="1" h="24">
                      <a:moveTo>
                        <a:pt x="0" y="0"/>
                      </a:moveTo>
                      <a:cubicBezTo>
                        <a:pt x="1" y="0"/>
                        <a:pt x="1" y="1"/>
                        <a:pt x="1" y="3"/>
                      </a:cubicBezTo>
                      <a:lnTo>
                        <a:pt x="0" y="4"/>
                      </a:lnTo>
                      <a:cubicBezTo>
                        <a:pt x="0" y="10"/>
                        <a:pt x="0" y="16"/>
                        <a:pt x="0" y="22"/>
                      </a:cubicBezTo>
                      <a:lnTo>
                        <a:pt x="1" y="22"/>
                      </a:lnTo>
                      <a:cubicBezTo>
                        <a:pt x="1" y="24"/>
                        <a:pt x="1" y="24"/>
                        <a:pt x="0" y="24"/>
                      </a:cubicBezTo>
                      <a:cubicBezTo>
                        <a:pt x="0" y="24"/>
                        <a:pt x="0" y="19"/>
                        <a:pt x="0" y="13"/>
                      </a:cubicBezTo>
                      <a:cubicBezTo>
                        <a:pt x="0" y="6"/>
                        <a:pt x="0" y="1"/>
                        <a:pt x="0" y="0"/>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7" name="Freeform 37"/>
                <p:cNvSpPr>
                  <a:spLocks noEditPoints="1"/>
                </p:cNvSpPr>
                <p:nvPr/>
              </p:nvSpPr>
              <p:spPr>
                <a:xfrm>
                  <a:off x="1960" y="1742"/>
                  <a:ext cx="2" cy="47"/>
                </a:xfrm>
                <a:custGeom>
                  <a:avLst/>
                  <a:gdLst>
                    <a:gd name="txL" fmla="*/ 0 w 1"/>
                    <a:gd name="txT" fmla="*/ 0 h 24"/>
                    <a:gd name="txR" fmla="*/ 1 w 1"/>
                    <a:gd name="txB" fmla="*/ 24 h 24"/>
                  </a:gdLst>
                  <a:ahLst/>
                  <a:cxnLst>
                    <a:cxn ang="0">
                      <a:pos x="262144" y="3944757"/>
                    </a:cxn>
                    <a:cxn ang="0">
                      <a:pos x="262144" y="3944757"/>
                    </a:cxn>
                    <a:cxn ang="0">
                      <a:pos x="262144" y="3944757"/>
                    </a:cxn>
                    <a:cxn ang="0">
                      <a:pos x="0" y="4305862"/>
                    </a:cxn>
                    <a:cxn ang="0">
                      <a:pos x="0" y="2198738"/>
                    </a:cxn>
                    <a:cxn ang="0">
                      <a:pos x="0" y="0"/>
                    </a:cxn>
                    <a:cxn ang="0">
                      <a:pos x="262144" y="573324"/>
                    </a:cxn>
                    <a:cxn ang="0">
                      <a:pos x="0" y="0"/>
                    </a:cxn>
                  </a:cxnLst>
                  <a:rect l="txL" t="txT" r="txR" b="txB"/>
                  <a:pathLst>
                    <a:path w="1" h="24">
                      <a:moveTo>
                        <a:pt x="1" y="22"/>
                      </a:moveTo>
                      <a:cubicBezTo>
                        <a:pt x="1" y="22"/>
                        <a:pt x="1" y="22"/>
                        <a:pt x="1" y="22"/>
                      </a:cubicBezTo>
                      <a:moveTo>
                        <a:pt x="1" y="22"/>
                      </a:moveTo>
                      <a:cubicBezTo>
                        <a:pt x="1" y="24"/>
                        <a:pt x="1" y="24"/>
                        <a:pt x="0" y="24"/>
                      </a:cubicBezTo>
                      <a:cubicBezTo>
                        <a:pt x="0" y="24"/>
                        <a:pt x="0" y="19"/>
                        <a:pt x="0" y="12"/>
                      </a:cubicBezTo>
                      <a:cubicBezTo>
                        <a:pt x="0" y="6"/>
                        <a:pt x="0" y="0"/>
                        <a:pt x="0" y="0"/>
                      </a:cubicBezTo>
                      <a:cubicBezTo>
                        <a:pt x="1" y="0"/>
                        <a:pt x="1" y="1"/>
                        <a:pt x="1" y="3"/>
                      </a:cubicBezTo>
                      <a:cubicBezTo>
                        <a:pt x="1" y="1"/>
                        <a:pt x="1" y="0"/>
                        <a:pt x="0"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8" name="Freeform 38"/>
                <p:cNvSpPr/>
                <p:nvPr/>
              </p:nvSpPr>
              <p:spPr>
                <a:xfrm>
                  <a:off x="1960" y="1748"/>
                  <a:ext cx="2" cy="37"/>
                </a:xfrm>
                <a:custGeom>
                  <a:avLst/>
                  <a:gdLst>
                    <a:gd name="txL" fmla="*/ 0 w 1"/>
                    <a:gd name="txT" fmla="*/ 0 h 19"/>
                    <a:gd name="txR" fmla="*/ 1 w 1"/>
                    <a:gd name="txB" fmla="*/ 19 h 19"/>
                  </a:gdLst>
                  <a:ahLst/>
                  <a:cxnLst>
                    <a:cxn ang="0">
                      <a:pos x="262144" y="3080503"/>
                    </a:cxn>
                    <a:cxn ang="0">
                      <a:pos x="262144" y="3080503"/>
                    </a:cxn>
                    <a:cxn ang="0">
                      <a:pos x="0" y="1581880"/>
                    </a:cxn>
                    <a:cxn ang="0">
                      <a:pos x="262144" y="0"/>
                    </a:cxn>
                    <a:cxn ang="0">
                      <a:pos x="262144" y="0"/>
                    </a:cxn>
                  </a:cxnLst>
                  <a:rect l="txL" t="txT" r="txR" b="txB"/>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69" name="Freeform 39"/>
                <p:cNvSpPr/>
                <p:nvPr/>
              </p:nvSpPr>
              <p:spPr>
                <a:xfrm>
                  <a:off x="1917" y="1742"/>
                  <a:ext cx="4" cy="47"/>
                </a:xfrm>
                <a:custGeom>
                  <a:avLst/>
                  <a:gdLst>
                    <a:gd name="txL" fmla="*/ 0 w 2"/>
                    <a:gd name="txT" fmla="*/ 0 h 24"/>
                    <a:gd name="txR" fmla="*/ 2 w 2"/>
                    <a:gd name="txB" fmla="*/ 24 h 24"/>
                  </a:gdLst>
                  <a:ahLst/>
                  <a:cxnLst>
                    <a:cxn ang="0">
                      <a:pos x="262144" y="0"/>
                    </a:cxn>
                    <a:cxn ang="0">
                      <a:pos x="262144" y="4305862"/>
                    </a:cxn>
                    <a:cxn ang="0">
                      <a:pos x="524288" y="4305862"/>
                    </a:cxn>
                    <a:cxn ang="0">
                      <a:pos x="524288" y="0"/>
                    </a:cxn>
                    <a:cxn ang="0">
                      <a:pos x="262144" y="0"/>
                    </a:cxn>
                  </a:cxnLst>
                  <a:rect l="txL" t="txT" r="txR" b="txB"/>
                  <a:pathLst>
                    <a:path w="2" h="24">
                      <a:moveTo>
                        <a:pt x="1" y="0"/>
                      </a:moveTo>
                      <a:cubicBezTo>
                        <a:pt x="0" y="9"/>
                        <a:pt x="0" y="19"/>
                        <a:pt x="1" y="24"/>
                      </a:cubicBezTo>
                      <a:lnTo>
                        <a:pt x="2" y="24"/>
                      </a:lnTo>
                      <a:cubicBezTo>
                        <a:pt x="1" y="23"/>
                        <a:pt x="1" y="2"/>
                        <a:pt x="2" y="0"/>
                      </a:cubicBezTo>
                      <a:lnTo>
                        <a:pt x="1"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0" name="Freeform 40"/>
                <p:cNvSpPr/>
                <p:nvPr/>
              </p:nvSpPr>
              <p:spPr>
                <a:xfrm>
                  <a:off x="1919" y="1742"/>
                  <a:ext cx="2" cy="47"/>
                </a:xfrm>
                <a:custGeom>
                  <a:avLst/>
                  <a:gdLst>
                    <a:gd name="txL" fmla="*/ 0 w 1"/>
                    <a:gd name="txT" fmla="*/ 0 h 24"/>
                    <a:gd name="txR" fmla="*/ 1 w 1"/>
                    <a:gd name="txB" fmla="*/ 24 h 24"/>
                  </a:gdLst>
                  <a:ahLst/>
                  <a:cxnLst>
                    <a:cxn ang="0">
                      <a:pos x="262144" y="0"/>
                    </a:cxn>
                    <a:cxn ang="0">
                      <a:pos x="262144" y="4305862"/>
                    </a:cxn>
                    <a:cxn ang="0">
                      <a:pos x="262144" y="4305862"/>
                    </a:cxn>
                    <a:cxn ang="0">
                      <a:pos x="262144" y="0"/>
                    </a:cxn>
                  </a:cxnLst>
                  <a:rect l="txL" t="txT" r="txR" b="txB"/>
                  <a:pathLst>
                    <a:path w="1" h="24">
                      <a:moveTo>
                        <a:pt x="1" y="0"/>
                      </a:moveTo>
                      <a:cubicBezTo>
                        <a:pt x="0" y="9"/>
                        <a:pt x="0" y="19"/>
                        <a:pt x="1" y="24"/>
                      </a:cubicBezTo>
                      <a:cubicBezTo>
                        <a:pt x="0" y="23"/>
                        <a:pt x="0" y="2"/>
                        <a:pt x="1"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1" name="Freeform 41"/>
                <p:cNvSpPr/>
                <p:nvPr/>
              </p:nvSpPr>
              <p:spPr>
                <a:xfrm>
                  <a:off x="1880" y="1816"/>
                  <a:ext cx="111" cy="88"/>
                </a:xfrm>
                <a:custGeom>
                  <a:avLst/>
                  <a:gdLst>
                    <a:gd name="txL" fmla="*/ 0 w 57"/>
                    <a:gd name="txT" fmla="*/ 0 h 45"/>
                    <a:gd name="txR" fmla="*/ 57 w 57"/>
                    <a:gd name="txB" fmla="*/ 45 h 45"/>
                  </a:gdLst>
                  <a:ahLst/>
                  <a:cxnLst>
                    <a:cxn ang="0">
                      <a:pos x="348226" y="0"/>
                    </a:cxn>
                    <a:cxn ang="0">
                      <a:pos x="9248983" y="0"/>
                    </a:cxn>
                    <a:cxn ang="0">
                      <a:pos x="9248983" y="7860213"/>
                    </a:cxn>
                    <a:cxn ang="0">
                      <a:pos x="348226" y="7860213"/>
                    </a:cxn>
                    <a:cxn ang="0">
                      <a:pos x="348226" y="0"/>
                    </a:cxn>
                  </a:cxnLst>
                  <a:rect l="txL" t="txT" r="txR" b="txB"/>
                  <a:pathLst>
                    <a:path w="57" h="45">
                      <a:moveTo>
                        <a:pt x="2" y="0"/>
                      </a:moveTo>
                      <a:lnTo>
                        <a:pt x="57" y="0"/>
                      </a:lnTo>
                      <a:lnTo>
                        <a:pt x="57" y="45"/>
                      </a:lnTo>
                      <a:lnTo>
                        <a:pt x="2" y="45"/>
                      </a:lnTo>
                      <a:cubicBezTo>
                        <a:pt x="0" y="31"/>
                        <a:pt x="1" y="16"/>
                        <a:pt x="2"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2" name="Freeform 42"/>
                <p:cNvSpPr>
                  <a:spLocks noEditPoints="1"/>
                </p:cNvSpPr>
                <p:nvPr/>
              </p:nvSpPr>
              <p:spPr>
                <a:xfrm>
                  <a:off x="1887" y="1824"/>
                  <a:ext cx="32" cy="37"/>
                </a:xfrm>
                <a:custGeom>
                  <a:avLst/>
                  <a:gdLst>
                    <a:gd name="txL" fmla="*/ 0 w 16"/>
                    <a:gd name="txT" fmla="*/ 0 h 19"/>
                    <a:gd name="txR" fmla="*/ 16 w 16"/>
                    <a:gd name="txB" fmla="*/ 19 h 19"/>
                  </a:gdLst>
                  <a:ahLst/>
                  <a:cxnLst>
                    <a:cxn ang="0">
                      <a:pos x="2097152" y="0"/>
                    </a:cxn>
                    <a:cxn ang="0">
                      <a:pos x="2097152" y="1487811"/>
                    </a:cxn>
                    <a:cxn ang="0">
                      <a:pos x="4194304" y="1581880"/>
                    </a:cxn>
                    <a:cxn ang="0">
                      <a:pos x="2097152" y="1581880"/>
                    </a:cxn>
                    <a:cxn ang="0">
                      <a:pos x="2097152" y="3080503"/>
                    </a:cxn>
                    <a:cxn ang="0">
                      <a:pos x="2097152" y="1581880"/>
                    </a:cxn>
                    <a:cxn ang="0">
                      <a:pos x="0" y="1581880"/>
                    </a:cxn>
                    <a:cxn ang="0">
                      <a:pos x="2097152" y="1487811"/>
                    </a:cxn>
                    <a:cxn ang="0">
                      <a:pos x="2097152" y="0"/>
                    </a:cxn>
                    <a:cxn ang="0">
                      <a:pos x="2097152" y="812317"/>
                    </a:cxn>
                  </a:cxnLst>
                  <a:rect l="txL" t="txT" r="txR" b="txB"/>
                  <a:pathLst>
                    <a:path w="16" h="19">
                      <a:moveTo>
                        <a:pt x="8" y="0"/>
                      </a:moveTo>
                      <a:lnTo>
                        <a:pt x="8" y="9"/>
                      </a:lnTo>
                      <a:lnTo>
                        <a:pt x="16" y="10"/>
                      </a:lnTo>
                      <a:lnTo>
                        <a:pt x="8" y="10"/>
                      </a:lnTo>
                      <a:lnTo>
                        <a:pt x="8" y="19"/>
                      </a:lnTo>
                      <a:lnTo>
                        <a:pt x="8" y="10"/>
                      </a:lnTo>
                      <a:lnTo>
                        <a:pt x="0" y="10"/>
                      </a:lnTo>
                      <a:lnTo>
                        <a:pt x="8" y="9"/>
                      </a:lnTo>
                      <a:lnTo>
                        <a:pt x="8" y="0"/>
                      </a:lnTo>
                      <a:close/>
                      <a:moveTo>
                        <a:pt x="8" y="5"/>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3" name="Freeform 43"/>
                <p:cNvSpPr>
                  <a:spLocks noEditPoints="1"/>
                </p:cNvSpPr>
                <p:nvPr/>
              </p:nvSpPr>
              <p:spPr>
                <a:xfrm>
                  <a:off x="1897" y="1820"/>
                  <a:ext cx="28" cy="31"/>
                </a:xfrm>
                <a:custGeom>
                  <a:avLst/>
                  <a:gdLst>
                    <a:gd name="txL" fmla="*/ 0 w 14"/>
                    <a:gd name="txT" fmla="*/ 0 h 16"/>
                    <a:gd name="txR" fmla="*/ 14 w 14"/>
                    <a:gd name="txB" fmla="*/ 16 h 16"/>
                  </a:gdLst>
                  <a:ahLst/>
                  <a:cxnLst>
                    <a:cxn ang="0">
                      <a:pos x="1835008" y="0"/>
                    </a:cxn>
                    <a:cxn ang="0">
                      <a:pos x="1835008" y="1220493"/>
                    </a:cxn>
                    <a:cxn ang="0">
                      <a:pos x="3670016" y="1220493"/>
                    </a:cxn>
                    <a:cxn ang="0">
                      <a:pos x="1835008" y="1301634"/>
                    </a:cxn>
                    <a:cxn ang="0">
                      <a:pos x="1835008" y="2364705"/>
                    </a:cxn>
                    <a:cxn ang="0">
                      <a:pos x="1572864" y="1301634"/>
                    </a:cxn>
                    <a:cxn ang="0">
                      <a:pos x="0" y="1220493"/>
                    </a:cxn>
                    <a:cxn ang="0">
                      <a:pos x="1572864" y="1220493"/>
                    </a:cxn>
                    <a:cxn ang="0">
                      <a:pos x="1835008" y="0"/>
                    </a:cxn>
                    <a:cxn ang="0">
                      <a:pos x="1572864" y="629932"/>
                    </a:cxn>
                  </a:cxnLst>
                  <a:rect l="txL" t="txT" r="txR" b="txB"/>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4" name="Freeform 44"/>
                <p:cNvSpPr/>
                <p:nvPr/>
              </p:nvSpPr>
              <p:spPr>
                <a:xfrm>
                  <a:off x="1983" y="1816"/>
                  <a:ext cx="10" cy="88"/>
                </a:xfrm>
                <a:custGeom>
                  <a:avLst/>
                  <a:gdLst>
                    <a:gd name="txL" fmla="*/ 0 w 5"/>
                    <a:gd name="txT" fmla="*/ 0 h 45"/>
                    <a:gd name="txR" fmla="*/ 5 w 5"/>
                    <a:gd name="txB" fmla="*/ 45 h 45"/>
                  </a:gdLst>
                  <a:ahLst/>
                  <a:cxnLst>
                    <a:cxn ang="0">
                      <a:pos x="786432" y="0"/>
                    </a:cxn>
                    <a:cxn ang="0">
                      <a:pos x="786432" y="7860213"/>
                    </a:cxn>
                    <a:cxn ang="0">
                      <a:pos x="1310720" y="7860213"/>
                    </a:cxn>
                    <a:cxn ang="0">
                      <a:pos x="1310720" y="0"/>
                    </a:cxn>
                    <a:cxn ang="0">
                      <a:pos x="786432" y="0"/>
                    </a:cxn>
                  </a:cxnLst>
                  <a:rect l="txL" t="txT" r="txR" b="txB"/>
                  <a:pathLst>
                    <a:path w="5" h="45">
                      <a:moveTo>
                        <a:pt x="3" y="0"/>
                      </a:moveTo>
                      <a:cubicBezTo>
                        <a:pt x="0" y="17"/>
                        <a:pt x="1" y="35"/>
                        <a:pt x="3" y="45"/>
                      </a:cubicBezTo>
                      <a:lnTo>
                        <a:pt x="5" y="45"/>
                      </a:lnTo>
                      <a:cubicBezTo>
                        <a:pt x="2" y="43"/>
                        <a:pt x="2" y="3"/>
                        <a:pt x="5"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5" name="Freeform 45"/>
                <p:cNvSpPr/>
                <p:nvPr/>
              </p:nvSpPr>
              <p:spPr>
                <a:xfrm>
                  <a:off x="1989" y="1816"/>
                  <a:ext cx="6" cy="88"/>
                </a:xfrm>
                <a:custGeom>
                  <a:avLst/>
                  <a:gdLst>
                    <a:gd name="txL" fmla="*/ 0 w 3"/>
                    <a:gd name="txT" fmla="*/ 0 h 45"/>
                    <a:gd name="txR" fmla="*/ 3 w 3"/>
                    <a:gd name="txB" fmla="*/ 45 h 45"/>
                  </a:gdLst>
                  <a:ahLst/>
                  <a:cxnLst>
                    <a:cxn ang="0">
                      <a:pos x="524288" y="190702"/>
                    </a:cxn>
                    <a:cxn ang="0">
                      <a:pos x="786432" y="910477"/>
                    </a:cxn>
                    <a:cxn ang="0">
                      <a:pos x="524288" y="1241733"/>
                    </a:cxn>
                    <a:cxn ang="0">
                      <a:pos x="524288" y="7131911"/>
                    </a:cxn>
                    <a:cxn ang="0">
                      <a:pos x="786432" y="7131911"/>
                    </a:cxn>
                    <a:cxn ang="0">
                      <a:pos x="524288" y="7860213"/>
                    </a:cxn>
                    <a:cxn ang="0">
                      <a:pos x="0" y="4019423"/>
                    </a:cxn>
                    <a:cxn ang="0">
                      <a:pos x="524288" y="190702"/>
                    </a:cxn>
                  </a:cxnLst>
                  <a:rect l="txL" t="txT" r="txR" b="txB"/>
                  <a:pathLst>
                    <a:path w="3" h="45">
                      <a:moveTo>
                        <a:pt x="2" y="1"/>
                      </a:moveTo>
                      <a:cubicBezTo>
                        <a:pt x="3" y="0"/>
                        <a:pt x="3" y="2"/>
                        <a:pt x="3" y="5"/>
                      </a:cubicBezTo>
                      <a:lnTo>
                        <a:pt x="2" y="7"/>
                      </a:lnTo>
                      <a:cubicBezTo>
                        <a:pt x="1" y="19"/>
                        <a:pt x="1" y="29"/>
                        <a:pt x="2" y="41"/>
                      </a:cubicBezTo>
                      <a:lnTo>
                        <a:pt x="3" y="41"/>
                      </a:lnTo>
                      <a:cubicBezTo>
                        <a:pt x="3" y="44"/>
                        <a:pt x="3" y="44"/>
                        <a:pt x="2" y="45"/>
                      </a:cubicBezTo>
                      <a:cubicBezTo>
                        <a:pt x="1" y="45"/>
                        <a:pt x="0" y="36"/>
                        <a:pt x="0" y="23"/>
                      </a:cubicBezTo>
                      <a:cubicBezTo>
                        <a:pt x="0" y="11"/>
                        <a:pt x="1" y="1"/>
                        <a:pt x="2" y="1"/>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6" name="Freeform 46"/>
                <p:cNvSpPr>
                  <a:spLocks noEditPoints="1"/>
                </p:cNvSpPr>
                <p:nvPr/>
              </p:nvSpPr>
              <p:spPr>
                <a:xfrm>
                  <a:off x="1989" y="1818"/>
                  <a:ext cx="6" cy="86"/>
                </a:xfrm>
                <a:custGeom>
                  <a:avLst/>
                  <a:gdLst>
                    <a:gd name="txL" fmla="*/ 0 w 3"/>
                    <a:gd name="txT" fmla="*/ 0 h 44"/>
                    <a:gd name="txR" fmla="*/ 3 w 3"/>
                    <a:gd name="txB" fmla="*/ 44 h 44"/>
                  </a:gdLst>
                  <a:ahLst/>
                  <a:cxnLst>
                    <a:cxn ang="0">
                      <a:pos x="786432" y="6901160"/>
                    </a:cxn>
                    <a:cxn ang="0">
                      <a:pos x="786432" y="6901160"/>
                    </a:cxn>
                    <a:cxn ang="0">
                      <a:pos x="786432" y="6901160"/>
                    </a:cxn>
                    <a:cxn ang="0">
                      <a:pos x="524288" y="7613013"/>
                    </a:cxn>
                    <a:cxn ang="0">
                      <a:pos x="0" y="3810484"/>
                    </a:cxn>
                    <a:cxn ang="0">
                      <a:pos x="524288" y="0"/>
                    </a:cxn>
                    <a:cxn ang="0">
                      <a:pos x="786432" y="904601"/>
                    </a:cxn>
                    <a:cxn ang="0">
                      <a:pos x="524288" y="0"/>
                    </a:cxn>
                  </a:cxnLst>
                  <a:rect l="txL" t="txT" r="txR" b="txB"/>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7" name="Freeform 47"/>
                <p:cNvSpPr/>
                <p:nvPr/>
              </p:nvSpPr>
              <p:spPr>
                <a:xfrm>
                  <a:off x="1991" y="1826"/>
                  <a:ext cx="4" cy="71"/>
                </a:xfrm>
                <a:custGeom>
                  <a:avLst/>
                  <a:gdLst>
                    <a:gd name="txL" fmla="*/ 0 w 2"/>
                    <a:gd name="txT" fmla="*/ 0 h 36"/>
                    <a:gd name="txR" fmla="*/ 2 w 2"/>
                    <a:gd name="txB" fmla="*/ 36 h 36"/>
                  </a:gdLst>
                  <a:ahLst/>
                  <a:cxnLst>
                    <a:cxn ang="0">
                      <a:pos x="524288" y="7327334"/>
                    </a:cxn>
                    <a:cxn ang="0">
                      <a:pos x="524288" y="7327334"/>
                    </a:cxn>
                    <a:cxn ang="0">
                      <a:pos x="0" y="3715268"/>
                    </a:cxn>
                    <a:cxn ang="0">
                      <a:pos x="524288" y="0"/>
                    </a:cxn>
                    <a:cxn ang="0">
                      <a:pos x="524288" y="218211"/>
                    </a:cxn>
                  </a:cxnLst>
                  <a:rect l="txL" t="txT" r="txR" b="txB"/>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8" name="Freeform 48"/>
                <p:cNvSpPr/>
                <p:nvPr/>
              </p:nvSpPr>
              <p:spPr>
                <a:xfrm>
                  <a:off x="1878" y="1816"/>
                  <a:ext cx="9" cy="88"/>
                </a:xfrm>
                <a:custGeom>
                  <a:avLst/>
                  <a:gdLst>
                    <a:gd name="txL" fmla="*/ 0 w 5"/>
                    <a:gd name="txT" fmla="*/ 0 h 45"/>
                    <a:gd name="txR" fmla="*/ 5 w 5"/>
                    <a:gd name="txB" fmla="*/ 45 h 45"/>
                  </a:gdLst>
                  <a:ahLst/>
                  <a:cxnLst>
                    <a:cxn ang="0">
                      <a:pos x="108533" y="0"/>
                    </a:cxn>
                    <a:cxn ang="0">
                      <a:pos x="108533" y="7860213"/>
                    </a:cxn>
                    <a:cxn ang="0">
                      <a:pos x="195359" y="7860213"/>
                    </a:cxn>
                    <a:cxn ang="0">
                      <a:pos x="153486" y="0"/>
                    </a:cxn>
                    <a:cxn ang="0">
                      <a:pos x="108533" y="0"/>
                    </a:cxn>
                  </a:cxnLst>
                  <a:rect l="txL" t="txT" r="txR" b="txB"/>
                  <a:pathLst>
                    <a:path w="5" h="45">
                      <a:moveTo>
                        <a:pt x="3" y="0"/>
                      </a:moveTo>
                      <a:cubicBezTo>
                        <a:pt x="0" y="17"/>
                        <a:pt x="1" y="35"/>
                        <a:pt x="3" y="45"/>
                      </a:cubicBezTo>
                      <a:lnTo>
                        <a:pt x="5" y="45"/>
                      </a:lnTo>
                      <a:cubicBezTo>
                        <a:pt x="2" y="43"/>
                        <a:pt x="2" y="3"/>
                        <a:pt x="4"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79" name="Freeform 49"/>
                <p:cNvSpPr/>
                <p:nvPr/>
              </p:nvSpPr>
              <p:spPr>
                <a:xfrm>
                  <a:off x="1880" y="1816"/>
                  <a:ext cx="7" cy="88"/>
                </a:xfrm>
                <a:custGeom>
                  <a:avLst/>
                  <a:gdLst>
                    <a:gd name="txL" fmla="*/ 0 w 4"/>
                    <a:gd name="txT" fmla="*/ 0 h 45"/>
                    <a:gd name="txR" fmla="*/ 4 w 4"/>
                    <a:gd name="txB" fmla="*/ 45 h 45"/>
                  </a:gdLst>
                  <a:ahLst/>
                  <a:cxnLst>
                    <a:cxn ang="0">
                      <a:pos x="70466" y="0"/>
                    </a:cxn>
                    <a:cxn ang="0">
                      <a:pos x="70466" y="7860213"/>
                    </a:cxn>
                    <a:cxn ang="0">
                      <a:pos x="93753" y="7860213"/>
                    </a:cxn>
                    <a:cxn ang="0">
                      <a:pos x="93753" y="0"/>
                    </a:cxn>
                    <a:cxn ang="0">
                      <a:pos x="70466" y="0"/>
                    </a:cxn>
                  </a:cxnLst>
                  <a:rect l="txL" t="txT" r="txR" b="txB"/>
                  <a:pathLst>
                    <a:path w="4" h="45">
                      <a:moveTo>
                        <a:pt x="3" y="0"/>
                      </a:moveTo>
                      <a:cubicBezTo>
                        <a:pt x="0" y="17"/>
                        <a:pt x="1" y="35"/>
                        <a:pt x="3" y="45"/>
                      </a:cubicBezTo>
                      <a:lnTo>
                        <a:pt x="4" y="45"/>
                      </a:lnTo>
                      <a:cubicBezTo>
                        <a:pt x="0" y="43"/>
                        <a:pt x="1" y="4"/>
                        <a:pt x="4"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0" name="Freeform 50"/>
                <p:cNvSpPr/>
                <p:nvPr/>
              </p:nvSpPr>
              <p:spPr>
                <a:xfrm>
                  <a:off x="1927" y="1789"/>
                  <a:ext cx="25" cy="29"/>
                </a:xfrm>
                <a:custGeom>
                  <a:avLst/>
                  <a:gdLst>
                    <a:gd name="txL" fmla="*/ 0 w 13"/>
                    <a:gd name="txT" fmla="*/ 0 h 15"/>
                    <a:gd name="txR" fmla="*/ 13 w 13"/>
                    <a:gd name="txB" fmla="*/ 15 h 15"/>
                  </a:gdLst>
                  <a:ahLst/>
                  <a:cxnLst>
                    <a:cxn ang="0">
                      <a:pos x="0" y="0"/>
                    </a:cxn>
                    <a:cxn ang="0">
                      <a:pos x="870192" y="0"/>
                    </a:cxn>
                    <a:cxn ang="0">
                      <a:pos x="1673446" y="0"/>
                    </a:cxn>
                    <a:cxn ang="0">
                      <a:pos x="1673446" y="1027859"/>
                    </a:cxn>
                    <a:cxn ang="0">
                      <a:pos x="1673446" y="2129540"/>
                    </a:cxn>
                    <a:cxn ang="0">
                      <a:pos x="870192" y="2129540"/>
                    </a:cxn>
                    <a:cxn ang="0">
                      <a:pos x="0" y="2129540"/>
                    </a:cxn>
                    <a:cxn ang="0">
                      <a:pos x="0" y="1027859"/>
                    </a:cxn>
                    <a:cxn ang="0">
                      <a:pos x="0" y="0"/>
                    </a:cxn>
                  </a:cxnLst>
                  <a:rect l="txL" t="txT" r="txR" b="txB"/>
                  <a:pathLst>
                    <a:path w="13" h="15">
                      <a:moveTo>
                        <a:pt x="0" y="0"/>
                      </a:moveTo>
                      <a:cubicBezTo>
                        <a:pt x="3"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3" y="15"/>
                        <a:pt x="0" y="15"/>
                      </a:cubicBezTo>
                      <a:cubicBezTo>
                        <a:pt x="0" y="12"/>
                        <a:pt x="0" y="10"/>
                        <a:pt x="0" y="7"/>
                      </a:cubicBezTo>
                      <a:cubicBezTo>
                        <a:pt x="0" y="5"/>
                        <a:pt x="0" y="3"/>
                        <a:pt x="0" y="0"/>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1" name="Freeform 51"/>
                <p:cNvSpPr/>
                <p:nvPr/>
              </p:nvSpPr>
              <p:spPr>
                <a:xfrm>
                  <a:off x="3773" y="1742"/>
                  <a:ext cx="41" cy="47"/>
                </a:xfrm>
                <a:custGeom>
                  <a:avLst/>
                  <a:gdLst>
                    <a:gd name="txL" fmla="*/ 0 w 21"/>
                    <a:gd name="txT" fmla="*/ 0 h 24"/>
                    <a:gd name="txR" fmla="*/ 21 w 21"/>
                    <a:gd name="txB" fmla="*/ 24 h 24"/>
                  </a:gdLst>
                  <a:ahLst/>
                  <a:cxnLst>
                    <a:cxn ang="0">
                      <a:pos x="0" y="0"/>
                    </a:cxn>
                    <a:cxn ang="0">
                      <a:pos x="3564880" y="0"/>
                    </a:cxn>
                    <a:cxn ang="0">
                      <a:pos x="3564880" y="4305862"/>
                    </a:cxn>
                    <a:cxn ang="0">
                      <a:pos x="0" y="4305862"/>
                    </a:cxn>
                    <a:cxn ang="0">
                      <a:pos x="0" y="0"/>
                    </a:cxn>
                  </a:cxnLst>
                  <a:rect l="txL" t="txT" r="txR" b="txB"/>
                  <a:pathLst>
                    <a:path w="21" h="24">
                      <a:moveTo>
                        <a:pt x="0" y="0"/>
                      </a:moveTo>
                      <a:lnTo>
                        <a:pt x="21" y="0"/>
                      </a:lnTo>
                      <a:lnTo>
                        <a:pt x="21" y="24"/>
                      </a:lnTo>
                      <a:lnTo>
                        <a:pt x="0" y="24"/>
                      </a:lnTo>
                      <a:cubicBezTo>
                        <a:pt x="0" y="17"/>
                        <a:pt x="0" y="9"/>
                        <a:pt x="0"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2" name="Freeform 52"/>
                <p:cNvSpPr>
                  <a:spLocks noEditPoints="1"/>
                </p:cNvSpPr>
                <p:nvPr/>
              </p:nvSpPr>
              <p:spPr>
                <a:xfrm>
                  <a:off x="3775" y="1746"/>
                  <a:ext cx="12" cy="19"/>
                </a:xfrm>
                <a:custGeom>
                  <a:avLst/>
                  <a:gdLst>
                    <a:gd name="txL" fmla="*/ 0 w 6"/>
                    <a:gd name="txT" fmla="*/ 0 h 10"/>
                    <a:gd name="txR" fmla="*/ 6 w 6"/>
                    <a:gd name="txB" fmla="*/ 10 h 10"/>
                  </a:gdLst>
                  <a:ahLst/>
                  <a:cxnLst>
                    <a:cxn ang="0">
                      <a:pos x="786432" y="0"/>
                    </a:cxn>
                    <a:cxn ang="0">
                      <a:pos x="786432" y="541396"/>
                    </a:cxn>
                    <a:cxn ang="0">
                      <a:pos x="1572864" y="541396"/>
                    </a:cxn>
                    <a:cxn ang="0">
                      <a:pos x="786432" y="607037"/>
                    </a:cxn>
                    <a:cxn ang="0">
                      <a:pos x="786432" y="1028652"/>
                    </a:cxn>
                    <a:cxn ang="0">
                      <a:pos x="786432" y="607037"/>
                    </a:cxn>
                    <a:cxn ang="0">
                      <a:pos x="0" y="541396"/>
                    </a:cxn>
                    <a:cxn ang="0">
                      <a:pos x="786432" y="541396"/>
                    </a:cxn>
                    <a:cxn ang="0">
                      <a:pos x="786432" y="0"/>
                    </a:cxn>
                    <a:cxn ang="0">
                      <a:pos x="786432" y="319493"/>
                    </a:cxn>
                  </a:cxnLst>
                  <a:rect l="txL" t="txT" r="txR" b="txB"/>
                  <a:pathLst>
                    <a:path w="6" h="10">
                      <a:moveTo>
                        <a:pt x="3" y="0"/>
                      </a:moveTo>
                      <a:lnTo>
                        <a:pt x="3" y="5"/>
                      </a:lnTo>
                      <a:lnTo>
                        <a:pt x="6" y="5"/>
                      </a:lnTo>
                      <a:lnTo>
                        <a:pt x="3" y="6"/>
                      </a:lnTo>
                      <a:lnTo>
                        <a:pt x="3" y="10"/>
                      </a:lnTo>
                      <a:lnTo>
                        <a:pt x="3" y="6"/>
                      </a:lnTo>
                      <a:lnTo>
                        <a:pt x="0" y="5"/>
                      </a:lnTo>
                      <a:lnTo>
                        <a:pt x="3" y="5"/>
                      </a:lnTo>
                      <a:lnTo>
                        <a:pt x="3" y="0"/>
                      </a:lnTo>
                      <a:close/>
                      <a:moveTo>
                        <a:pt x="3" y="3"/>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3" name="Freeform 53"/>
                <p:cNvSpPr>
                  <a:spLocks noEditPoints="1"/>
                </p:cNvSpPr>
                <p:nvPr/>
              </p:nvSpPr>
              <p:spPr>
                <a:xfrm>
                  <a:off x="3779" y="1744"/>
                  <a:ext cx="10" cy="17"/>
                </a:xfrm>
                <a:custGeom>
                  <a:avLst/>
                  <a:gdLst>
                    <a:gd name="txL" fmla="*/ 0 w 5"/>
                    <a:gd name="txT" fmla="*/ 0 h 9"/>
                    <a:gd name="txR" fmla="*/ 5 w 5"/>
                    <a:gd name="txB" fmla="*/ 9 h 9"/>
                  </a:gdLst>
                  <a:ahLst/>
                  <a:cxnLst>
                    <a:cxn ang="0">
                      <a:pos x="524288" y="0"/>
                    </a:cxn>
                    <a:cxn ang="0">
                      <a:pos x="786432" y="389750"/>
                    </a:cxn>
                    <a:cxn ang="0">
                      <a:pos x="1310720" y="389750"/>
                    </a:cxn>
                    <a:cxn ang="0">
                      <a:pos x="786432" y="438976"/>
                    </a:cxn>
                    <a:cxn ang="0">
                      <a:pos x="524288" y="829177"/>
                    </a:cxn>
                    <a:cxn ang="0">
                      <a:pos x="524288" y="438976"/>
                    </a:cxn>
                    <a:cxn ang="0">
                      <a:pos x="0" y="389750"/>
                    </a:cxn>
                    <a:cxn ang="0">
                      <a:pos x="524288" y="389750"/>
                    </a:cxn>
                    <a:cxn ang="0">
                      <a:pos x="524288" y="0"/>
                    </a:cxn>
                    <a:cxn ang="0">
                      <a:pos x="524288" y="206338"/>
                    </a:cxn>
                  </a:cxnLst>
                  <a:rect l="txL" t="txT" r="txR" b="txB"/>
                  <a:pathLst>
                    <a:path w="5" h="9">
                      <a:moveTo>
                        <a:pt x="2" y="0"/>
                      </a:moveTo>
                      <a:lnTo>
                        <a:pt x="3" y="4"/>
                      </a:lnTo>
                      <a:lnTo>
                        <a:pt x="5" y="4"/>
                      </a:lnTo>
                      <a:lnTo>
                        <a:pt x="3" y="5"/>
                      </a:lnTo>
                      <a:lnTo>
                        <a:pt x="2" y="9"/>
                      </a:lnTo>
                      <a:lnTo>
                        <a:pt x="2" y="5"/>
                      </a:lnTo>
                      <a:lnTo>
                        <a:pt x="0" y="4"/>
                      </a:lnTo>
                      <a:lnTo>
                        <a:pt x="2" y="4"/>
                      </a:lnTo>
                      <a:lnTo>
                        <a:pt x="2" y="0"/>
                      </a:lnTo>
                      <a:close/>
                      <a:moveTo>
                        <a:pt x="2" y="2"/>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4" name="Freeform 54"/>
                <p:cNvSpPr/>
                <p:nvPr/>
              </p:nvSpPr>
              <p:spPr>
                <a:xfrm>
                  <a:off x="3810" y="1742"/>
                  <a:ext cx="4" cy="47"/>
                </a:xfrm>
                <a:custGeom>
                  <a:avLst/>
                  <a:gdLst>
                    <a:gd name="txL" fmla="*/ 0 w 2"/>
                    <a:gd name="txT" fmla="*/ 0 h 24"/>
                    <a:gd name="txR" fmla="*/ 2 w 2"/>
                    <a:gd name="txB" fmla="*/ 24 h 24"/>
                  </a:gdLst>
                  <a:ahLst/>
                  <a:cxnLst>
                    <a:cxn ang="0">
                      <a:pos x="524288" y="0"/>
                    </a:cxn>
                    <a:cxn ang="0">
                      <a:pos x="524288" y="4305862"/>
                    </a:cxn>
                    <a:cxn ang="0">
                      <a:pos x="524288" y="4305862"/>
                    </a:cxn>
                    <a:cxn ang="0">
                      <a:pos x="524288" y="0"/>
                    </a:cxn>
                  </a:cxnLst>
                  <a:rect l="txL" t="txT" r="txR" b="txB"/>
                  <a:pathLst>
                    <a:path w="2" h="24">
                      <a:moveTo>
                        <a:pt x="2" y="0"/>
                      </a:moveTo>
                      <a:cubicBezTo>
                        <a:pt x="0" y="9"/>
                        <a:pt x="1" y="19"/>
                        <a:pt x="2" y="24"/>
                      </a:cubicBezTo>
                      <a:cubicBezTo>
                        <a:pt x="1" y="23"/>
                        <a:pt x="1" y="2"/>
                        <a:pt x="2"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5" name="Freeform 55"/>
                <p:cNvSpPr/>
                <p:nvPr/>
              </p:nvSpPr>
              <p:spPr>
                <a:xfrm>
                  <a:off x="3812" y="1742"/>
                  <a:ext cx="4" cy="47"/>
                </a:xfrm>
                <a:custGeom>
                  <a:avLst/>
                  <a:gdLst>
                    <a:gd name="txL" fmla="*/ 0 w 2"/>
                    <a:gd name="txT" fmla="*/ 0 h 24"/>
                    <a:gd name="txR" fmla="*/ 2 w 2"/>
                    <a:gd name="txB" fmla="*/ 24 h 24"/>
                  </a:gdLst>
                  <a:ahLst/>
                  <a:cxnLst>
                    <a:cxn ang="0">
                      <a:pos x="262144" y="0"/>
                    </a:cxn>
                    <a:cxn ang="0">
                      <a:pos x="524288" y="573324"/>
                    </a:cxn>
                    <a:cxn ang="0">
                      <a:pos x="262144" y="740890"/>
                    </a:cxn>
                    <a:cxn ang="0">
                      <a:pos x="262144" y="3944757"/>
                    </a:cxn>
                    <a:cxn ang="0">
                      <a:pos x="524288" y="3944757"/>
                    </a:cxn>
                    <a:cxn ang="0">
                      <a:pos x="262144" y="4305862"/>
                    </a:cxn>
                    <a:cxn ang="0">
                      <a:pos x="0" y="2293855"/>
                    </a:cxn>
                    <a:cxn ang="0">
                      <a:pos x="262144" y="0"/>
                    </a:cxn>
                  </a:cxnLst>
                  <a:rect l="txL" t="txT" r="txR" b="txB"/>
                  <a:pathLst>
                    <a:path w="2" h="24">
                      <a:moveTo>
                        <a:pt x="1" y="0"/>
                      </a:moveTo>
                      <a:cubicBezTo>
                        <a:pt x="2" y="0"/>
                        <a:pt x="2" y="1"/>
                        <a:pt x="2" y="3"/>
                      </a:cubicBezTo>
                      <a:lnTo>
                        <a:pt x="1" y="4"/>
                      </a:lnTo>
                      <a:cubicBezTo>
                        <a:pt x="1" y="10"/>
                        <a:pt x="1" y="16"/>
                        <a:pt x="1" y="22"/>
                      </a:cubicBezTo>
                      <a:lnTo>
                        <a:pt x="2" y="22"/>
                      </a:lnTo>
                      <a:cubicBezTo>
                        <a:pt x="2" y="24"/>
                        <a:pt x="1" y="24"/>
                        <a:pt x="1" y="24"/>
                      </a:cubicBezTo>
                      <a:cubicBezTo>
                        <a:pt x="1" y="24"/>
                        <a:pt x="0" y="19"/>
                        <a:pt x="0" y="13"/>
                      </a:cubicBezTo>
                      <a:cubicBezTo>
                        <a:pt x="1" y="6"/>
                        <a:pt x="1" y="1"/>
                        <a:pt x="1" y="0"/>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6" name="Freeform 56"/>
                <p:cNvSpPr>
                  <a:spLocks noEditPoints="1"/>
                </p:cNvSpPr>
                <p:nvPr/>
              </p:nvSpPr>
              <p:spPr>
                <a:xfrm>
                  <a:off x="3812" y="1742"/>
                  <a:ext cx="4" cy="47"/>
                </a:xfrm>
                <a:custGeom>
                  <a:avLst/>
                  <a:gdLst>
                    <a:gd name="txL" fmla="*/ 0 w 2"/>
                    <a:gd name="txT" fmla="*/ 0 h 24"/>
                    <a:gd name="txR" fmla="*/ 2 w 2"/>
                    <a:gd name="txB" fmla="*/ 24 h 24"/>
                  </a:gdLst>
                  <a:ahLst/>
                  <a:cxnLst>
                    <a:cxn ang="0">
                      <a:pos x="524288" y="3944757"/>
                    </a:cxn>
                    <a:cxn ang="0">
                      <a:pos x="524288" y="3944757"/>
                    </a:cxn>
                    <a:cxn ang="0">
                      <a:pos x="524288" y="3944757"/>
                    </a:cxn>
                    <a:cxn ang="0">
                      <a:pos x="262144" y="4305862"/>
                    </a:cxn>
                    <a:cxn ang="0">
                      <a:pos x="0" y="2198738"/>
                    </a:cxn>
                    <a:cxn ang="0">
                      <a:pos x="262144" y="0"/>
                    </a:cxn>
                    <a:cxn ang="0">
                      <a:pos x="524288" y="573324"/>
                    </a:cxn>
                    <a:cxn ang="0">
                      <a:pos x="262144" y="0"/>
                    </a:cxn>
                  </a:cxnLst>
                  <a:rect l="txL" t="txT" r="txR" b="txB"/>
                  <a:pathLst>
                    <a:path w="2" h="24">
                      <a:moveTo>
                        <a:pt x="2" y="22"/>
                      </a:moveTo>
                      <a:cubicBezTo>
                        <a:pt x="2" y="22"/>
                        <a:pt x="2" y="22"/>
                        <a:pt x="2" y="22"/>
                      </a:cubicBezTo>
                      <a:moveTo>
                        <a:pt x="2" y="22"/>
                      </a:moveTo>
                      <a:cubicBezTo>
                        <a:pt x="2" y="24"/>
                        <a:pt x="1" y="24"/>
                        <a:pt x="1" y="24"/>
                      </a:cubicBezTo>
                      <a:cubicBezTo>
                        <a:pt x="1" y="24"/>
                        <a:pt x="0" y="19"/>
                        <a:pt x="0" y="12"/>
                      </a:cubicBezTo>
                      <a:cubicBezTo>
                        <a:pt x="0" y="6"/>
                        <a:pt x="1" y="0"/>
                        <a:pt x="1" y="0"/>
                      </a:cubicBezTo>
                      <a:cubicBezTo>
                        <a:pt x="1" y="0"/>
                        <a:pt x="2" y="1"/>
                        <a:pt x="2" y="3"/>
                      </a:cubicBezTo>
                      <a:cubicBezTo>
                        <a:pt x="2" y="1"/>
                        <a:pt x="1" y="0"/>
                        <a:pt x="1"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7" name="Freeform 57"/>
                <p:cNvSpPr/>
                <p:nvPr/>
              </p:nvSpPr>
              <p:spPr>
                <a:xfrm>
                  <a:off x="3814" y="1748"/>
                  <a:ext cx="2" cy="37"/>
                </a:xfrm>
                <a:custGeom>
                  <a:avLst/>
                  <a:gdLst>
                    <a:gd name="txL" fmla="*/ 0 w 1"/>
                    <a:gd name="txT" fmla="*/ 0 h 19"/>
                    <a:gd name="txR" fmla="*/ 1 w 1"/>
                    <a:gd name="txB" fmla="*/ 19 h 19"/>
                  </a:gdLst>
                  <a:ahLst/>
                  <a:cxnLst>
                    <a:cxn ang="0">
                      <a:pos x="262144" y="3080503"/>
                    </a:cxn>
                    <a:cxn ang="0">
                      <a:pos x="262144" y="3080503"/>
                    </a:cxn>
                    <a:cxn ang="0">
                      <a:pos x="0" y="1581880"/>
                    </a:cxn>
                    <a:cxn ang="0">
                      <a:pos x="262144" y="0"/>
                    </a:cxn>
                    <a:cxn ang="0">
                      <a:pos x="262144" y="0"/>
                    </a:cxn>
                  </a:cxnLst>
                  <a:rect l="txL" t="txT" r="txR" b="txB"/>
                  <a:pathLst>
                    <a:path w="1" h="19">
                      <a:moveTo>
                        <a:pt x="1" y="19"/>
                      </a:moveTo>
                      <a:cubicBezTo>
                        <a:pt x="1" y="19"/>
                        <a:pt x="1" y="19"/>
                        <a:pt x="1" y="19"/>
                      </a:cubicBezTo>
                      <a:cubicBezTo>
                        <a:pt x="0" y="19"/>
                        <a:pt x="0" y="15"/>
                        <a:pt x="0" y="10"/>
                      </a:cubicBezTo>
                      <a:cubicBezTo>
                        <a:pt x="0" y="4"/>
                        <a:pt x="0" y="0"/>
                        <a:pt x="1" y="0"/>
                      </a:cubicBezTo>
                      <a:cubicBezTo>
                        <a:pt x="1" y="0"/>
                        <a:pt x="1" y="0"/>
                        <a:pt x="1"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8" name="Freeform 58"/>
                <p:cNvSpPr/>
                <p:nvPr/>
              </p:nvSpPr>
              <p:spPr>
                <a:xfrm>
                  <a:off x="3771" y="1742"/>
                  <a:ext cx="4" cy="47"/>
                </a:xfrm>
                <a:custGeom>
                  <a:avLst/>
                  <a:gdLst>
                    <a:gd name="txL" fmla="*/ 0 w 2"/>
                    <a:gd name="txT" fmla="*/ 0 h 24"/>
                    <a:gd name="txR" fmla="*/ 2 w 2"/>
                    <a:gd name="txB" fmla="*/ 24 h 24"/>
                  </a:gdLst>
                  <a:ahLst/>
                  <a:cxnLst>
                    <a:cxn ang="0">
                      <a:pos x="262144" y="0"/>
                    </a:cxn>
                    <a:cxn ang="0">
                      <a:pos x="262144" y="4305862"/>
                    </a:cxn>
                    <a:cxn ang="0">
                      <a:pos x="524288" y="4305862"/>
                    </a:cxn>
                    <a:cxn ang="0">
                      <a:pos x="524288" y="0"/>
                    </a:cxn>
                    <a:cxn ang="0">
                      <a:pos x="262144" y="0"/>
                    </a:cxn>
                  </a:cxnLst>
                  <a:rect l="txL" t="txT" r="txR" b="txB"/>
                  <a:pathLst>
                    <a:path w="2" h="24">
                      <a:moveTo>
                        <a:pt x="1" y="0"/>
                      </a:moveTo>
                      <a:cubicBezTo>
                        <a:pt x="0" y="9"/>
                        <a:pt x="0" y="19"/>
                        <a:pt x="1" y="24"/>
                      </a:cubicBezTo>
                      <a:lnTo>
                        <a:pt x="2" y="24"/>
                      </a:lnTo>
                      <a:cubicBezTo>
                        <a:pt x="1" y="23"/>
                        <a:pt x="1" y="2"/>
                        <a:pt x="2" y="0"/>
                      </a:cubicBezTo>
                      <a:lnTo>
                        <a:pt x="1"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89" name="Freeform 59"/>
                <p:cNvSpPr/>
                <p:nvPr/>
              </p:nvSpPr>
              <p:spPr>
                <a:xfrm>
                  <a:off x="3773" y="1742"/>
                  <a:ext cx="2" cy="47"/>
                </a:xfrm>
                <a:custGeom>
                  <a:avLst/>
                  <a:gdLst>
                    <a:gd name="txL" fmla="*/ 0 w 1"/>
                    <a:gd name="txT" fmla="*/ 0 h 24"/>
                    <a:gd name="txR" fmla="*/ 1 w 1"/>
                    <a:gd name="txB" fmla="*/ 24 h 24"/>
                  </a:gdLst>
                  <a:ahLst/>
                  <a:cxnLst>
                    <a:cxn ang="0">
                      <a:pos x="262144" y="0"/>
                    </a:cxn>
                    <a:cxn ang="0">
                      <a:pos x="262144" y="4305862"/>
                    </a:cxn>
                    <a:cxn ang="0">
                      <a:pos x="262144" y="4305862"/>
                    </a:cxn>
                    <a:cxn ang="0">
                      <a:pos x="262144" y="0"/>
                    </a:cxn>
                  </a:cxnLst>
                  <a:rect l="txL" t="txT" r="txR" b="txB"/>
                  <a:pathLst>
                    <a:path w="1" h="24">
                      <a:moveTo>
                        <a:pt x="1" y="0"/>
                      </a:moveTo>
                      <a:cubicBezTo>
                        <a:pt x="0" y="9"/>
                        <a:pt x="0" y="19"/>
                        <a:pt x="1" y="24"/>
                      </a:cubicBezTo>
                      <a:cubicBezTo>
                        <a:pt x="0" y="23"/>
                        <a:pt x="0" y="2"/>
                        <a:pt x="1"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0" name="Freeform 60"/>
                <p:cNvSpPr/>
                <p:nvPr/>
              </p:nvSpPr>
              <p:spPr>
                <a:xfrm>
                  <a:off x="3734" y="1816"/>
                  <a:ext cx="112" cy="88"/>
                </a:xfrm>
                <a:custGeom>
                  <a:avLst/>
                  <a:gdLst>
                    <a:gd name="txL" fmla="*/ 0 w 57"/>
                    <a:gd name="txT" fmla="*/ 0 h 45"/>
                    <a:gd name="txR" fmla="*/ 57 w 57"/>
                    <a:gd name="txB" fmla="*/ 45 h 45"/>
                  </a:gdLst>
                  <a:ahLst/>
                  <a:cxnLst>
                    <a:cxn ang="0">
                      <a:pos x="398138" y="0"/>
                    </a:cxn>
                    <a:cxn ang="0">
                      <a:pos x="10854046" y="0"/>
                    </a:cxn>
                    <a:cxn ang="0">
                      <a:pos x="10854046" y="7860213"/>
                    </a:cxn>
                    <a:cxn ang="0">
                      <a:pos x="398138" y="7860213"/>
                    </a:cxn>
                    <a:cxn ang="0">
                      <a:pos x="398138" y="0"/>
                    </a:cxn>
                  </a:cxnLst>
                  <a:rect l="txL" t="txT" r="txR" b="txB"/>
                  <a:pathLst>
                    <a:path w="57" h="45">
                      <a:moveTo>
                        <a:pt x="2" y="0"/>
                      </a:moveTo>
                      <a:lnTo>
                        <a:pt x="57" y="0"/>
                      </a:lnTo>
                      <a:lnTo>
                        <a:pt x="57" y="45"/>
                      </a:lnTo>
                      <a:lnTo>
                        <a:pt x="2" y="45"/>
                      </a:lnTo>
                      <a:cubicBezTo>
                        <a:pt x="0" y="31"/>
                        <a:pt x="0" y="16"/>
                        <a:pt x="2" y="0"/>
                      </a:cubicBez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1" name="Freeform 61"/>
                <p:cNvSpPr>
                  <a:spLocks noEditPoints="1"/>
                </p:cNvSpPr>
                <p:nvPr/>
              </p:nvSpPr>
              <p:spPr>
                <a:xfrm>
                  <a:off x="3742" y="1824"/>
                  <a:ext cx="31" cy="37"/>
                </a:xfrm>
                <a:custGeom>
                  <a:avLst/>
                  <a:gdLst>
                    <a:gd name="txL" fmla="*/ 0 w 16"/>
                    <a:gd name="txT" fmla="*/ 0 h 19"/>
                    <a:gd name="txR" fmla="*/ 16 w 16"/>
                    <a:gd name="txB" fmla="*/ 19 h 19"/>
                  </a:gdLst>
                  <a:ahLst/>
                  <a:cxnLst>
                    <a:cxn ang="0">
                      <a:pos x="1220493" y="0"/>
                    </a:cxn>
                    <a:cxn ang="0">
                      <a:pos x="1220493" y="1487811"/>
                    </a:cxn>
                    <a:cxn ang="0">
                      <a:pos x="2364705" y="1581880"/>
                    </a:cxn>
                    <a:cxn ang="0">
                      <a:pos x="1220493" y="1581880"/>
                    </a:cxn>
                    <a:cxn ang="0">
                      <a:pos x="1220493" y="3080503"/>
                    </a:cxn>
                    <a:cxn ang="0">
                      <a:pos x="1062963" y="1581880"/>
                    </a:cxn>
                    <a:cxn ang="0">
                      <a:pos x="0" y="1581880"/>
                    </a:cxn>
                    <a:cxn ang="0">
                      <a:pos x="1062963" y="1487811"/>
                    </a:cxn>
                    <a:cxn ang="0">
                      <a:pos x="1220493" y="0"/>
                    </a:cxn>
                    <a:cxn ang="0">
                      <a:pos x="1220493" y="812317"/>
                    </a:cxn>
                  </a:cxnLst>
                  <a:rect l="txL" t="txT" r="txR" b="txB"/>
                  <a:pathLst>
                    <a:path w="16" h="19">
                      <a:moveTo>
                        <a:pt x="8" y="0"/>
                      </a:moveTo>
                      <a:lnTo>
                        <a:pt x="8" y="9"/>
                      </a:lnTo>
                      <a:lnTo>
                        <a:pt x="16" y="10"/>
                      </a:lnTo>
                      <a:lnTo>
                        <a:pt x="8" y="10"/>
                      </a:lnTo>
                      <a:lnTo>
                        <a:pt x="8" y="19"/>
                      </a:lnTo>
                      <a:lnTo>
                        <a:pt x="7" y="10"/>
                      </a:lnTo>
                      <a:lnTo>
                        <a:pt x="0" y="10"/>
                      </a:lnTo>
                      <a:lnTo>
                        <a:pt x="7" y="9"/>
                      </a:lnTo>
                      <a:lnTo>
                        <a:pt x="8" y="0"/>
                      </a:lnTo>
                      <a:close/>
                      <a:moveTo>
                        <a:pt x="8" y="5"/>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2" name="Freeform 62"/>
                <p:cNvSpPr>
                  <a:spLocks noEditPoints="1"/>
                </p:cNvSpPr>
                <p:nvPr/>
              </p:nvSpPr>
              <p:spPr>
                <a:xfrm>
                  <a:off x="3752" y="1820"/>
                  <a:ext cx="27" cy="31"/>
                </a:xfrm>
                <a:custGeom>
                  <a:avLst/>
                  <a:gdLst>
                    <a:gd name="txL" fmla="*/ 0 w 14"/>
                    <a:gd name="txT" fmla="*/ 0 h 16"/>
                    <a:gd name="txR" fmla="*/ 14 w 14"/>
                    <a:gd name="txB" fmla="*/ 16 h 16"/>
                  </a:gdLst>
                  <a:ahLst/>
                  <a:cxnLst>
                    <a:cxn ang="0">
                      <a:pos x="984443" y="0"/>
                    </a:cxn>
                    <a:cxn ang="0">
                      <a:pos x="984443" y="1220493"/>
                    </a:cxn>
                    <a:cxn ang="0">
                      <a:pos x="1898569" y="1220493"/>
                    </a:cxn>
                    <a:cxn ang="0">
                      <a:pos x="984443" y="1301634"/>
                    </a:cxn>
                    <a:cxn ang="0">
                      <a:pos x="984443" y="2364705"/>
                    </a:cxn>
                    <a:cxn ang="0">
                      <a:pos x="836327" y="1301634"/>
                    </a:cxn>
                    <a:cxn ang="0">
                      <a:pos x="0" y="1220493"/>
                    </a:cxn>
                    <a:cxn ang="0">
                      <a:pos x="836327" y="1220493"/>
                    </a:cxn>
                    <a:cxn ang="0">
                      <a:pos x="984443" y="0"/>
                    </a:cxn>
                    <a:cxn ang="0">
                      <a:pos x="836327" y="629932"/>
                    </a:cxn>
                  </a:cxnLst>
                  <a:rect l="txL" t="txT" r="txR" b="txB"/>
                  <a:pathLst>
                    <a:path w="14" h="16">
                      <a:moveTo>
                        <a:pt x="7" y="0"/>
                      </a:moveTo>
                      <a:lnTo>
                        <a:pt x="7" y="8"/>
                      </a:lnTo>
                      <a:lnTo>
                        <a:pt x="14" y="8"/>
                      </a:lnTo>
                      <a:lnTo>
                        <a:pt x="7" y="9"/>
                      </a:lnTo>
                      <a:lnTo>
                        <a:pt x="7" y="16"/>
                      </a:lnTo>
                      <a:lnTo>
                        <a:pt x="6" y="9"/>
                      </a:lnTo>
                      <a:lnTo>
                        <a:pt x="0" y="8"/>
                      </a:lnTo>
                      <a:lnTo>
                        <a:pt x="6" y="8"/>
                      </a:lnTo>
                      <a:lnTo>
                        <a:pt x="7" y="0"/>
                      </a:lnTo>
                      <a:close/>
                      <a:moveTo>
                        <a:pt x="6" y="4"/>
                      </a:moveTo>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3" name="Freeform 63"/>
                <p:cNvSpPr/>
                <p:nvPr/>
              </p:nvSpPr>
              <p:spPr>
                <a:xfrm>
                  <a:off x="3838" y="1816"/>
                  <a:ext cx="10" cy="88"/>
                </a:xfrm>
                <a:custGeom>
                  <a:avLst/>
                  <a:gdLst>
                    <a:gd name="txL" fmla="*/ 0 w 5"/>
                    <a:gd name="txT" fmla="*/ 0 h 45"/>
                    <a:gd name="txR" fmla="*/ 5 w 5"/>
                    <a:gd name="txB" fmla="*/ 45 h 45"/>
                  </a:gdLst>
                  <a:ahLst/>
                  <a:cxnLst>
                    <a:cxn ang="0">
                      <a:pos x="786432" y="0"/>
                    </a:cxn>
                    <a:cxn ang="0">
                      <a:pos x="786432" y="7860213"/>
                    </a:cxn>
                    <a:cxn ang="0">
                      <a:pos x="1310720" y="7860213"/>
                    </a:cxn>
                    <a:cxn ang="0">
                      <a:pos x="1310720" y="0"/>
                    </a:cxn>
                    <a:cxn ang="0">
                      <a:pos x="786432" y="0"/>
                    </a:cxn>
                  </a:cxnLst>
                  <a:rect l="txL" t="txT" r="txR" b="txB"/>
                  <a:pathLst>
                    <a:path w="5" h="45">
                      <a:moveTo>
                        <a:pt x="3" y="0"/>
                      </a:moveTo>
                      <a:cubicBezTo>
                        <a:pt x="0" y="17"/>
                        <a:pt x="1" y="35"/>
                        <a:pt x="3" y="45"/>
                      </a:cubicBezTo>
                      <a:lnTo>
                        <a:pt x="5" y="45"/>
                      </a:lnTo>
                      <a:cubicBezTo>
                        <a:pt x="2" y="43"/>
                        <a:pt x="2" y="3"/>
                        <a:pt x="5"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4" name="Freeform 64"/>
                <p:cNvSpPr/>
                <p:nvPr/>
              </p:nvSpPr>
              <p:spPr>
                <a:xfrm>
                  <a:off x="3844" y="1816"/>
                  <a:ext cx="6" cy="88"/>
                </a:xfrm>
                <a:custGeom>
                  <a:avLst/>
                  <a:gdLst>
                    <a:gd name="txL" fmla="*/ 0 w 3"/>
                    <a:gd name="txT" fmla="*/ 0 h 45"/>
                    <a:gd name="txR" fmla="*/ 3 w 3"/>
                    <a:gd name="txB" fmla="*/ 45 h 45"/>
                  </a:gdLst>
                  <a:ahLst/>
                  <a:cxnLst>
                    <a:cxn ang="0">
                      <a:pos x="524288" y="190702"/>
                    </a:cxn>
                    <a:cxn ang="0">
                      <a:pos x="786432" y="910477"/>
                    </a:cxn>
                    <a:cxn ang="0">
                      <a:pos x="524288" y="1241733"/>
                    </a:cxn>
                    <a:cxn ang="0">
                      <a:pos x="524288" y="7131911"/>
                    </a:cxn>
                    <a:cxn ang="0">
                      <a:pos x="786432" y="7131911"/>
                    </a:cxn>
                    <a:cxn ang="0">
                      <a:pos x="524288" y="7860213"/>
                    </a:cxn>
                    <a:cxn ang="0">
                      <a:pos x="0" y="4019423"/>
                    </a:cxn>
                    <a:cxn ang="0">
                      <a:pos x="524288" y="190702"/>
                    </a:cxn>
                  </a:cxnLst>
                  <a:rect l="txL" t="txT" r="txR" b="txB"/>
                  <a:pathLst>
                    <a:path w="3" h="45">
                      <a:moveTo>
                        <a:pt x="2" y="1"/>
                      </a:moveTo>
                      <a:cubicBezTo>
                        <a:pt x="3" y="0"/>
                        <a:pt x="3" y="2"/>
                        <a:pt x="3" y="5"/>
                      </a:cubicBezTo>
                      <a:lnTo>
                        <a:pt x="2" y="7"/>
                      </a:lnTo>
                      <a:cubicBezTo>
                        <a:pt x="1" y="19"/>
                        <a:pt x="1" y="29"/>
                        <a:pt x="2" y="41"/>
                      </a:cubicBezTo>
                      <a:lnTo>
                        <a:pt x="3" y="41"/>
                      </a:lnTo>
                      <a:cubicBezTo>
                        <a:pt x="3" y="44"/>
                        <a:pt x="2" y="44"/>
                        <a:pt x="2" y="45"/>
                      </a:cubicBezTo>
                      <a:cubicBezTo>
                        <a:pt x="1" y="45"/>
                        <a:pt x="0" y="36"/>
                        <a:pt x="0" y="23"/>
                      </a:cubicBezTo>
                      <a:cubicBezTo>
                        <a:pt x="0" y="11"/>
                        <a:pt x="1" y="1"/>
                        <a:pt x="2" y="1"/>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5" name="Freeform 65"/>
                <p:cNvSpPr>
                  <a:spLocks noEditPoints="1"/>
                </p:cNvSpPr>
                <p:nvPr/>
              </p:nvSpPr>
              <p:spPr>
                <a:xfrm>
                  <a:off x="3844" y="1818"/>
                  <a:ext cx="6" cy="86"/>
                </a:xfrm>
                <a:custGeom>
                  <a:avLst/>
                  <a:gdLst>
                    <a:gd name="txL" fmla="*/ 0 w 3"/>
                    <a:gd name="txT" fmla="*/ 0 h 44"/>
                    <a:gd name="txR" fmla="*/ 3 w 3"/>
                    <a:gd name="txB" fmla="*/ 44 h 44"/>
                  </a:gdLst>
                  <a:ahLst/>
                  <a:cxnLst>
                    <a:cxn ang="0">
                      <a:pos x="786432" y="6901160"/>
                    </a:cxn>
                    <a:cxn ang="0">
                      <a:pos x="786432" y="6901160"/>
                    </a:cxn>
                    <a:cxn ang="0">
                      <a:pos x="786432" y="6901160"/>
                    </a:cxn>
                    <a:cxn ang="0">
                      <a:pos x="524288" y="7613013"/>
                    </a:cxn>
                    <a:cxn ang="0">
                      <a:pos x="0" y="3810484"/>
                    </a:cxn>
                    <a:cxn ang="0">
                      <a:pos x="524288" y="0"/>
                    </a:cxn>
                    <a:cxn ang="0">
                      <a:pos x="786432" y="904601"/>
                    </a:cxn>
                    <a:cxn ang="0">
                      <a:pos x="524288" y="0"/>
                    </a:cxn>
                  </a:cxnLst>
                  <a:rect l="txL" t="txT" r="txR" b="txB"/>
                  <a:pathLst>
                    <a:path w="3" h="44">
                      <a:moveTo>
                        <a:pt x="3" y="40"/>
                      </a:moveTo>
                      <a:cubicBezTo>
                        <a:pt x="3" y="40"/>
                        <a:pt x="3" y="40"/>
                        <a:pt x="3" y="40"/>
                      </a:cubicBezTo>
                      <a:moveTo>
                        <a:pt x="3" y="40"/>
                      </a:moveTo>
                      <a:cubicBezTo>
                        <a:pt x="3" y="42"/>
                        <a:pt x="2" y="44"/>
                        <a:pt x="2" y="44"/>
                      </a:cubicBezTo>
                      <a:cubicBezTo>
                        <a:pt x="1" y="44"/>
                        <a:pt x="0" y="34"/>
                        <a:pt x="0" y="22"/>
                      </a:cubicBezTo>
                      <a:cubicBezTo>
                        <a:pt x="0" y="9"/>
                        <a:pt x="1" y="0"/>
                        <a:pt x="2" y="0"/>
                      </a:cubicBezTo>
                      <a:cubicBezTo>
                        <a:pt x="2" y="0"/>
                        <a:pt x="3" y="1"/>
                        <a:pt x="3" y="5"/>
                      </a:cubicBezTo>
                      <a:cubicBezTo>
                        <a:pt x="3" y="1"/>
                        <a:pt x="2" y="0"/>
                        <a:pt x="2" y="0"/>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6" name="Freeform 66"/>
                <p:cNvSpPr/>
                <p:nvPr/>
              </p:nvSpPr>
              <p:spPr>
                <a:xfrm>
                  <a:off x="3846" y="1826"/>
                  <a:ext cx="4" cy="71"/>
                </a:xfrm>
                <a:custGeom>
                  <a:avLst/>
                  <a:gdLst>
                    <a:gd name="txL" fmla="*/ 0 w 2"/>
                    <a:gd name="txT" fmla="*/ 0 h 36"/>
                    <a:gd name="txR" fmla="*/ 2 w 2"/>
                    <a:gd name="txB" fmla="*/ 36 h 36"/>
                  </a:gdLst>
                  <a:ahLst/>
                  <a:cxnLst>
                    <a:cxn ang="0">
                      <a:pos x="524288" y="7327334"/>
                    </a:cxn>
                    <a:cxn ang="0">
                      <a:pos x="524288" y="7327334"/>
                    </a:cxn>
                    <a:cxn ang="0">
                      <a:pos x="0" y="3715268"/>
                    </a:cxn>
                    <a:cxn ang="0">
                      <a:pos x="524288" y="0"/>
                    </a:cxn>
                    <a:cxn ang="0">
                      <a:pos x="524288" y="218211"/>
                    </a:cxn>
                  </a:cxnLst>
                  <a:rect l="txL" t="txT" r="txR" b="txB"/>
                  <a:pathLst>
                    <a:path w="2" h="36">
                      <a:moveTo>
                        <a:pt x="2" y="36"/>
                      </a:moveTo>
                      <a:cubicBezTo>
                        <a:pt x="2" y="36"/>
                        <a:pt x="2" y="36"/>
                        <a:pt x="2" y="36"/>
                      </a:cubicBezTo>
                      <a:cubicBezTo>
                        <a:pt x="1" y="36"/>
                        <a:pt x="0" y="28"/>
                        <a:pt x="0" y="18"/>
                      </a:cubicBezTo>
                      <a:cubicBezTo>
                        <a:pt x="0" y="8"/>
                        <a:pt x="1" y="0"/>
                        <a:pt x="2" y="0"/>
                      </a:cubicBezTo>
                      <a:cubicBezTo>
                        <a:pt x="2" y="0"/>
                        <a:pt x="2" y="1"/>
                        <a:pt x="2" y="1"/>
                      </a:cubicBezTo>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7" name="Freeform 67"/>
                <p:cNvSpPr/>
                <p:nvPr/>
              </p:nvSpPr>
              <p:spPr>
                <a:xfrm>
                  <a:off x="3730" y="1816"/>
                  <a:ext cx="12" cy="88"/>
                </a:xfrm>
                <a:custGeom>
                  <a:avLst/>
                  <a:gdLst>
                    <a:gd name="txL" fmla="*/ 0 w 6"/>
                    <a:gd name="txT" fmla="*/ 0 h 45"/>
                    <a:gd name="txR" fmla="*/ 6 w 6"/>
                    <a:gd name="txB" fmla="*/ 45 h 45"/>
                  </a:gdLst>
                  <a:ahLst/>
                  <a:cxnLst>
                    <a:cxn ang="0">
                      <a:pos x="786432" y="0"/>
                    </a:cxn>
                    <a:cxn ang="0">
                      <a:pos x="1048576" y="7860213"/>
                    </a:cxn>
                    <a:cxn ang="0">
                      <a:pos x="1572864" y="7860213"/>
                    </a:cxn>
                    <a:cxn ang="0">
                      <a:pos x="1310720" y="0"/>
                    </a:cxn>
                    <a:cxn ang="0">
                      <a:pos x="786432" y="0"/>
                    </a:cxn>
                  </a:cxnLst>
                  <a:rect l="txL" t="txT" r="txR" b="txB"/>
                  <a:pathLst>
                    <a:path w="6" h="45">
                      <a:moveTo>
                        <a:pt x="3" y="0"/>
                      </a:moveTo>
                      <a:cubicBezTo>
                        <a:pt x="0" y="17"/>
                        <a:pt x="1" y="35"/>
                        <a:pt x="4" y="45"/>
                      </a:cubicBezTo>
                      <a:lnTo>
                        <a:pt x="6" y="45"/>
                      </a:lnTo>
                      <a:cubicBezTo>
                        <a:pt x="2" y="43"/>
                        <a:pt x="2" y="3"/>
                        <a:pt x="5"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8" name="Freeform 68"/>
                <p:cNvSpPr/>
                <p:nvPr/>
              </p:nvSpPr>
              <p:spPr>
                <a:xfrm>
                  <a:off x="3734" y="1816"/>
                  <a:ext cx="8" cy="88"/>
                </a:xfrm>
                <a:custGeom>
                  <a:avLst/>
                  <a:gdLst>
                    <a:gd name="txL" fmla="*/ 0 w 4"/>
                    <a:gd name="txT" fmla="*/ 0 h 45"/>
                    <a:gd name="txR" fmla="*/ 4 w 4"/>
                    <a:gd name="txB" fmla="*/ 45 h 45"/>
                  </a:gdLst>
                  <a:ahLst/>
                  <a:cxnLst>
                    <a:cxn ang="0">
                      <a:pos x="786432" y="0"/>
                    </a:cxn>
                    <a:cxn ang="0">
                      <a:pos x="786432" y="7860213"/>
                    </a:cxn>
                    <a:cxn ang="0">
                      <a:pos x="1048576" y="7860213"/>
                    </a:cxn>
                    <a:cxn ang="0">
                      <a:pos x="1048576" y="0"/>
                    </a:cxn>
                    <a:cxn ang="0">
                      <a:pos x="786432" y="0"/>
                    </a:cxn>
                  </a:cxnLst>
                  <a:rect l="txL" t="txT" r="txR" b="txB"/>
                  <a:pathLst>
                    <a:path w="4" h="45">
                      <a:moveTo>
                        <a:pt x="3" y="0"/>
                      </a:moveTo>
                      <a:cubicBezTo>
                        <a:pt x="0" y="17"/>
                        <a:pt x="1" y="35"/>
                        <a:pt x="3" y="45"/>
                      </a:cubicBezTo>
                      <a:lnTo>
                        <a:pt x="4" y="45"/>
                      </a:lnTo>
                      <a:cubicBezTo>
                        <a:pt x="0" y="43"/>
                        <a:pt x="1" y="4"/>
                        <a:pt x="4" y="0"/>
                      </a:cubicBezTo>
                      <a:lnTo>
                        <a:pt x="3" y="0"/>
                      </a:lnTo>
                      <a:close/>
                    </a:path>
                  </a:pathLst>
                </a:custGeom>
                <a:solidFill>
                  <a:srgbClr val="FF9999">
                    <a:alpha val="100000"/>
                  </a:srgbClr>
                </a:solidFill>
                <a:ln w="9525"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99" name="Freeform 69"/>
                <p:cNvSpPr/>
                <p:nvPr/>
              </p:nvSpPr>
              <p:spPr>
                <a:xfrm>
                  <a:off x="3781" y="1789"/>
                  <a:ext cx="26" cy="29"/>
                </a:xfrm>
                <a:custGeom>
                  <a:avLst/>
                  <a:gdLst>
                    <a:gd name="txL" fmla="*/ 0 w 13"/>
                    <a:gd name="txT" fmla="*/ 0 h 15"/>
                    <a:gd name="txR" fmla="*/ 13 w 13"/>
                    <a:gd name="txB" fmla="*/ 15 h 15"/>
                  </a:gdLst>
                  <a:ahLst/>
                  <a:cxnLst>
                    <a:cxn ang="0">
                      <a:pos x="0" y="0"/>
                    </a:cxn>
                    <a:cxn ang="0">
                      <a:pos x="1835008" y="0"/>
                    </a:cxn>
                    <a:cxn ang="0">
                      <a:pos x="3407872" y="0"/>
                    </a:cxn>
                    <a:cxn ang="0">
                      <a:pos x="3407872" y="1027859"/>
                    </a:cxn>
                    <a:cxn ang="0">
                      <a:pos x="3407872" y="2129540"/>
                    </a:cxn>
                    <a:cxn ang="0">
                      <a:pos x="1835008" y="2129540"/>
                    </a:cxn>
                    <a:cxn ang="0">
                      <a:pos x="0" y="2129540"/>
                    </a:cxn>
                    <a:cxn ang="0">
                      <a:pos x="0" y="1027859"/>
                    </a:cxn>
                    <a:cxn ang="0">
                      <a:pos x="0" y="0"/>
                    </a:cxn>
                  </a:cxnLst>
                  <a:rect l="txL" t="txT" r="txR" b="txB"/>
                  <a:pathLst>
                    <a:path w="13" h="15">
                      <a:moveTo>
                        <a:pt x="0" y="0"/>
                      </a:moveTo>
                      <a:cubicBezTo>
                        <a:pt x="2" y="0"/>
                        <a:pt x="5" y="0"/>
                        <a:pt x="7" y="0"/>
                      </a:cubicBezTo>
                      <a:cubicBezTo>
                        <a:pt x="9" y="0"/>
                        <a:pt x="11" y="0"/>
                        <a:pt x="13" y="0"/>
                      </a:cubicBezTo>
                      <a:cubicBezTo>
                        <a:pt x="13" y="3"/>
                        <a:pt x="13" y="5"/>
                        <a:pt x="13" y="7"/>
                      </a:cubicBezTo>
                      <a:cubicBezTo>
                        <a:pt x="13" y="10"/>
                        <a:pt x="13" y="12"/>
                        <a:pt x="13" y="15"/>
                      </a:cubicBezTo>
                      <a:cubicBezTo>
                        <a:pt x="11" y="15"/>
                        <a:pt x="9" y="15"/>
                        <a:pt x="7" y="15"/>
                      </a:cubicBezTo>
                      <a:cubicBezTo>
                        <a:pt x="5" y="15"/>
                        <a:pt x="2" y="15"/>
                        <a:pt x="0" y="15"/>
                      </a:cubicBezTo>
                      <a:cubicBezTo>
                        <a:pt x="0" y="12"/>
                        <a:pt x="0" y="10"/>
                        <a:pt x="0" y="7"/>
                      </a:cubicBezTo>
                      <a:cubicBezTo>
                        <a:pt x="0" y="5"/>
                        <a:pt x="0" y="3"/>
                        <a:pt x="0" y="0"/>
                      </a:cubicBezTo>
                      <a:close/>
                    </a:path>
                  </a:pathLst>
                </a:custGeom>
                <a:solidFill>
                  <a:srgbClr val="FF9999">
                    <a:alpha val="100000"/>
                  </a:srgbClr>
                </a:solidFill>
                <a:ln w="0" cap="flat" cmpd="sng">
                  <a:solidFill>
                    <a:srgbClr val="FF6600">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grpSp>
          <p:sp>
            <p:nvSpPr>
              <p:cNvPr id="8236" name="AutoShape 70"/>
              <p:cNvSpPr/>
              <p:nvPr/>
            </p:nvSpPr>
            <p:spPr>
              <a:xfrm>
                <a:off x="690" y="1008"/>
                <a:ext cx="3024" cy="1488"/>
              </a:xfrm>
              <a:prstGeom prst="roundRect">
                <a:avLst>
                  <a:gd name="adj" fmla="val 5981"/>
                </a:avLst>
              </a:prstGeom>
              <a:solidFill>
                <a:srgbClr val="FF9999">
                  <a:alpha val="38039"/>
                </a:srgbClr>
              </a:solidFill>
              <a:ln w="9525" cap="flat" cmpd="sng">
                <a:solidFill>
                  <a:srgbClr val="FF66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BAE5E4"/>
                  </a:solidFill>
                  <a:effectLst/>
                  <a:uLnTx/>
                  <a:uFillTx/>
                  <a:latin typeface=".VnTime" pitchFamily="34" charset="0"/>
                  <a:ea typeface="+mn-ea"/>
                  <a:cs typeface="+mn-cs"/>
                  <a:sym typeface="Arial"/>
                </a:endParaRPr>
              </a:p>
            </p:txBody>
          </p:sp>
        </p:grpSp>
        <p:graphicFrame>
          <p:nvGraphicFramePr>
            <p:cNvPr id="8234" name="Object 2"/>
            <p:cNvGraphicFramePr>
              <a:graphicFrameLocks noChangeAspect="1"/>
            </p:cNvGraphicFramePr>
            <p:nvPr/>
          </p:nvGraphicFramePr>
          <p:xfrm>
            <a:off x="1734" y="-370"/>
            <a:ext cx="116" cy="1064"/>
          </p:xfrm>
          <a:graphic>
            <a:graphicData uri="http://schemas.openxmlformats.org/presentationml/2006/ole">
              <mc:AlternateContent xmlns:mc="http://schemas.openxmlformats.org/markup-compatibility/2006">
                <mc:Choice xmlns:v="urn:schemas-microsoft-com:vml" Requires="v">
                  <p:oleObj spid="_x0000_s2052" r:id="rId7" imgW="655320" imgH="5279390" progId="CorelDRAW.Graphic.11">
                    <p:embed/>
                  </p:oleObj>
                </mc:Choice>
                <mc:Fallback>
                  <p:oleObj r:id="rId7" imgW="655320" imgH="5279390" progId="CorelDRAW.Graphic.11">
                    <p:embed/>
                    <p:pic>
                      <p:nvPicPr>
                        <p:cNvPr id="8234" name="Object 2"/>
                        <p:cNvPicPr/>
                        <p:nvPr/>
                      </p:nvPicPr>
                      <p:blipFill>
                        <a:blip r:embed="rId8"/>
                        <a:stretch>
                          <a:fillRect/>
                        </a:stretch>
                      </p:blipFill>
                      <p:spPr>
                        <a:xfrm>
                          <a:off x="1734" y="-370"/>
                          <a:ext cx="116" cy="1064"/>
                        </a:xfrm>
                        <a:prstGeom prst="rect">
                          <a:avLst/>
                        </a:prstGeom>
                        <a:solidFill>
                          <a:srgbClr val="FF9999"/>
                        </a:solidFill>
                        <a:ln w="9525" cap="flat" cmpd="sng">
                          <a:solidFill>
                            <a:srgbClr val="FF6600"/>
                          </a:solidFill>
                          <a:prstDash val="solid"/>
                          <a:miter/>
                          <a:headEnd type="none" w="med" len="med"/>
                          <a:tailEnd type="none" w="med" len="med"/>
                        </a:ln>
                      </p:spPr>
                    </p:pic>
                  </p:oleObj>
                </mc:Fallback>
              </mc:AlternateContent>
            </a:graphicData>
          </a:graphic>
        </p:graphicFrame>
      </p:grpSp>
      <p:grpSp>
        <p:nvGrpSpPr>
          <p:cNvPr id="5" name="Group 73"/>
          <p:cNvGrpSpPr/>
          <p:nvPr/>
        </p:nvGrpSpPr>
        <p:grpSpPr>
          <a:xfrm>
            <a:off x="2906614" y="651868"/>
            <a:ext cx="1234083" cy="531317"/>
            <a:chOff x="2012" y="634"/>
            <a:chExt cx="1048" cy="272"/>
          </a:xfrm>
        </p:grpSpPr>
        <p:grpSp>
          <p:nvGrpSpPr>
            <p:cNvPr id="8200" name="Group 74"/>
            <p:cNvGrpSpPr/>
            <p:nvPr/>
          </p:nvGrpSpPr>
          <p:grpSpPr>
            <a:xfrm>
              <a:off x="2012" y="634"/>
              <a:ext cx="1048" cy="272"/>
              <a:chOff x="2653" y="1519"/>
              <a:chExt cx="1048" cy="272"/>
            </a:xfrm>
          </p:grpSpPr>
          <p:sp>
            <p:nvSpPr>
              <p:cNvPr id="8202" name="Freeform 75"/>
              <p:cNvSpPr>
                <a:spLocks noEditPoints="1"/>
              </p:cNvSpPr>
              <p:nvPr/>
            </p:nvSpPr>
            <p:spPr>
              <a:xfrm>
                <a:off x="2653" y="1519"/>
                <a:ext cx="1048" cy="201"/>
              </a:xfrm>
              <a:custGeom>
                <a:avLst/>
                <a:gdLst>
                  <a:gd name="txL" fmla="*/ 0 w 535"/>
                  <a:gd name="txT" fmla="*/ 0 h 103"/>
                  <a:gd name="txR" fmla="*/ 535 w 535"/>
                  <a:gd name="txB" fmla="*/ 103 h 103"/>
                </a:gdLst>
                <a:ahLst/>
                <a:cxnLst>
                  <a:cxn ang="0">
                    <a:pos x="3769470" y="0"/>
                  </a:cxn>
                  <a:cxn ang="0">
                    <a:pos x="92739348" y="0"/>
                  </a:cxn>
                  <a:cxn ang="0">
                    <a:pos x="96510018" y="1545573"/>
                  </a:cxn>
                  <a:cxn ang="0">
                    <a:pos x="96510018" y="15796807"/>
                  </a:cxn>
                  <a:cxn ang="0">
                    <a:pos x="92739348" y="17345502"/>
                  </a:cxn>
                  <a:cxn ang="0">
                    <a:pos x="3769470" y="17345502"/>
                  </a:cxn>
                  <a:cxn ang="0">
                    <a:pos x="0" y="15796807"/>
                  </a:cxn>
                  <a:cxn ang="0">
                    <a:pos x="0" y="1545573"/>
                  </a:cxn>
                  <a:cxn ang="0">
                    <a:pos x="3769470" y="0"/>
                  </a:cxn>
                  <a:cxn ang="0">
                    <a:pos x="4321664" y="695366"/>
                  </a:cxn>
                  <a:cxn ang="0">
                    <a:pos x="92165167" y="695366"/>
                  </a:cxn>
                  <a:cxn ang="0">
                    <a:pos x="94466077" y="1721268"/>
                  </a:cxn>
                  <a:cxn ang="0">
                    <a:pos x="94466077" y="15796807"/>
                  </a:cxn>
                  <a:cxn ang="0">
                    <a:pos x="92165167" y="16678168"/>
                  </a:cxn>
                  <a:cxn ang="0">
                    <a:pos x="4321664" y="16678168"/>
                  </a:cxn>
                  <a:cxn ang="0">
                    <a:pos x="2020579" y="15796807"/>
                  </a:cxn>
                  <a:cxn ang="0">
                    <a:pos x="2020579" y="1721268"/>
                  </a:cxn>
                  <a:cxn ang="0">
                    <a:pos x="4321664" y="695366"/>
                  </a:cxn>
                </a:cxnLst>
                <a:rect l="txL" t="txT" r="txR" b="txB"/>
                <a:pathLst>
                  <a:path w="535" h="103">
                    <a:moveTo>
                      <a:pt x="21" y="0"/>
                    </a:moveTo>
                    <a:lnTo>
                      <a:pt x="514" y="0"/>
                    </a:lnTo>
                    <a:cubicBezTo>
                      <a:pt x="526" y="0"/>
                      <a:pt x="535" y="4"/>
                      <a:pt x="535" y="9"/>
                    </a:cubicBezTo>
                    <a:lnTo>
                      <a:pt x="535" y="94"/>
                    </a:lnTo>
                    <a:cubicBezTo>
                      <a:pt x="535" y="99"/>
                      <a:pt x="526" y="103"/>
                      <a:pt x="514" y="103"/>
                    </a:cubicBezTo>
                    <a:lnTo>
                      <a:pt x="21" y="103"/>
                    </a:lnTo>
                    <a:cubicBezTo>
                      <a:pt x="9" y="103"/>
                      <a:pt x="0" y="99"/>
                      <a:pt x="0" y="94"/>
                    </a:cubicBezTo>
                    <a:lnTo>
                      <a:pt x="0" y="9"/>
                    </a:lnTo>
                    <a:cubicBezTo>
                      <a:pt x="0" y="4"/>
                      <a:pt x="9" y="0"/>
                      <a:pt x="21" y="0"/>
                    </a:cubicBezTo>
                    <a:close/>
                    <a:moveTo>
                      <a:pt x="24" y="4"/>
                    </a:moveTo>
                    <a:lnTo>
                      <a:pt x="511" y="4"/>
                    </a:lnTo>
                    <a:cubicBezTo>
                      <a:pt x="518" y="4"/>
                      <a:pt x="524" y="7"/>
                      <a:pt x="524" y="10"/>
                    </a:cubicBezTo>
                    <a:lnTo>
                      <a:pt x="524" y="94"/>
                    </a:lnTo>
                    <a:cubicBezTo>
                      <a:pt x="524" y="97"/>
                      <a:pt x="518" y="99"/>
                      <a:pt x="511" y="99"/>
                    </a:cubicBezTo>
                    <a:lnTo>
                      <a:pt x="24" y="99"/>
                    </a:lnTo>
                    <a:cubicBezTo>
                      <a:pt x="17" y="99"/>
                      <a:pt x="11" y="97"/>
                      <a:pt x="11" y="94"/>
                    </a:cubicBezTo>
                    <a:lnTo>
                      <a:pt x="11" y="10"/>
                    </a:lnTo>
                    <a:cubicBezTo>
                      <a:pt x="11" y="7"/>
                      <a:pt x="17" y="4"/>
                      <a:pt x="24" y="4"/>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03" name="Freeform 76"/>
              <p:cNvSpPr>
                <a:spLocks noEditPoints="1"/>
              </p:cNvSpPr>
              <p:nvPr/>
            </p:nvSpPr>
            <p:spPr>
              <a:xfrm>
                <a:off x="2675" y="1526"/>
                <a:ext cx="1004" cy="186"/>
              </a:xfrm>
              <a:custGeom>
                <a:avLst/>
                <a:gdLst>
                  <a:gd name="txL" fmla="*/ 0 w 513"/>
                  <a:gd name="txT" fmla="*/ 0 h 95"/>
                  <a:gd name="txR" fmla="*/ 513 w 513"/>
                  <a:gd name="txB" fmla="*/ 95 h 95"/>
                </a:gdLst>
                <a:ahLst/>
                <a:cxnLst>
                  <a:cxn ang="0">
                    <a:pos x="2274068" y="0"/>
                  </a:cxn>
                  <a:cxn ang="0">
                    <a:pos x="88767501" y="0"/>
                  </a:cxn>
                  <a:cxn ang="0">
                    <a:pos x="91042002" y="1069490"/>
                  </a:cxn>
                  <a:cxn ang="0">
                    <a:pos x="91042002" y="16078024"/>
                  </a:cxn>
                  <a:cxn ang="0">
                    <a:pos x="88767501" y="16979292"/>
                  </a:cxn>
                  <a:cxn ang="0">
                    <a:pos x="2274068" y="16979292"/>
                  </a:cxn>
                  <a:cxn ang="0">
                    <a:pos x="0" y="16078024"/>
                  </a:cxn>
                  <a:cxn ang="0">
                    <a:pos x="0" y="1069490"/>
                  </a:cxn>
                  <a:cxn ang="0">
                    <a:pos x="2274068" y="0"/>
                  </a:cxn>
                  <a:cxn ang="0">
                    <a:pos x="2274068" y="0"/>
                  </a:cxn>
                  <a:cxn ang="0">
                    <a:pos x="88767501" y="0"/>
                  </a:cxn>
                  <a:cxn ang="0">
                    <a:pos x="91042002" y="1069490"/>
                  </a:cxn>
                  <a:cxn ang="0">
                    <a:pos x="91042002" y="16078024"/>
                  </a:cxn>
                  <a:cxn ang="0">
                    <a:pos x="88767501" y="16979292"/>
                  </a:cxn>
                  <a:cxn ang="0">
                    <a:pos x="2274068" y="16979292"/>
                  </a:cxn>
                  <a:cxn ang="0">
                    <a:pos x="0" y="16078024"/>
                  </a:cxn>
                  <a:cxn ang="0">
                    <a:pos x="0" y="1069490"/>
                  </a:cxn>
                  <a:cxn ang="0">
                    <a:pos x="2274068" y="0"/>
                  </a:cxn>
                </a:cxnLst>
                <a:rect l="txL" t="txT" r="txR" b="txB"/>
                <a:pathLst>
                  <a:path w="513" h="95">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moveTo>
                      <a:pt x="13" y="0"/>
                    </a:moveTo>
                    <a:lnTo>
                      <a:pt x="500" y="0"/>
                    </a:lnTo>
                    <a:cubicBezTo>
                      <a:pt x="507" y="0"/>
                      <a:pt x="513" y="3"/>
                      <a:pt x="513" y="6"/>
                    </a:cubicBezTo>
                    <a:lnTo>
                      <a:pt x="513" y="90"/>
                    </a:lnTo>
                    <a:cubicBezTo>
                      <a:pt x="513" y="93"/>
                      <a:pt x="507" y="95"/>
                      <a:pt x="500" y="95"/>
                    </a:cubicBezTo>
                    <a:lnTo>
                      <a:pt x="13" y="95"/>
                    </a:lnTo>
                    <a:cubicBezTo>
                      <a:pt x="6" y="95"/>
                      <a:pt x="0" y="93"/>
                      <a:pt x="0" y="90"/>
                    </a:cubicBezTo>
                    <a:lnTo>
                      <a:pt x="0" y="6"/>
                    </a:lnTo>
                    <a:cubicBezTo>
                      <a:pt x="0" y="3"/>
                      <a:pt x="6" y="0"/>
                      <a:pt x="13" y="0"/>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04" name="Freeform 77"/>
              <p:cNvSpPr>
                <a:spLocks noEditPoints="1"/>
              </p:cNvSpPr>
              <p:nvPr/>
            </p:nvSpPr>
            <p:spPr>
              <a:xfrm>
                <a:off x="2659" y="1522"/>
                <a:ext cx="1036" cy="196"/>
              </a:xfrm>
              <a:custGeom>
                <a:avLst/>
                <a:gdLst>
                  <a:gd name="txL" fmla="*/ 0 w 529"/>
                  <a:gd name="txT" fmla="*/ 0 h 100"/>
                  <a:gd name="txR" fmla="*/ 529 w 529"/>
                  <a:gd name="txB" fmla="*/ 100 h 100"/>
                </a:gdLst>
                <a:ahLst/>
                <a:cxnLst>
                  <a:cxn ang="0">
                    <a:pos x="3374534" y="0"/>
                  </a:cxn>
                  <a:cxn ang="0">
                    <a:pos x="91754973" y="0"/>
                  </a:cxn>
                  <a:cxn ang="0">
                    <a:pos x="95016027" y="1482550"/>
                  </a:cxn>
                  <a:cxn ang="0">
                    <a:pos x="95016027" y="16746914"/>
                  </a:cxn>
                  <a:cxn ang="0">
                    <a:pos x="91754973" y="18223798"/>
                  </a:cxn>
                  <a:cxn ang="0">
                    <a:pos x="3374534" y="18223798"/>
                  </a:cxn>
                  <a:cxn ang="0">
                    <a:pos x="0" y="16746914"/>
                  </a:cxn>
                  <a:cxn ang="0">
                    <a:pos x="0" y="1482550"/>
                  </a:cxn>
                  <a:cxn ang="0">
                    <a:pos x="3374534" y="0"/>
                  </a:cxn>
                  <a:cxn ang="0">
                    <a:pos x="3746109" y="385920"/>
                  </a:cxn>
                  <a:cxn ang="0">
                    <a:pos x="91256240" y="385920"/>
                  </a:cxn>
                  <a:cxn ang="0">
                    <a:pos x="93551019" y="1482550"/>
                  </a:cxn>
                  <a:cxn ang="0">
                    <a:pos x="93551019" y="16746914"/>
                  </a:cxn>
                  <a:cxn ang="0">
                    <a:pos x="91256240" y="17645529"/>
                  </a:cxn>
                  <a:cxn ang="0">
                    <a:pos x="3746109" y="17645529"/>
                  </a:cxn>
                  <a:cxn ang="0">
                    <a:pos x="1451550" y="16746914"/>
                  </a:cxn>
                  <a:cxn ang="0">
                    <a:pos x="1451550" y="1482550"/>
                  </a:cxn>
                  <a:cxn ang="0">
                    <a:pos x="3746109" y="385920"/>
                  </a:cxn>
                </a:cxnLst>
                <a:rect l="txL" t="txT" r="txR" b="txB"/>
                <a:pathLst>
                  <a:path w="529" h="100">
                    <a:moveTo>
                      <a:pt x="19" y="0"/>
                    </a:moveTo>
                    <a:lnTo>
                      <a:pt x="511" y="0"/>
                    </a:lnTo>
                    <a:cubicBezTo>
                      <a:pt x="521" y="0"/>
                      <a:pt x="529" y="3"/>
                      <a:pt x="529" y="8"/>
                    </a:cubicBezTo>
                    <a:lnTo>
                      <a:pt x="529" y="92"/>
                    </a:lnTo>
                    <a:cubicBezTo>
                      <a:pt x="529" y="96"/>
                      <a:pt x="521" y="100"/>
                      <a:pt x="511" y="100"/>
                    </a:cubicBezTo>
                    <a:lnTo>
                      <a:pt x="19" y="100"/>
                    </a:lnTo>
                    <a:cubicBezTo>
                      <a:pt x="8" y="100"/>
                      <a:pt x="0" y="96"/>
                      <a:pt x="0" y="92"/>
                    </a:cubicBezTo>
                    <a:lnTo>
                      <a:pt x="0" y="8"/>
                    </a:lnTo>
                    <a:cubicBezTo>
                      <a:pt x="0" y="3"/>
                      <a:pt x="8" y="0"/>
                      <a:pt x="19" y="0"/>
                    </a:cubicBezTo>
                    <a:close/>
                    <a:moveTo>
                      <a:pt x="21" y="2"/>
                    </a:moveTo>
                    <a:lnTo>
                      <a:pt x="508" y="2"/>
                    </a:lnTo>
                    <a:cubicBezTo>
                      <a:pt x="515" y="2"/>
                      <a:pt x="521" y="5"/>
                      <a:pt x="521" y="8"/>
                    </a:cubicBezTo>
                    <a:lnTo>
                      <a:pt x="521" y="92"/>
                    </a:lnTo>
                    <a:cubicBezTo>
                      <a:pt x="521" y="95"/>
                      <a:pt x="515" y="97"/>
                      <a:pt x="508" y="97"/>
                    </a:cubicBezTo>
                    <a:lnTo>
                      <a:pt x="21" y="97"/>
                    </a:lnTo>
                    <a:cubicBezTo>
                      <a:pt x="14" y="97"/>
                      <a:pt x="8" y="95"/>
                      <a:pt x="8" y="92"/>
                    </a:cubicBezTo>
                    <a:lnTo>
                      <a:pt x="8" y="8"/>
                    </a:lnTo>
                    <a:cubicBezTo>
                      <a:pt x="8" y="5"/>
                      <a:pt x="14" y="2"/>
                      <a:pt x="21" y="2"/>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05" name="Rectangle 78"/>
              <p:cNvSpPr/>
              <p:nvPr/>
            </p:nvSpPr>
            <p:spPr>
              <a:xfrm>
                <a:off x="2659" y="1536"/>
                <a:ext cx="8" cy="169"/>
              </a:xfrm>
              <a:prstGeom prst="rect">
                <a:avLst/>
              </a:prstGeom>
              <a:solidFill>
                <a:srgbClr val="FF9999"/>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8206" name="Rectangle 79"/>
              <p:cNvSpPr/>
              <p:nvPr/>
            </p:nvSpPr>
            <p:spPr>
              <a:xfrm>
                <a:off x="2696" y="1714"/>
                <a:ext cx="956" cy="4"/>
              </a:xfrm>
              <a:prstGeom prst="rect">
                <a:avLst/>
              </a:prstGeom>
              <a:solidFill>
                <a:srgbClr val="FF9999"/>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8207" name="Rectangle 80"/>
              <p:cNvSpPr/>
              <p:nvPr/>
            </p:nvSpPr>
            <p:spPr>
              <a:xfrm>
                <a:off x="2692" y="1522"/>
                <a:ext cx="970" cy="2"/>
              </a:xfrm>
              <a:prstGeom prst="rect">
                <a:avLst/>
              </a:prstGeom>
              <a:solidFill>
                <a:srgbClr val="FF9999"/>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8208" name="Rectangle 81"/>
              <p:cNvSpPr/>
              <p:nvPr/>
            </p:nvSpPr>
            <p:spPr>
              <a:xfrm>
                <a:off x="3687" y="1536"/>
                <a:ext cx="8" cy="167"/>
              </a:xfrm>
              <a:prstGeom prst="rect">
                <a:avLst/>
              </a:prstGeom>
              <a:solidFill>
                <a:srgbClr val="FF9999"/>
              </a:solid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8209" name="Freeform 82"/>
              <p:cNvSpPr/>
              <p:nvPr/>
            </p:nvSpPr>
            <p:spPr>
              <a:xfrm>
                <a:off x="2659" y="1522"/>
                <a:ext cx="49" cy="14"/>
              </a:xfrm>
              <a:custGeom>
                <a:avLst/>
                <a:gdLst>
                  <a:gd name="txL" fmla="*/ 0 w 25"/>
                  <a:gd name="txT" fmla="*/ 0 h 7"/>
                  <a:gd name="txR" fmla="*/ 25 w 25"/>
                  <a:gd name="txB" fmla="*/ 7 h 7"/>
                </a:gdLst>
                <a:ahLst/>
                <a:cxnLst>
                  <a:cxn ang="0">
                    <a:pos x="3073149" y="0"/>
                  </a:cxn>
                  <a:cxn ang="0">
                    <a:pos x="0" y="1835008"/>
                  </a:cxn>
                  <a:cxn ang="0">
                    <a:pos x="756403" y="1835008"/>
                  </a:cxn>
                  <a:cxn ang="0">
                    <a:pos x="3073149" y="262144"/>
                  </a:cxn>
                  <a:cxn ang="0">
                    <a:pos x="3073149" y="0"/>
                  </a:cxn>
                </a:cxnLst>
                <a:rect l="txL" t="txT" r="txR" b="txB"/>
                <a:pathLst>
                  <a:path w="25" h="7">
                    <a:moveTo>
                      <a:pt x="17" y="0"/>
                    </a:moveTo>
                    <a:cubicBezTo>
                      <a:pt x="7" y="0"/>
                      <a:pt x="1" y="3"/>
                      <a:pt x="0" y="7"/>
                    </a:cubicBezTo>
                    <a:lnTo>
                      <a:pt x="4" y="7"/>
                    </a:lnTo>
                    <a:cubicBezTo>
                      <a:pt x="4" y="4"/>
                      <a:pt x="9" y="2"/>
                      <a:pt x="17" y="1"/>
                    </a:cubicBezTo>
                    <a:cubicBezTo>
                      <a:pt x="25" y="1"/>
                      <a:pt x="17" y="0"/>
                      <a:pt x="17" y="0"/>
                    </a:cubicBez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0" name="Freeform 83"/>
              <p:cNvSpPr/>
              <p:nvPr/>
            </p:nvSpPr>
            <p:spPr>
              <a:xfrm>
                <a:off x="3658" y="1522"/>
                <a:ext cx="41" cy="18"/>
              </a:xfrm>
              <a:custGeom>
                <a:avLst/>
                <a:gdLst>
                  <a:gd name="txL" fmla="*/ 0 w 21"/>
                  <a:gd name="txT" fmla="*/ 0 h 9"/>
                  <a:gd name="txR" fmla="*/ 21 w 21"/>
                  <a:gd name="txB" fmla="*/ 9 h 9"/>
                </a:gdLst>
                <a:ahLst/>
                <a:cxnLst>
                  <a:cxn ang="0">
                    <a:pos x="0" y="0"/>
                  </a:cxn>
                  <a:cxn ang="0">
                    <a:pos x="3215072" y="2097152"/>
                  </a:cxn>
                  <a:cxn ang="0">
                    <a:pos x="2540544" y="2097152"/>
                  </a:cxn>
                  <a:cxn ang="0">
                    <a:pos x="186663" y="262144"/>
                  </a:cxn>
                  <a:cxn ang="0">
                    <a:pos x="0" y="0"/>
                  </a:cxn>
                </a:cxnLst>
                <a:rect l="txL" t="txT" r="txR" b="txB"/>
                <a:pathLst>
                  <a:path w="21" h="9">
                    <a:moveTo>
                      <a:pt x="0" y="0"/>
                    </a:moveTo>
                    <a:cubicBezTo>
                      <a:pt x="14" y="0"/>
                      <a:pt x="21" y="5"/>
                      <a:pt x="19" y="8"/>
                    </a:cubicBezTo>
                    <a:lnTo>
                      <a:pt x="15" y="8"/>
                    </a:lnTo>
                    <a:cubicBezTo>
                      <a:pt x="17" y="9"/>
                      <a:pt x="15" y="2"/>
                      <a:pt x="1" y="1"/>
                    </a:cubicBezTo>
                    <a:lnTo>
                      <a:pt x="0" y="0"/>
                    </a:ln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1" name="Freeform 84"/>
              <p:cNvSpPr/>
              <p:nvPr/>
            </p:nvSpPr>
            <p:spPr>
              <a:xfrm>
                <a:off x="3650" y="1703"/>
                <a:ext cx="47" cy="15"/>
              </a:xfrm>
              <a:custGeom>
                <a:avLst/>
                <a:gdLst>
                  <a:gd name="txL" fmla="*/ 0 w 24"/>
                  <a:gd name="txT" fmla="*/ 0 h 8"/>
                  <a:gd name="txR" fmla="*/ 24 w 24"/>
                  <a:gd name="txB" fmla="*/ 8 h 8"/>
                </a:gdLst>
                <a:ahLst/>
                <a:cxnLst>
                  <a:cxn ang="0">
                    <a:pos x="3370063" y="0"/>
                  </a:cxn>
                  <a:cxn ang="0">
                    <a:pos x="0" y="485473"/>
                  </a:cxn>
                  <a:cxn ang="0">
                    <a:pos x="0" y="643292"/>
                  </a:cxn>
                  <a:cxn ang="0">
                    <a:pos x="4305862" y="0"/>
                  </a:cxn>
                  <a:cxn ang="0">
                    <a:pos x="3370063" y="0"/>
                  </a:cxn>
                </a:cxnLst>
                <a:rect l="txL" t="txT" r="txR" b="txB"/>
                <a:pathLst>
                  <a:path w="24" h="8">
                    <a:moveTo>
                      <a:pt x="19" y="0"/>
                    </a:moveTo>
                    <a:cubicBezTo>
                      <a:pt x="17" y="4"/>
                      <a:pt x="8" y="6"/>
                      <a:pt x="0" y="6"/>
                    </a:cubicBezTo>
                    <a:lnTo>
                      <a:pt x="0" y="8"/>
                    </a:lnTo>
                    <a:cubicBezTo>
                      <a:pt x="12" y="8"/>
                      <a:pt x="23" y="5"/>
                      <a:pt x="24" y="0"/>
                    </a:cubicBezTo>
                    <a:lnTo>
                      <a:pt x="19" y="0"/>
                    </a:ln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2" name="Freeform 85"/>
              <p:cNvSpPr/>
              <p:nvPr/>
            </p:nvSpPr>
            <p:spPr>
              <a:xfrm>
                <a:off x="2659" y="1705"/>
                <a:ext cx="37" cy="13"/>
              </a:xfrm>
              <a:custGeom>
                <a:avLst/>
                <a:gdLst>
                  <a:gd name="txL" fmla="*/ 0 w 19"/>
                  <a:gd name="txT" fmla="*/ 0 h 7"/>
                  <a:gd name="txR" fmla="*/ 19 w 19"/>
                  <a:gd name="txB" fmla="*/ 7 h 7"/>
                </a:gdLst>
                <a:ahLst/>
                <a:cxnLst>
                  <a:cxn ang="0">
                    <a:pos x="0" y="0"/>
                  </a:cxn>
                  <a:cxn ang="0">
                    <a:pos x="3080503" y="488466"/>
                  </a:cxn>
                  <a:cxn ang="0">
                    <a:pos x="3080503" y="343384"/>
                  </a:cxn>
                  <a:cxn ang="0">
                    <a:pos x="678124" y="0"/>
                  </a:cxn>
                  <a:cxn ang="0">
                    <a:pos x="0" y="0"/>
                  </a:cxn>
                </a:cxnLst>
                <a:rect l="txL" t="txT" r="txR" b="txB"/>
                <a:pathLst>
                  <a:path w="19" h="7">
                    <a:moveTo>
                      <a:pt x="0" y="0"/>
                    </a:moveTo>
                    <a:cubicBezTo>
                      <a:pt x="1" y="4"/>
                      <a:pt x="9" y="7"/>
                      <a:pt x="19" y="7"/>
                    </a:cubicBezTo>
                    <a:lnTo>
                      <a:pt x="19" y="5"/>
                    </a:lnTo>
                    <a:cubicBezTo>
                      <a:pt x="12" y="5"/>
                      <a:pt x="6" y="4"/>
                      <a:pt x="4" y="0"/>
                    </a:cubicBezTo>
                    <a:lnTo>
                      <a:pt x="0" y="0"/>
                    </a:ln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3" name="Freeform 86"/>
              <p:cNvSpPr/>
              <p:nvPr/>
            </p:nvSpPr>
            <p:spPr>
              <a:xfrm>
                <a:off x="3515" y="1744"/>
                <a:ext cx="41" cy="47"/>
              </a:xfrm>
              <a:custGeom>
                <a:avLst/>
                <a:gdLst>
                  <a:gd name="txL" fmla="*/ 0 w 21"/>
                  <a:gd name="txT" fmla="*/ 0 h 24"/>
                  <a:gd name="txR" fmla="*/ 21 w 21"/>
                  <a:gd name="txB" fmla="*/ 24 h 24"/>
                </a:gdLst>
                <a:ahLst/>
                <a:cxnLst>
                  <a:cxn ang="0">
                    <a:pos x="0" y="4305862"/>
                  </a:cxn>
                  <a:cxn ang="0">
                    <a:pos x="3564880" y="4305862"/>
                  </a:cxn>
                  <a:cxn ang="0">
                    <a:pos x="3564880" y="0"/>
                  </a:cxn>
                  <a:cxn ang="0">
                    <a:pos x="0" y="0"/>
                  </a:cxn>
                  <a:cxn ang="0">
                    <a:pos x="0" y="4305862"/>
                  </a:cxn>
                </a:cxnLst>
                <a:rect l="txL" t="txT" r="txR" b="txB"/>
                <a:pathLst>
                  <a:path w="21" h="24">
                    <a:moveTo>
                      <a:pt x="0" y="24"/>
                    </a:moveTo>
                    <a:lnTo>
                      <a:pt x="21" y="24"/>
                    </a:lnTo>
                    <a:lnTo>
                      <a:pt x="21" y="0"/>
                    </a:lnTo>
                    <a:lnTo>
                      <a:pt x="0" y="0"/>
                    </a:lnTo>
                    <a:cubicBezTo>
                      <a:pt x="0" y="8"/>
                      <a:pt x="0" y="16"/>
                      <a:pt x="0" y="24"/>
                    </a:cubicBez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4" name="Freeform 87"/>
              <p:cNvSpPr>
                <a:spLocks noEditPoints="1"/>
              </p:cNvSpPr>
              <p:nvPr/>
            </p:nvSpPr>
            <p:spPr>
              <a:xfrm>
                <a:off x="3517" y="1767"/>
                <a:ext cx="11" cy="20"/>
              </a:xfrm>
              <a:custGeom>
                <a:avLst/>
                <a:gdLst>
                  <a:gd name="txL" fmla="*/ 0 w 6"/>
                  <a:gd name="txT" fmla="*/ 0 h 10"/>
                  <a:gd name="txR" fmla="*/ 6 w 6"/>
                  <a:gd name="txB" fmla="*/ 10 h 10"/>
                </a:gdLst>
                <a:ahLst/>
                <a:cxnLst>
                  <a:cxn ang="0">
                    <a:pos x="180261" y="2621440"/>
                  </a:cxn>
                  <a:cxn ang="0">
                    <a:pos x="180261" y="1310720"/>
                  </a:cxn>
                  <a:cxn ang="0">
                    <a:pos x="330471" y="1310720"/>
                  </a:cxn>
                  <a:cxn ang="0">
                    <a:pos x="180261" y="1310720"/>
                  </a:cxn>
                  <a:cxn ang="0">
                    <a:pos x="180261" y="0"/>
                  </a:cxn>
                  <a:cxn ang="0">
                    <a:pos x="180261" y="1310720"/>
                  </a:cxn>
                  <a:cxn ang="0">
                    <a:pos x="0" y="1310720"/>
                  </a:cxn>
                  <a:cxn ang="0">
                    <a:pos x="180261" y="1310720"/>
                  </a:cxn>
                  <a:cxn ang="0">
                    <a:pos x="180261" y="2621440"/>
                  </a:cxn>
                  <a:cxn ang="0">
                    <a:pos x="180261" y="2097152"/>
                  </a:cxn>
                </a:cxnLst>
                <a:rect l="txL" t="txT" r="txR" b="txB"/>
                <a:pathLst>
                  <a:path w="6" h="10">
                    <a:moveTo>
                      <a:pt x="3" y="10"/>
                    </a:moveTo>
                    <a:lnTo>
                      <a:pt x="3" y="5"/>
                    </a:lnTo>
                    <a:lnTo>
                      <a:pt x="6" y="5"/>
                    </a:lnTo>
                    <a:lnTo>
                      <a:pt x="3" y="5"/>
                    </a:lnTo>
                    <a:lnTo>
                      <a:pt x="3" y="0"/>
                    </a:lnTo>
                    <a:lnTo>
                      <a:pt x="3" y="5"/>
                    </a:lnTo>
                    <a:lnTo>
                      <a:pt x="0" y="5"/>
                    </a:lnTo>
                    <a:lnTo>
                      <a:pt x="3" y="5"/>
                    </a:lnTo>
                    <a:lnTo>
                      <a:pt x="3" y="10"/>
                    </a:lnTo>
                    <a:close/>
                    <a:moveTo>
                      <a:pt x="3" y="8"/>
                    </a:moveTo>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5" name="Freeform 88"/>
              <p:cNvSpPr>
                <a:spLocks noEditPoints="1"/>
              </p:cNvSpPr>
              <p:nvPr/>
            </p:nvSpPr>
            <p:spPr>
              <a:xfrm>
                <a:off x="3521" y="1773"/>
                <a:ext cx="9" cy="18"/>
              </a:xfrm>
              <a:custGeom>
                <a:avLst/>
                <a:gdLst>
                  <a:gd name="txL" fmla="*/ 0 w 5"/>
                  <a:gd name="txT" fmla="*/ 0 h 9"/>
                  <a:gd name="txR" fmla="*/ 5 w 5"/>
                  <a:gd name="txB" fmla="*/ 9 h 9"/>
                </a:gdLst>
                <a:ahLst/>
                <a:cxnLst>
                  <a:cxn ang="0">
                    <a:pos x="85270" y="2359296"/>
                  </a:cxn>
                  <a:cxn ang="0">
                    <a:pos x="108533" y="1048576"/>
                  </a:cxn>
                  <a:cxn ang="0">
                    <a:pos x="195359" y="1048576"/>
                  </a:cxn>
                  <a:cxn ang="0">
                    <a:pos x="108533" y="1048576"/>
                  </a:cxn>
                  <a:cxn ang="0">
                    <a:pos x="85270" y="0"/>
                  </a:cxn>
                  <a:cxn ang="0">
                    <a:pos x="85270" y="1048576"/>
                  </a:cxn>
                  <a:cxn ang="0">
                    <a:pos x="0" y="1048576"/>
                  </a:cxn>
                  <a:cxn ang="0">
                    <a:pos x="85270" y="1048576"/>
                  </a:cxn>
                  <a:cxn ang="0">
                    <a:pos x="85270" y="2359296"/>
                  </a:cxn>
                  <a:cxn ang="0">
                    <a:pos x="85270" y="1572864"/>
                  </a:cxn>
                </a:cxnLst>
                <a:rect l="txL" t="txT" r="txR" b="txB"/>
                <a:pathLst>
                  <a:path w="5" h="9">
                    <a:moveTo>
                      <a:pt x="2" y="9"/>
                    </a:moveTo>
                    <a:lnTo>
                      <a:pt x="3" y="4"/>
                    </a:lnTo>
                    <a:lnTo>
                      <a:pt x="5" y="4"/>
                    </a:lnTo>
                    <a:lnTo>
                      <a:pt x="3" y="4"/>
                    </a:lnTo>
                    <a:lnTo>
                      <a:pt x="2" y="0"/>
                    </a:lnTo>
                    <a:lnTo>
                      <a:pt x="2" y="4"/>
                    </a:lnTo>
                    <a:lnTo>
                      <a:pt x="0" y="4"/>
                    </a:lnTo>
                    <a:lnTo>
                      <a:pt x="2" y="4"/>
                    </a:lnTo>
                    <a:lnTo>
                      <a:pt x="2" y="9"/>
                    </a:lnTo>
                    <a:close/>
                    <a:moveTo>
                      <a:pt x="2" y="6"/>
                    </a:moveTo>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6" name="Freeform 89"/>
              <p:cNvSpPr/>
              <p:nvPr/>
            </p:nvSpPr>
            <p:spPr>
              <a:xfrm>
                <a:off x="3552" y="1744"/>
                <a:ext cx="4" cy="47"/>
              </a:xfrm>
              <a:custGeom>
                <a:avLst/>
                <a:gdLst>
                  <a:gd name="txL" fmla="*/ 0 w 2"/>
                  <a:gd name="txT" fmla="*/ 0 h 24"/>
                  <a:gd name="txR" fmla="*/ 2 w 2"/>
                  <a:gd name="txB" fmla="*/ 24 h 24"/>
                </a:gdLst>
                <a:ahLst/>
                <a:cxnLst>
                  <a:cxn ang="0">
                    <a:pos x="524288" y="4305862"/>
                  </a:cxn>
                  <a:cxn ang="0">
                    <a:pos x="524288" y="0"/>
                  </a:cxn>
                  <a:cxn ang="0">
                    <a:pos x="524288" y="0"/>
                  </a:cxn>
                  <a:cxn ang="0">
                    <a:pos x="524288" y="4305862"/>
                  </a:cxn>
                </a:cxnLst>
                <a:rect l="txL" t="txT" r="txR" b="txB"/>
                <a:pathLst>
                  <a:path w="2" h="24">
                    <a:moveTo>
                      <a:pt x="2" y="24"/>
                    </a:moveTo>
                    <a:cubicBezTo>
                      <a:pt x="0" y="15"/>
                      <a:pt x="1" y="6"/>
                      <a:pt x="2" y="0"/>
                    </a:cubicBezTo>
                    <a:cubicBezTo>
                      <a:pt x="1" y="1"/>
                      <a:pt x="1" y="23"/>
                      <a:pt x="2" y="24"/>
                    </a:cubicBez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7" name="Freeform 90"/>
              <p:cNvSpPr/>
              <p:nvPr/>
            </p:nvSpPr>
            <p:spPr>
              <a:xfrm>
                <a:off x="3556" y="1744"/>
                <a:ext cx="2" cy="47"/>
              </a:xfrm>
              <a:custGeom>
                <a:avLst/>
                <a:gdLst>
                  <a:gd name="txL" fmla="*/ 0 w 1"/>
                  <a:gd name="txT" fmla="*/ 0 h 24"/>
                  <a:gd name="txR" fmla="*/ 1 w 1"/>
                  <a:gd name="txB" fmla="*/ 24 h 24"/>
                </a:gdLst>
                <a:ahLst/>
                <a:cxnLst>
                  <a:cxn ang="0">
                    <a:pos x="0" y="4305862"/>
                  </a:cxn>
                  <a:cxn ang="0">
                    <a:pos x="262144" y="3944757"/>
                  </a:cxn>
                  <a:cxn ang="0">
                    <a:pos x="0" y="3744923"/>
                  </a:cxn>
                  <a:cxn ang="0">
                    <a:pos x="0" y="378327"/>
                  </a:cxn>
                  <a:cxn ang="0">
                    <a:pos x="262144" y="378327"/>
                  </a:cxn>
                  <a:cxn ang="0">
                    <a:pos x="0" y="0"/>
                  </a:cxn>
                  <a:cxn ang="0">
                    <a:pos x="0" y="2198738"/>
                  </a:cxn>
                  <a:cxn ang="0">
                    <a:pos x="0" y="4305862"/>
                  </a:cxn>
                </a:cxnLst>
                <a:rect l="txL" t="txT" r="txR" b="txB"/>
                <a:pathLst>
                  <a:path w="1" h="24">
                    <a:moveTo>
                      <a:pt x="0" y="24"/>
                    </a:moveTo>
                    <a:cubicBezTo>
                      <a:pt x="1" y="24"/>
                      <a:pt x="1" y="23"/>
                      <a:pt x="1" y="22"/>
                    </a:cubicBezTo>
                    <a:lnTo>
                      <a:pt x="0" y="21"/>
                    </a:lnTo>
                    <a:cubicBezTo>
                      <a:pt x="0" y="14"/>
                      <a:pt x="0" y="9"/>
                      <a:pt x="0" y="2"/>
                    </a:cubicBezTo>
                    <a:lnTo>
                      <a:pt x="1" y="2"/>
                    </a:lnTo>
                    <a:cubicBezTo>
                      <a:pt x="1" y="1"/>
                      <a:pt x="1" y="1"/>
                      <a:pt x="0" y="0"/>
                    </a:cubicBezTo>
                    <a:cubicBezTo>
                      <a:pt x="0" y="0"/>
                      <a:pt x="0" y="5"/>
                      <a:pt x="0" y="12"/>
                    </a:cubicBezTo>
                    <a:cubicBezTo>
                      <a:pt x="0" y="19"/>
                      <a:pt x="0" y="24"/>
                      <a:pt x="0" y="24"/>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8" name="Freeform 91"/>
              <p:cNvSpPr>
                <a:spLocks noEditPoints="1"/>
              </p:cNvSpPr>
              <p:nvPr/>
            </p:nvSpPr>
            <p:spPr>
              <a:xfrm>
                <a:off x="3556" y="1744"/>
                <a:ext cx="2" cy="47"/>
              </a:xfrm>
              <a:custGeom>
                <a:avLst/>
                <a:gdLst>
                  <a:gd name="txL" fmla="*/ 0 w 1"/>
                  <a:gd name="txT" fmla="*/ 0 h 24"/>
                  <a:gd name="txR" fmla="*/ 1 w 1"/>
                  <a:gd name="txB" fmla="*/ 24 h 24"/>
                </a:gdLst>
                <a:ahLst/>
                <a:cxnLst>
                  <a:cxn ang="0">
                    <a:pos x="262144" y="378327"/>
                  </a:cxn>
                  <a:cxn ang="0">
                    <a:pos x="262144" y="378327"/>
                  </a:cxn>
                  <a:cxn ang="0">
                    <a:pos x="262144" y="378327"/>
                  </a:cxn>
                  <a:cxn ang="0">
                    <a:pos x="0" y="0"/>
                  </a:cxn>
                  <a:cxn ang="0">
                    <a:pos x="0" y="2198738"/>
                  </a:cxn>
                  <a:cxn ang="0">
                    <a:pos x="0" y="4305862"/>
                  </a:cxn>
                  <a:cxn ang="0">
                    <a:pos x="262144" y="3944757"/>
                  </a:cxn>
                  <a:cxn ang="0">
                    <a:pos x="0" y="4305862"/>
                  </a:cxn>
                </a:cxnLst>
                <a:rect l="txL" t="txT" r="txR" b="txB"/>
                <a:pathLst>
                  <a:path w="1" h="24">
                    <a:moveTo>
                      <a:pt x="1" y="2"/>
                    </a:moveTo>
                    <a:cubicBezTo>
                      <a:pt x="1" y="2"/>
                      <a:pt x="1" y="2"/>
                      <a:pt x="1" y="2"/>
                    </a:cubicBezTo>
                    <a:moveTo>
                      <a:pt x="1" y="2"/>
                    </a:moveTo>
                    <a:cubicBezTo>
                      <a:pt x="1" y="1"/>
                      <a:pt x="0" y="0"/>
                      <a:pt x="0" y="0"/>
                    </a:cubicBezTo>
                    <a:cubicBezTo>
                      <a:pt x="0" y="0"/>
                      <a:pt x="0" y="6"/>
                      <a:pt x="0" y="12"/>
                    </a:cubicBezTo>
                    <a:cubicBezTo>
                      <a:pt x="0" y="19"/>
                      <a:pt x="0" y="24"/>
                      <a:pt x="0" y="24"/>
                    </a:cubicBezTo>
                    <a:cubicBezTo>
                      <a:pt x="1" y="24"/>
                      <a:pt x="1" y="23"/>
                      <a:pt x="1" y="22"/>
                    </a:cubicBezTo>
                    <a:cubicBezTo>
                      <a:pt x="1" y="23"/>
                      <a:pt x="1" y="24"/>
                      <a:pt x="0" y="24"/>
                    </a:cubicBezTo>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19" name="Freeform 92"/>
              <p:cNvSpPr/>
              <p:nvPr/>
            </p:nvSpPr>
            <p:spPr>
              <a:xfrm>
                <a:off x="3556" y="1748"/>
                <a:ext cx="2" cy="39"/>
              </a:xfrm>
              <a:custGeom>
                <a:avLst/>
                <a:gdLst>
                  <a:gd name="txL" fmla="*/ 0 w 1"/>
                  <a:gd name="txT" fmla="*/ 0 h 20"/>
                  <a:gd name="txR" fmla="*/ 1 w 1"/>
                  <a:gd name="txB" fmla="*/ 20 h 20"/>
                </a:gdLst>
                <a:ahLst/>
                <a:cxnLst>
                  <a:cxn ang="0">
                    <a:pos x="262144" y="0"/>
                  </a:cxn>
                  <a:cxn ang="0">
                    <a:pos x="262144" y="0"/>
                  </a:cxn>
                  <a:cxn ang="0">
                    <a:pos x="0" y="1705326"/>
                  </a:cxn>
                  <a:cxn ang="0">
                    <a:pos x="262144" y="3325386"/>
                  </a:cxn>
                  <a:cxn ang="0">
                    <a:pos x="262144" y="3134641"/>
                  </a:cxn>
                </a:cxnLst>
                <a:rect l="txL" t="txT" r="txR" b="txB"/>
                <a:pathLst>
                  <a:path w="1" h="20">
                    <a:moveTo>
                      <a:pt x="1" y="0"/>
                    </a:moveTo>
                    <a:cubicBezTo>
                      <a:pt x="1" y="0"/>
                      <a:pt x="1" y="0"/>
                      <a:pt x="1" y="0"/>
                    </a:cubicBezTo>
                    <a:cubicBezTo>
                      <a:pt x="0" y="0"/>
                      <a:pt x="0" y="5"/>
                      <a:pt x="0" y="10"/>
                    </a:cubicBezTo>
                    <a:cubicBezTo>
                      <a:pt x="0" y="15"/>
                      <a:pt x="0" y="20"/>
                      <a:pt x="1" y="20"/>
                    </a:cubicBezTo>
                    <a:cubicBezTo>
                      <a:pt x="1" y="20"/>
                      <a:pt x="1" y="19"/>
                      <a:pt x="1" y="19"/>
                    </a:cubicBezTo>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0" name="Freeform 93"/>
              <p:cNvSpPr/>
              <p:nvPr/>
            </p:nvSpPr>
            <p:spPr>
              <a:xfrm>
                <a:off x="3513" y="1744"/>
                <a:ext cx="4" cy="47"/>
              </a:xfrm>
              <a:custGeom>
                <a:avLst/>
                <a:gdLst>
                  <a:gd name="txL" fmla="*/ 0 w 2"/>
                  <a:gd name="txT" fmla="*/ 0 h 24"/>
                  <a:gd name="txR" fmla="*/ 2 w 2"/>
                  <a:gd name="txB" fmla="*/ 24 h 24"/>
                </a:gdLst>
                <a:ahLst/>
                <a:cxnLst>
                  <a:cxn ang="0">
                    <a:pos x="262144" y="4305862"/>
                  </a:cxn>
                  <a:cxn ang="0">
                    <a:pos x="262144" y="0"/>
                  </a:cxn>
                  <a:cxn ang="0">
                    <a:pos x="524288" y="0"/>
                  </a:cxn>
                  <a:cxn ang="0">
                    <a:pos x="524288" y="4305862"/>
                  </a:cxn>
                  <a:cxn ang="0">
                    <a:pos x="262144" y="4305862"/>
                  </a:cxn>
                </a:cxnLst>
                <a:rect l="txL" t="txT" r="txR" b="txB"/>
                <a:pathLst>
                  <a:path w="2" h="24">
                    <a:moveTo>
                      <a:pt x="1" y="24"/>
                    </a:moveTo>
                    <a:cubicBezTo>
                      <a:pt x="0" y="15"/>
                      <a:pt x="0" y="6"/>
                      <a:pt x="1" y="0"/>
                    </a:cubicBezTo>
                    <a:lnTo>
                      <a:pt x="2" y="0"/>
                    </a:lnTo>
                    <a:cubicBezTo>
                      <a:pt x="1" y="1"/>
                      <a:pt x="1" y="23"/>
                      <a:pt x="2" y="24"/>
                    </a:cubicBezTo>
                    <a:lnTo>
                      <a:pt x="1" y="24"/>
                    </a:ln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1" name="Freeform 94"/>
              <p:cNvSpPr/>
              <p:nvPr/>
            </p:nvSpPr>
            <p:spPr>
              <a:xfrm>
                <a:off x="3515" y="1744"/>
                <a:ext cx="2" cy="47"/>
              </a:xfrm>
              <a:custGeom>
                <a:avLst/>
                <a:gdLst>
                  <a:gd name="txL" fmla="*/ 0 w 1"/>
                  <a:gd name="txT" fmla="*/ 0 h 24"/>
                  <a:gd name="txR" fmla="*/ 1 w 1"/>
                  <a:gd name="txB" fmla="*/ 24 h 24"/>
                </a:gdLst>
                <a:ahLst/>
                <a:cxnLst>
                  <a:cxn ang="0">
                    <a:pos x="262144" y="4305862"/>
                  </a:cxn>
                  <a:cxn ang="0">
                    <a:pos x="262144" y="0"/>
                  </a:cxn>
                  <a:cxn ang="0">
                    <a:pos x="262144" y="0"/>
                  </a:cxn>
                  <a:cxn ang="0">
                    <a:pos x="262144" y="4305862"/>
                  </a:cxn>
                </a:cxnLst>
                <a:rect l="txL" t="txT" r="txR" b="txB"/>
                <a:pathLst>
                  <a:path w="1" h="24">
                    <a:moveTo>
                      <a:pt x="1" y="24"/>
                    </a:moveTo>
                    <a:cubicBezTo>
                      <a:pt x="0" y="15"/>
                      <a:pt x="0" y="6"/>
                      <a:pt x="1" y="0"/>
                    </a:cubicBezTo>
                    <a:cubicBezTo>
                      <a:pt x="0" y="1"/>
                      <a:pt x="0" y="23"/>
                      <a:pt x="1" y="24"/>
                    </a:cubicBez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2" name="Freeform 95"/>
              <p:cNvSpPr/>
              <p:nvPr/>
            </p:nvSpPr>
            <p:spPr>
              <a:xfrm>
                <a:off x="3528" y="1710"/>
                <a:ext cx="14" cy="34"/>
              </a:xfrm>
              <a:custGeom>
                <a:avLst/>
                <a:gdLst>
                  <a:gd name="txL" fmla="*/ 0 w 7"/>
                  <a:gd name="txT" fmla="*/ 0 h 17"/>
                  <a:gd name="txR" fmla="*/ 7 w 7"/>
                  <a:gd name="txB" fmla="*/ 17 h 17"/>
                </a:gdLst>
                <a:ahLst/>
                <a:cxnLst>
                  <a:cxn ang="0">
                    <a:pos x="0" y="4456448"/>
                  </a:cxn>
                  <a:cxn ang="0">
                    <a:pos x="1048576" y="4456448"/>
                  </a:cxn>
                  <a:cxn ang="0">
                    <a:pos x="1835008" y="4456448"/>
                  </a:cxn>
                  <a:cxn ang="0">
                    <a:pos x="1835008" y="2359296"/>
                  </a:cxn>
                  <a:cxn ang="0">
                    <a:pos x="1835008" y="0"/>
                  </a:cxn>
                  <a:cxn ang="0">
                    <a:pos x="1048576" y="0"/>
                  </a:cxn>
                  <a:cxn ang="0">
                    <a:pos x="0" y="0"/>
                  </a:cxn>
                  <a:cxn ang="0">
                    <a:pos x="0" y="2359296"/>
                  </a:cxn>
                  <a:cxn ang="0">
                    <a:pos x="0" y="4456448"/>
                  </a:cxn>
                </a:cxnLst>
                <a:rect l="txL" t="txT" r="txR" b="txB"/>
                <a:pathLst>
                  <a:path w="7" h="17">
                    <a:moveTo>
                      <a:pt x="0" y="17"/>
                    </a:moveTo>
                    <a:cubicBezTo>
                      <a:pt x="1" y="17"/>
                      <a:pt x="3" y="17"/>
                      <a:pt x="4" y="17"/>
                    </a:cubicBezTo>
                    <a:cubicBezTo>
                      <a:pt x="5" y="17"/>
                      <a:pt x="6" y="17"/>
                      <a:pt x="7" y="17"/>
                    </a:cubicBezTo>
                    <a:cubicBezTo>
                      <a:pt x="7" y="14"/>
                      <a:pt x="7" y="12"/>
                      <a:pt x="7" y="9"/>
                    </a:cubicBezTo>
                    <a:cubicBezTo>
                      <a:pt x="7" y="6"/>
                      <a:pt x="7" y="3"/>
                      <a:pt x="7" y="0"/>
                    </a:cubicBezTo>
                    <a:cubicBezTo>
                      <a:pt x="6" y="0"/>
                      <a:pt x="5" y="0"/>
                      <a:pt x="4" y="0"/>
                    </a:cubicBezTo>
                    <a:cubicBezTo>
                      <a:pt x="3" y="0"/>
                      <a:pt x="1" y="0"/>
                      <a:pt x="0" y="0"/>
                    </a:cubicBezTo>
                    <a:cubicBezTo>
                      <a:pt x="0" y="3"/>
                      <a:pt x="0" y="6"/>
                      <a:pt x="0" y="9"/>
                    </a:cubicBezTo>
                    <a:cubicBezTo>
                      <a:pt x="0" y="12"/>
                      <a:pt x="0" y="14"/>
                      <a:pt x="0" y="17"/>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3" name="Freeform 96"/>
              <p:cNvSpPr/>
              <p:nvPr/>
            </p:nvSpPr>
            <p:spPr>
              <a:xfrm>
                <a:off x="2802" y="1744"/>
                <a:ext cx="43" cy="47"/>
              </a:xfrm>
              <a:custGeom>
                <a:avLst/>
                <a:gdLst>
                  <a:gd name="txL" fmla="*/ 0 w 22"/>
                  <a:gd name="txT" fmla="*/ 0 h 24"/>
                  <a:gd name="txR" fmla="*/ 22 w 22"/>
                  <a:gd name="txB" fmla="*/ 24 h 24"/>
                </a:gdLst>
                <a:ahLst/>
                <a:cxnLst>
                  <a:cxn ang="0">
                    <a:pos x="189403" y="4305862"/>
                  </a:cxn>
                  <a:cxn ang="0">
                    <a:pos x="3810484" y="4305862"/>
                  </a:cxn>
                  <a:cxn ang="0">
                    <a:pos x="3810484" y="0"/>
                  </a:cxn>
                  <a:cxn ang="0">
                    <a:pos x="189403" y="0"/>
                  </a:cxn>
                  <a:cxn ang="0">
                    <a:pos x="189403" y="4305862"/>
                  </a:cxn>
                </a:cxnLst>
                <a:rect l="txL" t="txT" r="txR" b="txB"/>
                <a:pathLst>
                  <a:path w="22" h="24">
                    <a:moveTo>
                      <a:pt x="1" y="24"/>
                    </a:moveTo>
                    <a:lnTo>
                      <a:pt x="22" y="24"/>
                    </a:lnTo>
                    <a:lnTo>
                      <a:pt x="22" y="0"/>
                    </a:lnTo>
                    <a:lnTo>
                      <a:pt x="1" y="0"/>
                    </a:lnTo>
                    <a:cubicBezTo>
                      <a:pt x="0" y="8"/>
                      <a:pt x="0" y="16"/>
                      <a:pt x="1" y="24"/>
                    </a:cubicBez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4" name="Freeform 97"/>
              <p:cNvSpPr>
                <a:spLocks noEditPoints="1"/>
              </p:cNvSpPr>
              <p:nvPr/>
            </p:nvSpPr>
            <p:spPr>
              <a:xfrm>
                <a:off x="2806" y="1767"/>
                <a:ext cx="12" cy="20"/>
              </a:xfrm>
              <a:custGeom>
                <a:avLst/>
                <a:gdLst>
                  <a:gd name="txL" fmla="*/ 0 w 6"/>
                  <a:gd name="txT" fmla="*/ 0 h 10"/>
                  <a:gd name="txR" fmla="*/ 6 w 6"/>
                  <a:gd name="txB" fmla="*/ 10 h 10"/>
                </a:gdLst>
                <a:ahLst/>
                <a:cxnLst>
                  <a:cxn ang="0">
                    <a:pos x="786432" y="2621440"/>
                  </a:cxn>
                  <a:cxn ang="0">
                    <a:pos x="786432" y="1310720"/>
                  </a:cxn>
                  <a:cxn ang="0">
                    <a:pos x="1572864" y="1310720"/>
                  </a:cxn>
                  <a:cxn ang="0">
                    <a:pos x="786432" y="1310720"/>
                  </a:cxn>
                  <a:cxn ang="0">
                    <a:pos x="786432" y="0"/>
                  </a:cxn>
                  <a:cxn ang="0">
                    <a:pos x="524288" y="1310720"/>
                  </a:cxn>
                  <a:cxn ang="0">
                    <a:pos x="0" y="1310720"/>
                  </a:cxn>
                  <a:cxn ang="0">
                    <a:pos x="524288" y="1310720"/>
                  </a:cxn>
                  <a:cxn ang="0">
                    <a:pos x="786432" y="2621440"/>
                  </a:cxn>
                  <a:cxn ang="0">
                    <a:pos x="786432" y="2097152"/>
                  </a:cxn>
                </a:cxnLst>
                <a:rect l="txL" t="txT" r="txR" b="txB"/>
                <a:pathLst>
                  <a:path w="6" h="10">
                    <a:moveTo>
                      <a:pt x="3" y="10"/>
                    </a:moveTo>
                    <a:lnTo>
                      <a:pt x="3" y="5"/>
                    </a:lnTo>
                    <a:lnTo>
                      <a:pt x="6" y="5"/>
                    </a:lnTo>
                    <a:lnTo>
                      <a:pt x="3" y="5"/>
                    </a:lnTo>
                    <a:lnTo>
                      <a:pt x="3" y="0"/>
                    </a:lnTo>
                    <a:lnTo>
                      <a:pt x="2" y="5"/>
                    </a:lnTo>
                    <a:lnTo>
                      <a:pt x="0" y="5"/>
                    </a:lnTo>
                    <a:lnTo>
                      <a:pt x="2" y="5"/>
                    </a:lnTo>
                    <a:lnTo>
                      <a:pt x="3" y="10"/>
                    </a:lnTo>
                    <a:close/>
                    <a:moveTo>
                      <a:pt x="3" y="8"/>
                    </a:moveTo>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5" name="Freeform 98"/>
              <p:cNvSpPr>
                <a:spLocks noEditPoints="1"/>
              </p:cNvSpPr>
              <p:nvPr/>
            </p:nvSpPr>
            <p:spPr>
              <a:xfrm>
                <a:off x="2808" y="1773"/>
                <a:ext cx="12" cy="18"/>
              </a:xfrm>
              <a:custGeom>
                <a:avLst/>
                <a:gdLst>
                  <a:gd name="txL" fmla="*/ 0 w 6"/>
                  <a:gd name="txT" fmla="*/ 0 h 9"/>
                  <a:gd name="txR" fmla="*/ 6 w 6"/>
                  <a:gd name="txB" fmla="*/ 9 h 9"/>
                </a:gdLst>
                <a:ahLst/>
                <a:cxnLst>
                  <a:cxn ang="0">
                    <a:pos x="786432" y="2359296"/>
                  </a:cxn>
                  <a:cxn ang="0">
                    <a:pos x="786432" y="1048576"/>
                  </a:cxn>
                  <a:cxn ang="0">
                    <a:pos x="1572864" y="1048576"/>
                  </a:cxn>
                  <a:cxn ang="0">
                    <a:pos x="786432" y="1048576"/>
                  </a:cxn>
                  <a:cxn ang="0">
                    <a:pos x="786432" y="0"/>
                  </a:cxn>
                  <a:cxn ang="0">
                    <a:pos x="786432" y="1048576"/>
                  </a:cxn>
                  <a:cxn ang="0">
                    <a:pos x="0" y="1048576"/>
                  </a:cxn>
                  <a:cxn ang="0">
                    <a:pos x="786432" y="1048576"/>
                  </a:cxn>
                  <a:cxn ang="0">
                    <a:pos x="786432" y="2359296"/>
                  </a:cxn>
                  <a:cxn ang="0">
                    <a:pos x="786432" y="1572864"/>
                  </a:cxn>
                </a:cxnLst>
                <a:rect l="txL" t="txT" r="txR" b="txB"/>
                <a:pathLst>
                  <a:path w="6" h="9">
                    <a:moveTo>
                      <a:pt x="3" y="9"/>
                    </a:moveTo>
                    <a:lnTo>
                      <a:pt x="3" y="4"/>
                    </a:lnTo>
                    <a:lnTo>
                      <a:pt x="6" y="4"/>
                    </a:lnTo>
                    <a:lnTo>
                      <a:pt x="3" y="4"/>
                    </a:lnTo>
                    <a:lnTo>
                      <a:pt x="3" y="0"/>
                    </a:lnTo>
                    <a:lnTo>
                      <a:pt x="3" y="4"/>
                    </a:lnTo>
                    <a:lnTo>
                      <a:pt x="0" y="4"/>
                    </a:lnTo>
                    <a:lnTo>
                      <a:pt x="3" y="4"/>
                    </a:lnTo>
                    <a:lnTo>
                      <a:pt x="3" y="9"/>
                    </a:lnTo>
                    <a:close/>
                    <a:moveTo>
                      <a:pt x="3" y="6"/>
                    </a:moveTo>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6" name="Freeform 99"/>
              <p:cNvSpPr/>
              <p:nvPr/>
            </p:nvSpPr>
            <p:spPr>
              <a:xfrm>
                <a:off x="2841" y="1744"/>
                <a:ext cx="4" cy="47"/>
              </a:xfrm>
              <a:custGeom>
                <a:avLst/>
                <a:gdLst>
                  <a:gd name="txL" fmla="*/ 0 w 2"/>
                  <a:gd name="txT" fmla="*/ 0 h 24"/>
                  <a:gd name="txR" fmla="*/ 2 w 2"/>
                  <a:gd name="txB" fmla="*/ 24 h 24"/>
                </a:gdLst>
                <a:ahLst/>
                <a:cxnLst>
                  <a:cxn ang="0">
                    <a:pos x="262144" y="4305862"/>
                  </a:cxn>
                  <a:cxn ang="0">
                    <a:pos x="262144" y="0"/>
                  </a:cxn>
                  <a:cxn ang="0">
                    <a:pos x="524288" y="0"/>
                  </a:cxn>
                  <a:cxn ang="0">
                    <a:pos x="524288" y="4305862"/>
                  </a:cxn>
                  <a:cxn ang="0">
                    <a:pos x="262144" y="4305862"/>
                  </a:cxn>
                </a:cxnLst>
                <a:rect l="txL" t="txT" r="txR" b="txB"/>
                <a:pathLst>
                  <a:path w="2" h="24">
                    <a:moveTo>
                      <a:pt x="1" y="24"/>
                    </a:moveTo>
                    <a:cubicBezTo>
                      <a:pt x="0" y="15"/>
                      <a:pt x="0" y="6"/>
                      <a:pt x="1" y="0"/>
                    </a:cubicBezTo>
                    <a:lnTo>
                      <a:pt x="2" y="0"/>
                    </a:lnTo>
                    <a:cubicBezTo>
                      <a:pt x="1" y="1"/>
                      <a:pt x="1" y="23"/>
                      <a:pt x="2" y="24"/>
                    </a:cubicBezTo>
                    <a:lnTo>
                      <a:pt x="1" y="24"/>
                    </a:ln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7" name="Freeform 100"/>
              <p:cNvSpPr/>
              <p:nvPr/>
            </p:nvSpPr>
            <p:spPr>
              <a:xfrm>
                <a:off x="2843" y="1744"/>
                <a:ext cx="2" cy="47"/>
              </a:xfrm>
              <a:custGeom>
                <a:avLst/>
                <a:gdLst>
                  <a:gd name="txL" fmla="*/ 0 w 1"/>
                  <a:gd name="txT" fmla="*/ 0 h 24"/>
                  <a:gd name="txR" fmla="*/ 1 w 1"/>
                  <a:gd name="txB" fmla="*/ 24 h 24"/>
                </a:gdLst>
                <a:ahLst/>
                <a:cxnLst>
                  <a:cxn ang="0">
                    <a:pos x="262144" y="4305862"/>
                  </a:cxn>
                  <a:cxn ang="0">
                    <a:pos x="262144" y="3944757"/>
                  </a:cxn>
                  <a:cxn ang="0">
                    <a:pos x="262144" y="3744923"/>
                  </a:cxn>
                  <a:cxn ang="0">
                    <a:pos x="262144" y="378327"/>
                  </a:cxn>
                  <a:cxn ang="0">
                    <a:pos x="262144" y="378327"/>
                  </a:cxn>
                  <a:cxn ang="0">
                    <a:pos x="262144" y="0"/>
                  </a:cxn>
                  <a:cxn ang="0">
                    <a:pos x="0" y="2198738"/>
                  </a:cxn>
                  <a:cxn ang="0">
                    <a:pos x="262144" y="4305862"/>
                  </a:cxn>
                </a:cxnLst>
                <a:rect l="txL" t="txT" r="txR" b="txB"/>
                <a:pathLst>
                  <a:path w="1" h="24">
                    <a:moveTo>
                      <a:pt x="1" y="24"/>
                    </a:moveTo>
                    <a:cubicBezTo>
                      <a:pt x="1" y="24"/>
                      <a:pt x="1" y="23"/>
                      <a:pt x="1" y="22"/>
                    </a:cubicBezTo>
                    <a:lnTo>
                      <a:pt x="1" y="21"/>
                    </a:lnTo>
                    <a:cubicBezTo>
                      <a:pt x="1" y="14"/>
                      <a:pt x="1" y="9"/>
                      <a:pt x="1" y="2"/>
                    </a:cubicBezTo>
                    <a:cubicBezTo>
                      <a:pt x="1" y="1"/>
                      <a:pt x="1" y="1"/>
                      <a:pt x="1" y="0"/>
                    </a:cubicBezTo>
                    <a:cubicBezTo>
                      <a:pt x="1" y="0"/>
                      <a:pt x="0" y="5"/>
                      <a:pt x="0" y="12"/>
                    </a:cubicBezTo>
                    <a:cubicBezTo>
                      <a:pt x="0" y="19"/>
                      <a:pt x="1" y="24"/>
                      <a:pt x="1" y="24"/>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8" name="Freeform 101"/>
              <p:cNvSpPr>
                <a:spLocks noEditPoints="1"/>
              </p:cNvSpPr>
              <p:nvPr/>
            </p:nvSpPr>
            <p:spPr>
              <a:xfrm>
                <a:off x="2843" y="1744"/>
                <a:ext cx="2" cy="47"/>
              </a:xfrm>
              <a:custGeom>
                <a:avLst/>
                <a:gdLst>
                  <a:gd name="txL" fmla="*/ 0 w 1"/>
                  <a:gd name="txT" fmla="*/ 0 h 24"/>
                  <a:gd name="txR" fmla="*/ 1 w 1"/>
                  <a:gd name="txB" fmla="*/ 24 h 24"/>
                </a:gdLst>
                <a:ahLst/>
                <a:cxnLst>
                  <a:cxn ang="0">
                    <a:pos x="262144" y="378327"/>
                  </a:cxn>
                  <a:cxn ang="0">
                    <a:pos x="262144" y="378327"/>
                  </a:cxn>
                  <a:cxn ang="0">
                    <a:pos x="262144" y="378327"/>
                  </a:cxn>
                  <a:cxn ang="0">
                    <a:pos x="262144" y="0"/>
                  </a:cxn>
                  <a:cxn ang="0">
                    <a:pos x="0" y="2198738"/>
                  </a:cxn>
                  <a:cxn ang="0">
                    <a:pos x="262144" y="4305862"/>
                  </a:cxn>
                  <a:cxn ang="0">
                    <a:pos x="262144" y="3944757"/>
                  </a:cxn>
                  <a:cxn ang="0">
                    <a:pos x="262144" y="4305862"/>
                  </a:cxn>
                </a:cxnLst>
                <a:rect l="txL" t="txT" r="txR" b="txB"/>
                <a:pathLst>
                  <a:path w="1" h="24">
                    <a:moveTo>
                      <a:pt x="1" y="2"/>
                    </a:moveTo>
                    <a:cubicBezTo>
                      <a:pt x="1" y="2"/>
                      <a:pt x="1" y="2"/>
                      <a:pt x="1" y="2"/>
                    </a:cubicBezTo>
                    <a:moveTo>
                      <a:pt x="1" y="2"/>
                    </a:moveTo>
                    <a:cubicBezTo>
                      <a:pt x="1" y="1"/>
                      <a:pt x="1" y="0"/>
                      <a:pt x="1" y="0"/>
                    </a:cubicBezTo>
                    <a:cubicBezTo>
                      <a:pt x="0" y="0"/>
                      <a:pt x="0" y="6"/>
                      <a:pt x="0" y="12"/>
                    </a:cubicBezTo>
                    <a:cubicBezTo>
                      <a:pt x="0" y="19"/>
                      <a:pt x="0" y="24"/>
                      <a:pt x="1" y="24"/>
                    </a:cubicBezTo>
                    <a:cubicBezTo>
                      <a:pt x="1" y="24"/>
                      <a:pt x="1" y="23"/>
                      <a:pt x="1" y="22"/>
                    </a:cubicBezTo>
                    <a:cubicBezTo>
                      <a:pt x="1" y="23"/>
                      <a:pt x="1" y="24"/>
                      <a:pt x="1" y="24"/>
                    </a:cubicBezTo>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29" name="Freeform 102"/>
              <p:cNvSpPr/>
              <p:nvPr/>
            </p:nvSpPr>
            <p:spPr>
              <a:xfrm>
                <a:off x="2845" y="1748"/>
                <a:ext cx="1" cy="39"/>
              </a:xfrm>
              <a:custGeom>
                <a:avLst/>
                <a:gdLst>
                  <a:gd name="txL" fmla="*/ 0 w 1"/>
                  <a:gd name="txT" fmla="*/ 0 h 20"/>
                  <a:gd name="txR" fmla="*/ 1 w 1"/>
                  <a:gd name="txB" fmla="*/ 20 h 20"/>
                </a:gdLst>
                <a:ahLst/>
                <a:cxnLst>
                  <a:cxn ang="0">
                    <a:pos x="0" y="0"/>
                  </a:cxn>
                  <a:cxn ang="0">
                    <a:pos x="0" y="0"/>
                  </a:cxn>
                  <a:cxn ang="0">
                    <a:pos x="0" y="1705326"/>
                  </a:cxn>
                  <a:cxn ang="0">
                    <a:pos x="0" y="3325386"/>
                  </a:cxn>
                  <a:cxn ang="0">
                    <a:pos x="0" y="3134641"/>
                  </a:cxn>
                </a:cxnLst>
                <a:rect l="txL" t="txT" r="txR" b="txB"/>
                <a:pathLst>
                  <a:path w="1" h="20">
                    <a:moveTo>
                      <a:pt x="0" y="0"/>
                    </a:moveTo>
                    <a:cubicBezTo>
                      <a:pt x="0" y="0"/>
                      <a:pt x="0" y="0"/>
                      <a:pt x="0" y="0"/>
                    </a:cubicBezTo>
                    <a:cubicBezTo>
                      <a:pt x="0" y="0"/>
                      <a:pt x="0" y="5"/>
                      <a:pt x="0" y="10"/>
                    </a:cubicBezTo>
                    <a:cubicBezTo>
                      <a:pt x="0" y="15"/>
                      <a:pt x="0" y="20"/>
                      <a:pt x="0" y="20"/>
                    </a:cubicBezTo>
                    <a:cubicBezTo>
                      <a:pt x="0" y="20"/>
                      <a:pt x="0" y="19"/>
                      <a:pt x="0" y="19"/>
                    </a:cubicBezTo>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30" name="Freeform 103"/>
              <p:cNvSpPr/>
              <p:nvPr/>
            </p:nvSpPr>
            <p:spPr>
              <a:xfrm>
                <a:off x="2802" y="1744"/>
                <a:ext cx="4" cy="47"/>
              </a:xfrm>
              <a:custGeom>
                <a:avLst/>
                <a:gdLst>
                  <a:gd name="txL" fmla="*/ 0 w 2"/>
                  <a:gd name="txT" fmla="*/ 0 h 24"/>
                  <a:gd name="txR" fmla="*/ 2 w 2"/>
                  <a:gd name="txB" fmla="*/ 24 h 24"/>
                </a:gdLst>
                <a:ahLst/>
                <a:cxnLst>
                  <a:cxn ang="0">
                    <a:pos x="262144" y="4305862"/>
                  </a:cxn>
                  <a:cxn ang="0">
                    <a:pos x="262144" y="0"/>
                  </a:cxn>
                  <a:cxn ang="0">
                    <a:pos x="524288" y="0"/>
                  </a:cxn>
                  <a:cxn ang="0">
                    <a:pos x="262144" y="4305862"/>
                  </a:cxn>
                </a:cxnLst>
                <a:rect l="txL" t="txT" r="txR" b="txB"/>
                <a:pathLst>
                  <a:path w="2" h="24">
                    <a:moveTo>
                      <a:pt x="1" y="24"/>
                    </a:moveTo>
                    <a:cubicBezTo>
                      <a:pt x="0" y="15"/>
                      <a:pt x="0" y="6"/>
                      <a:pt x="1" y="0"/>
                    </a:cubicBezTo>
                    <a:lnTo>
                      <a:pt x="2" y="0"/>
                    </a:lnTo>
                    <a:cubicBezTo>
                      <a:pt x="0" y="1"/>
                      <a:pt x="0" y="23"/>
                      <a:pt x="1" y="24"/>
                    </a:cubicBez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31" name="Freeform 104"/>
              <p:cNvSpPr/>
              <p:nvPr/>
            </p:nvSpPr>
            <p:spPr>
              <a:xfrm>
                <a:off x="2802" y="1744"/>
                <a:ext cx="4" cy="47"/>
              </a:xfrm>
              <a:custGeom>
                <a:avLst/>
                <a:gdLst>
                  <a:gd name="txL" fmla="*/ 0 w 2"/>
                  <a:gd name="txT" fmla="*/ 0 h 24"/>
                  <a:gd name="txR" fmla="*/ 2 w 2"/>
                  <a:gd name="txB" fmla="*/ 24 h 24"/>
                </a:gdLst>
                <a:ahLst/>
                <a:cxnLst>
                  <a:cxn ang="0">
                    <a:pos x="262144" y="4305862"/>
                  </a:cxn>
                  <a:cxn ang="0">
                    <a:pos x="262144" y="0"/>
                  </a:cxn>
                  <a:cxn ang="0">
                    <a:pos x="524288" y="0"/>
                  </a:cxn>
                  <a:cxn ang="0">
                    <a:pos x="524288" y="4305862"/>
                  </a:cxn>
                  <a:cxn ang="0">
                    <a:pos x="262144" y="4305862"/>
                  </a:cxn>
                </a:cxnLst>
                <a:rect l="txL" t="txT" r="txR" b="txB"/>
                <a:pathLst>
                  <a:path w="2" h="24">
                    <a:moveTo>
                      <a:pt x="1" y="24"/>
                    </a:moveTo>
                    <a:cubicBezTo>
                      <a:pt x="0" y="15"/>
                      <a:pt x="1" y="6"/>
                      <a:pt x="1" y="0"/>
                    </a:cubicBezTo>
                    <a:lnTo>
                      <a:pt x="2" y="0"/>
                    </a:lnTo>
                    <a:cubicBezTo>
                      <a:pt x="0" y="1"/>
                      <a:pt x="1" y="23"/>
                      <a:pt x="2" y="24"/>
                    </a:cubicBezTo>
                    <a:lnTo>
                      <a:pt x="1" y="24"/>
                    </a:lnTo>
                    <a:close/>
                  </a:path>
                </a:pathLst>
              </a:custGeom>
              <a:solidFill>
                <a:srgbClr val="FF9999">
                  <a:alpha val="100000"/>
                </a:srgbClr>
              </a:solidFill>
              <a:ln w="9525">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sp>
            <p:nvSpPr>
              <p:cNvPr id="8232" name="Freeform 105"/>
              <p:cNvSpPr/>
              <p:nvPr/>
            </p:nvSpPr>
            <p:spPr>
              <a:xfrm>
                <a:off x="2818" y="1710"/>
                <a:ext cx="13" cy="34"/>
              </a:xfrm>
              <a:custGeom>
                <a:avLst/>
                <a:gdLst>
                  <a:gd name="txL" fmla="*/ 0 w 7"/>
                  <a:gd name="txT" fmla="*/ 0 h 17"/>
                  <a:gd name="txR" fmla="*/ 7 w 7"/>
                  <a:gd name="txB" fmla="*/ 17 h 17"/>
                </a:gdLst>
                <a:ahLst/>
                <a:cxnLst>
                  <a:cxn ang="0">
                    <a:pos x="0" y="4456448"/>
                  </a:cxn>
                  <a:cxn ang="0">
                    <a:pos x="215776" y="4456448"/>
                  </a:cxn>
                  <a:cxn ang="0">
                    <a:pos x="488466" y="4456448"/>
                  </a:cxn>
                  <a:cxn ang="0">
                    <a:pos x="488466" y="2359296"/>
                  </a:cxn>
                  <a:cxn ang="0">
                    <a:pos x="488466" y="0"/>
                  </a:cxn>
                  <a:cxn ang="0">
                    <a:pos x="215776" y="0"/>
                  </a:cxn>
                  <a:cxn ang="0">
                    <a:pos x="0" y="0"/>
                  </a:cxn>
                  <a:cxn ang="0">
                    <a:pos x="0" y="2359296"/>
                  </a:cxn>
                  <a:cxn ang="0">
                    <a:pos x="0" y="4456448"/>
                  </a:cxn>
                </a:cxnLst>
                <a:rect l="txL" t="txT" r="txR" b="txB"/>
                <a:pathLst>
                  <a:path w="7" h="17">
                    <a:moveTo>
                      <a:pt x="0" y="17"/>
                    </a:moveTo>
                    <a:cubicBezTo>
                      <a:pt x="1" y="17"/>
                      <a:pt x="2" y="17"/>
                      <a:pt x="3" y="17"/>
                    </a:cubicBezTo>
                    <a:cubicBezTo>
                      <a:pt x="4" y="17"/>
                      <a:pt x="6" y="17"/>
                      <a:pt x="7" y="17"/>
                    </a:cubicBezTo>
                    <a:cubicBezTo>
                      <a:pt x="7" y="14"/>
                      <a:pt x="7" y="12"/>
                      <a:pt x="7" y="9"/>
                    </a:cubicBezTo>
                    <a:cubicBezTo>
                      <a:pt x="7" y="6"/>
                      <a:pt x="7" y="3"/>
                      <a:pt x="7" y="0"/>
                    </a:cubicBezTo>
                    <a:cubicBezTo>
                      <a:pt x="6" y="0"/>
                      <a:pt x="4" y="0"/>
                      <a:pt x="3" y="0"/>
                    </a:cubicBezTo>
                    <a:cubicBezTo>
                      <a:pt x="2" y="0"/>
                      <a:pt x="1" y="0"/>
                      <a:pt x="0" y="0"/>
                    </a:cubicBezTo>
                    <a:cubicBezTo>
                      <a:pt x="0" y="3"/>
                      <a:pt x="0" y="6"/>
                      <a:pt x="0" y="9"/>
                    </a:cubicBezTo>
                    <a:cubicBezTo>
                      <a:pt x="0" y="12"/>
                      <a:pt x="0" y="14"/>
                      <a:pt x="0" y="17"/>
                    </a:cubicBezTo>
                    <a:close/>
                  </a:path>
                </a:pathLst>
              </a:custGeom>
              <a:solidFill>
                <a:srgbClr val="FF9999">
                  <a:alpha val="100000"/>
                </a:srgbClr>
              </a:solidFill>
              <a:ln w="0" cap="flat" cmpd="sng">
                <a:solidFill>
                  <a:srgbClr val="24211D">
                    <a:alpha val="100000"/>
                  </a:srgb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88" b="0" i="0" u="none" strike="noStrike" kern="0" cap="none" spc="0" normalizeH="0" baseline="0" noProof="0">
                  <a:ln>
                    <a:noFill/>
                  </a:ln>
                  <a:solidFill>
                    <a:srgbClr val="000000"/>
                  </a:solidFill>
                  <a:effectLst/>
                  <a:uLnTx/>
                  <a:uFillTx/>
                  <a:latin typeface="Arial"/>
                  <a:cs typeface="Arial"/>
                  <a:sym typeface="Arial"/>
                </a:endParaRPr>
              </a:p>
            </p:txBody>
          </p:sp>
        </p:grpSp>
        <p:sp>
          <p:nvSpPr>
            <p:cNvPr id="8201" name="AutoShape 106"/>
            <p:cNvSpPr/>
            <p:nvPr/>
          </p:nvSpPr>
          <p:spPr>
            <a:xfrm>
              <a:off x="2032" y="644"/>
              <a:ext cx="1008" cy="186"/>
            </a:xfrm>
            <a:prstGeom prst="roundRect">
              <a:avLst>
                <a:gd name="adj" fmla="val 12366"/>
              </a:avLst>
            </a:prstGeom>
            <a:solidFill>
              <a:srgbClr val="FF9999">
                <a:alpha val="38039"/>
              </a:srgbClr>
            </a:solid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grpSp>
      <p:sp>
        <p:nvSpPr>
          <p:cNvPr id="110" name="Rounded Rectangle 109"/>
          <p:cNvSpPr/>
          <p:nvPr/>
        </p:nvSpPr>
        <p:spPr>
          <a:xfrm>
            <a:off x="1028700" y="3445966"/>
            <a:ext cx="385763" cy="300038"/>
          </a:xfrm>
          <a:prstGeom prst="roundRect">
            <a:avLst>
              <a:gd name="adj" fmla="val 16667"/>
            </a:avLst>
          </a:prstGeom>
          <a:noFill/>
          <a:ln w="9525">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8198" name="WordArt 106"/>
          <p:cNvSpPr>
            <a:spLocks noTextEdit="1"/>
          </p:cNvSpPr>
          <p:nvPr/>
        </p:nvSpPr>
        <p:spPr>
          <a:xfrm>
            <a:off x="3096816" y="706339"/>
            <a:ext cx="760809" cy="294680"/>
          </a:xfrm>
          <a:prstGeom prst="rect">
            <a:avLst/>
          </a:prstGeom>
        </p:spPr>
        <p:txBody>
          <a:bodyPr wrap="none" fromWordArt="1">
            <a:prstTxWarp prst="textPlain">
              <a:avLst>
                <a:gd name="adj" fmla="val 50000"/>
              </a:avLst>
            </a:prstTxWarp>
            <a:normAutofit fontScale="7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1" i="0" u="none" strike="noStrike" kern="0" cap="none" spc="0" normalizeH="0" baseline="0" noProof="0">
                <a:ln w="12700" cap="flat" cmpd="sng">
                  <a:solidFill>
                    <a:srgbClr val="213054"/>
                  </a:solidFill>
                  <a:prstDash val="solid"/>
                  <a:headEnd type="none" w="med" len="med"/>
                  <a:tailEnd type="none" w="med" len="med"/>
                </a:ln>
                <a:solidFill>
                  <a:srgbClr val="000000"/>
                </a:solidFill>
                <a:effectLst>
                  <a:outerShdw dist="35921" dir="2699999" sy="50000" kx="2115830" algn="bl" rotWithShape="0">
                    <a:srgbClr val="C0C0C0">
                      <a:alpha val="79999"/>
                    </a:srgbClr>
                  </a:outerShdw>
                </a:effectLst>
                <a:uLnTx/>
                <a:uFillTx/>
                <a:latin typeface="Times New Roman" panose="02020603050405020304" pitchFamily="18" charset="0"/>
                <a:ea typeface="Times New Roman" panose="02020603050405020304" pitchFamily="18" charset="0"/>
                <a:cs typeface="Arial"/>
                <a:sym typeface="Arial"/>
              </a:rPr>
              <a:t>Thể lệ</a:t>
            </a:r>
          </a:p>
        </p:txBody>
      </p:sp>
      <p:sp>
        <p:nvSpPr>
          <p:cNvPr id="5227" name="Rectangle 107"/>
          <p:cNvSpPr/>
          <p:nvPr/>
        </p:nvSpPr>
        <p:spPr>
          <a:xfrm>
            <a:off x="1114425" y="1414463"/>
            <a:ext cx="4672013" cy="265457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just"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575" b="0"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Cuộc thi gồm tất cả thí sinh tham dự ở khối </a:t>
            </a:r>
            <a:r>
              <a:rPr kumimoji="0" lang="en-US" altLang="en-US" sz="1575" b="0" i="0" u="none" strike="noStrike" kern="1200" cap="none" spc="0" normalizeH="0" baseline="0" noProof="0">
                <a:ln>
                  <a:noFill/>
                </a:ln>
                <a:solidFill>
                  <a:srgbClr val="213054"/>
                </a:solidFill>
                <a:effectLst/>
                <a:uLnTx/>
                <a:uFillTx/>
                <a:latin typeface="Times New Roman" panose="02020603050405020304" pitchFamily="18" charset="0"/>
                <a:ea typeface="+mn-ea"/>
                <a:cs typeface="+mn-cs"/>
                <a:sym typeface="Arial"/>
              </a:rPr>
              <a:t>lớp 2. </a:t>
            </a:r>
            <a:r>
              <a:rPr kumimoji="0" lang="en-US" altLang="en-US" sz="1575" b="0"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Các thí sinh được ngồi vào 1 sàn thi đấu, chuẩn bị bảng, bút lông, khăn lau. Chương trình sẽ lần lượt đưa ra các câu hỏi. Thí sinh trả lời vào bảng. Nếu trả lời đúng thì được tiếp tục ngồi trên sàn thi đấu và trả lời câu tiếp theo. Nếu sai bị loại và bước ra khỏi sàn thi. </a:t>
            </a:r>
            <a:r>
              <a:rPr kumimoji="0" lang="en-US" altLang="en-US" sz="1575" b="1"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Đội cứu trợ sẽ được tham gia cứu trợ từ câu số</a:t>
            </a:r>
            <a:r>
              <a:rPr kumimoji="0" lang="en-US" altLang="en-US" sz="2025" b="0"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 </a:t>
            </a:r>
            <a:r>
              <a:rPr kumimoji="0" lang="en-US" altLang="en-US" sz="1575" b="1"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6</a:t>
            </a:r>
          </a:p>
          <a:p>
            <a:pPr marL="0" marR="0" lvl="0" indent="0" algn="just"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2025" b="0"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a:t>
            </a:r>
            <a:r>
              <a:rPr kumimoji="0" lang="en-US" altLang="en-US" sz="1575" b="0"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rPr>
              <a:t>Thí sinh còn lại cuối cùng là người xuất sắc nhất. Người nào trả lời đúng câu hỏi cuối cùng là người chiến thắng, rung được chuông vàng.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Missile-CL.wav"/>
                                        </p:tgtEl>
                                      </p:cMediaNode>
                                    </p:audio>
                                  </p:subTnLst>
                                </p:cTn>
                              </p:par>
                              <p:par>
                                <p:cTn id="9" presetID="53" presetClass="entr" presetSubtype="16" fill="hold" nodeType="withEffect">
                                  <p:stCondLst>
                                    <p:cond delay="2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31" presetClass="entr" presetSubtype="0" fill="hold" nodeType="withEffect">
                                  <p:stCondLst>
                                    <p:cond delay="2000"/>
                                  </p:stCondLst>
                                  <p:iterate type="lt">
                                    <p:tmPct val="5000"/>
                                  </p:iterate>
                                  <p:childTnLst>
                                    <p:set>
                                      <p:cBhvr>
                                        <p:cTn id="15" dur="1" fill="hold">
                                          <p:stCondLst>
                                            <p:cond delay="0"/>
                                          </p:stCondLst>
                                        </p:cTn>
                                        <p:tgtEl>
                                          <p:spTgt spid="8198"/>
                                        </p:tgtEl>
                                        <p:attrNameLst>
                                          <p:attrName>style.visibility</p:attrName>
                                        </p:attrNameLst>
                                      </p:cBhvr>
                                      <p:to>
                                        <p:strVal val="visible"/>
                                      </p:to>
                                    </p:set>
                                    <p:anim calcmode="lin" valueType="num">
                                      <p:cBhvr>
                                        <p:cTn id="16" dur="500" fill="hold"/>
                                        <p:tgtEl>
                                          <p:spTgt spid="8198"/>
                                        </p:tgtEl>
                                        <p:attrNameLst>
                                          <p:attrName>ppt_w</p:attrName>
                                        </p:attrNameLst>
                                      </p:cBhvr>
                                      <p:tavLst>
                                        <p:tav tm="0">
                                          <p:val>
                                            <p:fltVal val="0"/>
                                          </p:val>
                                        </p:tav>
                                        <p:tav tm="100000">
                                          <p:val>
                                            <p:strVal val="#ppt_w"/>
                                          </p:val>
                                        </p:tav>
                                      </p:tavLst>
                                    </p:anim>
                                    <p:anim calcmode="lin" valueType="num">
                                      <p:cBhvr>
                                        <p:cTn id="17" dur="500" fill="hold"/>
                                        <p:tgtEl>
                                          <p:spTgt spid="8198"/>
                                        </p:tgtEl>
                                        <p:attrNameLst>
                                          <p:attrName>ppt_h</p:attrName>
                                        </p:attrNameLst>
                                      </p:cBhvr>
                                      <p:tavLst>
                                        <p:tav tm="0">
                                          <p:val>
                                            <p:fltVal val="0"/>
                                          </p:val>
                                        </p:tav>
                                        <p:tav tm="100000">
                                          <p:val>
                                            <p:strVal val="#ppt_h"/>
                                          </p:val>
                                        </p:tav>
                                      </p:tavLst>
                                    </p:anim>
                                    <p:anim calcmode="lin" valueType="num">
                                      <p:cBhvr>
                                        <p:cTn id="18" dur="500" fill="hold"/>
                                        <p:tgtEl>
                                          <p:spTgt spid="8198"/>
                                        </p:tgtEl>
                                        <p:attrNameLst>
                                          <p:attrName>style.rotation</p:attrName>
                                        </p:attrNameLst>
                                      </p:cBhvr>
                                      <p:tavLst>
                                        <p:tav tm="0">
                                          <p:val>
                                            <p:fltVal val="0"/>
                                          </p:val>
                                        </p:tav>
                                        <p:tav tm="100000">
                                          <p:val>
                                            <p:fltVal val="0"/>
                                          </p:val>
                                        </p:tav>
                                      </p:tavLst>
                                    </p:anim>
                                    <p:animEffect transition="in" filter="fade">
                                      <p:cBhvr>
                                        <p:cTn id="19" dur="500"/>
                                        <p:tgtEl>
                                          <p:spTgt spid="8198"/>
                                        </p:tgtEl>
                                      </p:cBhvr>
                                    </p:animEffect>
                                  </p:childTnLst>
                                </p:cTn>
                              </p:par>
                              <p:par>
                                <p:cTn id="20" presetID="22" presetClass="entr" presetSubtype="1" fill="hold" grpId="0" nodeType="withEffect">
                                  <p:stCondLst>
                                    <p:cond delay="2000"/>
                                  </p:stCondLst>
                                  <p:childTnLst>
                                    <p:set>
                                      <p:cBhvr>
                                        <p:cTn id="21" dur="1" fill="hold">
                                          <p:stCondLst>
                                            <p:cond delay="0"/>
                                          </p:stCondLst>
                                        </p:cTn>
                                        <p:tgtEl>
                                          <p:spTgt spid="5227"/>
                                        </p:tgtEl>
                                        <p:attrNameLst>
                                          <p:attrName>style.visibility</p:attrName>
                                        </p:attrNameLst>
                                      </p:cBhvr>
                                      <p:to>
                                        <p:strVal val="visible"/>
                                      </p:to>
                                    </p:set>
                                    <p:animEffect transition="in" filter="wipe(up)">
                                      <p:cBhvr>
                                        <p:cTn id="22" dur="500"/>
                                        <p:tgtEl>
                                          <p:spTgt spid="5227"/>
                                        </p:tgtEl>
                                      </p:cBhvr>
                                    </p:animEffect>
                                  </p:childTnLst>
                                </p:cTn>
                              </p:par>
                              <p:par>
                                <p:cTn id="23" presetID="3" presetClass="entr" presetSubtype="10" fill="hold" grpId="0" nodeType="withEffect" nodePh="1">
                                  <p:stCondLst>
                                    <p:cond delay="19000"/>
                                  </p:stCondLst>
                                  <p:endCondLst>
                                    <p:cond evt="begin" delay="0">
                                      <p:tn val="23"/>
                                    </p:cond>
                                  </p:endCondLst>
                                  <p:childTnLst>
                                    <p:set>
                                      <p:cBhvr>
                                        <p:cTn id="24" dur="1" fill="hold">
                                          <p:stCondLst>
                                            <p:cond delay="0"/>
                                          </p:stCondLst>
                                        </p:cTn>
                                        <p:tgtEl>
                                          <p:spTgt spid="110"/>
                                        </p:tgtEl>
                                        <p:attrNameLst>
                                          <p:attrName>style.visibility</p:attrName>
                                        </p:attrNameLst>
                                      </p:cBhvr>
                                      <p:to>
                                        <p:strVal val="visible"/>
                                      </p:to>
                                    </p:set>
                                    <p:animEffect transition="in" filter="blinds(horizontal)">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5" name="Nhac cho 1.wav"/>
                                        </p:tgtEl>
                                      </p:cMediaNode>
                                    </p:audio>
                                  </p:sub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5227"/>
                                        </p:tgtEl>
                                        <p:attrNameLst>
                                          <p:attrName>ppt_x</p:attrName>
                                        </p:attrNameLst>
                                      </p:cBhvr>
                                      <p:tavLst>
                                        <p:tav tm="0">
                                          <p:val>
                                            <p:strVal val="ppt_x"/>
                                          </p:val>
                                        </p:tav>
                                        <p:tav tm="100000">
                                          <p:val>
                                            <p:strVal val="ppt_x"/>
                                          </p:val>
                                        </p:tav>
                                      </p:tavLst>
                                    </p:anim>
                                    <p:anim calcmode="lin" valueType="num">
                                      <p:cBhvr additive="base">
                                        <p:cTn id="30" dur="500"/>
                                        <p:tgtEl>
                                          <p:spTgt spid="5227"/>
                                        </p:tgtEl>
                                        <p:attrNameLst>
                                          <p:attrName>ppt_y</p:attrName>
                                        </p:attrNameLst>
                                      </p:cBhvr>
                                      <p:tavLst>
                                        <p:tav tm="0">
                                          <p:val>
                                            <p:strVal val="ppt_y"/>
                                          </p:val>
                                        </p:tav>
                                        <p:tav tm="100000">
                                          <p:val>
                                            <p:strVal val="1+ppt_h/2"/>
                                          </p:val>
                                        </p:tav>
                                      </p:tavLst>
                                    </p:anim>
                                    <p:set>
                                      <p:cBhvr>
                                        <p:cTn id="31" dur="1" fill="hold">
                                          <p:stCondLst>
                                            <p:cond delay="499"/>
                                          </p:stCondLst>
                                        </p:cTn>
                                        <p:tgtEl>
                                          <p:spTgt spid="5227"/>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 presetClass="exit" presetSubtype="0" fill="hold" nodeType="withEffect">
                                  <p:stCondLst>
                                    <p:cond delay="0"/>
                                  </p:stCondLst>
                                  <p:iterate type="lt">
                                    <p:tmPct val="0"/>
                                  </p:iterate>
                                  <p:childTnLst>
                                    <p:animEffect transition="out" filter="blinds(horizontal)">
                                      <p:cBhvr>
                                        <p:cTn id="39" dur="500"/>
                                        <p:tgtEl>
                                          <p:spTgt spid="8198"/>
                                        </p:tgtEl>
                                      </p:cBhvr>
                                    </p:animEffect>
                                    <p:set>
                                      <p:cBhvr>
                                        <p:cTn id="40" dur="1" fill="hold">
                                          <p:stCondLst>
                                            <p:cond delay="499"/>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5227" grpId="0"/>
      <p:bldP spid="522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7" name="AutoShape 51"/>
          <p:cNvSpPr/>
          <p:nvPr/>
        </p:nvSpPr>
        <p:spPr>
          <a:xfrm>
            <a:off x="1800225" y="1285875"/>
            <a:ext cx="4200525" cy="771525"/>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 Hải bị ốm D  Dấu câu cần điền: </a:t>
            </a:r>
            <a:endParaRPr kumimoji="0" lang="en-US" altLang="en-US" sz="1800" b="1"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grpSp>
        <p:nvGrpSpPr>
          <p:cNvPr id="10243" name="Group 51"/>
          <p:cNvGrpSpPr/>
          <p:nvPr/>
        </p:nvGrpSpPr>
        <p:grpSpPr>
          <a:xfrm>
            <a:off x="1001912" y="650975"/>
            <a:ext cx="180380" cy="385762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uLnTx/>
                <a:uFillTx/>
                <a:latin typeface=".VnTime" pitchFamily="34" charset="0"/>
                <a:cs typeface="Arial"/>
                <a:sym typeface="Arial"/>
              </a:endParaRPr>
            </a:p>
          </p:txBody>
        </p:sp>
        <p:sp>
          <p:nvSpPr>
            <p:cNvPr id="10292"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glow rad="101600">
                    <a:srgbClr val="FFAB40">
                      <a:satMod val="175000"/>
                      <a:alpha val="40000"/>
                    </a:srgbClr>
                  </a:glow>
                </a:effectLst>
                <a:uLnTx/>
                <a:uFillTx/>
                <a:latin typeface=".VnTime" pitchFamily="34" charset="0"/>
                <a:cs typeface="Arial"/>
                <a:sym typeface="Arial"/>
              </a:endParaRPr>
            </a:p>
          </p:txBody>
        </p:sp>
      </p:grpSp>
      <p:sp>
        <p:nvSpPr>
          <p:cNvPr id="3" name="AutoShape 51"/>
          <p:cNvSpPr/>
          <p:nvPr/>
        </p:nvSpPr>
        <p:spPr>
          <a:xfrm>
            <a:off x="1885950" y="2150269"/>
            <a:ext cx="3128963" cy="421481"/>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Dấu chấm</a:t>
            </a:r>
            <a:endParaRPr kumimoji="0" lang="en-US" altLang="en-US" sz="1800" b="1"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84946" y="2295824"/>
            <a:ext cx="333970" cy="197346"/>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99258" y="2170808"/>
            <a:ext cx="843855" cy="450949"/>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1242120" y="2211885"/>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0248" name="WordArt 226"/>
          <p:cNvSpPr>
            <a:spLocks noTextEdit="1"/>
          </p:cNvSpPr>
          <p:nvPr/>
        </p:nvSpPr>
        <p:spPr>
          <a:xfrm>
            <a:off x="1358207" y="2275285"/>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A</a:t>
            </a:r>
          </a:p>
        </p:txBody>
      </p:sp>
      <p:sp>
        <p:nvSpPr>
          <p:cNvPr id="4" name="AutoShape 51"/>
          <p:cNvSpPr/>
          <p:nvPr/>
        </p:nvSpPr>
        <p:spPr>
          <a:xfrm>
            <a:off x="1885950" y="2700338"/>
            <a:ext cx="3343275" cy="421481"/>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Dấu chấm hỏi</a:t>
            </a:r>
            <a:endParaRPr kumimoji="0" lang="en-US" altLang="en-US" sz="1800" b="1"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74230" y="2853036"/>
            <a:ext cx="333970" cy="197346"/>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88543" y="2728021"/>
            <a:ext cx="843855" cy="45094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1231404" y="2769097"/>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0253" name="WordArt 226"/>
          <p:cNvSpPr>
            <a:spLocks noTextEdit="1"/>
          </p:cNvSpPr>
          <p:nvPr/>
        </p:nvSpPr>
        <p:spPr>
          <a:xfrm>
            <a:off x="1347491" y="2832497"/>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b</a:t>
            </a:r>
          </a:p>
        </p:txBody>
      </p:sp>
      <p:sp>
        <p:nvSpPr>
          <p:cNvPr id="9" name="AutoShape 51"/>
          <p:cNvSpPr/>
          <p:nvPr/>
        </p:nvSpPr>
        <p:spPr>
          <a:xfrm>
            <a:off x="1863627" y="3264694"/>
            <a:ext cx="3194149" cy="421481"/>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 Dấu chấm than</a:t>
            </a: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pic>
        <p:nvPicPr>
          <p:cNvPr id="1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74230" y="3410249"/>
            <a:ext cx="333970" cy="197346"/>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88543" y="3285233"/>
            <a:ext cx="843855" cy="450949"/>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11" name="cached_combo42.wav"/>
            </a:hlinkHover>
          </p:cNvPr>
          <p:cNvSpPr/>
          <p:nvPr/>
        </p:nvSpPr>
        <p:spPr>
          <a:xfrm>
            <a:off x="1231404" y="3326310"/>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0258" name="WordArt 226"/>
          <p:cNvSpPr>
            <a:spLocks noTextEdit="1"/>
          </p:cNvSpPr>
          <p:nvPr/>
        </p:nvSpPr>
        <p:spPr>
          <a:xfrm>
            <a:off x="1347491" y="3389710"/>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c</a:t>
            </a:r>
          </a:p>
        </p:txBody>
      </p:sp>
      <p:sp>
        <p:nvSpPr>
          <p:cNvPr id="16" name="AutoShape 51"/>
          <p:cNvSpPr/>
          <p:nvPr/>
        </p:nvSpPr>
        <p:spPr>
          <a:xfrm>
            <a:off x="1800225" y="3771900"/>
            <a:ext cx="3257550" cy="421481"/>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225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   </a:t>
            </a: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Không có đáp án đúng</a:t>
            </a:r>
            <a:r>
              <a:rPr kumimoji="0" lang="en-US" altLang="en-US" sz="1575" b="1" i="0" u="none" strike="noStrike" kern="1200" cap="none" spc="0" normalizeH="0" baseline="0" noProof="0">
                <a:ln>
                  <a:noFill/>
                </a:ln>
                <a:solidFill>
                  <a:srgbClr val="BAE5E4"/>
                </a:solidFill>
                <a:effectLst/>
                <a:uLnTx/>
                <a:uFillTx/>
                <a:latin typeface="VNI-Times" pitchFamily="2" charset="0"/>
                <a:ea typeface="+mn-ea"/>
                <a:cs typeface="+mn-cs"/>
                <a:sym typeface="Arial"/>
              </a:rPr>
              <a:t> </a:t>
            </a:r>
            <a:endParaRPr kumimoji="0" lang="en-US" altLang="en-US" sz="2250" b="1"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17"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74230" y="3967461"/>
            <a:ext cx="333970" cy="197346"/>
          </a:xfrm>
          <a:prstGeom prst="rect">
            <a:avLst/>
          </a:prstGeom>
          <a:noFill/>
          <a:ln w="9525">
            <a:noFill/>
          </a:ln>
          <a:effectLst>
            <a:outerShdw dist="107763" dir="18900000" algn="ctr" rotWithShape="0">
              <a:srgbClr val="808080">
                <a:alpha val="50000"/>
              </a:srgbClr>
            </a:outerShdw>
          </a:effectLst>
        </p:spPr>
      </p:pic>
      <p:pic>
        <p:nvPicPr>
          <p:cNvPr id="18"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88543" y="3842446"/>
            <a:ext cx="843855" cy="450949"/>
          </a:xfrm>
          <a:prstGeom prst="rect">
            <a:avLst/>
          </a:prstGeom>
          <a:noFill/>
          <a:ln w="9525">
            <a:noFill/>
          </a:ln>
          <a:effectLst>
            <a:outerShdw dist="107763" dir="18900000" algn="ctr" rotWithShape="0">
              <a:srgbClr val="808080">
                <a:alpha val="50000"/>
              </a:srgbClr>
            </a:outerShdw>
          </a:effectLst>
        </p:spPr>
      </p:pic>
      <p:sp>
        <p:nvSpPr>
          <p:cNvPr id="19" name="Oval 59">
            <a:hlinkHover r:id="" action="ppaction://noaction">
              <a:snd r:embed="rId11" name="cached_combo42.wav"/>
            </a:hlinkHover>
          </p:cNvPr>
          <p:cNvSpPr/>
          <p:nvPr/>
        </p:nvSpPr>
        <p:spPr>
          <a:xfrm>
            <a:off x="1231404" y="3883522"/>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0263" name="WordArt 226"/>
          <p:cNvSpPr>
            <a:spLocks noTextEdit="1"/>
          </p:cNvSpPr>
          <p:nvPr/>
        </p:nvSpPr>
        <p:spPr>
          <a:xfrm>
            <a:off x="1347491" y="3946922"/>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d</a:t>
            </a:r>
          </a:p>
        </p:txBody>
      </p:sp>
      <p:sp>
        <p:nvSpPr>
          <p:cNvPr id="6171" name="AutoShape 27"/>
          <p:cNvSpPr/>
          <p:nvPr/>
        </p:nvSpPr>
        <p:spPr>
          <a:xfrm>
            <a:off x="1146572" y="1335881"/>
            <a:ext cx="867966" cy="764381"/>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sp>
        <p:nvSpPr>
          <p:cNvPr id="10265" name="WordArt 28"/>
          <p:cNvSpPr>
            <a:spLocks noTextEdit="1"/>
          </p:cNvSpPr>
          <p:nvPr/>
        </p:nvSpPr>
        <p:spPr>
          <a:xfrm>
            <a:off x="1385888" y="1553766"/>
            <a:ext cx="379512" cy="332184"/>
          </a:xfrm>
          <a:prstGeom prst="rect">
            <a:avLst/>
          </a:prstGeom>
        </p:spPr>
        <p:txBody>
          <a:bodyPr wrap="none" fromWordArt="1">
            <a:prstTxWarp prst="textPlain">
              <a:avLst>
                <a:gd name="adj" fmla="val 50000"/>
              </a:avLst>
            </a:prstTxWarp>
            <a:normAutofit fontScale="92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1" i="0" u="none" strike="noStrike" kern="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VNI-Times" pitchFamily="2" charset="0"/>
                <a:ea typeface="VNI-Times" pitchFamily="2" charset="0"/>
                <a:cs typeface="Arial"/>
                <a:sym typeface="Arial"/>
              </a:rPr>
              <a:t>Caâu 1</a:t>
            </a:r>
          </a:p>
        </p:txBody>
      </p:sp>
      <p:pic>
        <p:nvPicPr>
          <p:cNvPr id="10266" name="Picture 29" descr="Picture1"/>
          <p:cNvPicPr/>
          <p:nvPr/>
        </p:nvPicPr>
        <p:blipFill>
          <a:blip r:embed="rId12"/>
          <a:stretch>
            <a:fillRect/>
          </a:stretch>
        </p:blipFill>
        <p:spPr>
          <a:xfrm>
            <a:off x="856357" y="1076028"/>
            <a:ext cx="5143500" cy="52685"/>
          </a:xfrm>
          <a:prstGeom prst="rect">
            <a:avLst/>
          </a:prstGeom>
          <a:noFill/>
          <a:ln w="9525">
            <a:noFill/>
          </a:ln>
        </p:spPr>
      </p:pic>
      <p:sp>
        <p:nvSpPr>
          <p:cNvPr id="10267" name="WordArt 30"/>
          <p:cNvSpPr>
            <a:spLocks noTextEdit="1"/>
          </p:cNvSpPr>
          <p:nvPr/>
        </p:nvSpPr>
        <p:spPr>
          <a:xfrm>
            <a:off x="1812727" y="650081"/>
            <a:ext cx="3360242" cy="428625"/>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uLnTx/>
                <a:uFillTx/>
                <a:latin typeface=".VnBahamasBH" charset="0"/>
                <a:ea typeface=".VnBahamasBH" charset="0"/>
                <a:cs typeface="Arial"/>
                <a:sym typeface="Arial"/>
              </a:rPr>
              <a:t>rung chu«ng vµng </a:t>
            </a:r>
          </a:p>
        </p:txBody>
      </p:sp>
      <p:pic>
        <p:nvPicPr>
          <p:cNvPr id="10268" name="Picture 31" descr="people008"/>
          <p:cNvPicPr>
            <a:picLocks noChangeAspect="1"/>
          </p:cNvPicPr>
          <p:nvPr/>
        </p:nvPicPr>
        <p:blipFill>
          <a:blip r:embed="rId13">
            <a:lum contrast="12000"/>
          </a:blip>
          <a:stretch>
            <a:fillRect/>
          </a:stretch>
        </p:blipFill>
        <p:spPr>
          <a:xfrm>
            <a:off x="5454253" y="3857625"/>
            <a:ext cx="546497" cy="642938"/>
          </a:xfrm>
          <a:prstGeom prst="rect">
            <a:avLst/>
          </a:prstGeom>
          <a:noFill/>
          <a:ln w="9525">
            <a:noFill/>
          </a:ln>
        </p:spPr>
      </p:pic>
      <p:pic>
        <p:nvPicPr>
          <p:cNvPr id="10269" name="Picture 32" descr="Bellcoll">
            <a:hlinkClick r:id="" action="ppaction://hlinkshowjump?jump=firstslide"/>
          </p:cNvPr>
          <p:cNvPicPr>
            <a:picLocks noChangeAspect="1"/>
          </p:cNvPicPr>
          <p:nvPr/>
        </p:nvPicPr>
        <p:blipFill>
          <a:blip r:embed="rId14"/>
          <a:stretch>
            <a:fillRect/>
          </a:stretch>
        </p:blipFill>
        <p:spPr>
          <a:xfrm>
            <a:off x="819745" y="554534"/>
            <a:ext cx="929581" cy="942975"/>
          </a:xfrm>
          <a:prstGeom prst="rect">
            <a:avLst/>
          </a:prstGeom>
          <a:noFill/>
          <a:ln w="9525">
            <a:noFill/>
          </a:ln>
        </p:spPr>
      </p:pic>
      <p:grpSp>
        <p:nvGrpSpPr>
          <p:cNvPr id="27" name="Group 33"/>
          <p:cNvGrpSpPr/>
          <p:nvPr/>
        </p:nvGrpSpPr>
        <p:grpSpPr>
          <a:xfrm>
            <a:off x="5014912" y="3043237"/>
            <a:ext cx="985838" cy="985838"/>
            <a:chOff x="4320" y="2928"/>
            <a:chExt cx="1104" cy="1104"/>
          </a:xfrm>
        </p:grpSpPr>
        <p:sp>
          <p:nvSpPr>
            <p:cNvPr id="10289" name="AutoShape 34"/>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3375" b="1" i="0" u="none" strike="noStrike" kern="1200" cap="none" spc="0" normalizeH="0" baseline="0" noProof="0" dirty="0">
                <a:ln>
                  <a:noFill/>
                </a:ln>
                <a:solidFill>
                  <a:srgbClr val="FF0066"/>
                </a:solidFill>
                <a:effectLst/>
                <a:uLnTx/>
                <a:uFillTx/>
                <a:latin typeface=".VnHelvetInsH" pitchFamily="34" charset="0"/>
                <a:ea typeface="+mn-ea"/>
                <a:cs typeface="+mn-cs"/>
                <a:sym typeface="Arial"/>
              </a:endParaRPr>
            </a:p>
          </p:txBody>
        </p:sp>
        <p:sp>
          <p:nvSpPr>
            <p:cNvPr id="10290" name="WordArt 35"/>
            <p:cNvSpPr>
              <a:spLocks noTextEdit="1"/>
            </p:cNvSpPr>
            <p:nvPr/>
          </p:nvSpPr>
          <p:spPr>
            <a:xfrm>
              <a:off x="4563" y="3168"/>
              <a:ext cx="672" cy="576"/>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000000"/>
                    </a:solidFill>
                    <a:prstDash val="solid"/>
                    <a:headEnd type="none" w="med" len="med"/>
                    <a:tailEnd type="none" w="med" len="med"/>
                  </a:ln>
                  <a:solidFill>
                    <a:srgbClr val="000000"/>
                  </a:solidFill>
                  <a:effectLst/>
                  <a:uLnTx/>
                  <a:uFillTx/>
                  <a:latin typeface="Times New Roman" panose="02020603050405020304" pitchFamily="18" charset="0"/>
                  <a:ea typeface="Times New Roman" panose="02020603050405020304" pitchFamily="18" charset="0"/>
                  <a:cs typeface="Arial"/>
                  <a:sym typeface="Arial"/>
                </a:rPr>
                <a:t>Hết giờ</a:t>
              </a:r>
            </a:p>
          </p:txBody>
        </p:sp>
      </p:grpSp>
      <p:sp>
        <p:nvSpPr>
          <p:cNvPr id="10271" name="WordArt 36"/>
          <p:cNvSpPr>
            <a:spLocks noTextEdit="1"/>
          </p:cNvSpPr>
          <p:nvPr/>
        </p:nvSpPr>
        <p:spPr>
          <a:xfrm>
            <a:off x="5333703" y="254228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0</a:t>
            </a:r>
          </a:p>
        </p:txBody>
      </p:sp>
      <p:sp>
        <p:nvSpPr>
          <p:cNvPr id="10272" name="WordArt 37"/>
          <p:cNvSpPr>
            <a:spLocks noTextEdit="1"/>
          </p:cNvSpPr>
          <p:nvPr/>
        </p:nvSpPr>
        <p:spPr>
          <a:xfrm>
            <a:off x="5333703" y="254228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1</a:t>
            </a:r>
          </a:p>
        </p:txBody>
      </p:sp>
      <p:sp>
        <p:nvSpPr>
          <p:cNvPr id="10273" name="WordArt 38"/>
          <p:cNvSpPr>
            <a:spLocks noTextEdit="1"/>
          </p:cNvSpPr>
          <p:nvPr/>
        </p:nvSpPr>
        <p:spPr>
          <a:xfrm>
            <a:off x="5336381" y="252620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2</a:t>
            </a:r>
          </a:p>
        </p:txBody>
      </p:sp>
      <p:sp>
        <p:nvSpPr>
          <p:cNvPr id="10274" name="WordArt 39"/>
          <p:cNvSpPr>
            <a:spLocks noTextEdit="1"/>
          </p:cNvSpPr>
          <p:nvPr/>
        </p:nvSpPr>
        <p:spPr>
          <a:xfrm>
            <a:off x="5333703" y="254228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3</a:t>
            </a:r>
          </a:p>
        </p:txBody>
      </p:sp>
      <p:sp>
        <p:nvSpPr>
          <p:cNvPr id="10275" name="WordArt 40"/>
          <p:cNvSpPr>
            <a:spLocks noTextEdit="1"/>
          </p:cNvSpPr>
          <p:nvPr/>
        </p:nvSpPr>
        <p:spPr>
          <a:xfrm>
            <a:off x="5360492" y="254228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4</a:t>
            </a:r>
          </a:p>
        </p:txBody>
      </p:sp>
      <p:sp>
        <p:nvSpPr>
          <p:cNvPr id="10276" name="WordArt 41"/>
          <p:cNvSpPr>
            <a:spLocks noTextEdit="1"/>
          </p:cNvSpPr>
          <p:nvPr/>
        </p:nvSpPr>
        <p:spPr>
          <a:xfrm>
            <a:off x="5341739" y="254228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5</a:t>
            </a:r>
          </a:p>
        </p:txBody>
      </p:sp>
      <p:sp>
        <p:nvSpPr>
          <p:cNvPr id="10284" name="WordArt 49"/>
          <p:cNvSpPr>
            <a:spLocks noTextEdit="1"/>
          </p:cNvSpPr>
          <p:nvPr/>
        </p:nvSpPr>
        <p:spPr>
          <a:xfrm>
            <a:off x="5328345" y="2531567"/>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endParaRPr>
          </a:p>
        </p:txBody>
      </p:sp>
      <p:pic>
        <p:nvPicPr>
          <p:cNvPr id="10287" name="Picture 53" descr="avatar320552_1043153"/>
          <p:cNvPicPr>
            <a:picLocks noChangeAspect="1"/>
          </p:cNvPicPr>
          <p:nvPr/>
        </p:nvPicPr>
        <p:blipFill>
          <a:blip r:embed="rId15"/>
          <a:stretch>
            <a:fillRect/>
          </a:stretch>
        </p:blipFill>
        <p:spPr>
          <a:xfrm>
            <a:off x="5218509" y="642937"/>
            <a:ext cx="782241" cy="642938"/>
          </a:xfrm>
          <a:prstGeom prst="rect">
            <a:avLst/>
          </a:prstGeom>
          <a:noFill/>
          <a:ln w="9525">
            <a:noFill/>
          </a:ln>
        </p:spPr>
      </p:pic>
      <p:pic>
        <p:nvPicPr>
          <p:cNvPr id="10288" name="Picture 54" descr="Tàng-Tàng"/>
          <p:cNvPicPr>
            <a:picLocks noChangeAspect="1"/>
          </p:cNvPicPr>
          <p:nvPr/>
        </p:nvPicPr>
        <p:blipFill>
          <a:blip r:embed="rId16"/>
          <a:stretch>
            <a:fillRect/>
          </a:stretch>
        </p:blipFill>
        <p:spPr>
          <a:xfrm>
            <a:off x="4586288" y="4125516"/>
            <a:ext cx="792956" cy="375047"/>
          </a:xfrm>
          <a:prstGeom prst="rect">
            <a:avLst/>
          </a:prstGeom>
          <a:noFill/>
          <a:ln w="9525">
            <a:noFill/>
          </a:ln>
        </p:spPr>
      </p:pic>
      <p:sp>
        <p:nvSpPr>
          <p:cNvPr id="2" name="Rectangle 1">
            <a:extLst>
              <a:ext uri="{FF2B5EF4-FFF2-40B4-BE49-F238E27FC236}">
                <a16:creationId xmlns:a16="http://schemas.microsoft.com/office/drawing/2014/main" id="{A41FD156-556E-4653-A5F9-805685B7C99C}"/>
              </a:ext>
            </a:extLst>
          </p:cNvPr>
          <p:cNvSpPr/>
          <p:nvPr/>
        </p:nvSpPr>
        <p:spPr>
          <a:xfrm>
            <a:off x="3004551" y="1497509"/>
            <a:ext cx="214311" cy="309860"/>
          </a:xfrm>
          <a:prstGeom prst="rect">
            <a:avLst/>
          </a:prstGeom>
          <a:solidFill>
            <a:schemeClr val="accent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BAE5E4"/>
              </a:solidFill>
              <a:effectLst/>
              <a:uLnTx/>
              <a:uFillTx/>
              <a:latin typeface="Arial"/>
              <a:ea typeface="+mn-ea"/>
              <a:cs typeface="+mn-cs"/>
              <a:sym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5"/>
                                        </p:tgtEl>
                                        <p:attrNameLst>
                                          <p:attrName>style.visibility</p:attrName>
                                        </p:attrNameLst>
                                      </p:cBhvr>
                                      <p:to>
                                        <p:strVal val="visible"/>
                                      </p:to>
                                    </p:set>
                                    <p:anim calcmode="lin" valueType="num">
                                      <p:cBhvr>
                                        <p:cTn id="12" dur="500" fill="hold"/>
                                        <p:tgtEl>
                                          <p:spTgt spid="10265"/>
                                        </p:tgtEl>
                                        <p:attrNameLst>
                                          <p:attrName>ppt_w</p:attrName>
                                        </p:attrNameLst>
                                      </p:cBhvr>
                                      <p:tavLst>
                                        <p:tav tm="0">
                                          <p:val>
                                            <p:fltVal val="0"/>
                                          </p:val>
                                        </p:tav>
                                        <p:tav tm="100000">
                                          <p:val>
                                            <p:strVal val="#ppt_w"/>
                                          </p:val>
                                        </p:tav>
                                      </p:tavLst>
                                    </p:anim>
                                    <p:anim calcmode="lin" valueType="num">
                                      <p:cBhvr>
                                        <p:cTn id="13" dur="500" fill="hold"/>
                                        <p:tgtEl>
                                          <p:spTgt spid="10265"/>
                                        </p:tgtEl>
                                        <p:attrNameLst>
                                          <p:attrName>ppt_h</p:attrName>
                                        </p:attrNameLst>
                                      </p:cBhvr>
                                      <p:tavLst>
                                        <p:tav tm="0">
                                          <p:val>
                                            <p:fltVal val="0"/>
                                          </p:val>
                                        </p:tav>
                                        <p:tav tm="100000">
                                          <p:val>
                                            <p:strVal val="#ppt_h"/>
                                          </p:val>
                                        </p:tav>
                                      </p:tavLst>
                                    </p:anim>
                                    <p:animEffect transition="in" filter="fade">
                                      <p:cBhvr>
                                        <p:cTn id="14" dur="500"/>
                                        <p:tgtEl>
                                          <p:spTgt spid="10265"/>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0248"/>
                                        </p:tgtEl>
                                        <p:attrNameLst>
                                          <p:attrName>style.visibility</p:attrName>
                                        </p:attrNameLst>
                                      </p:cBhvr>
                                      <p:to>
                                        <p:strVal val="visible"/>
                                      </p:to>
                                    </p:set>
                                    <p:animEffect transition="in" filter="checkerboard(across)">
                                      <p:cBhvr>
                                        <p:cTn id="32" dur="500"/>
                                        <p:tgtEl>
                                          <p:spTgt spid="10248"/>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 3-CL (2).wav"/>
                                        </p:tgtEl>
                                      </p:cMediaNode>
                                    </p:audio>
                                  </p:subTnLst>
                                </p:cTn>
                              </p:par>
                              <p:par>
                                <p:cTn id="42" presetID="5" presetClass="entr" presetSubtype="10" fill="hold"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10253"/>
                                        </p:tgtEl>
                                        <p:attrNameLst>
                                          <p:attrName>style.visibility</p:attrName>
                                        </p:attrNameLst>
                                      </p:cBhvr>
                                      <p:to>
                                        <p:strVal val="visible"/>
                                      </p:to>
                                    </p:set>
                                    <p:animEffect transition="in" filter="checkerboard(across)">
                                      <p:cBhvr>
                                        <p:cTn id="47" dur="500"/>
                                        <p:tgtEl>
                                          <p:spTgt spid="10253"/>
                                        </p:tgtEl>
                                      </p:cBhvr>
                                    </p:animEffect>
                                  </p:childTnLst>
                                </p:cTn>
                              </p:par>
                              <p:par>
                                <p:cTn id="48" presetID="22" presetClass="entr" presetSubtype="8" fill="hold" nodeType="withEffect">
                                  <p:stCondLst>
                                    <p:cond delay="300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 3-CL (2).wav"/>
                                        </p:tgtEl>
                                      </p:cMediaNode>
                                    </p:audio>
                                  </p:subTnLst>
                                </p:cTn>
                              </p:par>
                              <p:par>
                                <p:cTn id="57" presetID="5" presetClass="entr" presetSubtype="10" fill="hold"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0258"/>
                                        </p:tgtEl>
                                        <p:attrNameLst>
                                          <p:attrName>style.visibility</p:attrName>
                                        </p:attrNameLst>
                                      </p:cBhvr>
                                      <p:to>
                                        <p:strVal val="visible"/>
                                      </p:to>
                                    </p:set>
                                    <p:animEffect transition="in" filter="checkerboard(across)">
                                      <p:cBhvr>
                                        <p:cTn id="62" dur="500"/>
                                        <p:tgtEl>
                                          <p:spTgt spid="10258"/>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5" presetClass="entr" presetSubtype="10" fill="hold" nodeType="withEffect">
                                  <p:stCondLst>
                                    <p:cond delay="5000"/>
                                  </p:stCondLst>
                                  <p:childTnLst>
                                    <p:set>
                                      <p:cBhvr>
                                        <p:cTn id="67" dur="1" fill="hold">
                                          <p:stCondLst>
                                            <p:cond delay="0"/>
                                          </p:stCondLst>
                                        </p:cTn>
                                        <p:tgtEl>
                                          <p:spTgt spid="17"/>
                                        </p:tgtEl>
                                        <p:attrNameLst>
                                          <p:attrName>style.visibility</p:attrName>
                                        </p:attrNameLst>
                                      </p:cBhvr>
                                      <p:to>
                                        <p:strVal val="visible"/>
                                      </p:to>
                                    </p:set>
                                    <p:animEffect transition="in" filter="checkerboard(across)">
                                      <p:cBhvr>
                                        <p:cTn id="68" dur="500"/>
                                        <p:tgtEl>
                                          <p:spTgt spid="17"/>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5" name="Chimes 3-CL (2).wav"/>
                                        </p:tgtEl>
                                      </p:cMediaNode>
                                    </p:audio>
                                  </p:subTnLst>
                                </p:cTn>
                              </p:par>
                              <p:par>
                                <p:cTn id="72" presetID="5" presetClass="entr" presetSubtype="10" fill="hold"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cTn>
                              </p:par>
                              <p:par>
                                <p:cTn id="75" presetID="5" presetClass="entr" presetSubtype="10" fill="hold" nodeType="withEffect">
                                  <p:stCondLst>
                                    <p:cond delay="5000"/>
                                  </p:stCondLst>
                                  <p:childTnLst>
                                    <p:set>
                                      <p:cBhvr>
                                        <p:cTn id="76" dur="1" fill="hold">
                                          <p:stCondLst>
                                            <p:cond delay="0"/>
                                          </p:stCondLst>
                                        </p:cTn>
                                        <p:tgtEl>
                                          <p:spTgt spid="10263"/>
                                        </p:tgtEl>
                                        <p:attrNameLst>
                                          <p:attrName>style.visibility</p:attrName>
                                        </p:attrNameLst>
                                      </p:cBhvr>
                                      <p:to>
                                        <p:strVal val="visible"/>
                                      </p:to>
                                    </p:set>
                                    <p:animEffect transition="in" filter="checkerboard(across)">
                                      <p:cBhvr>
                                        <p:cTn id="77" dur="500"/>
                                        <p:tgtEl>
                                          <p:spTgt spid="10263"/>
                                        </p:tgtEl>
                                      </p:cBhvr>
                                    </p:animEffect>
                                  </p:childTnLst>
                                </p:cTn>
                              </p:par>
                              <p:par>
                                <p:cTn id="78" presetID="22" presetClass="entr" presetSubtype="8" fill="hold" nodeType="withEffect">
                                  <p:stCondLst>
                                    <p:cond delay="500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par>
                          <p:cTn id="81" fill="hold">
                            <p:stCondLst>
                              <p:cond delay="5500"/>
                            </p:stCondLst>
                            <p:childTnLst>
                              <p:par>
                                <p:cTn id="82" presetID="9" presetClass="entr" presetSubtype="0" fill="hold" nodeType="afterEffect">
                                  <p:stCondLst>
                                    <p:cond delay="0"/>
                                  </p:stCondLst>
                                  <p:childTnLst>
                                    <p:set>
                                      <p:cBhvr>
                                        <p:cTn id="83" dur="1" fill="hold">
                                          <p:stCondLst>
                                            <p:cond delay="0"/>
                                          </p:stCondLst>
                                        </p:cTn>
                                        <p:tgtEl>
                                          <p:spTgt spid="10284"/>
                                        </p:tgtEl>
                                        <p:attrNameLst>
                                          <p:attrName>style.visibility</p:attrName>
                                        </p:attrNameLst>
                                      </p:cBhvr>
                                      <p:to>
                                        <p:strVal val="visible"/>
                                      </p:to>
                                    </p:set>
                                    <p:animEffect transition="in" filter="dissolve">
                                      <p:cBhvr>
                                        <p:cTn id="84" dur="500"/>
                                        <p:tgtEl>
                                          <p:spTgt spid="10284"/>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6000"/>
                            </p:stCondLst>
                            <p:childTnLst>
                              <p:par>
                                <p:cTn id="86" presetID="53" presetClass="exit" presetSubtype="16" fill="hold" nodeType="afterEffect">
                                  <p:stCondLst>
                                    <p:cond delay="0"/>
                                  </p:stCondLst>
                                  <p:childTnLst>
                                    <p:anim calcmode="lin" valueType="num">
                                      <p:cBhvr>
                                        <p:cTn id="87" dur="500"/>
                                        <p:tgtEl>
                                          <p:spTgt spid="10284"/>
                                        </p:tgtEl>
                                        <p:attrNameLst>
                                          <p:attrName>ppt_w</p:attrName>
                                        </p:attrNameLst>
                                      </p:cBhvr>
                                      <p:tavLst>
                                        <p:tav tm="0">
                                          <p:val>
                                            <p:strVal val="ppt_w"/>
                                          </p:val>
                                        </p:tav>
                                        <p:tav tm="100000">
                                          <p:val>
                                            <p:fltVal val="0"/>
                                          </p:val>
                                        </p:tav>
                                      </p:tavLst>
                                    </p:anim>
                                    <p:anim calcmode="lin" valueType="num">
                                      <p:cBhvr>
                                        <p:cTn id="88" dur="500"/>
                                        <p:tgtEl>
                                          <p:spTgt spid="10284"/>
                                        </p:tgtEl>
                                        <p:attrNameLst>
                                          <p:attrName>ppt_h</p:attrName>
                                        </p:attrNameLst>
                                      </p:cBhvr>
                                      <p:tavLst>
                                        <p:tav tm="0">
                                          <p:val>
                                            <p:strVal val="ppt_h"/>
                                          </p:val>
                                        </p:tav>
                                        <p:tav tm="100000">
                                          <p:val>
                                            <p:fltVal val="0"/>
                                          </p:val>
                                        </p:tav>
                                      </p:tavLst>
                                    </p:anim>
                                    <p:animEffect transition="out" filter="fade">
                                      <p:cBhvr>
                                        <p:cTn id="89" dur="500"/>
                                        <p:tgtEl>
                                          <p:spTgt spid="10284"/>
                                        </p:tgtEl>
                                      </p:cBhvr>
                                    </p:animEffect>
                                    <p:set>
                                      <p:cBhvr>
                                        <p:cTn id="90" dur="1" fill="hold">
                                          <p:stCondLst>
                                            <p:cond delay="499"/>
                                          </p:stCondLst>
                                        </p:cTn>
                                        <p:tgtEl>
                                          <p:spTgt spid="10284"/>
                                        </p:tgtEl>
                                        <p:attrNameLst>
                                          <p:attrName>style.visibility</p:attrName>
                                        </p:attrNameLst>
                                      </p:cBhvr>
                                      <p:to>
                                        <p:strVal val="hidden"/>
                                      </p:to>
                                    </p:set>
                                  </p:childTnLst>
                                </p:cTn>
                              </p:par>
                            </p:childTnLst>
                          </p:cTn>
                        </p:par>
                        <p:par>
                          <p:cTn id="91" fill="hold">
                            <p:stCondLst>
                              <p:cond delay="6500"/>
                            </p:stCondLst>
                            <p:childTnLst>
                              <p:par>
                                <p:cTn id="92" presetID="9" presetClass="entr" presetSubtype="0" fill="hold" nodeType="afterEffect">
                                  <p:stCondLst>
                                    <p:cond delay="0"/>
                                  </p:stCondLst>
                                  <p:childTnLst>
                                    <p:set>
                                      <p:cBhvr>
                                        <p:cTn id="93" dur="1" fill="hold">
                                          <p:stCondLst>
                                            <p:cond delay="0"/>
                                          </p:stCondLst>
                                        </p:cTn>
                                        <p:tgtEl>
                                          <p:spTgt spid="10276"/>
                                        </p:tgtEl>
                                        <p:attrNameLst>
                                          <p:attrName>style.visibility</p:attrName>
                                        </p:attrNameLst>
                                      </p:cBhvr>
                                      <p:to>
                                        <p:strVal val="visible"/>
                                      </p:to>
                                    </p:set>
                                    <p:animEffect transition="in" filter="dissolve">
                                      <p:cBhvr>
                                        <p:cTn id="94" dur="500"/>
                                        <p:tgtEl>
                                          <p:spTgt spid="10276"/>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7000"/>
                            </p:stCondLst>
                            <p:childTnLst>
                              <p:par>
                                <p:cTn id="96" presetID="53" presetClass="exit" presetSubtype="16" fill="hold" nodeType="afterEffect">
                                  <p:stCondLst>
                                    <p:cond delay="0"/>
                                  </p:stCondLst>
                                  <p:childTnLst>
                                    <p:anim calcmode="lin" valueType="num">
                                      <p:cBhvr>
                                        <p:cTn id="97" dur="500"/>
                                        <p:tgtEl>
                                          <p:spTgt spid="10276"/>
                                        </p:tgtEl>
                                        <p:attrNameLst>
                                          <p:attrName>ppt_w</p:attrName>
                                        </p:attrNameLst>
                                      </p:cBhvr>
                                      <p:tavLst>
                                        <p:tav tm="0">
                                          <p:val>
                                            <p:strVal val="ppt_w"/>
                                          </p:val>
                                        </p:tav>
                                        <p:tav tm="100000">
                                          <p:val>
                                            <p:fltVal val="0"/>
                                          </p:val>
                                        </p:tav>
                                      </p:tavLst>
                                    </p:anim>
                                    <p:anim calcmode="lin" valueType="num">
                                      <p:cBhvr>
                                        <p:cTn id="98" dur="500"/>
                                        <p:tgtEl>
                                          <p:spTgt spid="10276"/>
                                        </p:tgtEl>
                                        <p:attrNameLst>
                                          <p:attrName>ppt_h</p:attrName>
                                        </p:attrNameLst>
                                      </p:cBhvr>
                                      <p:tavLst>
                                        <p:tav tm="0">
                                          <p:val>
                                            <p:strVal val="ppt_h"/>
                                          </p:val>
                                        </p:tav>
                                        <p:tav tm="100000">
                                          <p:val>
                                            <p:fltVal val="0"/>
                                          </p:val>
                                        </p:tav>
                                      </p:tavLst>
                                    </p:anim>
                                    <p:animEffect transition="out" filter="fade">
                                      <p:cBhvr>
                                        <p:cTn id="99" dur="500"/>
                                        <p:tgtEl>
                                          <p:spTgt spid="10276"/>
                                        </p:tgtEl>
                                      </p:cBhvr>
                                    </p:animEffect>
                                    <p:set>
                                      <p:cBhvr>
                                        <p:cTn id="100" dur="1" fill="hold">
                                          <p:stCondLst>
                                            <p:cond delay="499"/>
                                          </p:stCondLst>
                                        </p:cTn>
                                        <p:tgtEl>
                                          <p:spTgt spid="10276"/>
                                        </p:tgtEl>
                                        <p:attrNameLst>
                                          <p:attrName>style.visibility</p:attrName>
                                        </p:attrNameLst>
                                      </p:cBhvr>
                                      <p:to>
                                        <p:strVal val="hidden"/>
                                      </p:to>
                                    </p:set>
                                  </p:childTnLst>
                                </p:cTn>
                              </p:par>
                            </p:childTnLst>
                          </p:cTn>
                        </p:par>
                        <p:par>
                          <p:cTn id="101" fill="hold">
                            <p:stCondLst>
                              <p:cond delay="7500"/>
                            </p:stCondLst>
                            <p:childTnLst>
                              <p:par>
                                <p:cTn id="102" presetID="9" presetClass="entr" presetSubtype="0" fill="hold" nodeType="afterEffect">
                                  <p:stCondLst>
                                    <p:cond delay="0"/>
                                  </p:stCondLst>
                                  <p:childTnLst>
                                    <p:set>
                                      <p:cBhvr>
                                        <p:cTn id="103" dur="1" fill="hold">
                                          <p:stCondLst>
                                            <p:cond delay="0"/>
                                          </p:stCondLst>
                                        </p:cTn>
                                        <p:tgtEl>
                                          <p:spTgt spid="10275"/>
                                        </p:tgtEl>
                                        <p:attrNameLst>
                                          <p:attrName>style.visibility</p:attrName>
                                        </p:attrNameLst>
                                      </p:cBhvr>
                                      <p:to>
                                        <p:strVal val="visible"/>
                                      </p:to>
                                    </p:set>
                                    <p:animEffect transition="in" filter="dissolve">
                                      <p:cBhvr>
                                        <p:cTn id="104" dur="500"/>
                                        <p:tgtEl>
                                          <p:spTgt spid="10275"/>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8000"/>
                            </p:stCondLst>
                            <p:childTnLst>
                              <p:par>
                                <p:cTn id="106" presetID="53" presetClass="exit" presetSubtype="16" fill="hold" nodeType="afterEffect">
                                  <p:stCondLst>
                                    <p:cond delay="0"/>
                                  </p:stCondLst>
                                  <p:childTnLst>
                                    <p:anim calcmode="lin" valueType="num">
                                      <p:cBhvr>
                                        <p:cTn id="107" dur="500"/>
                                        <p:tgtEl>
                                          <p:spTgt spid="10275"/>
                                        </p:tgtEl>
                                        <p:attrNameLst>
                                          <p:attrName>ppt_w</p:attrName>
                                        </p:attrNameLst>
                                      </p:cBhvr>
                                      <p:tavLst>
                                        <p:tav tm="0">
                                          <p:val>
                                            <p:strVal val="ppt_w"/>
                                          </p:val>
                                        </p:tav>
                                        <p:tav tm="100000">
                                          <p:val>
                                            <p:fltVal val="0"/>
                                          </p:val>
                                        </p:tav>
                                      </p:tavLst>
                                    </p:anim>
                                    <p:anim calcmode="lin" valueType="num">
                                      <p:cBhvr>
                                        <p:cTn id="108" dur="500"/>
                                        <p:tgtEl>
                                          <p:spTgt spid="10275"/>
                                        </p:tgtEl>
                                        <p:attrNameLst>
                                          <p:attrName>ppt_h</p:attrName>
                                        </p:attrNameLst>
                                      </p:cBhvr>
                                      <p:tavLst>
                                        <p:tav tm="0">
                                          <p:val>
                                            <p:strVal val="ppt_h"/>
                                          </p:val>
                                        </p:tav>
                                        <p:tav tm="100000">
                                          <p:val>
                                            <p:fltVal val="0"/>
                                          </p:val>
                                        </p:tav>
                                      </p:tavLst>
                                    </p:anim>
                                    <p:animEffect transition="out" filter="fade">
                                      <p:cBhvr>
                                        <p:cTn id="109" dur="500"/>
                                        <p:tgtEl>
                                          <p:spTgt spid="10275"/>
                                        </p:tgtEl>
                                      </p:cBhvr>
                                    </p:animEffect>
                                    <p:set>
                                      <p:cBhvr>
                                        <p:cTn id="110" dur="1" fill="hold">
                                          <p:stCondLst>
                                            <p:cond delay="499"/>
                                          </p:stCondLst>
                                        </p:cTn>
                                        <p:tgtEl>
                                          <p:spTgt spid="10275"/>
                                        </p:tgtEl>
                                        <p:attrNameLst>
                                          <p:attrName>style.visibility</p:attrName>
                                        </p:attrNameLst>
                                      </p:cBhvr>
                                      <p:to>
                                        <p:strVal val="hidden"/>
                                      </p:to>
                                    </p:set>
                                  </p:childTnLst>
                                </p:cTn>
                              </p:par>
                            </p:childTnLst>
                          </p:cTn>
                        </p:par>
                        <p:par>
                          <p:cTn id="111" fill="hold">
                            <p:stCondLst>
                              <p:cond delay="8500"/>
                            </p:stCondLst>
                            <p:childTnLst>
                              <p:par>
                                <p:cTn id="112" presetID="9" presetClass="entr" presetSubtype="0" fill="hold" nodeType="afterEffect">
                                  <p:stCondLst>
                                    <p:cond delay="0"/>
                                  </p:stCondLst>
                                  <p:childTnLst>
                                    <p:set>
                                      <p:cBhvr>
                                        <p:cTn id="113" dur="1" fill="hold">
                                          <p:stCondLst>
                                            <p:cond delay="0"/>
                                          </p:stCondLst>
                                        </p:cTn>
                                        <p:tgtEl>
                                          <p:spTgt spid="10274"/>
                                        </p:tgtEl>
                                        <p:attrNameLst>
                                          <p:attrName>style.visibility</p:attrName>
                                        </p:attrNameLst>
                                      </p:cBhvr>
                                      <p:to>
                                        <p:strVal val="visible"/>
                                      </p:to>
                                    </p:set>
                                    <p:animEffect transition="in" filter="dissolve">
                                      <p:cBhvr>
                                        <p:cTn id="114" dur="500"/>
                                        <p:tgtEl>
                                          <p:spTgt spid="10274"/>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9000"/>
                            </p:stCondLst>
                            <p:childTnLst>
                              <p:par>
                                <p:cTn id="116" presetID="53" presetClass="exit" presetSubtype="16" fill="hold" nodeType="afterEffect">
                                  <p:stCondLst>
                                    <p:cond delay="0"/>
                                  </p:stCondLst>
                                  <p:childTnLst>
                                    <p:anim calcmode="lin" valueType="num">
                                      <p:cBhvr>
                                        <p:cTn id="117" dur="500"/>
                                        <p:tgtEl>
                                          <p:spTgt spid="10274"/>
                                        </p:tgtEl>
                                        <p:attrNameLst>
                                          <p:attrName>ppt_w</p:attrName>
                                        </p:attrNameLst>
                                      </p:cBhvr>
                                      <p:tavLst>
                                        <p:tav tm="0">
                                          <p:val>
                                            <p:strVal val="ppt_w"/>
                                          </p:val>
                                        </p:tav>
                                        <p:tav tm="100000">
                                          <p:val>
                                            <p:fltVal val="0"/>
                                          </p:val>
                                        </p:tav>
                                      </p:tavLst>
                                    </p:anim>
                                    <p:anim calcmode="lin" valueType="num">
                                      <p:cBhvr>
                                        <p:cTn id="118" dur="500"/>
                                        <p:tgtEl>
                                          <p:spTgt spid="10274"/>
                                        </p:tgtEl>
                                        <p:attrNameLst>
                                          <p:attrName>ppt_h</p:attrName>
                                        </p:attrNameLst>
                                      </p:cBhvr>
                                      <p:tavLst>
                                        <p:tav tm="0">
                                          <p:val>
                                            <p:strVal val="ppt_h"/>
                                          </p:val>
                                        </p:tav>
                                        <p:tav tm="100000">
                                          <p:val>
                                            <p:fltVal val="0"/>
                                          </p:val>
                                        </p:tav>
                                      </p:tavLst>
                                    </p:anim>
                                    <p:animEffect transition="out" filter="fade">
                                      <p:cBhvr>
                                        <p:cTn id="119" dur="500"/>
                                        <p:tgtEl>
                                          <p:spTgt spid="10274"/>
                                        </p:tgtEl>
                                      </p:cBhvr>
                                    </p:animEffect>
                                    <p:set>
                                      <p:cBhvr>
                                        <p:cTn id="120" dur="1" fill="hold">
                                          <p:stCondLst>
                                            <p:cond delay="499"/>
                                          </p:stCondLst>
                                        </p:cTn>
                                        <p:tgtEl>
                                          <p:spTgt spid="10274"/>
                                        </p:tgtEl>
                                        <p:attrNameLst>
                                          <p:attrName>style.visibility</p:attrName>
                                        </p:attrNameLst>
                                      </p:cBhvr>
                                      <p:to>
                                        <p:strVal val="hidden"/>
                                      </p:to>
                                    </p:set>
                                  </p:childTnLst>
                                </p:cTn>
                              </p:par>
                            </p:childTnLst>
                          </p:cTn>
                        </p:par>
                        <p:par>
                          <p:cTn id="121" fill="hold">
                            <p:stCondLst>
                              <p:cond delay="9500"/>
                            </p:stCondLst>
                            <p:childTnLst>
                              <p:par>
                                <p:cTn id="122" presetID="9" presetClass="entr" presetSubtype="0" fill="hold" nodeType="afterEffect">
                                  <p:stCondLst>
                                    <p:cond delay="0"/>
                                  </p:stCondLst>
                                  <p:childTnLst>
                                    <p:set>
                                      <p:cBhvr>
                                        <p:cTn id="123" dur="1" fill="hold">
                                          <p:stCondLst>
                                            <p:cond delay="0"/>
                                          </p:stCondLst>
                                        </p:cTn>
                                        <p:tgtEl>
                                          <p:spTgt spid="10273"/>
                                        </p:tgtEl>
                                        <p:attrNameLst>
                                          <p:attrName>style.visibility</p:attrName>
                                        </p:attrNameLst>
                                      </p:cBhvr>
                                      <p:to>
                                        <p:strVal val="visible"/>
                                      </p:to>
                                    </p:set>
                                    <p:animEffect transition="in" filter="dissolve">
                                      <p:cBhvr>
                                        <p:cTn id="124" dur="500"/>
                                        <p:tgtEl>
                                          <p:spTgt spid="10273"/>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10000"/>
                            </p:stCondLst>
                            <p:childTnLst>
                              <p:par>
                                <p:cTn id="126" presetID="53" presetClass="exit" presetSubtype="16" fill="hold" nodeType="afterEffect">
                                  <p:stCondLst>
                                    <p:cond delay="0"/>
                                  </p:stCondLst>
                                  <p:childTnLst>
                                    <p:anim calcmode="lin" valueType="num">
                                      <p:cBhvr>
                                        <p:cTn id="127" dur="500"/>
                                        <p:tgtEl>
                                          <p:spTgt spid="10273"/>
                                        </p:tgtEl>
                                        <p:attrNameLst>
                                          <p:attrName>ppt_w</p:attrName>
                                        </p:attrNameLst>
                                      </p:cBhvr>
                                      <p:tavLst>
                                        <p:tav tm="0">
                                          <p:val>
                                            <p:strVal val="ppt_w"/>
                                          </p:val>
                                        </p:tav>
                                        <p:tav tm="100000">
                                          <p:val>
                                            <p:fltVal val="0"/>
                                          </p:val>
                                        </p:tav>
                                      </p:tavLst>
                                    </p:anim>
                                    <p:anim calcmode="lin" valueType="num">
                                      <p:cBhvr>
                                        <p:cTn id="128" dur="500"/>
                                        <p:tgtEl>
                                          <p:spTgt spid="10273"/>
                                        </p:tgtEl>
                                        <p:attrNameLst>
                                          <p:attrName>ppt_h</p:attrName>
                                        </p:attrNameLst>
                                      </p:cBhvr>
                                      <p:tavLst>
                                        <p:tav tm="0">
                                          <p:val>
                                            <p:strVal val="ppt_h"/>
                                          </p:val>
                                        </p:tav>
                                        <p:tav tm="100000">
                                          <p:val>
                                            <p:fltVal val="0"/>
                                          </p:val>
                                        </p:tav>
                                      </p:tavLst>
                                    </p:anim>
                                    <p:animEffect transition="out" filter="fade">
                                      <p:cBhvr>
                                        <p:cTn id="129" dur="500"/>
                                        <p:tgtEl>
                                          <p:spTgt spid="10273"/>
                                        </p:tgtEl>
                                      </p:cBhvr>
                                    </p:animEffect>
                                    <p:set>
                                      <p:cBhvr>
                                        <p:cTn id="130" dur="1" fill="hold">
                                          <p:stCondLst>
                                            <p:cond delay="499"/>
                                          </p:stCondLst>
                                        </p:cTn>
                                        <p:tgtEl>
                                          <p:spTgt spid="10273"/>
                                        </p:tgtEl>
                                        <p:attrNameLst>
                                          <p:attrName>style.visibility</p:attrName>
                                        </p:attrNameLst>
                                      </p:cBhvr>
                                      <p:to>
                                        <p:strVal val="hidden"/>
                                      </p:to>
                                    </p:set>
                                  </p:childTnLst>
                                </p:cTn>
                              </p:par>
                            </p:childTnLst>
                          </p:cTn>
                        </p:par>
                        <p:par>
                          <p:cTn id="131" fill="hold">
                            <p:stCondLst>
                              <p:cond delay="10500"/>
                            </p:stCondLst>
                            <p:childTnLst>
                              <p:par>
                                <p:cTn id="132" presetID="9" presetClass="entr" presetSubtype="0" fill="hold" nodeType="afterEffect">
                                  <p:stCondLst>
                                    <p:cond delay="0"/>
                                  </p:stCondLst>
                                  <p:childTnLst>
                                    <p:set>
                                      <p:cBhvr>
                                        <p:cTn id="133" dur="1" fill="hold">
                                          <p:stCondLst>
                                            <p:cond delay="0"/>
                                          </p:stCondLst>
                                        </p:cTn>
                                        <p:tgtEl>
                                          <p:spTgt spid="10272"/>
                                        </p:tgtEl>
                                        <p:attrNameLst>
                                          <p:attrName>style.visibility</p:attrName>
                                        </p:attrNameLst>
                                      </p:cBhvr>
                                      <p:to>
                                        <p:strVal val="visible"/>
                                      </p:to>
                                    </p:set>
                                    <p:animEffect transition="in" filter="dissolve">
                                      <p:cBhvr>
                                        <p:cTn id="134" dur="500"/>
                                        <p:tgtEl>
                                          <p:spTgt spid="10272"/>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11000"/>
                            </p:stCondLst>
                            <p:childTnLst>
                              <p:par>
                                <p:cTn id="136" presetID="53" presetClass="exit" presetSubtype="16" fill="hold" nodeType="afterEffect">
                                  <p:stCondLst>
                                    <p:cond delay="0"/>
                                  </p:stCondLst>
                                  <p:childTnLst>
                                    <p:anim calcmode="lin" valueType="num">
                                      <p:cBhvr>
                                        <p:cTn id="137" dur="500"/>
                                        <p:tgtEl>
                                          <p:spTgt spid="10272"/>
                                        </p:tgtEl>
                                        <p:attrNameLst>
                                          <p:attrName>ppt_w</p:attrName>
                                        </p:attrNameLst>
                                      </p:cBhvr>
                                      <p:tavLst>
                                        <p:tav tm="0">
                                          <p:val>
                                            <p:strVal val="ppt_w"/>
                                          </p:val>
                                        </p:tav>
                                        <p:tav tm="100000">
                                          <p:val>
                                            <p:fltVal val="0"/>
                                          </p:val>
                                        </p:tav>
                                      </p:tavLst>
                                    </p:anim>
                                    <p:anim calcmode="lin" valueType="num">
                                      <p:cBhvr>
                                        <p:cTn id="138" dur="500"/>
                                        <p:tgtEl>
                                          <p:spTgt spid="10272"/>
                                        </p:tgtEl>
                                        <p:attrNameLst>
                                          <p:attrName>ppt_h</p:attrName>
                                        </p:attrNameLst>
                                      </p:cBhvr>
                                      <p:tavLst>
                                        <p:tav tm="0">
                                          <p:val>
                                            <p:strVal val="ppt_h"/>
                                          </p:val>
                                        </p:tav>
                                        <p:tav tm="100000">
                                          <p:val>
                                            <p:fltVal val="0"/>
                                          </p:val>
                                        </p:tav>
                                      </p:tavLst>
                                    </p:anim>
                                    <p:animEffect transition="out" filter="fade">
                                      <p:cBhvr>
                                        <p:cTn id="139" dur="500"/>
                                        <p:tgtEl>
                                          <p:spTgt spid="10272"/>
                                        </p:tgtEl>
                                      </p:cBhvr>
                                    </p:animEffect>
                                    <p:set>
                                      <p:cBhvr>
                                        <p:cTn id="140" dur="1" fill="hold">
                                          <p:stCondLst>
                                            <p:cond delay="499"/>
                                          </p:stCondLst>
                                        </p:cTn>
                                        <p:tgtEl>
                                          <p:spTgt spid="10272"/>
                                        </p:tgtEl>
                                        <p:attrNameLst>
                                          <p:attrName>style.visibility</p:attrName>
                                        </p:attrNameLst>
                                      </p:cBhvr>
                                      <p:to>
                                        <p:strVal val="hidden"/>
                                      </p:to>
                                    </p:set>
                                  </p:childTnLst>
                                </p:cTn>
                              </p:par>
                            </p:childTnLst>
                          </p:cTn>
                        </p:par>
                        <p:par>
                          <p:cTn id="141" fill="hold">
                            <p:stCondLst>
                              <p:cond delay="11500"/>
                            </p:stCondLst>
                            <p:childTnLst>
                              <p:par>
                                <p:cTn id="142" presetID="9" presetClass="entr" presetSubtype="0" fill="hold" nodeType="afterEffect">
                                  <p:stCondLst>
                                    <p:cond delay="0"/>
                                  </p:stCondLst>
                                  <p:childTnLst>
                                    <p:set>
                                      <p:cBhvr>
                                        <p:cTn id="143" dur="1" fill="hold">
                                          <p:stCondLst>
                                            <p:cond delay="0"/>
                                          </p:stCondLst>
                                        </p:cTn>
                                        <p:tgtEl>
                                          <p:spTgt spid="10271"/>
                                        </p:tgtEl>
                                        <p:attrNameLst>
                                          <p:attrName>style.visibility</p:attrName>
                                        </p:attrNameLst>
                                      </p:cBhvr>
                                      <p:to>
                                        <p:strVal val="visible"/>
                                      </p:to>
                                    </p:set>
                                    <p:animEffect transition="in" filter="dissolve">
                                      <p:cBhvr>
                                        <p:cTn id="144" dur="500"/>
                                        <p:tgtEl>
                                          <p:spTgt spid="10271"/>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12000"/>
                            </p:stCondLst>
                            <p:childTnLst>
                              <p:par>
                                <p:cTn id="146" presetID="53" presetClass="exit" presetSubtype="16" fill="hold" nodeType="afterEffect">
                                  <p:stCondLst>
                                    <p:cond delay="0"/>
                                  </p:stCondLst>
                                  <p:childTnLst>
                                    <p:anim calcmode="lin" valueType="num">
                                      <p:cBhvr>
                                        <p:cTn id="147" dur="500"/>
                                        <p:tgtEl>
                                          <p:spTgt spid="10271"/>
                                        </p:tgtEl>
                                        <p:attrNameLst>
                                          <p:attrName>ppt_w</p:attrName>
                                        </p:attrNameLst>
                                      </p:cBhvr>
                                      <p:tavLst>
                                        <p:tav tm="0">
                                          <p:val>
                                            <p:strVal val="ppt_w"/>
                                          </p:val>
                                        </p:tav>
                                        <p:tav tm="100000">
                                          <p:val>
                                            <p:fltVal val="0"/>
                                          </p:val>
                                        </p:tav>
                                      </p:tavLst>
                                    </p:anim>
                                    <p:anim calcmode="lin" valueType="num">
                                      <p:cBhvr>
                                        <p:cTn id="148" dur="500"/>
                                        <p:tgtEl>
                                          <p:spTgt spid="10271"/>
                                        </p:tgtEl>
                                        <p:attrNameLst>
                                          <p:attrName>ppt_h</p:attrName>
                                        </p:attrNameLst>
                                      </p:cBhvr>
                                      <p:tavLst>
                                        <p:tav tm="0">
                                          <p:val>
                                            <p:strVal val="ppt_h"/>
                                          </p:val>
                                        </p:tav>
                                        <p:tav tm="100000">
                                          <p:val>
                                            <p:fltVal val="0"/>
                                          </p:val>
                                        </p:tav>
                                      </p:tavLst>
                                    </p:anim>
                                    <p:animEffect transition="out" filter="fade">
                                      <p:cBhvr>
                                        <p:cTn id="149" dur="500"/>
                                        <p:tgtEl>
                                          <p:spTgt spid="10271"/>
                                        </p:tgtEl>
                                      </p:cBhvr>
                                    </p:animEffect>
                                    <p:set>
                                      <p:cBhvr>
                                        <p:cTn id="150" dur="1" fill="hold">
                                          <p:stCondLst>
                                            <p:cond delay="499"/>
                                          </p:stCondLst>
                                        </p:cTn>
                                        <p:tgtEl>
                                          <p:spTgt spid="10271"/>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27"/>
                                        </p:tgtEl>
                                        <p:attrNameLst>
                                          <p:attrName>style.visibility</p:attrName>
                                        </p:attrNameLst>
                                      </p:cBhvr>
                                      <p:to>
                                        <p:strVal val="visible"/>
                                      </p:to>
                                    </p:set>
                                    <p:anim calcmode="lin" valueType="num">
                                      <p:cBhvr>
                                        <p:cTn id="153" dur="500" fill="hold"/>
                                        <p:tgtEl>
                                          <p:spTgt spid="27"/>
                                        </p:tgtEl>
                                        <p:attrNameLst>
                                          <p:attrName>ppt_w</p:attrName>
                                        </p:attrNameLst>
                                      </p:cBhvr>
                                      <p:tavLst>
                                        <p:tav tm="0">
                                          <p:val>
                                            <p:fltVal val="0"/>
                                          </p:val>
                                        </p:tav>
                                        <p:tav tm="100000">
                                          <p:val>
                                            <p:strVal val="#ppt_w"/>
                                          </p:val>
                                        </p:tav>
                                      </p:tavLst>
                                    </p:anim>
                                    <p:anim calcmode="lin" valueType="num">
                                      <p:cBhvr>
                                        <p:cTn id="154" dur="500" fill="hold"/>
                                        <p:tgtEl>
                                          <p:spTgt spid="27"/>
                                        </p:tgtEl>
                                        <p:attrNameLst>
                                          <p:attrName>ppt_h</p:attrName>
                                        </p:attrNameLst>
                                      </p:cBhvr>
                                      <p:tavLst>
                                        <p:tav tm="0">
                                          <p:val>
                                            <p:fltVal val="0"/>
                                          </p:val>
                                        </p:tav>
                                        <p:tav tm="100000">
                                          <p:val>
                                            <p:strVal val="#ppt_h"/>
                                          </p:val>
                                        </p:tav>
                                      </p:tavLst>
                                    </p:anim>
                                    <p:animEffect transition="in" filter="fade">
                                      <p:cBhvr>
                                        <p:cTn id="155" dur="500"/>
                                        <p:tgtEl>
                                          <p:spTgt spid="27"/>
                                        </p:tgtEl>
                                      </p:cBhvr>
                                    </p:animEffect>
                                  </p:childTnLst>
                                  <p:subTnLst>
                                    <p:audio>
                                      <p:cMediaNode>
                                        <p:cTn display="0" masterRel="sameClick">
                                          <p:stCondLst>
                                            <p:cond evt="begin" delay="0">
                                              <p:tn val="151"/>
                                            </p:cond>
                                          </p:stCondLst>
                                          <p:endCondLst>
                                            <p:cond evt="onStopAudio" delay="0">
                                              <p:tgtEl>
                                                <p:sldTgt/>
                                              </p:tgtEl>
                                            </p:cond>
                                          </p:endCondLst>
                                        </p:cTn>
                                        <p:tgtEl>
                                          <p:sndTgt r:embed="rId7" name="chimes.wav"/>
                                        </p:tgtEl>
                                      </p:cMediaNode>
                                    </p:audio>
                                  </p:subTnLst>
                                </p:cTn>
                              </p:par>
                            </p:childTnLst>
                          </p:cTn>
                        </p:par>
                      </p:childTnLst>
                    </p:cTn>
                  </p:par>
                  <p:par>
                    <p:cTn id="156" fill="hold">
                      <p:stCondLst>
                        <p:cond delay="indefinite"/>
                      </p:stCondLst>
                      <p:childTnLst>
                        <p:par>
                          <p:cTn id="157" fill="hold">
                            <p:stCondLst>
                              <p:cond delay="0"/>
                            </p:stCondLst>
                            <p:childTnLst>
                              <p:par>
                                <p:cTn id="158" presetID="2" presetClass="exit" presetSubtype="2" fill="hold" nodeType="clickEffect">
                                  <p:stCondLst>
                                    <p:cond delay="0"/>
                                  </p:stCondLst>
                                  <p:childTnLst>
                                    <p:anim calcmode="lin" valueType="num">
                                      <p:cBhvr additive="base">
                                        <p:cTn id="159" dur="500"/>
                                        <p:tgtEl>
                                          <p:spTgt spid="27"/>
                                        </p:tgtEl>
                                        <p:attrNameLst>
                                          <p:attrName>ppt_x</p:attrName>
                                        </p:attrNameLst>
                                      </p:cBhvr>
                                      <p:tavLst>
                                        <p:tav tm="0">
                                          <p:val>
                                            <p:strVal val="ppt_x"/>
                                          </p:val>
                                        </p:tav>
                                        <p:tav tm="100000">
                                          <p:val>
                                            <p:strVal val="1+ppt_w/2"/>
                                          </p:val>
                                        </p:tav>
                                      </p:tavLst>
                                    </p:anim>
                                    <p:anim calcmode="lin" valueType="num">
                                      <p:cBhvr additive="base">
                                        <p:cTn id="160" dur="500"/>
                                        <p:tgtEl>
                                          <p:spTgt spid="27"/>
                                        </p:tgtEl>
                                        <p:attrNameLst>
                                          <p:attrName>ppt_y</p:attrName>
                                        </p:attrNameLst>
                                      </p:cBhvr>
                                      <p:tavLst>
                                        <p:tav tm="0">
                                          <p:val>
                                            <p:strVal val="ppt_y"/>
                                          </p:val>
                                        </p:tav>
                                        <p:tav tm="100000">
                                          <p:val>
                                            <p:strVal val="ppt_y"/>
                                          </p:val>
                                        </p:tav>
                                      </p:tavLst>
                                    </p:anim>
                                    <p:set>
                                      <p:cBhvr>
                                        <p:cTn id="161" dur="1" fill="hold">
                                          <p:stCondLst>
                                            <p:cond delay="499"/>
                                          </p:stCondLst>
                                        </p:cTn>
                                        <p:tgtEl>
                                          <p:spTgt spid="27"/>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3" presetClass="emph" presetSubtype="0" fill="hold" grpId="1" nodeType="clickEffect">
                                  <p:stCondLst>
                                    <p:cond delay="0"/>
                                  </p:stCondLst>
                                  <p:iterate type="lt">
                                    <p:tmPct val="0"/>
                                  </p:iterate>
                                  <p:childTnLst>
                                    <p:animClr clrSpc="hsl" dir="cw">
                                      <p:cBhvr override="childStyle">
                                        <p:cTn id="165" dur="500" fill="hold"/>
                                        <p:tgtEl>
                                          <p:spTgt spid="3"/>
                                        </p:tgtEl>
                                        <p:attrNameLst>
                                          <p:attrName>style.color</p:attrName>
                                        </p:attrNameLst>
                                      </p:cBhvr>
                                      <p:by>
                                        <p:hsl h="10842353" s="0" l="0"/>
                                      </p:by>
                                    </p:animClr>
                                    <p:animClr clrSpc="hsl" dir="cw">
                                      <p:cBhvr>
                                        <p:cTn id="166" dur="500" fill="hold"/>
                                        <p:tgtEl>
                                          <p:spTgt spid="3"/>
                                        </p:tgtEl>
                                        <p:attrNameLst>
                                          <p:attrName>fillcolor</p:attrName>
                                        </p:attrNameLst>
                                      </p:cBhvr>
                                      <p:by>
                                        <p:hsl h="10842353" s="0" l="0"/>
                                      </p:by>
                                    </p:animClr>
                                    <p:animClr clrSpc="hsl" dir="cw">
                                      <p:cBhvr>
                                        <p:cTn id="167" dur="500" fill="hold"/>
                                        <p:tgtEl>
                                          <p:spTgt spid="3"/>
                                        </p:tgtEl>
                                        <p:attrNameLst>
                                          <p:attrName>stroke.color</p:attrName>
                                        </p:attrNameLst>
                                      </p:cBhvr>
                                      <p:by>
                                        <p:hsl h="10842353" s="0" l="0"/>
                                      </p:by>
                                    </p:animClr>
                                    <p:set>
                                      <p:cBhvr>
                                        <p:cTn id="168" dur="500" fill="hold"/>
                                        <p:tgtEl>
                                          <p:spTgt spid="3"/>
                                        </p:tgtEl>
                                        <p:attrNameLst>
                                          <p:attrName>fill.type</p:attrName>
                                        </p:attrNameLst>
                                      </p:cBhvr>
                                      <p:to>
                                        <p:strVal val="solid"/>
                                      </p:to>
                                    </p:set>
                                  </p:childTnLst>
                                  <p:subTnLst>
                                    <p:audio>
                                      <p:cMediaNode>
                                        <p:cTn display="0" masterRel="sameClick">
                                          <p:stCondLst>
                                            <p:cond evt="begin" delay="0">
                                              <p:tn val="164"/>
                                            </p:cond>
                                          </p:stCondLst>
                                          <p:endCondLst>
                                            <p:cond evt="onStopAudio" delay="0">
                                              <p:tgtEl>
                                                <p:sldTgt/>
                                              </p:tgtEl>
                                            </p:cond>
                                          </p:endCondLst>
                                        </p:cTn>
                                        <p:tgtEl>
                                          <p:sndTgt r:embed="rId8" name="FELIZ2.WAV"/>
                                        </p:tgtEl>
                                      </p:cMediaNode>
                                    </p:audio>
                                  </p:subTnLst>
                                </p:cTn>
                              </p:par>
                              <p:par>
                                <p:cTn id="169" presetID="34" presetClass="emph" presetSubtype="0" fill="hold" grpId="0" nodeType="withEffect">
                                  <p:stCondLst>
                                    <p:cond delay="0"/>
                                  </p:stCondLst>
                                  <p:iterate type="lt">
                                    <p:tmPct val="10000"/>
                                  </p:iterate>
                                  <p:childTnLst>
                                    <p:animMotion origin="layout" path="M 0.0 0.0 L 0.0 -0.07213" pathEditMode="relative">
                                      <p:cBhvr>
                                        <p:cTn id="170" dur="250" accel="50000" decel="50000" autoRev="1" fill="hold">
                                          <p:stCondLst>
                                            <p:cond delay="0"/>
                                          </p:stCondLst>
                                        </p:cTn>
                                        <p:tgtEl>
                                          <p:spTgt spid="3"/>
                                        </p:tgtEl>
                                        <p:attrNameLst>
                                          <p:attrName>ppt_x</p:attrName>
                                          <p:attrName>ppt_y</p:attrName>
                                        </p:attrNameLst>
                                      </p:cBhvr>
                                    </p:animMotion>
                                    <p:animRot by="1500000">
                                      <p:cBhvr>
                                        <p:cTn id="171" dur="125" fill="hold">
                                          <p:stCondLst>
                                            <p:cond delay="0"/>
                                          </p:stCondLst>
                                        </p:cTn>
                                        <p:tgtEl>
                                          <p:spTgt spid="3"/>
                                        </p:tgtEl>
                                        <p:attrNameLst>
                                          <p:attrName>r</p:attrName>
                                        </p:attrNameLst>
                                      </p:cBhvr>
                                    </p:animRot>
                                    <p:animRot by="-1500000">
                                      <p:cBhvr>
                                        <p:cTn id="172" dur="125" fill="hold">
                                          <p:stCondLst>
                                            <p:cond delay="125"/>
                                          </p:stCondLst>
                                        </p:cTn>
                                        <p:tgtEl>
                                          <p:spTgt spid="3"/>
                                        </p:tgtEl>
                                        <p:attrNameLst>
                                          <p:attrName>r</p:attrName>
                                        </p:attrNameLst>
                                      </p:cBhvr>
                                    </p:animRot>
                                    <p:animRot by="-1500000">
                                      <p:cBhvr>
                                        <p:cTn id="173" dur="125" fill="hold">
                                          <p:stCondLst>
                                            <p:cond delay="250"/>
                                          </p:stCondLst>
                                        </p:cTn>
                                        <p:tgtEl>
                                          <p:spTgt spid="3"/>
                                        </p:tgtEl>
                                        <p:attrNameLst>
                                          <p:attrName>r</p:attrName>
                                        </p:attrNameLst>
                                      </p:cBhvr>
                                    </p:animRot>
                                    <p:animRot by="1500000">
                                      <p:cBhvr>
                                        <p:cTn id="174" dur="125" fill="hold">
                                          <p:stCondLst>
                                            <p:cond delay="375"/>
                                          </p:stCondLst>
                                        </p:cTn>
                                        <p:tgtEl>
                                          <p:spTgt spid="3"/>
                                        </p:tgtEl>
                                        <p:attrNameLst>
                                          <p:attrName>r</p:attrName>
                                        </p:attrNameLst>
                                      </p:cBhvr>
                                    </p:animRot>
                                  </p:childTnLst>
                                  <p:subTnLst>
                                    <p:audio>
                                      <p:cMediaNode>
                                        <p:cTn display="0" masterRel="sameClick">
                                          <p:stCondLst>
                                            <p:cond evt="begin" delay="0">
                                              <p:tn val="169"/>
                                            </p:cond>
                                          </p:stCondLst>
                                          <p:endCondLst>
                                            <p:cond evt="onStopAudio" delay="0">
                                              <p:tgtEl>
                                                <p:sldTgt/>
                                              </p:tgtEl>
                                            </p:cond>
                                          </p:endCondLst>
                                        </p:cTn>
                                        <p:tgtEl>
                                          <p:sndTgt r:embed="rId8"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171" grpId="0" animBg="1"/>
      <p:bldP spid="617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7" name="AutoShape 51"/>
          <p:cNvSpPr/>
          <p:nvPr/>
        </p:nvSpPr>
        <p:spPr>
          <a:xfrm>
            <a:off x="1829693" y="1346597"/>
            <a:ext cx="3185219" cy="600075"/>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2025"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T</a:t>
            </a:r>
            <a:r>
              <a:rPr kumimoji="0" lang="en-US" altLang="en-US" sz="14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rong</a:t>
            </a:r>
            <a:r>
              <a:rPr kumimoji="0" lang="en-US" altLang="en-US" sz="2025"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 </a:t>
            </a:r>
            <a:r>
              <a:rPr kumimoji="0" lang="en-US" altLang="en-US" sz="14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các câu sau, câu nêu hoạt động là:: </a:t>
            </a:r>
            <a:endParaRPr kumimoji="0" lang="en-US" altLang="en-US" sz="1400" b="1"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grpSp>
        <p:nvGrpSpPr>
          <p:cNvPr id="12291" name="Group 51"/>
          <p:cNvGrpSpPr/>
          <p:nvPr/>
        </p:nvGrpSpPr>
        <p:grpSpPr>
          <a:xfrm>
            <a:off x="967979" y="650975"/>
            <a:ext cx="180380" cy="385762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uLnTx/>
                <a:uFillTx/>
                <a:latin typeface=".VnTime" pitchFamily="34" charset="0"/>
                <a:cs typeface="Arial"/>
                <a:sym typeface="Arial"/>
              </a:endParaRPr>
            </a:p>
          </p:txBody>
        </p:sp>
        <p:sp>
          <p:nvSpPr>
            <p:cNvPr id="12340"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glow rad="101600">
                    <a:srgbClr val="FFAB40">
                      <a:satMod val="175000"/>
                      <a:alpha val="40000"/>
                    </a:srgbClr>
                  </a:glow>
                </a:effectLst>
                <a:uLnTx/>
                <a:uFillTx/>
                <a:latin typeface=".VnTime" pitchFamily="34" charset="0"/>
                <a:cs typeface="Arial"/>
                <a:sym typeface="Arial"/>
              </a:endParaRPr>
            </a:p>
          </p:txBody>
        </p:sp>
      </p:grpSp>
      <p:sp>
        <p:nvSpPr>
          <p:cNvPr id="3" name="AutoShape 51"/>
          <p:cNvSpPr/>
          <p:nvPr/>
        </p:nvSpPr>
        <p:spPr>
          <a:xfrm>
            <a:off x="1840409" y="2150269"/>
            <a:ext cx="3174504" cy="378619"/>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Lan rất vui.</a:t>
            </a: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51013" y="2295824"/>
            <a:ext cx="333970" cy="197346"/>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65325" y="2170808"/>
            <a:ext cx="843855" cy="450949"/>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1208187" y="2211885"/>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2296" name="WordArt 226"/>
          <p:cNvSpPr>
            <a:spLocks noTextEdit="1"/>
          </p:cNvSpPr>
          <p:nvPr/>
        </p:nvSpPr>
        <p:spPr>
          <a:xfrm>
            <a:off x="1324274" y="2275285"/>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A</a:t>
            </a:r>
          </a:p>
        </p:txBody>
      </p:sp>
      <p:sp>
        <p:nvSpPr>
          <p:cNvPr id="4" name="AutoShape 51"/>
          <p:cNvSpPr/>
          <p:nvPr/>
        </p:nvSpPr>
        <p:spPr>
          <a:xfrm>
            <a:off x="1829693" y="2707481"/>
            <a:ext cx="3356669" cy="378619"/>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Lan nhảy dây.</a:t>
            </a:r>
            <a:endParaRPr kumimoji="0" lang="en-US" altLang="en-US" sz="1800" b="0"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40297" y="2853036"/>
            <a:ext cx="333970" cy="197346"/>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54610" y="2728021"/>
            <a:ext cx="843855" cy="45094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1197471" y="2769097"/>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2301" name="WordArt 226"/>
          <p:cNvSpPr>
            <a:spLocks noTextEdit="1"/>
          </p:cNvSpPr>
          <p:nvPr/>
        </p:nvSpPr>
        <p:spPr>
          <a:xfrm>
            <a:off x="1313558" y="2832497"/>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b</a:t>
            </a:r>
          </a:p>
        </p:txBody>
      </p:sp>
      <p:sp>
        <p:nvSpPr>
          <p:cNvPr id="9" name="AutoShape 51"/>
          <p:cNvSpPr/>
          <p:nvPr/>
        </p:nvSpPr>
        <p:spPr>
          <a:xfrm>
            <a:off x="1829693" y="3264694"/>
            <a:ext cx="3056632" cy="378619"/>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Chiếc váy này đẹp quá ! </a:t>
            </a: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pic>
        <p:nvPicPr>
          <p:cNvPr id="1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40297" y="3410249"/>
            <a:ext cx="333970" cy="197346"/>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54610" y="3285233"/>
            <a:ext cx="843855" cy="450949"/>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11" name="cached_combo42.wav"/>
            </a:hlinkHover>
          </p:cNvPr>
          <p:cNvSpPr/>
          <p:nvPr/>
        </p:nvSpPr>
        <p:spPr>
          <a:xfrm>
            <a:off x="1197471" y="3326310"/>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2306" name="WordArt 226"/>
          <p:cNvSpPr>
            <a:spLocks noTextEdit="1"/>
          </p:cNvSpPr>
          <p:nvPr/>
        </p:nvSpPr>
        <p:spPr>
          <a:xfrm>
            <a:off x="1313558" y="3389710"/>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c</a:t>
            </a:r>
          </a:p>
        </p:txBody>
      </p:sp>
      <p:sp>
        <p:nvSpPr>
          <p:cNvPr id="16" name="AutoShape 51"/>
          <p:cNvSpPr>
            <a:spLocks noChangeArrowheads="1"/>
          </p:cNvSpPr>
          <p:nvPr/>
        </p:nvSpPr>
        <p:spPr bwMode="auto">
          <a:xfrm>
            <a:off x="1829694" y="3821906"/>
            <a:ext cx="2837855" cy="378619"/>
          </a:xfrm>
          <a:prstGeom prst="roundRect">
            <a:avLst>
              <a:gd name="adj" fmla="val 16667"/>
            </a:avLst>
          </a:prstGeom>
          <a:solidFill>
            <a:srgbClr val="7030A0"/>
          </a:solidFill>
          <a:ln w="9525">
            <a:noFill/>
            <a:round/>
          </a:ln>
        </p:spPr>
        <p:txBody>
          <a:bodyPr wrap="none" anchor="ctr"/>
          <a:lstStyle/>
          <a:p>
            <a:pPr marL="0" marR="0" lvl="0" indent="0" algn="ctr" defTabSz="914400" rtl="0" eaLnBrk="1" fontAlgn="base" latinLnBrk="0" hangingPunct="1">
              <a:lnSpc>
                <a:spcPct val="100000"/>
              </a:lnSpc>
              <a:spcBef>
                <a:spcPct val="0"/>
              </a:spcBef>
              <a:spcAft>
                <a:spcPct val="0"/>
              </a:spcAft>
              <a:buClr>
                <a:srgbClr val="000000"/>
              </a:buClr>
              <a:buSzTx/>
              <a:buFont typeface="Arial"/>
              <a:buNone/>
              <a:tabLst/>
              <a:defRPr/>
            </a:pPr>
            <a:r>
              <a:rPr kumimoji="0" lang="en-US" sz="1800" b="1" i="0" u="none" strike="noStrike" kern="0" cap="none" spc="0" normalizeH="0" baseline="0" noProof="0">
                <a:ln>
                  <a:noFill/>
                </a:ln>
                <a:solidFill>
                  <a:srgbClr val="BAE5E4"/>
                </a:solidFill>
                <a:effectLst>
                  <a:outerShdw blurRad="38100" dist="38100" dir="2700000" algn="tl">
                    <a:srgbClr val="000000"/>
                  </a:outerShdw>
                </a:effectLst>
                <a:uLnTx/>
                <a:uFillTx/>
                <a:latin typeface="Times New Roman" panose="02020603050405020304" pitchFamily="18" charset="0"/>
                <a:cs typeface="Arial"/>
                <a:sym typeface="Arial"/>
              </a:rPr>
              <a:t>Cậu chơi với tớ đi.</a:t>
            </a:r>
            <a:endParaRPr kumimoji="0" lang="en-US" sz="1800" b="1" i="0" u="none" strike="noStrike" kern="0" cap="none" spc="0" normalizeH="0" baseline="0" noProof="0">
              <a:ln>
                <a:noFill/>
              </a:ln>
              <a:solidFill>
                <a:srgbClr val="BAE5E4"/>
              </a:solidFill>
              <a:effectLst>
                <a:outerShdw blurRad="38100" dist="38100" dir="2700000" algn="tl">
                  <a:srgbClr val="000000"/>
                </a:outerShdw>
              </a:effectLst>
              <a:uLnTx/>
              <a:uFillTx/>
              <a:latin typeface="VNI-Times" pitchFamily="2" charset="0"/>
              <a:cs typeface="Arial"/>
              <a:sym typeface="Arial"/>
            </a:endParaRPr>
          </a:p>
        </p:txBody>
      </p:sp>
      <p:pic>
        <p:nvPicPr>
          <p:cNvPr id="17"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940297" y="3967461"/>
            <a:ext cx="333970" cy="197346"/>
          </a:xfrm>
          <a:prstGeom prst="rect">
            <a:avLst/>
          </a:prstGeom>
          <a:noFill/>
          <a:ln w="9525">
            <a:noFill/>
          </a:ln>
          <a:effectLst>
            <a:outerShdw dist="107763" dir="18900000" algn="ctr" rotWithShape="0">
              <a:srgbClr val="808080">
                <a:alpha val="50000"/>
              </a:srgbClr>
            </a:outerShdw>
          </a:effectLst>
        </p:spPr>
      </p:pic>
      <p:pic>
        <p:nvPicPr>
          <p:cNvPr id="18"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154610" y="3842446"/>
            <a:ext cx="843855" cy="450949"/>
          </a:xfrm>
          <a:prstGeom prst="rect">
            <a:avLst/>
          </a:prstGeom>
          <a:noFill/>
          <a:ln w="9525">
            <a:noFill/>
          </a:ln>
          <a:effectLst>
            <a:outerShdw dist="107763" dir="18900000" algn="ctr" rotWithShape="0">
              <a:srgbClr val="808080">
                <a:alpha val="50000"/>
              </a:srgbClr>
            </a:outerShdw>
          </a:effectLst>
        </p:spPr>
      </p:pic>
      <p:sp>
        <p:nvSpPr>
          <p:cNvPr id="19" name="Oval 59">
            <a:hlinkHover r:id="" action="ppaction://noaction">
              <a:snd r:embed="rId11" name="cached_combo42.wav"/>
            </a:hlinkHover>
          </p:cNvPr>
          <p:cNvSpPr/>
          <p:nvPr/>
        </p:nvSpPr>
        <p:spPr>
          <a:xfrm>
            <a:off x="1197471" y="3883522"/>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2311" name="WordArt 226"/>
          <p:cNvSpPr>
            <a:spLocks noTextEdit="1"/>
          </p:cNvSpPr>
          <p:nvPr/>
        </p:nvSpPr>
        <p:spPr>
          <a:xfrm>
            <a:off x="1313558" y="3946922"/>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d</a:t>
            </a:r>
          </a:p>
        </p:txBody>
      </p:sp>
      <p:sp>
        <p:nvSpPr>
          <p:cNvPr id="7195" name="AutoShape 27"/>
          <p:cNvSpPr/>
          <p:nvPr/>
        </p:nvSpPr>
        <p:spPr>
          <a:xfrm>
            <a:off x="1117614" y="1178720"/>
            <a:ext cx="867966" cy="764381"/>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sp>
        <p:nvSpPr>
          <p:cNvPr id="12313" name="WordArt 28"/>
          <p:cNvSpPr>
            <a:spLocks noTextEdit="1"/>
          </p:cNvSpPr>
          <p:nvPr/>
        </p:nvSpPr>
        <p:spPr>
          <a:xfrm>
            <a:off x="1398389" y="1430536"/>
            <a:ext cx="385763" cy="342900"/>
          </a:xfrm>
          <a:prstGeom prst="rect">
            <a:avLst/>
          </a:prstGeom>
        </p:spPr>
        <p:txBody>
          <a:bodyPr wrap="none" fromWordArt="1">
            <a:prstTxWarp prst="textPlain">
              <a:avLst>
                <a:gd name="adj" fmla="val 50000"/>
              </a:avLst>
            </a:prstTxWarp>
            <a:normAutofit fontScale="92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1" i="0" u="none" strike="noStrike" kern="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VNI-Times" pitchFamily="2" charset="0"/>
                <a:ea typeface="VNI-Times" pitchFamily="2" charset="0"/>
                <a:cs typeface="Arial"/>
                <a:sym typeface="Arial"/>
              </a:rPr>
              <a:t>Caâu 2</a:t>
            </a:r>
          </a:p>
        </p:txBody>
      </p:sp>
      <p:pic>
        <p:nvPicPr>
          <p:cNvPr id="12314" name="Picture 29" descr="Picture1"/>
          <p:cNvPicPr/>
          <p:nvPr/>
        </p:nvPicPr>
        <p:blipFill>
          <a:blip r:embed="rId12"/>
          <a:stretch>
            <a:fillRect/>
          </a:stretch>
        </p:blipFill>
        <p:spPr>
          <a:xfrm>
            <a:off x="854571" y="1067992"/>
            <a:ext cx="5143500" cy="52685"/>
          </a:xfrm>
          <a:prstGeom prst="rect">
            <a:avLst/>
          </a:prstGeom>
          <a:noFill/>
          <a:ln w="9525">
            <a:noFill/>
          </a:ln>
        </p:spPr>
      </p:pic>
      <p:sp>
        <p:nvSpPr>
          <p:cNvPr id="12315" name="WordArt 30"/>
          <p:cNvSpPr>
            <a:spLocks noTextEdit="1"/>
          </p:cNvSpPr>
          <p:nvPr/>
        </p:nvSpPr>
        <p:spPr>
          <a:xfrm>
            <a:off x="1778794" y="658118"/>
            <a:ext cx="3360242" cy="428625"/>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uLnTx/>
                <a:uFillTx/>
                <a:latin typeface=".VnBahamasBH" charset="0"/>
                <a:ea typeface=".VnBahamasBH" charset="0"/>
                <a:cs typeface="Arial"/>
                <a:sym typeface="Arial"/>
              </a:rPr>
              <a:t>rung chu«ng vµng </a:t>
            </a:r>
          </a:p>
        </p:txBody>
      </p:sp>
      <p:pic>
        <p:nvPicPr>
          <p:cNvPr id="12316" name="Picture 31" descr="people008"/>
          <p:cNvPicPr>
            <a:picLocks noChangeAspect="1"/>
          </p:cNvPicPr>
          <p:nvPr/>
        </p:nvPicPr>
        <p:blipFill>
          <a:blip r:embed="rId13">
            <a:lum contrast="12000"/>
          </a:blip>
          <a:stretch>
            <a:fillRect/>
          </a:stretch>
        </p:blipFill>
        <p:spPr>
          <a:xfrm>
            <a:off x="5454253" y="3857625"/>
            <a:ext cx="546497" cy="642938"/>
          </a:xfrm>
          <a:prstGeom prst="rect">
            <a:avLst/>
          </a:prstGeom>
          <a:noFill/>
          <a:ln w="9525">
            <a:noFill/>
          </a:ln>
        </p:spPr>
      </p:pic>
      <p:pic>
        <p:nvPicPr>
          <p:cNvPr id="12317" name="Picture 32" descr="Bellcoll">
            <a:hlinkClick r:id="" action="ppaction://hlinkshowjump?jump=firstslide"/>
          </p:cNvPr>
          <p:cNvPicPr>
            <a:picLocks noChangeAspect="1"/>
          </p:cNvPicPr>
          <p:nvPr/>
        </p:nvPicPr>
        <p:blipFill>
          <a:blip r:embed="rId14"/>
          <a:stretch>
            <a:fillRect/>
          </a:stretch>
        </p:blipFill>
        <p:spPr>
          <a:xfrm>
            <a:off x="827783" y="538460"/>
            <a:ext cx="929580" cy="942975"/>
          </a:xfrm>
          <a:prstGeom prst="rect">
            <a:avLst/>
          </a:prstGeom>
          <a:noFill/>
          <a:ln w="9525">
            <a:noFill/>
          </a:ln>
        </p:spPr>
      </p:pic>
      <p:sp>
        <p:nvSpPr>
          <p:cNvPr id="12318" name="WordArt 33"/>
          <p:cNvSpPr>
            <a:spLocks noTextEdit="1"/>
          </p:cNvSpPr>
          <p:nvPr/>
        </p:nvSpPr>
        <p:spPr>
          <a:xfrm>
            <a:off x="5213152" y="233064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0</a:t>
            </a:r>
          </a:p>
        </p:txBody>
      </p:sp>
      <p:sp>
        <p:nvSpPr>
          <p:cNvPr id="12319" name="WordArt 34"/>
          <p:cNvSpPr>
            <a:spLocks noTextEdit="1"/>
          </p:cNvSpPr>
          <p:nvPr/>
        </p:nvSpPr>
        <p:spPr>
          <a:xfrm>
            <a:off x="5213152" y="233064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1</a:t>
            </a:r>
          </a:p>
        </p:txBody>
      </p:sp>
      <p:sp>
        <p:nvSpPr>
          <p:cNvPr id="12320" name="WordArt 35"/>
          <p:cNvSpPr>
            <a:spLocks noTextEdit="1"/>
          </p:cNvSpPr>
          <p:nvPr/>
        </p:nvSpPr>
        <p:spPr>
          <a:xfrm>
            <a:off x="5215831" y="2314575"/>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2</a:t>
            </a:r>
          </a:p>
        </p:txBody>
      </p:sp>
      <p:sp>
        <p:nvSpPr>
          <p:cNvPr id="12321" name="WordArt 36"/>
          <p:cNvSpPr>
            <a:spLocks noTextEdit="1"/>
          </p:cNvSpPr>
          <p:nvPr/>
        </p:nvSpPr>
        <p:spPr>
          <a:xfrm>
            <a:off x="5213152" y="233064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3</a:t>
            </a:r>
          </a:p>
        </p:txBody>
      </p:sp>
      <p:sp>
        <p:nvSpPr>
          <p:cNvPr id="12322" name="WordArt 37"/>
          <p:cNvSpPr>
            <a:spLocks noTextEdit="1"/>
          </p:cNvSpPr>
          <p:nvPr/>
        </p:nvSpPr>
        <p:spPr>
          <a:xfrm>
            <a:off x="5239941" y="233064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4</a:t>
            </a:r>
          </a:p>
        </p:txBody>
      </p:sp>
      <p:sp>
        <p:nvSpPr>
          <p:cNvPr id="12323" name="WordArt 38"/>
          <p:cNvSpPr>
            <a:spLocks noTextEdit="1"/>
          </p:cNvSpPr>
          <p:nvPr/>
        </p:nvSpPr>
        <p:spPr>
          <a:xfrm>
            <a:off x="5221189" y="233064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5</a:t>
            </a:r>
          </a:p>
        </p:txBody>
      </p:sp>
      <p:sp>
        <p:nvSpPr>
          <p:cNvPr id="12332" name="WordArt 47"/>
          <p:cNvSpPr>
            <a:spLocks noTextEdit="1"/>
          </p:cNvSpPr>
          <p:nvPr/>
        </p:nvSpPr>
        <p:spPr>
          <a:xfrm>
            <a:off x="5213152" y="2330649"/>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endParaRPr>
          </a:p>
        </p:txBody>
      </p:sp>
      <p:grpSp>
        <p:nvGrpSpPr>
          <p:cNvPr id="25" name="Group 49"/>
          <p:cNvGrpSpPr/>
          <p:nvPr/>
        </p:nvGrpSpPr>
        <p:grpSpPr>
          <a:xfrm>
            <a:off x="4910435" y="1288554"/>
            <a:ext cx="985838" cy="985838"/>
            <a:chOff x="4320" y="2928"/>
            <a:chExt cx="1104" cy="1104"/>
          </a:xfrm>
        </p:grpSpPr>
        <p:sp>
          <p:nvSpPr>
            <p:cNvPr id="12337" name="AutoShape 50"/>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3375" b="1" i="0" u="none" strike="noStrike" kern="1200" cap="none" spc="0" normalizeH="0" baseline="0" noProof="0" dirty="0">
                <a:ln>
                  <a:noFill/>
                </a:ln>
                <a:solidFill>
                  <a:srgbClr val="FF0066"/>
                </a:solidFill>
                <a:effectLst/>
                <a:uLnTx/>
                <a:uFillTx/>
                <a:latin typeface=".VnHelvetInsH" pitchFamily="34" charset="0"/>
                <a:ea typeface="+mn-ea"/>
                <a:cs typeface="+mn-cs"/>
                <a:sym typeface="Arial"/>
              </a:endParaRPr>
            </a:p>
          </p:txBody>
        </p:sp>
        <p:sp>
          <p:nvSpPr>
            <p:cNvPr id="12338" name="WordArt 51"/>
            <p:cNvSpPr>
              <a:spLocks noTextEdit="1"/>
            </p:cNvSpPr>
            <p:nvPr/>
          </p:nvSpPr>
          <p:spPr>
            <a:xfrm>
              <a:off x="4563" y="3168"/>
              <a:ext cx="672" cy="576"/>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000000"/>
                    </a:solidFill>
                    <a:prstDash val="solid"/>
                    <a:headEnd type="none" w="med" len="med"/>
                    <a:tailEnd type="none" w="med" len="med"/>
                  </a:ln>
                  <a:solidFill>
                    <a:srgbClr val="000000"/>
                  </a:solidFill>
                  <a:effectLst/>
                  <a:uLnTx/>
                  <a:uFillTx/>
                  <a:latin typeface="Times New Roman" panose="02020603050405020304" pitchFamily="18" charset="0"/>
                  <a:ea typeface="Times New Roman" panose="02020603050405020304" pitchFamily="18" charset="0"/>
                  <a:cs typeface="Arial"/>
                  <a:sym typeface="Arial"/>
                </a:rPr>
                <a:t>Hết giờ</a:t>
              </a:r>
            </a:p>
          </p:txBody>
        </p:sp>
      </p:grpSp>
      <p:pic>
        <p:nvPicPr>
          <p:cNvPr id="12335" name="Picture 53" descr="avatar320552_1043153"/>
          <p:cNvPicPr>
            <a:picLocks noChangeAspect="1"/>
          </p:cNvPicPr>
          <p:nvPr/>
        </p:nvPicPr>
        <p:blipFill>
          <a:blip r:embed="rId15"/>
          <a:stretch>
            <a:fillRect/>
          </a:stretch>
        </p:blipFill>
        <p:spPr>
          <a:xfrm>
            <a:off x="5218509" y="642937"/>
            <a:ext cx="782241" cy="642938"/>
          </a:xfrm>
          <a:prstGeom prst="rect">
            <a:avLst/>
          </a:prstGeom>
          <a:noFill/>
          <a:ln w="9525">
            <a:noFill/>
          </a:ln>
        </p:spPr>
      </p:pic>
      <p:pic>
        <p:nvPicPr>
          <p:cNvPr id="12336" name="Picture 54" descr="Tàng-Tàng"/>
          <p:cNvPicPr>
            <a:picLocks noChangeAspect="1"/>
          </p:cNvPicPr>
          <p:nvPr/>
        </p:nvPicPr>
        <p:blipFill>
          <a:blip r:embed="rId16"/>
          <a:stretch>
            <a:fillRect/>
          </a:stretch>
        </p:blipFill>
        <p:spPr>
          <a:xfrm>
            <a:off x="4543425" y="4125516"/>
            <a:ext cx="792956" cy="375047"/>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16" fill="hold" nodeType="withEffect">
                                  <p:stCondLst>
                                    <p:cond delay="0"/>
                                  </p:stCondLst>
                                  <p:childTnLst>
                                    <p:set>
                                      <p:cBhvr>
                                        <p:cTn id="11" dur="1" fill="hold">
                                          <p:stCondLst>
                                            <p:cond delay="0"/>
                                          </p:stCondLst>
                                        </p:cTn>
                                        <p:tgtEl>
                                          <p:spTgt spid="12313"/>
                                        </p:tgtEl>
                                        <p:attrNameLst>
                                          <p:attrName>style.visibility</p:attrName>
                                        </p:attrNameLst>
                                      </p:cBhvr>
                                      <p:to>
                                        <p:strVal val="visible"/>
                                      </p:to>
                                    </p:set>
                                    <p:anim calcmode="lin" valueType="num">
                                      <p:cBhvr>
                                        <p:cTn id="12" dur="500" fill="hold"/>
                                        <p:tgtEl>
                                          <p:spTgt spid="12313"/>
                                        </p:tgtEl>
                                        <p:attrNameLst>
                                          <p:attrName>ppt_w</p:attrName>
                                        </p:attrNameLst>
                                      </p:cBhvr>
                                      <p:tavLst>
                                        <p:tav tm="0">
                                          <p:val>
                                            <p:fltVal val="0"/>
                                          </p:val>
                                        </p:tav>
                                        <p:tav tm="100000">
                                          <p:val>
                                            <p:strVal val="#ppt_w"/>
                                          </p:val>
                                        </p:tav>
                                      </p:tavLst>
                                    </p:anim>
                                    <p:anim calcmode="lin" valueType="num">
                                      <p:cBhvr>
                                        <p:cTn id="13" dur="500" fill="hold"/>
                                        <p:tgtEl>
                                          <p:spTgt spid="12313"/>
                                        </p:tgtEl>
                                        <p:attrNameLst>
                                          <p:attrName>ppt_h</p:attrName>
                                        </p:attrNameLst>
                                      </p:cBhvr>
                                      <p:tavLst>
                                        <p:tav tm="0">
                                          <p:val>
                                            <p:fltVal val="0"/>
                                          </p:val>
                                        </p:tav>
                                        <p:tav tm="100000">
                                          <p:val>
                                            <p:strVal val="#ppt_h"/>
                                          </p:val>
                                        </p:tav>
                                      </p:tavLst>
                                    </p:anim>
                                    <p:animEffect transition="in" filter="fade">
                                      <p:cBhvr>
                                        <p:cTn id="14" dur="500"/>
                                        <p:tgtEl>
                                          <p:spTgt spid="12313"/>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5"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nodeType="withEffect">
                                  <p:stCondLst>
                                    <p:cond delay="2000"/>
                                  </p:stCondLst>
                                  <p:childTnLst>
                                    <p:set>
                                      <p:cBhvr>
                                        <p:cTn id="31" dur="1" fill="hold">
                                          <p:stCondLst>
                                            <p:cond delay="0"/>
                                          </p:stCondLst>
                                        </p:cTn>
                                        <p:tgtEl>
                                          <p:spTgt spid="12296"/>
                                        </p:tgtEl>
                                        <p:attrNameLst>
                                          <p:attrName>style.visibility</p:attrName>
                                        </p:attrNameLst>
                                      </p:cBhvr>
                                      <p:to>
                                        <p:strVal val="visible"/>
                                      </p:to>
                                    </p:set>
                                    <p:animEffect transition="in" filter="checkerboard(across)">
                                      <p:cBhvr>
                                        <p:cTn id="32" dur="500"/>
                                        <p:tgtEl>
                                          <p:spTgt spid="12296"/>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nodeType="withEffect">
                                  <p:stCondLst>
                                    <p:cond delay="3000"/>
                                  </p:stCondLst>
                                  <p:childTnLst>
                                    <p:set>
                                      <p:cBhvr>
                                        <p:cTn id="46" dur="1" fill="hold">
                                          <p:stCondLst>
                                            <p:cond delay="0"/>
                                          </p:stCondLst>
                                        </p:cTn>
                                        <p:tgtEl>
                                          <p:spTgt spid="12301"/>
                                        </p:tgtEl>
                                        <p:attrNameLst>
                                          <p:attrName>style.visibility</p:attrName>
                                        </p:attrNameLst>
                                      </p:cBhvr>
                                      <p:to>
                                        <p:strVal val="visible"/>
                                      </p:to>
                                    </p:set>
                                    <p:animEffect transition="in" filter="checkerboard(across)">
                                      <p:cBhvr>
                                        <p:cTn id="47" dur="500"/>
                                        <p:tgtEl>
                                          <p:spTgt spid="12301"/>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nodeType="withEffect">
                                  <p:stCondLst>
                                    <p:cond delay="4000"/>
                                  </p:stCondLst>
                                  <p:childTnLst>
                                    <p:set>
                                      <p:cBhvr>
                                        <p:cTn id="61" dur="1" fill="hold">
                                          <p:stCondLst>
                                            <p:cond delay="0"/>
                                          </p:stCondLst>
                                        </p:cTn>
                                        <p:tgtEl>
                                          <p:spTgt spid="12306"/>
                                        </p:tgtEl>
                                        <p:attrNameLst>
                                          <p:attrName>style.visibility</p:attrName>
                                        </p:attrNameLst>
                                      </p:cBhvr>
                                      <p:to>
                                        <p:strVal val="visible"/>
                                      </p:to>
                                    </p:set>
                                    <p:animEffect transition="in" filter="checkerboard(across)">
                                      <p:cBhvr>
                                        <p:cTn id="62" dur="500"/>
                                        <p:tgtEl>
                                          <p:spTgt spid="12306"/>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par>
                                <p:cTn id="66" presetID="5" presetClass="entr" presetSubtype="10" fill="hold" nodeType="withEffect">
                                  <p:stCondLst>
                                    <p:cond delay="5000"/>
                                  </p:stCondLst>
                                  <p:childTnLst>
                                    <p:set>
                                      <p:cBhvr>
                                        <p:cTn id="67" dur="1" fill="hold">
                                          <p:stCondLst>
                                            <p:cond delay="0"/>
                                          </p:stCondLst>
                                        </p:cTn>
                                        <p:tgtEl>
                                          <p:spTgt spid="17"/>
                                        </p:tgtEl>
                                        <p:attrNameLst>
                                          <p:attrName>style.visibility</p:attrName>
                                        </p:attrNameLst>
                                      </p:cBhvr>
                                      <p:to>
                                        <p:strVal val="visible"/>
                                      </p:to>
                                    </p:set>
                                    <p:animEffect transition="in" filter="checkerboard(across)">
                                      <p:cBhvr>
                                        <p:cTn id="68" dur="500"/>
                                        <p:tgtEl>
                                          <p:spTgt spid="17"/>
                                        </p:tgtEl>
                                      </p:cBhvr>
                                    </p:animEffect>
                                  </p:childTnLst>
                                </p:cTn>
                              </p:par>
                              <p:par>
                                <p:cTn id="69" presetID="5" presetClass="entr" presetSubtype="10" fill="hold" nodeType="withEffect">
                                  <p:stCondLst>
                                    <p:cond delay="5000"/>
                                  </p:stCondLst>
                                  <p:childTnLst>
                                    <p:set>
                                      <p:cBhvr>
                                        <p:cTn id="70" dur="1" fill="hold">
                                          <p:stCondLst>
                                            <p:cond delay="0"/>
                                          </p:stCondLst>
                                        </p:cTn>
                                        <p:tgtEl>
                                          <p:spTgt spid="18"/>
                                        </p:tgtEl>
                                        <p:attrNameLst>
                                          <p:attrName>style.visibility</p:attrName>
                                        </p:attrNameLst>
                                      </p:cBhvr>
                                      <p:to>
                                        <p:strVal val="visible"/>
                                      </p:to>
                                    </p:set>
                                    <p:animEffect transition="in" filter="checkerboard(across)">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5" name="Chimes 3-CL (2).wav"/>
                                        </p:tgtEl>
                                      </p:cMediaNode>
                                    </p:audio>
                                  </p:subTnLst>
                                </p:cTn>
                              </p:par>
                              <p:par>
                                <p:cTn id="72" presetID="5" presetClass="entr" presetSubtype="10" fill="hold" grpId="0" nodeType="withEffect">
                                  <p:stCondLst>
                                    <p:cond delay="5000"/>
                                  </p:stCondLst>
                                  <p:childTnLst>
                                    <p:set>
                                      <p:cBhvr>
                                        <p:cTn id="73" dur="1" fill="hold">
                                          <p:stCondLst>
                                            <p:cond delay="0"/>
                                          </p:stCondLst>
                                        </p:cTn>
                                        <p:tgtEl>
                                          <p:spTgt spid="19"/>
                                        </p:tgtEl>
                                        <p:attrNameLst>
                                          <p:attrName>style.visibility</p:attrName>
                                        </p:attrNameLst>
                                      </p:cBhvr>
                                      <p:to>
                                        <p:strVal val="visible"/>
                                      </p:to>
                                    </p:set>
                                    <p:animEffect transition="in" filter="checkerboard(across)">
                                      <p:cBhvr>
                                        <p:cTn id="74" dur="500"/>
                                        <p:tgtEl>
                                          <p:spTgt spid="19"/>
                                        </p:tgtEl>
                                      </p:cBhvr>
                                    </p:animEffect>
                                  </p:childTnLst>
                                </p:cTn>
                              </p:par>
                              <p:par>
                                <p:cTn id="75" presetID="5" presetClass="entr" presetSubtype="10" fill="hold" nodeType="withEffect">
                                  <p:stCondLst>
                                    <p:cond delay="5000"/>
                                  </p:stCondLst>
                                  <p:childTnLst>
                                    <p:set>
                                      <p:cBhvr>
                                        <p:cTn id="76" dur="1" fill="hold">
                                          <p:stCondLst>
                                            <p:cond delay="0"/>
                                          </p:stCondLst>
                                        </p:cTn>
                                        <p:tgtEl>
                                          <p:spTgt spid="12311"/>
                                        </p:tgtEl>
                                        <p:attrNameLst>
                                          <p:attrName>style.visibility</p:attrName>
                                        </p:attrNameLst>
                                      </p:cBhvr>
                                      <p:to>
                                        <p:strVal val="visible"/>
                                      </p:to>
                                    </p:set>
                                    <p:animEffect transition="in" filter="checkerboard(across)">
                                      <p:cBhvr>
                                        <p:cTn id="77" dur="500"/>
                                        <p:tgtEl>
                                          <p:spTgt spid="12311"/>
                                        </p:tgtEl>
                                      </p:cBhvr>
                                    </p:animEffect>
                                  </p:childTnLst>
                                </p:cTn>
                              </p:par>
                              <p:par>
                                <p:cTn id="78" presetID="22" presetClass="entr" presetSubtype="8" fill="hold" nodeType="withEffect">
                                  <p:stCondLst>
                                    <p:cond delay="500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par>
                          <p:cTn id="81" fill="hold">
                            <p:stCondLst>
                              <p:cond delay="5500"/>
                            </p:stCondLst>
                            <p:childTnLst>
                              <p:par>
                                <p:cTn id="82" presetID="9" presetClass="entr" presetSubtype="0" fill="hold" nodeType="afterEffect">
                                  <p:stCondLst>
                                    <p:cond delay="0"/>
                                  </p:stCondLst>
                                  <p:childTnLst>
                                    <p:set>
                                      <p:cBhvr>
                                        <p:cTn id="83" dur="1" fill="hold">
                                          <p:stCondLst>
                                            <p:cond delay="0"/>
                                          </p:stCondLst>
                                        </p:cTn>
                                        <p:tgtEl>
                                          <p:spTgt spid="12332"/>
                                        </p:tgtEl>
                                        <p:attrNameLst>
                                          <p:attrName>style.visibility</p:attrName>
                                        </p:attrNameLst>
                                      </p:cBhvr>
                                      <p:to>
                                        <p:strVal val="visible"/>
                                      </p:to>
                                    </p:set>
                                    <p:animEffect transition="in" filter="dissolve">
                                      <p:cBhvr>
                                        <p:cTn id="84" dur="500"/>
                                        <p:tgtEl>
                                          <p:spTgt spid="12332"/>
                                        </p:tgtEl>
                                      </p:cBhvr>
                                    </p:animEffect>
                                  </p:childTnLst>
                                  <p:subTnLst>
                                    <p:audio>
                                      <p:cMediaNode>
                                        <p:cTn display="0" masterRel="sameClick">
                                          <p:stCondLst>
                                            <p:cond evt="begin" delay="0">
                                              <p:tn val="82"/>
                                            </p:cond>
                                          </p:stCondLst>
                                          <p:endCondLst>
                                            <p:cond evt="onStopAudio" delay="0">
                                              <p:tgtEl>
                                                <p:sldTgt/>
                                              </p:tgtEl>
                                            </p:cond>
                                          </p:endCondLst>
                                        </p:cTn>
                                        <p:tgtEl>
                                          <p:sndTgt r:embed="rId6" name="camera.wav"/>
                                        </p:tgtEl>
                                      </p:cMediaNode>
                                    </p:audio>
                                  </p:subTnLst>
                                </p:cTn>
                              </p:par>
                            </p:childTnLst>
                          </p:cTn>
                        </p:par>
                        <p:par>
                          <p:cTn id="85" fill="hold">
                            <p:stCondLst>
                              <p:cond delay="6000"/>
                            </p:stCondLst>
                            <p:childTnLst>
                              <p:par>
                                <p:cTn id="86" presetID="53" presetClass="exit" presetSubtype="16" fill="hold" nodeType="afterEffect">
                                  <p:stCondLst>
                                    <p:cond delay="0"/>
                                  </p:stCondLst>
                                  <p:childTnLst>
                                    <p:anim calcmode="lin" valueType="num">
                                      <p:cBhvr>
                                        <p:cTn id="87" dur="500"/>
                                        <p:tgtEl>
                                          <p:spTgt spid="12332"/>
                                        </p:tgtEl>
                                        <p:attrNameLst>
                                          <p:attrName>ppt_w</p:attrName>
                                        </p:attrNameLst>
                                      </p:cBhvr>
                                      <p:tavLst>
                                        <p:tav tm="0">
                                          <p:val>
                                            <p:strVal val="ppt_w"/>
                                          </p:val>
                                        </p:tav>
                                        <p:tav tm="100000">
                                          <p:val>
                                            <p:fltVal val="0"/>
                                          </p:val>
                                        </p:tav>
                                      </p:tavLst>
                                    </p:anim>
                                    <p:anim calcmode="lin" valueType="num">
                                      <p:cBhvr>
                                        <p:cTn id="88" dur="500"/>
                                        <p:tgtEl>
                                          <p:spTgt spid="12332"/>
                                        </p:tgtEl>
                                        <p:attrNameLst>
                                          <p:attrName>ppt_h</p:attrName>
                                        </p:attrNameLst>
                                      </p:cBhvr>
                                      <p:tavLst>
                                        <p:tav tm="0">
                                          <p:val>
                                            <p:strVal val="ppt_h"/>
                                          </p:val>
                                        </p:tav>
                                        <p:tav tm="100000">
                                          <p:val>
                                            <p:fltVal val="0"/>
                                          </p:val>
                                        </p:tav>
                                      </p:tavLst>
                                    </p:anim>
                                    <p:animEffect transition="out" filter="fade">
                                      <p:cBhvr>
                                        <p:cTn id="89" dur="500"/>
                                        <p:tgtEl>
                                          <p:spTgt spid="12332"/>
                                        </p:tgtEl>
                                      </p:cBhvr>
                                    </p:animEffect>
                                    <p:set>
                                      <p:cBhvr>
                                        <p:cTn id="90" dur="1" fill="hold">
                                          <p:stCondLst>
                                            <p:cond delay="499"/>
                                          </p:stCondLst>
                                        </p:cTn>
                                        <p:tgtEl>
                                          <p:spTgt spid="12332"/>
                                        </p:tgtEl>
                                        <p:attrNameLst>
                                          <p:attrName>style.visibility</p:attrName>
                                        </p:attrNameLst>
                                      </p:cBhvr>
                                      <p:to>
                                        <p:strVal val="hidden"/>
                                      </p:to>
                                    </p:set>
                                  </p:childTnLst>
                                </p:cTn>
                              </p:par>
                            </p:childTnLst>
                          </p:cTn>
                        </p:par>
                        <p:par>
                          <p:cTn id="91" fill="hold">
                            <p:stCondLst>
                              <p:cond delay="6500"/>
                            </p:stCondLst>
                            <p:childTnLst>
                              <p:par>
                                <p:cTn id="92" presetID="9" presetClass="entr" presetSubtype="0" fill="hold" nodeType="afterEffect">
                                  <p:stCondLst>
                                    <p:cond delay="0"/>
                                  </p:stCondLst>
                                  <p:childTnLst>
                                    <p:set>
                                      <p:cBhvr>
                                        <p:cTn id="93" dur="1" fill="hold">
                                          <p:stCondLst>
                                            <p:cond delay="0"/>
                                          </p:stCondLst>
                                        </p:cTn>
                                        <p:tgtEl>
                                          <p:spTgt spid="12323"/>
                                        </p:tgtEl>
                                        <p:attrNameLst>
                                          <p:attrName>style.visibility</p:attrName>
                                        </p:attrNameLst>
                                      </p:cBhvr>
                                      <p:to>
                                        <p:strVal val="visible"/>
                                      </p:to>
                                    </p:set>
                                    <p:animEffect transition="in" filter="dissolve">
                                      <p:cBhvr>
                                        <p:cTn id="94" dur="500"/>
                                        <p:tgtEl>
                                          <p:spTgt spid="12323"/>
                                        </p:tgtEl>
                                      </p:cBhvr>
                                    </p:animEffect>
                                  </p:childTnLst>
                                  <p:subTnLst>
                                    <p:audio>
                                      <p:cMediaNode>
                                        <p:cTn display="0" masterRel="sameClick">
                                          <p:stCondLst>
                                            <p:cond evt="begin" delay="0">
                                              <p:tn val="92"/>
                                            </p:cond>
                                          </p:stCondLst>
                                          <p:endCondLst>
                                            <p:cond evt="onStopAudio" delay="0">
                                              <p:tgtEl>
                                                <p:sldTgt/>
                                              </p:tgtEl>
                                            </p:cond>
                                          </p:endCondLst>
                                        </p:cTn>
                                        <p:tgtEl>
                                          <p:sndTgt r:embed="rId6" name="camera.wav"/>
                                        </p:tgtEl>
                                      </p:cMediaNode>
                                    </p:audio>
                                  </p:subTnLst>
                                </p:cTn>
                              </p:par>
                            </p:childTnLst>
                          </p:cTn>
                        </p:par>
                        <p:par>
                          <p:cTn id="95" fill="hold">
                            <p:stCondLst>
                              <p:cond delay="7000"/>
                            </p:stCondLst>
                            <p:childTnLst>
                              <p:par>
                                <p:cTn id="96" presetID="53" presetClass="exit" presetSubtype="16" fill="hold" nodeType="afterEffect">
                                  <p:stCondLst>
                                    <p:cond delay="0"/>
                                  </p:stCondLst>
                                  <p:childTnLst>
                                    <p:anim calcmode="lin" valueType="num">
                                      <p:cBhvr>
                                        <p:cTn id="97" dur="500"/>
                                        <p:tgtEl>
                                          <p:spTgt spid="12323"/>
                                        </p:tgtEl>
                                        <p:attrNameLst>
                                          <p:attrName>ppt_w</p:attrName>
                                        </p:attrNameLst>
                                      </p:cBhvr>
                                      <p:tavLst>
                                        <p:tav tm="0">
                                          <p:val>
                                            <p:strVal val="ppt_w"/>
                                          </p:val>
                                        </p:tav>
                                        <p:tav tm="100000">
                                          <p:val>
                                            <p:fltVal val="0"/>
                                          </p:val>
                                        </p:tav>
                                      </p:tavLst>
                                    </p:anim>
                                    <p:anim calcmode="lin" valueType="num">
                                      <p:cBhvr>
                                        <p:cTn id="98" dur="500"/>
                                        <p:tgtEl>
                                          <p:spTgt spid="12323"/>
                                        </p:tgtEl>
                                        <p:attrNameLst>
                                          <p:attrName>ppt_h</p:attrName>
                                        </p:attrNameLst>
                                      </p:cBhvr>
                                      <p:tavLst>
                                        <p:tav tm="0">
                                          <p:val>
                                            <p:strVal val="ppt_h"/>
                                          </p:val>
                                        </p:tav>
                                        <p:tav tm="100000">
                                          <p:val>
                                            <p:fltVal val="0"/>
                                          </p:val>
                                        </p:tav>
                                      </p:tavLst>
                                    </p:anim>
                                    <p:animEffect transition="out" filter="fade">
                                      <p:cBhvr>
                                        <p:cTn id="99" dur="500"/>
                                        <p:tgtEl>
                                          <p:spTgt spid="12323"/>
                                        </p:tgtEl>
                                      </p:cBhvr>
                                    </p:animEffect>
                                    <p:set>
                                      <p:cBhvr>
                                        <p:cTn id="100" dur="1" fill="hold">
                                          <p:stCondLst>
                                            <p:cond delay="499"/>
                                          </p:stCondLst>
                                        </p:cTn>
                                        <p:tgtEl>
                                          <p:spTgt spid="12323"/>
                                        </p:tgtEl>
                                        <p:attrNameLst>
                                          <p:attrName>style.visibility</p:attrName>
                                        </p:attrNameLst>
                                      </p:cBhvr>
                                      <p:to>
                                        <p:strVal val="hidden"/>
                                      </p:to>
                                    </p:set>
                                  </p:childTnLst>
                                </p:cTn>
                              </p:par>
                            </p:childTnLst>
                          </p:cTn>
                        </p:par>
                        <p:par>
                          <p:cTn id="101" fill="hold">
                            <p:stCondLst>
                              <p:cond delay="7500"/>
                            </p:stCondLst>
                            <p:childTnLst>
                              <p:par>
                                <p:cTn id="102" presetID="9" presetClass="entr" presetSubtype="0" fill="hold" nodeType="afterEffect">
                                  <p:stCondLst>
                                    <p:cond delay="0"/>
                                  </p:stCondLst>
                                  <p:childTnLst>
                                    <p:set>
                                      <p:cBhvr>
                                        <p:cTn id="103" dur="1" fill="hold">
                                          <p:stCondLst>
                                            <p:cond delay="0"/>
                                          </p:stCondLst>
                                        </p:cTn>
                                        <p:tgtEl>
                                          <p:spTgt spid="12322"/>
                                        </p:tgtEl>
                                        <p:attrNameLst>
                                          <p:attrName>style.visibility</p:attrName>
                                        </p:attrNameLst>
                                      </p:cBhvr>
                                      <p:to>
                                        <p:strVal val="visible"/>
                                      </p:to>
                                    </p:set>
                                    <p:animEffect transition="in" filter="dissolve">
                                      <p:cBhvr>
                                        <p:cTn id="104" dur="500"/>
                                        <p:tgtEl>
                                          <p:spTgt spid="12322"/>
                                        </p:tgtEl>
                                      </p:cBhvr>
                                    </p:animEffect>
                                  </p:childTnLst>
                                  <p:subTnLst>
                                    <p:audio>
                                      <p:cMediaNode>
                                        <p:cTn display="0" masterRel="sameClick">
                                          <p:stCondLst>
                                            <p:cond evt="begin" delay="0">
                                              <p:tn val="102"/>
                                            </p:cond>
                                          </p:stCondLst>
                                          <p:endCondLst>
                                            <p:cond evt="onStopAudio" delay="0">
                                              <p:tgtEl>
                                                <p:sldTgt/>
                                              </p:tgtEl>
                                            </p:cond>
                                          </p:endCondLst>
                                        </p:cTn>
                                        <p:tgtEl>
                                          <p:sndTgt r:embed="rId6" name="camera.wav"/>
                                        </p:tgtEl>
                                      </p:cMediaNode>
                                    </p:audio>
                                  </p:subTnLst>
                                </p:cTn>
                              </p:par>
                            </p:childTnLst>
                          </p:cTn>
                        </p:par>
                        <p:par>
                          <p:cTn id="105" fill="hold">
                            <p:stCondLst>
                              <p:cond delay="8000"/>
                            </p:stCondLst>
                            <p:childTnLst>
                              <p:par>
                                <p:cTn id="106" presetID="53" presetClass="exit" presetSubtype="16" fill="hold" nodeType="afterEffect">
                                  <p:stCondLst>
                                    <p:cond delay="0"/>
                                  </p:stCondLst>
                                  <p:childTnLst>
                                    <p:anim calcmode="lin" valueType="num">
                                      <p:cBhvr>
                                        <p:cTn id="107" dur="500"/>
                                        <p:tgtEl>
                                          <p:spTgt spid="12322"/>
                                        </p:tgtEl>
                                        <p:attrNameLst>
                                          <p:attrName>ppt_w</p:attrName>
                                        </p:attrNameLst>
                                      </p:cBhvr>
                                      <p:tavLst>
                                        <p:tav tm="0">
                                          <p:val>
                                            <p:strVal val="ppt_w"/>
                                          </p:val>
                                        </p:tav>
                                        <p:tav tm="100000">
                                          <p:val>
                                            <p:fltVal val="0"/>
                                          </p:val>
                                        </p:tav>
                                      </p:tavLst>
                                    </p:anim>
                                    <p:anim calcmode="lin" valueType="num">
                                      <p:cBhvr>
                                        <p:cTn id="108" dur="500"/>
                                        <p:tgtEl>
                                          <p:spTgt spid="12322"/>
                                        </p:tgtEl>
                                        <p:attrNameLst>
                                          <p:attrName>ppt_h</p:attrName>
                                        </p:attrNameLst>
                                      </p:cBhvr>
                                      <p:tavLst>
                                        <p:tav tm="0">
                                          <p:val>
                                            <p:strVal val="ppt_h"/>
                                          </p:val>
                                        </p:tav>
                                        <p:tav tm="100000">
                                          <p:val>
                                            <p:fltVal val="0"/>
                                          </p:val>
                                        </p:tav>
                                      </p:tavLst>
                                    </p:anim>
                                    <p:animEffect transition="out" filter="fade">
                                      <p:cBhvr>
                                        <p:cTn id="109" dur="500"/>
                                        <p:tgtEl>
                                          <p:spTgt spid="12322"/>
                                        </p:tgtEl>
                                      </p:cBhvr>
                                    </p:animEffect>
                                    <p:set>
                                      <p:cBhvr>
                                        <p:cTn id="110" dur="1" fill="hold">
                                          <p:stCondLst>
                                            <p:cond delay="499"/>
                                          </p:stCondLst>
                                        </p:cTn>
                                        <p:tgtEl>
                                          <p:spTgt spid="12322"/>
                                        </p:tgtEl>
                                        <p:attrNameLst>
                                          <p:attrName>style.visibility</p:attrName>
                                        </p:attrNameLst>
                                      </p:cBhvr>
                                      <p:to>
                                        <p:strVal val="hidden"/>
                                      </p:to>
                                    </p:set>
                                  </p:childTnLst>
                                </p:cTn>
                              </p:par>
                            </p:childTnLst>
                          </p:cTn>
                        </p:par>
                        <p:par>
                          <p:cTn id="111" fill="hold">
                            <p:stCondLst>
                              <p:cond delay="8500"/>
                            </p:stCondLst>
                            <p:childTnLst>
                              <p:par>
                                <p:cTn id="112" presetID="9" presetClass="entr" presetSubtype="0" fill="hold" nodeType="afterEffect">
                                  <p:stCondLst>
                                    <p:cond delay="0"/>
                                  </p:stCondLst>
                                  <p:childTnLst>
                                    <p:set>
                                      <p:cBhvr>
                                        <p:cTn id="113" dur="1" fill="hold">
                                          <p:stCondLst>
                                            <p:cond delay="0"/>
                                          </p:stCondLst>
                                        </p:cTn>
                                        <p:tgtEl>
                                          <p:spTgt spid="12321"/>
                                        </p:tgtEl>
                                        <p:attrNameLst>
                                          <p:attrName>style.visibility</p:attrName>
                                        </p:attrNameLst>
                                      </p:cBhvr>
                                      <p:to>
                                        <p:strVal val="visible"/>
                                      </p:to>
                                    </p:set>
                                    <p:animEffect transition="in" filter="dissolve">
                                      <p:cBhvr>
                                        <p:cTn id="114" dur="500"/>
                                        <p:tgtEl>
                                          <p:spTgt spid="12321"/>
                                        </p:tgtEl>
                                      </p:cBhvr>
                                    </p:animEffect>
                                  </p:childTnLst>
                                  <p:subTnLst>
                                    <p:audio>
                                      <p:cMediaNode>
                                        <p:cTn display="0" masterRel="sameClick">
                                          <p:stCondLst>
                                            <p:cond evt="begin" delay="0">
                                              <p:tn val="112"/>
                                            </p:cond>
                                          </p:stCondLst>
                                          <p:endCondLst>
                                            <p:cond evt="onStopAudio" delay="0">
                                              <p:tgtEl>
                                                <p:sldTgt/>
                                              </p:tgtEl>
                                            </p:cond>
                                          </p:endCondLst>
                                        </p:cTn>
                                        <p:tgtEl>
                                          <p:sndTgt r:embed="rId6" name="camera.wav"/>
                                        </p:tgtEl>
                                      </p:cMediaNode>
                                    </p:audio>
                                  </p:subTnLst>
                                </p:cTn>
                              </p:par>
                            </p:childTnLst>
                          </p:cTn>
                        </p:par>
                        <p:par>
                          <p:cTn id="115" fill="hold">
                            <p:stCondLst>
                              <p:cond delay="9000"/>
                            </p:stCondLst>
                            <p:childTnLst>
                              <p:par>
                                <p:cTn id="116" presetID="53" presetClass="exit" presetSubtype="16" fill="hold" nodeType="afterEffect">
                                  <p:stCondLst>
                                    <p:cond delay="0"/>
                                  </p:stCondLst>
                                  <p:childTnLst>
                                    <p:anim calcmode="lin" valueType="num">
                                      <p:cBhvr>
                                        <p:cTn id="117" dur="500"/>
                                        <p:tgtEl>
                                          <p:spTgt spid="12321"/>
                                        </p:tgtEl>
                                        <p:attrNameLst>
                                          <p:attrName>ppt_w</p:attrName>
                                        </p:attrNameLst>
                                      </p:cBhvr>
                                      <p:tavLst>
                                        <p:tav tm="0">
                                          <p:val>
                                            <p:strVal val="ppt_w"/>
                                          </p:val>
                                        </p:tav>
                                        <p:tav tm="100000">
                                          <p:val>
                                            <p:fltVal val="0"/>
                                          </p:val>
                                        </p:tav>
                                      </p:tavLst>
                                    </p:anim>
                                    <p:anim calcmode="lin" valueType="num">
                                      <p:cBhvr>
                                        <p:cTn id="118" dur="500"/>
                                        <p:tgtEl>
                                          <p:spTgt spid="12321"/>
                                        </p:tgtEl>
                                        <p:attrNameLst>
                                          <p:attrName>ppt_h</p:attrName>
                                        </p:attrNameLst>
                                      </p:cBhvr>
                                      <p:tavLst>
                                        <p:tav tm="0">
                                          <p:val>
                                            <p:strVal val="ppt_h"/>
                                          </p:val>
                                        </p:tav>
                                        <p:tav tm="100000">
                                          <p:val>
                                            <p:fltVal val="0"/>
                                          </p:val>
                                        </p:tav>
                                      </p:tavLst>
                                    </p:anim>
                                    <p:animEffect transition="out" filter="fade">
                                      <p:cBhvr>
                                        <p:cTn id="119" dur="500"/>
                                        <p:tgtEl>
                                          <p:spTgt spid="12321"/>
                                        </p:tgtEl>
                                      </p:cBhvr>
                                    </p:animEffect>
                                    <p:set>
                                      <p:cBhvr>
                                        <p:cTn id="120" dur="1" fill="hold">
                                          <p:stCondLst>
                                            <p:cond delay="499"/>
                                          </p:stCondLst>
                                        </p:cTn>
                                        <p:tgtEl>
                                          <p:spTgt spid="12321"/>
                                        </p:tgtEl>
                                        <p:attrNameLst>
                                          <p:attrName>style.visibility</p:attrName>
                                        </p:attrNameLst>
                                      </p:cBhvr>
                                      <p:to>
                                        <p:strVal val="hidden"/>
                                      </p:to>
                                    </p:set>
                                  </p:childTnLst>
                                </p:cTn>
                              </p:par>
                            </p:childTnLst>
                          </p:cTn>
                        </p:par>
                        <p:par>
                          <p:cTn id="121" fill="hold">
                            <p:stCondLst>
                              <p:cond delay="9500"/>
                            </p:stCondLst>
                            <p:childTnLst>
                              <p:par>
                                <p:cTn id="122" presetID="9" presetClass="entr" presetSubtype="0" fill="hold" nodeType="afterEffect">
                                  <p:stCondLst>
                                    <p:cond delay="0"/>
                                  </p:stCondLst>
                                  <p:childTnLst>
                                    <p:set>
                                      <p:cBhvr>
                                        <p:cTn id="123" dur="1" fill="hold">
                                          <p:stCondLst>
                                            <p:cond delay="0"/>
                                          </p:stCondLst>
                                        </p:cTn>
                                        <p:tgtEl>
                                          <p:spTgt spid="12320"/>
                                        </p:tgtEl>
                                        <p:attrNameLst>
                                          <p:attrName>style.visibility</p:attrName>
                                        </p:attrNameLst>
                                      </p:cBhvr>
                                      <p:to>
                                        <p:strVal val="visible"/>
                                      </p:to>
                                    </p:set>
                                    <p:animEffect transition="in" filter="dissolve">
                                      <p:cBhvr>
                                        <p:cTn id="124" dur="500"/>
                                        <p:tgtEl>
                                          <p:spTgt spid="12320"/>
                                        </p:tgtEl>
                                      </p:cBhvr>
                                    </p:animEffect>
                                  </p:childTnLst>
                                  <p:subTnLst>
                                    <p:audio>
                                      <p:cMediaNode>
                                        <p:cTn display="0" masterRel="sameClick">
                                          <p:stCondLst>
                                            <p:cond evt="begin" delay="0">
                                              <p:tn val="122"/>
                                            </p:cond>
                                          </p:stCondLst>
                                          <p:endCondLst>
                                            <p:cond evt="onStopAudio" delay="0">
                                              <p:tgtEl>
                                                <p:sldTgt/>
                                              </p:tgtEl>
                                            </p:cond>
                                          </p:endCondLst>
                                        </p:cTn>
                                        <p:tgtEl>
                                          <p:sndTgt r:embed="rId6" name="camera.wav"/>
                                        </p:tgtEl>
                                      </p:cMediaNode>
                                    </p:audio>
                                  </p:subTnLst>
                                </p:cTn>
                              </p:par>
                            </p:childTnLst>
                          </p:cTn>
                        </p:par>
                        <p:par>
                          <p:cTn id="125" fill="hold">
                            <p:stCondLst>
                              <p:cond delay="10000"/>
                            </p:stCondLst>
                            <p:childTnLst>
                              <p:par>
                                <p:cTn id="126" presetID="53" presetClass="exit" presetSubtype="16" fill="hold" nodeType="afterEffect">
                                  <p:stCondLst>
                                    <p:cond delay="0"/>
                                  </p:stCondLst>
                                  <p:childTnLst>
                                    <p:anim calcmode="lin" valueType="num">
                                      <p:cBhvr>
                                        <p:cTn id="127" dur="500"/>
                                        <p:tgtEl>
                                          <p:spTgt spid="12320"/>
                                        </p:tgtEl>
                                        <p:attrNameLst>
                                          <p:attrName>ppt_w</p:attrName>
                                        </p:attrNameLst>
                                      </p:cBhvr>
                                      <p:tavLst>
                                        <p:tav tm="0">
                                          <p:val>
                                            <p:strVal val="ppt_w"/>
                                          </p:val>
                                        </p:tav>
                                        <p:tav tm="100000">
                                          <p:val>
                                            <p:fltVal val="0"/>
                                          </p:val>
                                        </p:tav>
                                      </p:tavLst>
                                    </p:anim>
                                    <p:anim calcmode="lin" valueType="num">
                                      <p:cBhvr>
                                        <p:cTn id="128" dur="500"/>
                                        <p:tgtEl>
                                          <p:spTgt spid="12320"/>
                                        </p:tgtEl>
                                        <p:attrNameLst>
                                          <p:attrName>ppt_h</p:attrName>
                                        </p:attrNameLst>
                                      </p:cBhvr>
                                      <p:tavLst>
                                        <p:tav tm="0">
                                          <p:val>
                                            <p:strVal val="ppt_h"/>
                                          </p:val>
                                        </p:tav>
                                        <p:tav tm="100000">
                                          <p:val>
                                            <p:fltVal val="0"/>
                                          </p:val>
                                        </p:tav>
                                      </p:tavLst>
                                    </p:anim>
                                    <p:animEffect transition="out" filter="fade">
                                      <p:cBhvr>
                                        <p:cTn id="129" dur="500"/>
                                        <p:tgtEl>
                                          <p:spTgt spid="12320"/>
                                        </p:tgtEl>
                                      </p:cBhvr>
                                    </p:animEffect>
                                    <p:set>
                                      <p:cBhvr>
                                        <p:cTn id="130" dur="1" fill="hold">
                                          <p:stCondLst>
                                            <p:cond delay="499"/>
                                          </p:stCondLst>
                                        </p:cTn>
                                        <p:tgtEl>
                                          <p:spTgt spid="12320"/>
                                        </p:tgtEl>
                                        <p:attrNameLst>
                                          <p:attrName>style.visibility</p:attrName>
                                        </p:attrNameLst>
                                      </p:cBhvr>
                                      <p:to>
                                        <p:strVal val="hidden"/>
                                      </p:to>
                                    </p:set>
                                  </p:childTnLst>
                                </p:cTn>
                              </p:par>
                            </p:childTnLst>
                          </p:cTn>
                        </p:par>
                        <p:par>
                          <p:cTn id="131" fill="hold">
                            <p:stCondLst>
                              <p:cond delay="10500"/>
                            </p:stCondLst>
                            <p:childTnLst>
                              <p:par>
                                <p:cTn id="132" presetID="9" presetClass="entr" presetSubtype="0" fill="hold" nodeType="afterEffect">
                                  <p:stCondLst>
                                    <p:cond delay="0"/>
                                  </p:stCondLst>
                                  <p:childTnLst>
                                    <p:set>
                                      <p:cBhvr>
                                        <p:cTn id="133" dur="1" fill="hold">
                                          <p:stCondLst>
                                            <p:cond delay="0"/>
                                          </p:stCondLst>
                                        </p:cTn>
                                        <p:tgtEl>
                                          <p:spTgt spid="12319"/>
                                        </p:tgtEl>
                                        <p:attrNameLst>
                                          <p:attrName>style.visibility</p:attrName>
                                        </p:attrNameLst>
                                      </p:cBhvr>
                                      <p:to>
                                        <p:strVal val="visible"/>
                                      </p:to>
                                    </p:set>
                                    <p:animEffect transition="in" filter="dissolve">
                                      <p:cBhvr>
                                        <p:cTn id="134" dur="500"/>
                                        <p:tgtEl>
                                          <p:spTgt spid="12319"/>
                                        </p:tgtEl>
                                      </p:cBhvr>
                                    </p:animEffect>
                                  </p:childTnLst>
                                  <p:subTnLst>
                                    <p:audio>
                                      <p:cMediaNode>
                                        <p:cTn display="0" masterRel="sameClick">
                                          <p:stCondLst>
                                            <p:cond evt="begin" delay="0">
                                              <p:tn val="132"/>
                                            </p:cond>
                                          </p:stCondLst>
                                          <p:endCondLst>
                                            <p:cond evt="onStopAudio" delay="0">
                                              <p:tgtEl>
                                                <p:sldTgt/>
                                              </p:tgtEl>
                                            </p:cond>
                                          </p:endCondLst>
                                        </p:cTn>
                                        <p:tgtEl>
                                          <p:sndTgt r:embed="rId6" name="camera.wav"/>
                                        </p:tgtEl>
                                      </p:cMediaNode>
                                    </p:audio>
                                  </p:subTnLst>
                                </p:cTn>
                              </p:par>
                            </p:childTnLst>
                          </p:cTn>
                        </p:par>
                        <p:par>
                          <p:cTn id="135" fill="hold">
                            <p:stCondLst>
                              <p:cond delay="11000"/>
                            </p:stCondLst>
                            <p:childTnLst>
                              <p:par>
                                <p:cTn id="136" presetID="53" presetClass="exit" presetSubtype="16" fill="hold" nodeType="afterEffect">
                                  <p:stCondLst>
                                    <p:cond delay="0"/>
                                  </p:stCondLst>
                                  <p:childTnLst>
                                    <p:anim calcmode="lin" valueType="num">
                                      <p:cBhvr>
                                        <p:cTn id="137" dur="500"/>
                                        <p:tgtEl>
                                          <p:spTgt spid="12319"/>
                                        </p:tgtEl>
                                        <p:attrNameLst>
                                          <p:attrName>ppt_w</p:attrName>
                                        </p:attrNameLst>
                                      </p:cBhvr>
                                      <p:tavLst>
                                        <p:tav tm="0">
                                          <p:val>
                                            <p:strVal val="ppt_w"/>
                                          </p:val>
                                        </p:tav>
                                        <p:tav tm="100000">
                                          <p:val>
                                            <p:fltVal val="0"/>
                                          </p:val>
                                        </p:tav>
                                      </p:tavLst>
                                    </p:anim>
                                    <p:anim calcmode="lin" valueType="num">
                                      <p:cBhvr>
                                        <p:cTn id="138" dur="500"/>
                                        <p:tgtEl>
                                          <p:spTgt spid="12319"/>
                                        </p:tgtEl>
                                        <p:attrNameLst>
                                          <p:attrName>ppt_h</p:attrName>
                                        </p:attrNameLst>
                                      </p:cBhvr>
                                      <p:tavLst>
                                        <p:tav tm="0">
                                          <p:val>
                                            <p:strVal val="ppt_h"/>
                                          </p:val>
                                        </p:tav>
                                        <p:tav tm="100000">
                                          <p:val>
                                            <p:fltVal val="0"/>
                                          </p:val>
                                        </p:tav>
                                      </p:tavLst>
                                    </p:anim>
                                    <p:animEffect transition="out" filter="fade">
                                      <p:cBhvr>
                                        <p:cTn id="139" dur="500"/>
                                        <p:tgtEl>
                                          <p:spTgt spid="12319"/>
                                        </p:tgtEl>
                                      </p:cBhvr>
                                    </p:animEffect>
                                    <p:set>
                                      <p:cBhvr>
                                        <p:cTn id="140" dur="1" fill="hold">
                                          <p:stCondLst>
                                            <p:cond delay="499"/>
                                          </p:stCondLst>
                                        </p:cTn>
                                        <p:tgtEl>
                                          <p:spTgt spid="12319"/>
                                        </p:tgtEl>
                                        <p:attrNameLst>
                                          <p:attrName>style.visibility</p:attrName>
                                        </p:attrNameLst>
                                      </p:cBhvr>
                                      <p:to>
                                        <p:strVal val="hidden"/>
                                      </p:to>
                                    </p:set>
                                  </p:childTnLst>
                                </p:cTn>
                              </p:par>
                            </p:childTnLst>
                          </p:cTn>
                        </p:par>
                        <p:par>
                          <p:cTn id="141" fill="hold">
                            <p:stCondLst>
                              <p:cond delay="11500"/>
                            </p:stCondLst>
                            <p:childTnLst>
                              <p:par>
                                <p:cTn id="142" presetID="9" presetClass="entr" presetSubtype="0" fill="hold" nodeType="afterEffect">
                                  <p:stCondLst>
                                    <p:cond delay="0"/>
                                  </p:stCondLst>
                                  <p:childTnLst>
                                    <p:set>
                                      <p:cBhvr>
                                        <p:cTn id="143" dur="1" fill="hold">
                                          <p:stCondLst>
                                            <p:cond delay="0"/>
                                          </p:stCondLst>
                                        </p:cTn>
                                        <p:tgtEl>
                                          <p:spTgt spid="12318"/>
                                        </p:tgtEl>
                                        <p:attrNameLst>
                                          <p:attrName>style.visibility</p:attrName>
                                        </p:attrNameLst>
                                      </p:cBhvr>
                                      <p:to>
                                        <p:strVal val="visible"/>
                                      </p:to>
                                    </p:set>
                                    <p:animEffect transition="in" filter="dissolve">
                                      <p:cBhvr>
                                        <p:cTn id="144" dur="500"/>
                                        <p:tgtEl>
                                          <p:spTgt spid="12318"/>
                                        </p:tgtEl>
                                      </p:cBhvr>
                                    </p:animEffect>
                                  </p:childTnLst>
                                  <p:subTnLst>
                                    <p:audio>
                                      <p:cMediaNode>
                                        <p:cTn display="0" masterRel="sameClick">
                                          <p:stCondLst>
                                            <p:cond evt="begin" delay="0">
                                              <p:tn val="142"/>
                                            </p:cond>
                                          </p:stCondLst>
                                          <p:endCondLst>
                                            <p:cond evt="onStopAudio" delay="0">
                                              <p:tgtEl>
                                                <p:sldTgt/>
                                              </p:tgtEl>
                                            </p:cond>
                                          </p:endCondLst>
                                        </p:cTn>
                                        <p:tgtEl>
                                          <p:sndTgt r:embed="rId6" name="camera.wav"/>
                                        </p:tgtEl>
                                      </p:cMediaNode>
                                    </p:audio>
                                  </p:subTnLst>
                                </p:cTn>
                              </p:par>
                            </p:childTnLst>
                          </p:cTn>
                        </p:par>
                        <p:par>
                          <p:cTn id="145" fill="hold">
                            <p:stCondLst>
                              <p:cond delay="12000"/>
                            </p:stCondLst>
                            <p:childTnLst>
                              <p:par>
                                <p:cTn id="146" presetID="53" presetClass="exit" presetSubtype="16" fill="hold" nodeType="afterEffect">
                                  <p:stCondLst>
                                    <p:cond delay="0"/>
                                  </p:stCondLst>
                                  <p:childTnLst>
                                    <p:anim calcmode="lin" valueType="num">
                                      <p:cBhvr>
                                        <p:cTn id="147" dur="500"/>
                                        <p:tgtEl>
                                          <p:spTgt spid="12318"/>
                                        </p:tgtEl>
                                        <p:attrNameLst>
                                          <p:attrName>ppt_w</p:attrName>
                                        </p:attrNameLst>
                                      </p:cBhvr>
                                      <p:tavLst>
                                        <p:tav tm="0">
                                          <p:val>
                                            <p:strVal val="ppt_w"/>
                                          </p:val>
                                        </p:tav>
                                        <p:tav tm="100000">
                                          <p:val>
                                            <p:fltVal val="0"/>
                                          </p:val>
                                        </p:tav>
                                      </p:tavLst>
                                    </p:anim>
                                    <p:anim calcmode="lin" valueType="num">
                                      <p:cBhvr>
                                        <p:cTn id="148" dur="500"/>
                                        <p:tgtEl>
                                          <p:spTgt spid="12318"/>
                                        </p:tgtEl>
                                        <p:attrNameLst>
                                          <p:attrName>ppt_h</p:attrName>
                                        </p:attrNameLst>
                                      </p:cBhvr>
                                      <p:tavLst>
                                        <p:tav tm="0">
                                          <p:val>
                                            <p:strVal val="ppt_h"/>
                                          </p:val>
                                        </p:tav>
                                        <p:tav tm="100000">
                                          <p:val>
                                            <p:fltVal val="0"/>
                                          </p:val>
                                        </p:tav>
                                      </p:tavLst>
                                    </p:anim>
                                    <p:animEffect transition="out" filter="fade">
                                      <p:cBhvr>
                                        <p:cTn id="149" dur="500"/>
                                        <p:tgtEl>
                                          <p:spTgt spid="12318"/>
                                        </p:tgtEl>
                                      </p:cBhvr>
                                    </p:animEffect>
                                    <p:set>
                                      <p:cBhvr>
                                        <p:cTn id="150" dur="1" fill="hold">
                                          <p:stCondLst>
                                            <p:cond delay="499"/>
                                          </p:stCondLst>
                                        </p:cTn>
                                        <p:tgtEl>
                                          <p:spTgt spid="12318"/>
                                        </p:tgtEl>
                                        <p:attrNameLst>
                                          <p:attrName>style.visibility</p:attrName>
                                        </p:attrNameLst>
                                      </p:cBhvr>
                                      <p:to>
                                        <p:strVal val="hidden"/>
                                      </p:to>
                                    </p:set>
                                  </p:childTnLst>
                                </p:cTn>
                              </p:par>
                              <p:par>
                                <p:cTn id="151" presetID="53" presetClass="entr" presetSubtype="16" fill="hold" nodeType="withEffect">
                                  <p:stCondLst>
                                    <p:cond delay="0"/>
                                  </p:stCondLst>
                                  <p:childTnLst>
                                    <p:set>
                                      <p:cBhvr>
                                        <p:cTn id="152" dur="1" fill="hold">
                                          <p:stCondLst>
                                            <p:cond delay="0"/>
                                          </p:stCondLst>
                                        </p:cTn>
                                        <p:tgtEl>
                                          <p:spTgt spid="25"/>
                                        </p:tgtEl>
                                        <p:attrNameLst>
                                          <p:attrName>style.visibility</p:attrName>
                                        </p:attrNameLst>
                                      </p:cBhvr>
                                      <p:to>
                                        <p:strVal val="visible"/>
                                      </p:to>
                                    </p:set>
                                    <p:anim calcmode="lin" valueType="num">
                                      <p:cBhvr>
                                        <p:cTn id="153" dur="500" fill="hold"/>
                                        <p:tgtEl>
                                          <p:spTgt spid="25"/>
                                        </p:tgtEl>
                                        <p:attrNameLst>
                                          <p:attrName>ppt_w</p:attrName>
                                        </p:attrNameLst>
                                      </p:cBhvr>
                                      <p:tavLst>
                                        <p:tav tm="0">
                                          <p:val>
                                            <p:fltVal val="0"/>
                                          </p:val>
                                        </p:tav>
                                        <p:tav tm="100000">
                                          <p:val>
                                            <p:strVal val="#ppt_w"/>
                                          </p:val>
                                        </p:tav>
                                      </p:tavLst>
                                    </p:anim>
                                    <p:anim calcmode="lin" valueType="num">
                                      <p:cBhvr>
                                        <p:cTn id="154" dur="500" fill="hold"/>
                                        <p:tgtEl>
                                          <p:spTgt spid="25"/>
                                        </p:tgtEl>
                                        <p:attrNameLst>
                                          <p:attrName>ppt_h</p:attrName>
                                        </p:attrNameLst>
                                      </p:cBhvr>
                                      <p:tavLst>
                                        <p:tav tm="0">
                                          <p:val>
                                            <p:fltVal val="0"/>
                                          </p:val>
                                        </p:tav>
                                        <p:tav tm="100000">
                                          <p:val>
                                            <p:strVal val="#ppt_h"/>
                                          </p:val>
                                        </p:tav>
                                      </p:tavLst>
                                    </p:anim>
                                    <p:animEffect transition="in" filter="fade">
                                      <p:cBhvr>
                                        <p:cTn id="155" dur="500"/>
                                        <p:tgtEl>
                                          <p:spTgt spid="25"/>
                                        </p:tgtEl>
                                      </p:cBhvr>
                                    </p:animEffect>
                                  </p:childTnLst>
                                  <p:subTnLst>
                                    <p:audio>
                                      <p:cMediaNode>
                                        <p:cTn display="0" masterRel="sameClick">
                                          <p:stCondLst>
                                            <p:cond evt="begin" delay="0">
                                              <p:tn val="151"/>
                                            </p:cond>
                                          </p:stCondLst>
                                          <p:endCondLst>
                                            <p:cond evt="onStopAudio" delay="0">
                                              <p:tgtEl>
                                                <p:sldTgt/>
                                              </p:tgtEl>
                                            </p:cond>
                                          </p:endCondLst>
                                        </p:cTn>
                                        <p:tgtEl>
                                          <p:sndTgt r:embed="rId7" name="chimes.wav"/>
                                        </p:tgtEl>
                                      </p:cMediaNode>
                                    </p:audio>
                                  </p:subTnLst>
                                </p:cTn>
                              </p:par>
                            </p:childTnLst>
                          </p:cTn>
                        </p:par>
                      </p:childTnLst>
                    </p:cTn>
                  </p:par>
                  <p:par>
                    <p:cTn id="156" fill="hold">
                      <p:stCondLst>
                        <p:cond delay="indefinite"/>
                      </p:stCondLst>
                      <p:childTnLst>
                        <p:par>
                          <p:cTn id="157" fill="hold">
                            <p:stCondLst>
                              <p:cond delay="0"/>
                            </p:stCondLst>
                            <p:childTnLst>
                              <p:par>
                                <p:cTn id="158" presetID="2" presetClass="exit" presetSubtype="2" fill="hold" nodeType="clickEffect">
                                  <p:stCondLst>
                                    <p:cond delay="0"/>
                                  </p:stCondLst>
                                  <p:childTnLst>
                                    <p:anim calcmode="lin" valueType="num">
                                      <p:cBhvr additive="base">
                                        <p:cTn id="159" dur="500"/>
                                        <p:tgtEl>
                                          <p:spTgt spid="25"/>
                                        </p:tgtEl>
                                        <p:attrNameLst>
                                          <p:attrName>ppt_x</p:attrName>
                                        </p:attrNameLst>
                                      </p:cBhvr>
                                      <p:tavLst>
                                        <p:tav tm="0">
                                          <p:val>
                                            <p:strVal val="ppt_x"/>
                                          </p:val>
                                        </p:tav>
                                        <p:tav tm="100000">
                                          <p:val>
                                            <p:strVal val="1+ppt_w/2"/>
                                          </p:val>
                                        </p:tav>
                                      </p:tavLst>
                                    </p:anim>
                                    <p:anim calcmode="lin" valueType="num">
                                      <p:cBhvr additive="base">
                                        <p:cTn id="160" dur="500"/>
                                        <p:tgtEl>
                                          <p:spTgt spid="25"/>
                                        </p:tgtEl>
                                        <p:attrNameLst>
                                          <p:attrName>ppt_y</p:attrName>
                                        </p:attrNameLst>
                                      </p:cBhvr>
                                      <p:tavLst>
                                        <p:tav tm="0">
                                          <p:val>
                                            <p:strVal val="ppt_y"/>
                                          </p:val>
                                        </p:tav>
                                        <p:tav tm="100000">
                                          <p:val>
                                            <p:strVal val="ppt_y"/>
                                          </p:val>
                                        </p:tav>
                                      </p:tavLst>
                                    </p:anim>
                                    <p:set>
                                      <p:cBhvr>
                                        <p:cTn id="161" dur="1" fill="hold">
                                          <p:stCondLst>
                                            <p:cond delay="499"/>
                                          </p:stCondLst>
                                        </p:cTn>
                                        <p:tgtEl>
                                          <p:spTgt spid="2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3" presetClass="emph" presetSubtype="0" fill="hold" grpId="0" nodeType="clickEffect">
                                  <p:stCondLst>
                                    <p:cond delay="0"/>
                                  </p:stCondLst>
                                  <p:iterate type="lt">
                                    <p:tmPct val="0"/>
                                  </p:iterate>
                                  <p:childTnLst>
                                    <p:animClr clrSpc="hsl" dir="cw">
                                      <p:cBhvr override="childStyle">
                                        <p:cTn id="165" dur="500" fill="hold"/>
                                        <p:tgtEl>
                                          <p:spTgt spid="4"/>
                                        </p:tgtEl>
                                        <p:attrNameLst>
                                          <p:attrName>style.color</p:attrName>
                                        </p:attrNameLst>
                                      </p:cBhvr>
                                      <p:by>
                                        <p:hsl h="10842353" s="0" l="0"/>
                                      </p:by>
                                    </p:animClr>
                                    <p:animClr clrSpc="hsl" dir="cw">
                                      <p:cBhvr>
                                        <p:cTn id="166" dur="500" fill="hold"/>
                                        <p:tgtEl>
                                          <p:spTgt spid="4"/>
                                        </p:tgtEl>
                                        <p:attrNameLst>
                                          <p:attrName>fillcolor</p:attrName>
                                        </p:attrNameLst>
                                      </p:cBhvr>
                                      <p:by>
                                        <p:hsl h="10842353" s="0" l="0"/>
                                      </p:by>
                                    </p:animClr>
                                    <p:animClr clrSpc="hsl" dir="cw">
                                      <p:cBhvr>
                                        <p:cTn id="167" dur="500" fill="hold"/>
                                        <p:tgtEl>
                                          <p:spTgt spid="4"/>
                                        </p:tgtEl>
                                        <p:attrNameLst>
                                          <p:attrName>stroke.color</p:attrName>
                                        </p:attrNameLst>
                                      </p:cBhvr>
                                      <p:by>
                                        <p:hsl h="10842353" s="0" l="0"/>
                                      </p:by>
                                    </p:animClr>
                                    <p:set>
                                      <p:cBhvr>
                                        <p:cTn id="168" dur="500" fill="hold"/>
                                        <p:tgtEl>
                                          <p:spTgt spid="4"/>
                                        </p:tgtEl>
                                        <p:attrNameLst>
                                          <p:attrName>fill.type</p:attrName>
                                        </p:attrNameLst>
                                      </p:cBhvr>
                                      <p:to>
                                        <p:strVal val="solid"/>
                                      </p:to>
                                    </p:set>
                                  </p:childTnLst>
                                  <p:subTnLst>
                                    <p:audio>
                                      <p:cMediaNode>
                                        <p:cTn display="0" masterRel="sameClick">
                                          <p:stCondLst>
                                            <p:cond evt="begin" delay="0">
                                              <p:tn val="164"/>
                                            </p:cond>
                                          </p:stCondLst>
                                          <p:endCondLst>
                                            <p:cond evt="onStopAudio" delay="0">
                                              <p:tgtEl>
                                                <p:sldTgt/>
                                              </p:tgtEl>
                                            </p:cond>
                                          </p:endCondLst>
                                        </p:cTn>
                                        <p:tgtEl>
                                          <p:sndTgt r:embed="rId8" name="FELIZ2.WAV"/>
                                        </p:tgtEl>
                                      </p:cMediaNode>
                                    </p:audio>
                                  </p:subTnLst>
                                </p:cTn>
                              </p:par>
                              <p:par>
                                <p:cTn id="169" presetID="34" presetClass="emph" presetSubtype="0" fill="hold" grpId="1" nodeType="withEffect">
                                  <p:stCondLst>
                                    <p:cond delay="0"/>
                                  </p:stCondLst>
                                  <p:iterate type="lt">
                                    <p:tmPct val="10000"/>
                                  </p:iterate>
                                  <p:childTnLst>
                                    <p:animMotion origin="layout" path="M 0.0 0.0 L 0.0 -0.07213" pathEditMode="relative">
                                      <p:cBhvr>
                                        <p:cTn id="170" dur="250" accel="50000" decel="50000" autoRev="1" fill="hold">
                                          <p:stCondLst>
                                            <p:cond delay="0"/>
                                          </p:stCondLst>
                                        </p:cTn>
                                        <p:tgtEl>
                                          <p:spTgt spid="4"/>
                                        </p:tgtEl>
                                        <p:attrNameLst>
                                          <p:attrName>ppt_x</p:attrName>
                                          <p:attrName>ppt_y</p:attrName>
                                        </p:attrNameLst>
                                      </p:cBhvr>
                                    </p:animMotion>
                                    <p:animRot by="1500000">
                                      <p:cBhvr>
                                        <p:cTn id="171" dur="125" fill="hold">
                                          <p:stCondLst>
                                            <p:cond delay="0"/>
                                          </p:stCondLst>
                                        </p:cTn>
                                        <p:tgtEl>
                                          <p:spTgt spid="4"/>
                                        </p:tgtEl>
                                        <p:attrNameLst>
                                          <p:attrName>r</p:attrName>
                                        </p:attrNameLst>
                                      </p:cBhvr>
                                    </p:animRot>
                                    <p:animRot by="-1500000">
                                      <p:cBhvr>
                                        <p:cTn id="172" dur="125" fill="hold">
                                          <p:stCondLst>
                                            <p:cond delay="125"/>
                                          </p:stCondLst>
                                        </p:cTn>
                                        <p:tgtEl>
                                          <p:spTgt spid="4"/>
                                        </p:tgtEl>
                                        <p:attrNameLst>
                                          <p:attrName>r</p:attrName>
                                        </p:attrNameLst>
                                      </p:cBhvr>
                                    </p:animRot>
                                    <p:animRot by="-1500000">
                                      <p:cBhvr>
                                        <p:cTn id="173" dur="125" fill="hold">
                                          <p:stCondLst>
                                            <p:cond delay="250"/>
                                          </p:stCondLst>
                                        </p:cTn>
                                        <p:tgtEl>
                                          <p:spTgt spid="4"/>
                                        </p:tgtEl>
                                        <p:attrNameLst>
                                          <p:attrName>r</p:attrName>
                                        </p:attrNameLst>
                                      </p:cBhvr>
                                    </p:animRot>
                                    <p:animRot by="1500000">
                                      <p:cBhvr>
                                        <p:cTn id="17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4" grpId="1" animBg="1"/>
      <p:bldP spid="7" grpId="0" animBg="1"/>
      <p:bldP spid="13" grpId="0" animBg="1"/>
      <p:bldP spid="19" grpId="0" animBg="1"/>
      <p:bldP spid="7195" grpId="0" animBg="1"/>
      <p:bldP spid="719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7" name="AutoShape 51"/>
          <p:cNvSpPr/>
          <p:nvPr/>
        </p:nvSpPr>
        <p:spPr>
          <a:xfrm>
            <a:off x="1585913" y="1418928"/>
            <a:ext cx="4200525" cy="600075"/>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4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Có 3 kiểu câu các con đã được học. Đúng hay sai?</a:t>
            </a:r>
          </a:p>
        </p:txBody>
      </p:sp>
      <p:grpSp>
        <p:nvGrpSpPr>
          <p:cNvPr id="14339" name="Group 51"/>
          <p:cNvGrpSpPr/>
          <p:nvPr/>
        </p:nvGrpSpPr>
        <p:grpSpPr>
          <a:xfrm>
            <a:off x="855465" y="640259"/>
            <a:ext cx="180380" cy="385762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uLnTx/>
                <a:uFillTx/>
                <a:latin typeface=".VnTime" pitchFamily="34" charset="0"/>
                <a:cs typeface="Arial"/>
                <a:sym typeface="Arial"/>
              </a:endParaRPr>
            </a:p>
          </p:txBody>
        </p:sp>
        <p:sp>
          <p:nvSpPr>
            <p:cNvPr id="14379"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glow rad="101600">
                    <a:srgbClr val="FFAB40">
                      <a:satMod val="175000"/>
                      <a:alpha val="40000"/>
                    </a:srgbClr>
                  </a:glow>
                </a:effectLst>
                <a:uLnTx/>
                <a:uFillTx/>
                <a:latin typeface=".VnTime" pitchFamily="34" charset="0"/>
                <a:cs typeface="Arial"/>
                <a:sym typeface="Arial"/>
              </a:endParaRPr>
            </a:p>
          </p:txBody>
        </p:sp>
      </p:gr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22426" y="2295824"/>
            <a:ext cx="333970" cy="197346"/>
          </a:xfrm>
          <a:prstGeom prst="rect">
            <a:avLst/>
          </a:prstGeom>
          <a:noFill/>
          <a:ln w="9525">
            <a:noFill/>
          </a:ln>
          <a:effectLst>
            <a:outerShdw dist="107763" dir="18900000" algn="ctr" rotWithShape="0">
              <a:srgbClr val="808080">
                <a:alpha val="50000"/>
              </a:srgbClr>
            </a:outerShdw>
          </a:effectLst>
        </p:spPr>
      </p:pic>
      <p:sp>
        <p:nvSpPr>
          <p:cNvPr id="4" name="AutoShape 51"/>
          <p:cNvSpPr/>
          <p:nvPr/>
        </p:nvSpPr>
        <p:spPr>
          <a:xfrm>
            <a:off x="1714500" y="2699445"/>
            <a:ext cx="3300413" cy="507206"/>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Sai</a:t>
            </a:r>
            <a:endParaRPr kumimoji="0" lang="en-US" altLang="en-US" sz="1800" b="0" i="0" u="none" strike="noStrike" kern="1200" cap="none" spc="0" normalizeH="0" baseline="0" noProof="0" dirty="0">
              <a:ln>
                <a:noFill/>
              </a:ln>
              <a:solidFill>
                <a:srgbClr val="213054"/>
              </a:solidFill>
              <a:effectLst/>
              <a:uLnTx/>
              <a:uFillTx/>
              <a:latin typeface="Times New Roman" panose="02020603050405020304" pitchFamily="18" charset="0"/>
              <a:ea typeface="+mn-ea"/>
              <a:cs typeface="+mn-cs"/>
              <a:sym typeface="Arial"/>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11710" y="2853036"/>
            <a:ext cx="333970" cy="197346"/>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26022" y="2728021"/>
            <a:ext cx="843855" cy="45094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1068884" y="2769097"/>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4345" name="WordArt 226"/>
          <p:cNvSpPr>
            <a:spLocks noTextEdit="1"/>
          </p:cNvSpPr>
          <p:nvPr/>
        </p:nvSpPr>
        <p:spPr>
          <a:xfrm>
            <a:off x="1184971" y="2832497"/>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A</a:t>
            </a:r>
          </a:p>
        </p:txBody>
      </p:sp>
      <p:pic>
        <p:nvPicPr>
          <p:cNvPr id="1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11710" y="3410249"/>
            <a:ext cx="333970" cy="197346"/>
          </a:xfrm>
          <a:prstGeom prst="rect">
            <a:avLst/>
          </a:prstGeom>
          <a:noFill/>
          <a:ln w="9525">
            <a:noFill/>
          </a:ln>
          <a:effectLst>
            <a:outerShdw dist="107763" dir="18900000" algn="ctr" rotWithShape="0">
              <a:srgbClr val="808080">
                <a:alpha val="50000"/>
              </a:srgbClr>
            </a:outerShdw>
          </a:effectLst>
        </p:spPr>
      </p:pic>
      <p:sp>
        <p:nvSpPr>
          <p:cNvPr id="16" name="AutoShape 51"/>
          <p:cNvSpPr/>
          <p:nvPr/>
        </p:nvSpPr>
        <p:spPr>
          <a:xfrm>
            <a:off x="1671637" y="3813871"/>
            <a:ext cx="3471863" cy="515243"/>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Đúng</a:t>
            </a:r>
            <a:endParaRPr kumimoji="0" lang="en-US" altLang="en-US" sz="1800" b="1"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17"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11710" y="3967461"/>
            <a:ext cx="333970" cy="197346"/>
          </a:xfrm>
          <a:prstGeom prst="rect">
            <a:avLst/>
          </a:prstGeom>
          <a:noFill/>
          <a:ln w="9525">
            <a:noFill/>
          </a:ln>
          <a:effectLst>
            <a:outerShdw dist="107763" dir="18900000" algn="ctr" rotWithShape="0">
              <a:srgbClr val="808080">
                <a:alpha val="50000"/>
              </a:srgbClr>
            </a:outerShdw>
          </a:effectLst>
        </p:spPr>
      </p:pic>
      <p:pic>
        <p:nvPicPr>
          <p:cNvPr id="18"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26022" y="3842446"/>
            <a:ext cx="843855" cy="450949"/>
          </a:xfrm>
          <a:prstGeom prst="rect">
            <a:avLst/>
          </a:prstGeom>
          <a:noFill/>
          <a:ln w="9525">
            <a:noFill/>
          </a:ln>
          <a:effectLst>
            <a:outerShdw dist="107763" dir="18900000" algn="ctr" rotWithShape="0">
              <a:srgbClr val="808080">
                <a:alpha val="50000"/>
              </a:srgbClr>
            </a:outerShdw>
          </a:effectLst>
        </p:spPr>
      </p:pic>
      <p:sp>
        <p:nvSpPr>
          <p:cNvPr id="19" name="Oval 59">
            <a:hlinkHover r:id="" action="ppaction://noaction">
              <a:snd r:embed="rId11" name="cached_combo42.wav"/>
            </a:hlinkHover>
          </p:cNvPr>
          <p:cNvSpPr/>
          <p:nvPr/>
        </p:nvSpPr>
        <p:spPr>
          <a:xfrm>
            <a:off x="1068884" y="3883522"/>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4351" name="WordArt 226"/>
          <p:cNvSpPr>
            <a:spLocks noTextEdit="1"/>
          </p:cNvSpPr>
          <p:nvPr/>
        </p:nvSpPr>
        <p:spPr>
          <a:xfrm>
            <a:off x="1184971" y="3946922"/>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B</a:t>
            </a:r>
          </a:p>
        </p:txBody>
      </p:sp>
      <p:sp>
        <p:nvSpPr>
          <p:cNvPr id="8219" name="AutoShape 27"/>
          <p:cNvSpPr/>
          <p:nvPr/>
        </p:nvSpPr>
        <p:spPr>
          <a:xfrm>
            <a:off x="857250" y="1328738"/>
            <a:ext cx="867966" cy="764381"/>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sp>
        <p:nvSpPr>
          <p:cNvPr id="14353" name="WordArt 28"/>
          <p:cNvSpPr>
            <a:spLocks noTextEdit="1"/>
          </p:cNvSpPr>
          <p:nvPr/>
        </p:nvSpPr>
        <p:spPr>
          <a:xfrm>
            <a:off x="1063526" y="1551087"/>
            <a:ext cx="439341" cy="300038"/>
          </a:xfrm>
          <a:prstGeom prst="rect">
            <a:avLst/>
          </a:prstGeom>
        </p:spPr>
        <p:txBody>
          <a:bodyPr wrap="none" fromWordArt="1">
            <a:prstTxWarp prst="textPlain">
              <a:avLst>
                <a:gd name="adj" fmla="val 50000"/>
              </a:avLst>
            </a:prstTxWarp>
            <a:normAutofit fontScale="850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1" i="0" u="none" strike="noStrike" kern="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VNI-Times" pitchFamily="2" charset="0"/>
                <a:ea typeface="VNI-Times" pitchFamily="2" charset="0"/>
                <a:cs typeface="Arial"/>
                <a:sym typeface="Arial"/>
              </a:rPr>
              <a:t>Caâu 3</a:t>
            </a:r>
          </a:p>
        </p:txBody>
      </p:sp>
      <p:pic>
        <p:nvPicPr>
          <p:cNvPr id="14354" name="Picture 29" descr="Picture1"/>
          <p:cNvPicPr/>
          <p:nvPr/>
        </p:nvPicPr>
        <p:blipFill>
          <a:blip r:embed="rId12"/>
          <a:stretch>
            <a:fillRect/>
          </a:stretch>
        </p:blipFill>
        <p:spPr>
          <a:xfrm>
            <a:off x="854571" y="1059954"/>
            <a:ext cx="5143500" cy="52685"/>
          </a:xfrm>
          <a:prstGeom prst="rect">
            <a:avLst/>
          </a:prstGeom>
          <a:noFill/>
          <a:ln w="9525">
            <a:noFill/>
          </a:ln>
        </p:spPr>
      </p:pic>
      <p:sp>
        <p:nvSpPr>
          <p:cNvPr id="14355" name="WordArt 30"/>
          <p:cNvSpPr>
            <a:spLocks noTextEdit="1"/>
          </p:cNvSpPr>
          <p:nvPr/>
        </p:nvSpPr>
        <p:spPr>
          <a:xfrm>
            <a:off x="2003823" y="658118"/>
            <a:ext cx="3360242" cy="428625"/>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uLnTx/>
                <a:uFillTx/>
                <a:latin typeface=".VnBahamasBH" charset="0"/>
                <a:ea typeface=".VnBahamasBH" charset="0"/>
                <a:cs typeface="Arial"/>
                <a:sym typeface="Arial"/>
              </a:rPr>
              <a:t>rung chu«ng vµng </a:t>
            </a:r>
          </a:p>
        </p:txBody>
      </p:sp>
      <p:pic>
        <p:nvPicPr>
          <p:cNvPr id="14356" name="Picture 31" descr="Bellcoll">
            <a:hlinkClick r:id="" action="ppaction://hlinkshowjump?jump=firstslide"/>
          </p:cNvPr>
          <p:cNvPicPr>
            <a:picLocks noChangeAspect="1"/>
          </p:cNvPicPr>
          <p:nvPr/>
        </p:nvPicPr>
        <p:blipFill>
          <a:blip r:embed="rId13"/>
          <a:stretch>
            <a:fillRect/>
          </a:stretch>
        </p:blipFill>
        <p:spPr>
          <a:xfrm>
            <a:off x="834033" y="562570"/>
            <a:ext cx="929581" cy="942975"/>
          </a:xfrm>
          <a:prstGeom prst="rect">
            <a:avLst/>
          </a:prstGeom>
          <a:noFill/>
          <a:ln w="9525">
            <a:noFill/>
          </a:ln>
        </p:spPr>
      </p:pic>
      <p:sp>
        <p:nvSpPr>
          <p:cNvPr id="14357" name="WordArt 32"/>
          <p:cNvSpPr>
            <a:spLocks noTextEdit="1"/>
          </p:cNvSpPr>
          <p:nvPr/>
        </p:nvSpPr>
        <p:spPr>
          <a:xfrm>
            <a:off x="5277445"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0</a:t>
            </a:r>
          </a:p>
        </p:txBody>
      </p:sp>
      <p:sp>
        <p:nvSpPr>
          <p:cNvPr id="14358" name="WordArt 33"/>
          <p:cNvSpPr>
            <a:spLocks noTextEdit="1"/>
          </p:cNvSpPr>
          <p:nvPr/>
        </p:nvSpPr>
        <p:spPr>
          <a:xfrm>
            <a:off x="5277445"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1</a:t>
            </a:r>
          </a:p>
        </p:txBody>
      </p:sp>
      <p:sp>
        <p:nvSpPr>
          <p:cNvPr id="14359" name="WordArt 34"/>
          <p:cNvSpPr>
            <a:spLocks noTextEdit="1"/>
          </p:cNvSpPr>
          <p:nvPr/>
        </p:nvSpPr>
        <p:spPr>
          <a:xfrm>
            <a:off x="5280124" y="312896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2</a:t>
            </a:r>
          </a:p>
        </p:txBody>
      </p:sp>
      <p:sp>
        <p:nvSpPr>
          <p:cNvPr id="14360" name="WordArt 35"/>
          <p:cNvSpPr>
            <a:spLocks noTextEdit="1"/>
          </p:cNvSpPr>
          <p:nvPr/>
        </p:nvSpPr>
        <p:spPr>
          <a:xfrm>
            <a:off x="5277445"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3</a:t>
            </a:r>
          </a:p>
        </p:txBody>
      </p:sp>
      <p:sp>
        <p:nvSpPr>
          <p:cNvPr id="14361" name="WordArt 36"/>
          <p:cNvSpPr>
            <a:spLocks noTextEdit="1"/>
          </p:cNvSpPr>
          <p:nvPr/>
        </p:nvSpPr>
        <p:spPr>
          <a:xfrm>
            <a:off x="5304234"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4</a:t>
            </a:r>
          </a:p>
        </p:txBody>
      </p:sp>
      <p:sp>
        <p:nvSpPr>
          <p:cNvPr id="14362" name="WordArt 37"/>
          <p:cNvSpPr>
            <a:spLocks noTextEdit="1"/>
          </p:cNvSpPr>
          <p:nvPr/>
        </p:nvSpPr>
        <p:spPr>
          <a:xfrm>
            <a:off x="5285482"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5</a:t>
            </a:r>
          </a:p>
        </p:txBody>
      </p:sp>
      <p:grpSp>
        <p:nvGrpSpPr>
          <p:cNvPr id="21" name="Group 48"/>
          <p:cNvGrpSpPr/>
          <p:nvPr/>
        </p:nvGrpSpPr>
        <p:grpSpPr>
          <a:xfrm>
            <a:off x="5014912" y="2057400"/>
            <a:ext cx="985838" cy="985838"/>
            <a:chOff x="4320" y="2928"/>
            <a:chExt cx="1104" cy="1104"/>
          </a:xfrm>
        </p:grpSpPr>
        <p:sp>
          <p:nvSpPr>
            <p:cNvPr id="14376" name="AutoShape 49"/>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3375" b="1" i="0" u="none" strike="noStrike" kern="1200" cap="none" spc="0" normalizeH="0" baseline="0" noProof="0" dirty="0">
                <a:ln>
                  <a:noFill/>
                </a:ln>
                <a:solidFill>
                  <a:srgbClr val="FF0066"/>
                </a:solidFill>
                <a:effectLst/>
                <a:uLnTx/>
                <a:uFillTx/>
                <a:latin typeface=".VnHelvetInsH" pitchFamily="34" charset="0"/>
                <a:ea typeface="+mn-ea"/>
                <a:cs typeface="+mn-cs"/>
                <a:sym typeface="Arial"/>
              </a:endParaRPr>
            </a:p>
          </p:txBody>
        </p:sp>
        <p:sp>
          <p:nvSpPr>
            <p:cNvPr id="14377" name="WordArt 50"/>
            <p:cNvSpPr>
              <a:spLocks noTextEdit="1"/>
            </p:cNvSpPr>
            <p:nvPr/>
          </p:nvSpPr>
          <p:spPr>
            <a:xfrm>
              <a:off x="4563" y="3168"/>
              <a:ext cx="672" cy="576"/>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000000"/>
                    </a:solidFill>
                    <a:prstDash val="solid"/>
                    <a:headEnd type="none" w="med" len="med"/>
                    <a:tailEnd type="none" w="med" len="med"/>
                  </a:ln>
                  <a:solidFill>
                    <a:srgbClr val="000000"/>
                  </a:solidFill>
                  <a:effectLst/>
                  <a:uLnTx/>
                  <a:uFillTx/>
                  <a:latin typeface="Times New Roman" panose="02020603050405020304" pitchFamily="18" charset="0"/>
                  <a:ea typeface="Times New Roman" panose="02020603050405020304" pitchFamily="18" charset="0"/>
                  <a:cs typeface="Arial"/>
                  <a:sym typeface="Arial"/>
                </a:rPr>
                <a:t>Hết giờ</a:t>
              </a:r>
            </a:p>
          </p:txBody>
        </p:sp>
      </p:grpSp>
      <p:pic>
        <p:nvPicPr>
          <p:cNvPr id="14374" name="Picture 51" descr="people008"/>
          <p:cNvPicPr>
            <a:picLocks noChangeAspect="1"/>
          </p:cNvPicPr>
          <p:nvPr/>
        </p:nvPicPr>
        <p:blipFill>
          <a:blip r:embed="rId14">
            <a:lum contrast="12000"/>
          </a:blip>
          <a:stretch>
            <a:fillRect/>
          </a:stretch>
        </p:blipFill>
        <p:spPr>
          <a:xfrm>
            <a:off x="5743575" y="4197846"/>
            <a:ext cx="257175" cy="302716"/>
          </a:xfrm>
          <a:prstGeom prst="rect">
            <a:avLst/>
          </a:prstGeom>
          <a:noFill/>
          <a:ln w="9525">
            <a:noFill/>
          </a:ln>
        </p:spPr>
      </p:pic>
      <p:pic>
        <p:nvPicPr>
          <p:cNvPr id="14375" name="Picture 53" descr="avatar320552_1043153"/>
          <p:cNvPicPr>
            <a:picLocks noChangeAspect="1"/>
          </p:cNvPicPr>
          <p:nvPr/>
        </p:nvPicPr>
        <p:blipFill>
          <a:blip r:embed="rId15"/>
          <a:stretch>
            <a:fillRect/>
          </a:stretch>
        </p:blipFill>
        <p:spPr>
          <a:xfrm>
            <a:off x="5218509" y="642937"/>
            <a:ext cx="782241" cy="642938"/>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6" presetClass="entr" presetSubtype="16" fill="hold" nodeType="withEffect">
                                  <p:stCondLst>
                                    <p:cond delay="0"/>
                                  </p:stCondLst>
                                  <p:childTnLst>
                                    <p:set>
                                      <p:cBhvr>
                                        <p:cTn id="9" dur="1" fill="hold">
                                          <p:stCondLst>
                                            <p:cond delay="0"/>
                                          </p:stCondLst>
                                        </p:cTn>
                                        <p:tgtEl>
                                          <p:spTgt spid="14353"/>
                                        </p:tgtEl>
                                        <p:attrNameLst>
                                          <p:attrName>style.visibility</p:attrName>
                                        </p:attrNameLst>
                                      </p:cBhvr>
                                      <p:to>
                                        <p:strVal val="visible"/>
                                      </p:to>
                                    </p:set>
                                    <p:animEffect transition="in" filter="circle(in)">
                                      <p:cBhvr>
                                        <p:cTn id="10" dur="500"/>
                                        <p:tgtEl>
                                          <p:spTgt spid="14353"/>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8219"/>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7" presetID="5" presetClass="entr" presetSubtype="10" fill="hold" nodeType="withEffect">
                                  <p:stCondLst>
                                    <p:cond delay="2000"/>
                                  </p:stCondLst>
                                  <p:childTnLst>
                                    <p:set>
                                      <p:cBhvr>
                                        <p:cTn id="18" dur="1" fill="hold">
                                          <p:stCondLst>
                                            <p:cond delay="0"/>
                                          </p:stCondLst>
                                        </p:cTn>
                                        <p:tgtEl>
                                          <p:spTgt spid="39"/>
                                        </p:tgtEl>
                                        <p:attrNameLst>
                                          <p:attrName>style.visibility</p:attrName>
                                        </p:attrNameLst>
                                      </p:cBhvr>
                                      <p:to>
                                        <p:strVal val="visible"/>
                                      </p:to>
                                    </p:set>
                                    <p:animEffect transition="in" filter="checkerboard(across)">
                                      <p:cBhvr>
                                        <p:cTn id="19" dur="500"/>
                                        <p:tgtEl>
                                          <p:spTgt spid="39"/>
                                        </p:tgtEl>
                                      </p:cBhvr>
                                    </p:animEffect>
                                  </p:childTnLst>
                                </p:cTn>
                              </p:par>
                              <p:par>
                                <p:cTn id="20" presetID="5" presetClass="entr" presetSubtype="10" fill="hold" nodeType="withEffect">
                                  <p:stCondLst>
                                    <p:cond delay="300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par>
                                <p:cTn id="23" presetID="5" presetClass="entr" presetSubtype="10" fill="hold" nodeType="withEffect">
                                  <p:stCondLst>
                                    <p:cond delay="300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 3-CL (2).wav"/>
                                        </p:tgtEl>
                                      </p:cMediaNode>
                                    </p:audio>
                                  </p:subTnLst>
                                </p:cTn>
                              </p:par>
                              <p:par>
                                <p:cTn id="26" presetID="5" presetClass="entr" presetSubtype="10" fill="hold" grpId="0" nodeType="withEffect">
                                  <p:stCondLst>
                                    <p:cond delay="300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par>
                                <p:cTn id="29" presetID="5" presetClass="entr" presetSubtype="10" fill="hold" nodeType="withEffect">
                                  <p:stCondLst>
                                    <p:cond delay="3000"/>
                                  </p:stCondLst>
                                  <p:childTnLst>
                                    <p:set>
                                      <p:cBhvr>
                                        <p:cTn id="30" dur="1" fill="hold">
                                          <p:stCondLst>
                                            <p:cond delay="0"/>
                                          </p:stCondLst>
                                        </p:cTn>
                                        <p:tgtEl>
                                          <p:spTgt spid="14345"/>
                                        </p:tgtEl>
                                        <p:attrNameLst>
                                          <p:attrName>style.visibility</p:attrName>
                                        </p:attrNameLst>
                                      </p:cBhvr>
                                      <p:to>
                                        <p:strVal val="visible"/>
                                      </p:to>
                                    </p:set>
                                    <p:animEffect transition="in" filter="checkerboard(across)">
                                      <p:cBhvr>
                                        <p:cTn id="31" dur="500"/>
                                        <p:tgtEl>
                                          <p:spTgt spid="14345"/>
                                        </p:tgtEl>
                                      </p:cBhvr>
                                    </p:animEffect>
                                  </p:childTnLst>
                                </p:cTn>
                              </p:par>
                              <p:par>
                                <p:cTn id="32" presetID="22" presetClass="entr" presetSubtype="8" fill="hold" grpId="0" nodeType="withEffect">
                                  <p:stCondLst>
                                    <p:cond delay="300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par>
                                <p:cTn id="35" presetID="5" presetClass="entr" presetSubtype="10" fill="hold" nodeType="withEffect">
                                  <p:stCondLst>
                                    <p:cond delay="400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par>
                                <p:cTn id="38" presetID="5" presetClass="entr" presetSubtype="10" fill="hold" nodeType="withEffect">
                                  <p:stCondLst>
                                    <p:cond delay="5000"/>
                                  </p:stCondLst>
                                  <p:childTnLst>
                                    <p:set>
                                      <p:cBhvr>
                                        <p:cTn id="39" dur="1" fill="hold">
                                          <p:stCondLst>
                                            <p:cond delay="0"/>
                                          </p:stCondLst>
                                        </p:cTn>
                                        <p:tgtEl>
                                          <p:spTgt spid="17"/>
                                        </p:tgtEl>
                                        <p:attrNameLst>
                                          <p:attrName>style.visibility</p:attrName>
                                        </p:attrNameLst>
                                      </p:cBhvr>
                                      <p:to>
                                        <p:strVal val="visible"/>
                                      </p:to>
                                    </p:set>
                                    <p:animEffect transition="in" filter="checkerboard(across)">
                                      <p:cBhvr>
                                        <p:cTn id="40" dur="500"/>
                                        <p:tgtEl>
                                          <p:spTgt spid="17"/>
                                        </p:tgtEl>
                                      </p:cBhvr>
                                    </p:animEffect>
                                  </p:childTnLst>
                                </p:cTn>
                              </p:par>
                              <p:par>
                                <p:cTn id="41" presetID="5" presetClass="entr" presetSubtype="10" fill="hold" nodeType="withEffect">
                                  <p:stCondLst>
                                    <p:cond delay="5000"/>
                                  </p:stCondLst>
                                  <p:childTnLst>
                                    <p:set>
                                      <p:cBhvr>
                                        <p:cTn id="42" dur="1" fill="hold">
                                          <p:stCondLst>
                                            <p:cond delay="0"/>
                                          </p:stCondLst>
                                        </p:cTn>
                                        <p:tgtEl>
                                          <p:spTgt spid="18"/>
                                        </p:tgtEl>
                                        <p:attrNameLst>
                                          <p:attrName>style.visibility</p:attrName>
                                        </p:attrNameLst>
                                      </p:cBhvr>
                                      <p:to>
                                        <p:strVal val="visible"/>
                                      </p:to>
                                    </p:set>
                                    <p:animEffect transition="in" filter="checkerboard(across)">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5" name="Chimes 3-CL (2).wav"/>
                                        </p:tgtEl>
                                      </p:cMediaNode>
                                    </p:audio>
                                  </p:subTnLst>
                                </p:cTn>
                              </p:par>
                              <p:par>
                                <p:cTn id="44" presetID="5" presetClass="entr" presetSubtype="10" fill="hold" grpId="0" nodeType="withEffect">
                                  <p:stCondLst>
                                    <p:cond delay="5000"/>
                                  </p:stCondLst>
                                  <p:childTnLst>
                                    <p:set>
                                      <p:cBhvr>
                                        <p:cTn id="45" dur="1" fill="hold">
                                          <p:stCondLst>
                                            <p:cond delay="0"/>
                                          </p:stCondLst>
                                        </p:cTn>
                                        <p:tgtEl>
                                          <p:spTgt spid="19"/>
                                        </p:tgtEl>
                                        <p:attrNameLst>
                                          <p:attrName>style.visibility</p:attrName>
                                        </p:attrNameLst>
                                      </p:cBhvr>
                                      <p:to>
                                        <p:strVal val="visible"/>
                                      </p:to>
                                    </p:set>
                                    <p:animEffect transition="in" filter="checkerboard(across)">
                                      <p:cBhvr>
                                        <p:cTn id="46" dur="500"/>
                                        <p:tgtEl>
                                          <p:spTgt spid="19"/>
                                        </p:tgtEl>
                                      </p:cBhvr>
                                    </p:animEffect>
                                  </p:childTnLst>
                                </p:cTn>
                              </p:par>
                              <p:par>
                                <p:cTn id="47" presetID="5" presetClass="entr" presetSubtype="10" fill="hold" nodeType="withEffect">
                                  <p:stCondLst>
                                    <p:cond delay="5000"/>
                                  </p:stCondLst>
                                  <p:childTnLst>
                                    <p:set>
                                      <p:cBhvr>
                                        <p:cTn id="48" dur="1" fill="hold">
                                          <p:stCondLst>
                                            <p:cond delay="0"/>
                                          </p:stCondLst>
                                        </p:cTn>
                                        <p:tgtEl>
                                          <p:spTgt spid="14351"/>
                                        </p:tgtEl>
                                        <p:attrNameLst>
                                          <p:attrName>style.visibility</p:attrName>
                                        </p:attrNameLst>
                                      </p:cBhvr>
                                      <p:to>
                                        <p:strVal val="visible"/>
                                      </p:to>
                                    </p:set>
                                    <p:animEffect transition="in" filter="checkerboard(across)">
                                      <p:cBhvr>
                                        <p:cTn id="49" dur="500"/>
                                        <p:tgtEl>
                                          <p:spTgt spid="14351"/>
                                        </p:tgtEl>
                                      </p:cBhvr>
                                    </p:animEffect>
                                  </p:childTnLst>
                                </p:cTn>
                              </p:par>
                              <p:par>
                                <p:cTn id="50" presetID="22" presetClass="entr" presetSubtype="8" fill="hold" nodeType="withEffect">
                                  <p:stCondLst>
                                    <p:cond delay="5000"/>
                                  </p:stCondLst>
                                  <p:iterate type="lt">
                                    <p:tmPct val="0"/>
                                  </p:iterate>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5500"/>
                            </p:stCondLst>
                            <p:childTnLst>
                              <p:par>
                                <p:cTn id="54" presetID="9" presetClass="entr" presetSubtype="0" fill="hold" nodeType="afterEffect">
                                  <p:stCondLst>
                                    <p:cond delay="0"/>
                                  </p:stCondLst>
                                  <p:childTnLst>
                                    <p:set>
                                      <p:cBhvr>
                                        <p:cTn id="55" dur="1" fill="hold">
                                          <p:stCondLst>
                                            <p:cond delay="0"/>
                                          </p:stCondLst>
                                        </p:cTn>
                                        <p:tgtEl>
                                          <p:spTgt spid="14362"/>
                                        </p:tgtEl>
                                        <p:attrNameLst>
                                          <p:attrName>style.visibility</p:attrName>
                                        </p:attrNameLst>
                                      </p:cBhvr>
                                      <p:to>
                                        <p:strVal val="visible"/>
                                      </p:to>
                                    </p:set>
                                    <p:animEffect transition="in" filter="dissolve">
                                      <p:cBhvr>
                                        <p:cTn id="56" dur="500"/>
                                        <p:tgtEl>
                                          <p:spTgt spid="14362"/>
                                        </p:tgtEl>
                                      </p:cBhvr>
                                    </p:animEffect>
                                  </p:childTnLst>
                                  <p:subTnLst>
                                    <p:audio>
                                      <p:cMediaNode>
                                        <p:cTn display="0" masterRel="sameClick">
                                          <p:stCondLst>
                                            <p:cond evt="begin" delay="0">
                                              <p:tn val="54"/>
                                            </p:cond>
                                          </p:stCondLst>
                                          <p:endCondLst>
                                            <p:cond evt="onStopAudio" delay="0">
                                              <p:tgtEl>
                                                <p:sldTgt/>
                                              </p:tgtEl>
                                            </p:cond>
                                          </p:endCondLst>
                                        </p:cTn>
                                        <p:tgtEl>
                                          <p:sndTgt r:embed="rId6" name="camera.wav"/>
                                        </p:tgtEl>
                                      </p:cMediaNode>
                                    </p:audio>
                                  </p:subTnLst>
                                </p:cTn>
                              </p:par>
                            </p:childTnLst>
                          </p:cTn>
                        </p:par>
                        <p:par>
                          <p:cTn id="57" fill="hold">
                            <p:stCondLst>
                              <p:cond delay="6000"/>
                            </p:stCondLst>
                            <p:childTnLst>
                              <p:par>
                                <p:cTn id="58" presetID="53" presetClass="exit" presetSubtype="16" fill="hold" nodeType="afterEffect">
                                  <p:stCondLst>
                                    <p:cond delay="0"/>
                                  </p:stCondLst>
                                  <p:childTnLst>
                                    <p:anim calcmode="lin" valueType="num">
                                      <p:cBhvr>
                                        <p:cTn id="59" dur="500"/>
                                        <p:tgtEl>
                                          <p:spTgt spid="14362"/>
                                        </p:tgtEl>
                                        <p:attrNameLst>
                                          <p:attrName>ppt_w</p:attrName>
                                        </p:attrNameLst>
                                      </p:cBhvr>
                                      <p:tavLst>
                                        <p:tav tm="0">
                                          <p:val>
                                            <p:strVal val="ppt_w"/>
                                          </p:val>
                                        </p:tav>
                                        <p:tav tm="100000">
                                          <p:val>
                                            <p:fltVal val="0"/>
                                          </p:val>
                                        </p:tav>
                                      </p:tavLst>
                                    </p:anim>
                                    <p:anim calcmode="lin" valueType="num">
                                      <p:cBhvr>
                                        <p:cTn id="60" dur="500"/>
                                        <p:tgtEl>
                                          <p:spTgt spid="14362"/>
                                        </p:tgtEl>
                                        <p:attrNameLst>
                                          <p:attrName>ppt_h</p:attrName>
                                        </p:attrNameLst>
                                      </p:cBhvr>
                                      <p:tavLst>
                                        <p:tav tm="0">
                                          <p:val>
                                            <p:strVal val="ppt_h"/>
                                          </p:val>
                                        </p:tav>
                                        <p:tav tm="100000">
                                          <p:val>
                                            <p:fltVal val="0"/>
                                          </p:val>
                                        </p:tav>
                                      </p:tavLst>
                                    </p:anim>
                                    <p:animEffect transition="out" filter="fade">
                                      <p:cBhvr>
                                        <p:cTn id="61" dur="500"/>
                                        <p:tgtEl>
                                          <p:spTgt spid="14362"/>
                                        </p:tgtEl>
                                      </p:cBhvr>
                                    </p:animEffect>
                                    <p:set>
                                      <p:cBhvr>
                                        <p:cTn id="62" dur="1" fill="hold">
                                          <p:stCondLst>
                                            <p:cond delay="499"/>
                                          </p:stCondLst>
                                        </p:cTn>
                                        <p:tgtEl>
                                          <p:spTgt spid="14362"/>
                                        </p:tgtEl>
                                        <p:attrNameLst>
                                          <p:attrName>style.visibility</p:attrName>
                                        </p:attrNameLst>
                                      </p:cBhvr>
                                      <p:to>
                                        <p:strVal val="hidden"/>
                                      </p:to>
                                    </p:set>
                                  </p:childTnLst>
                                </p:cTn>
                              </p:par>
                            </p:childTnLst>
                          </p:cTn>
                        </p:par>
                        <p:par>
                          <p:cTn id="63" fill="hold">
                            <p:stCondLst>
                              <p:cond delay="6500"/>
                            </p:stCondLst>
                            <p:childTnLst>
                              <p:par>
                                <p:cTn id="64" presetID="9" presetClass="entr" presetSubtype="0" fill="hold" nodeType="afterEffect">
                                  <p:stCondLst>
                                    <p:cond delay="0"/>
                                  </p:stCondLst>
                                  <p:childTnLst>
                                    <p:set>
                                      <p:cBhvr>
                                        <p:cTn id="65" dur="1" fill="hold">
                                          <p:stCondLst>
                                            <p:cond delay="0"/>
                                          </p:stCondLst>
                                        </p:cTn>
                                        <p:tgtEl>
                                          <p:spTgt spid="14361"/>
                                        </p:tgtEl>
                                        <p:attrNameLst>
                                          <p:attrName>style.visibility</p:attrName>
                                        </p:attrNameLst>
                                      </p:cBhvr>
                                      <p:to>
                                        <p:strVal val="visible"/>
                                      </p:to>
                                    </p:set>
                                    <p:animEffect transition="in" filter="dissolve">
                                      <p:cBhvr>
                                        <p:cTn id="66" dur="500"/>
                                        <p:tgtEl>
                                          <p:spTgt spid="14361"/>
                                        </p:tgtEl>
                                      </p:cBhvr>
                                    </p:animEffect>
                                  </p:childTnLst>
                                  <p:subTnLst>
                                    <p:audio>
                                      <p:cMediaNode>
                                        <p:cTn display="0" masterRel="sameClick">
                                          <p:stCondLst>
                                            <p:cond evt="begin" delay="0">
                                              <p:tn val="64"/>
                                            </p:cond>
                                          </p:stCondLst>
                                          <p:endCondLst>
                                            <p:cond evt="onStopAudio" delay="0">
                                              <p:tgtEl>
                                                <p:sldTgt/>
                                              </p:tgtEl>
                                            </p:cond>
                                          </p:endCondLst>
                                        </p:cTn>
                                        <p:tgtEl>
                                          <p:sndTgt r:embed="rId6" name="camera.wav"/>
                                        </p:tgtEl>
                                      </p:cMediaNode>
                                    </p:audio>
                                  </p:subTnLst>
                                </p:cTn>
                              </p:par>
                            </p:childTnLst>
                          </p:cTn>
                        </p:par>
                        <p:par>
                          <p:cTn id="67" fill="hold">
                            <p:stCondLst>
                              <p:cond delay="7000"/>
                            </p:stCondLst>
                            <p:childTnLst>
                              <p:par>
                                <p:cTn id="68" presetID="53" presetClass="exit" presetSubtype="16" fill="hold" nodeType="afterEffect">
                                  <p:stCondLst>
                                    <p:cond delay="0"/>
                                  </p:stCondLst>
                                  <p:childTnLst>
                                    <p:anim calcmode="lin" valueType="num">
                                      <p:cBhvr>
                                        <p:cTn id="69" dur="500"/>
                                        <p:tgtEl>
                                          <p:spTgt spid="14361"/>
                                        </p:tgtEl>
                                        <p:attrNameLst>
                                          <p:attrName>ppt_w</p:attrName>
                                        </p:attrNameLst>
                                      </p:cBhvr>
                                      <p:tavLst>
                                        <p:tav tm="0">
                                          <p:val>
                                            <p:strVal val="ppt_w"/>
                                          </p:val>
                                        </p:tav>
                                        <p:tav tm="100000">
                                          <p:val>
                                            <p:fltVal val="0"/>
                                          </p:val>
                                        </p:tav>
                                      </p:tavLst>
                                    </p:anim>
                                    <p:anim calcmode="lin" valueType="num">
                                      <p:cBhvr>
                                        <p:cTn id="70" dur="500"/>
                                        <p:tgtEl>
                                          <p:spTgt spid="14361"/>
                                        </p:tgtEl>
                                        <p:attrNameLst>
                                          <p:attrName>ppt_h</p:attrName>
                                        </p:attrNameLst>
                                      </p:cBhvr>
                                      <p:tavLst>
                                        <p:tav tm="0">
                                          <p:val>
                                            <p:strVal val="ppt_h"/>
                                          </p:val>
                                        </p:tav>
                                        <p:tav tm="100000">
                                          <p:val>
                                            <p:fltVal val="0"/>
                                          </p:val>
                                        </p:tav>
                                      </p:tavLst>
                                    </p:anim>
                                    <p:animEffect transition="out" filter="fade">
                                      <p:cBhvr>
                                        <p:cTn id="71" dur="500"/>
                                        <p:tgtEl>
                                          <p:spTgt spid="14361"/>
                                        </p:tgtEl>
                                      </p:cBhvr>
                                    </p:animEffect>
                                    <p:set>
                                      <p:cBhvr>
                                        <p:cTn id="72" dur="1" fill="hold">
                                          <p:stCondLst>
                                            <p:cond delay="499"/>
                                          </p:stCondLst>
                                        </p:cTn>
                                        <p:tgtEl>
                                          <p:spTgt spid="14361"/>
                                        </p:tgtEl>
                                        <p:attrNameLst>
                                          <p:attrName>style.visibility</p:attrName>
                                        </p:attrNameLst>
                                      </p:cBhvr>
                                      <p:to>
                                        <p:strVal val="hidden"/>
                                      </p:to>
                                    </p:set>
                                  </p:childTnLst>
                                </p:cTn>
                              </p:par>
                            </p:childTnLst>
                          </p:cTn>
                        </p:par>
                        <p:par>
                          <p:cTn id="73" fill="hold">
                            <p:stCondLst>
                              <p:cond delay="7500"/>
                            </p:stCondLst>
                            <p:childTnLst>
                              <p:par>
                                <p:cTn id="74" presetID="9" presetClass="entr" presetSubtype="0" fill="hold" nodeType="afterEffect">
                                  <p:stCondLst>
                                    <p:cond delay="0"/>
                                  </p:stCondLst>
                                  <p:childTnLst>
                                    <p:set>
                                      <p:cBhvr>
                                        <p:cTn id="75" dur="1" fill="hold">
                                          <p:stCondLst>
                                            <p:cond delay="0"/>
                                          </p:stCondLst>
                                        </p:cTn>
                                        <p:tgtEl>
                                          <p:spTgt spid="14360"/>
                                        </p:tgtEl>
                                        <p:attrNameLst>
                                          <p:attrName>style.visibility</p:attrName>
                                        </p:attrNameLst>
                                      </p:cBhvr>
                                      <p:to>
                                        <p:strVal val="visible"/>
                                      </p:to>
                                    </p:set>
                                    <p:animEffect transition="in" filter="dissolve">
                                      <p:cBhvr>
                                        <p:cTn id="76" dur="500"/>
                                        <p:tgtEl>
                                          <p:spTgt spid="14360"/>
                                        </p:tgtEl>
                                      </p:cBhvr>
                                    </p:animEffect>
                                  </p:childTnLst>
                                  <p:subTnLst>
                                    <p:audio>
                                      <p:cMediaNode>
                                        <p:cTn display="0" masterRel="sameClick">
                                          <p:stCondLst>
                                            <p:cond evt="begin" delay="0">
                                              <p:tn val="74"/>
                                            </p:cond>
                                          </p:stCondLst>
                                          <p:endCondLst>
                                            <p:cond evt="onStopAudio" delay="0">
                                              <p:tgtEl>
                                                <p:sldTgt/>
                                              </p:tgtEl>
                                            </p:cond>
                                          </p:endCondLst>
                                        </p:cTn>
                                        <p:tgtEl>
                                          <p:sndTgt r:embed="rId6" name="camera.wav"/>
                                        </p:tgtEl>
                                      </p:cMediaNode>
                                    </p:audio>
                                  </p:subTnLst>
                                </p:cTn>
                              </p:par>
                            </p:childTnLst>
                          </p:cTn>
                        </p:par>
                        <p:par>
                          <p:cTn id="77" fill="hold">
                            <p:stCondLst>
                              <p:cond delay="8000"/>
                            </p:stCondLst>
                            <p:childTnLst>
                              <p:par>
                                <p:cTn id="78" presetID="53" presetClass="exit" presetSubtype="16" fill="hold" nodeType="afterEffect">
                                  <p:stCondLst>
                                    <p:cond delay="0"/>
                                  </p:stCondLst>
                                  <p:childTnLst>
                                    <p:anim calcmode="lin" valueType="num">
                                      <p:cBhvr>
                                        <p:cTn id="79" dur="500"/>
                                        <p:tgtEl>
                                          <p:spTgt spid="14360"/>
                                        </p:tgtEl>
                                        <p:attrNameLst>
                                          <p:attrName>ppt_w</p:attrName>
                                        </p:attrNameLst>
                                      </p:cBhvr>
                                      <p:tavLst>
                                        <p:tav tm="0">
                                          <p:val>
                                            <p:strVal val="ppt_w"/>
                                          </p:val>
                                        </p:tav>
                                        <p:tav tm="100000">
                                          <p:val>
                                            <p:fltVal val="0"/>
                                          </p:val>
                                        </p:tav>
                                      </p:tavLst>
                                    </p:anim>
                                    <p:anim calcmode="lin" valueType="num">
                                      <p:cBhvr>
                                        <p:cTn id="80" dur="500"/>
                                        <p:tgtEl>
                                          <p:spTgt spid="14360"/>
                                        </p:tgtEl>
                                        <p:attrNameLst>
                                          <p:attrName>ppt_h</p:attrName>
                                        </p:attrNameLst>
                                      </p:cBhvr>
                                      <p:tavLst>
                                        <p:tav tm="0">
                                          <p:val>
                                            <p:strVal val="ppt_h"/>
                                          </p:val>
                                        </p:tav>
                                        <p:tav tm="100000">
                                          <p:val>
                                            <p:fltVal val="0"/>
                                          </p:val>
                                        </p:tav>
                                      </p:tavLst>
                                    </p:anim>
                                    <p:animEffect transition="out" filter="fade">
                                      <p:cBhvr>
                                        <p:cTn id="81" dur="500"/>
                                        <p:tgtEl>
                                          <p:spTgt spid="14360"/>
                                        </p:tgtEl>
                                      </p:cBhvr>
                                    </p:animEffect>
                                    <p:set>
                                      <p:cBhvr>
                                        <p:cTn id="82" dur="1" fill="hold">
                                          <p:stCondLst>
                                            <p:cond delay="499"/>
                                          </p:stCondLst>
                                        </p:cTn>
                                        <p:tgtEl>
                                          <p:spTgt spid="14360"/>
                                        </p:tgtEl>
                                        <p:attrNameLst>
                                          <p:attrName>style.visibility</p:attrName>
                                        </p:attrNameLst>
                                      </p:cBhvr>
                                      <p:to>
                                        <p:strVal val="hidden"/>
                                      </p:to>
                                    </p:set>
                                  </p:childTnLst>
                                </p:cTn>
                              </p:par>
                            </p:childTnLst>
                          </p:cTn>
                        </p:par>
                        <p:par>
                          <p:cTn id="83" fill="hold">
                            <p:stCondLst>
                              <p:cond delay="8500"/>
                            </p:stCondLst>
                            <p:childTnLst>
                              <p:par>
                                <p:cTn id="84" presetID="9" presetClass="entr" presetSubtype="0" fill="hold" nodeType="afterEffect">
                                  <p:stCondLst>
                                    <p:cond delay="0"/>
                                  </p:stCondLst>
                                  <p:childTnLst>
                                    <p:set>
                                      <p:cBhvr>
                                        <p:cTn id="85" dur="1" fill="hold">
                                          <p:stCondLst>
                                            <p:cond delay="0"/>
                                          </p:stCondLst>
                                        </p:cTn>
                                        <p:tgtEl>
                                          <p:spTgt spid="14359"/>
                                        </p:tgtEl>
                                        <p:attrNameLst>
                                          <p:attrName>style.visibility</p:attrName>
                                        </p:attrNameLst>
                                      </p:cBhvr>
                                      <p:to>
                                        <p:strVal val="visible"/>
                                      </p:to>
                                    </p:set>
                                    <p:animEffect transition="in" filter="dissolve">
                                      <p:cBhvr>
                                        <p:cTn id="86" dur="500"/>
                                        <p:tgtEl>
                                          <p:spTgt spid="14359"/>
                                        </p:tgtEl>
                                      </p:cBhvr>
                                    </p:animEffect>
                                  </p:childTnLst>
                                  <p:subTnLst>
                                    <p:audio>
                                      <p:cMediaNode>
                                        <p:cTn display="0" masterRel="sameClick">
                                          <p:stCondLst>
                                            <p:cond evt="begin" delay="0">
                                              <p:tn val="84"/>
                                            </p:cond>
                                          </p:stCondLst>
                                          <p:endCondLst>
                                            <p:cond evt="onStopAudio" delay="0">
                                              <p:tgtEl>
                                                <p:sldTgt/>
                                              </p:tgtEl>
                                            </p:cond>
                                          </p:endCondLst>
                                        </p:cTn>
                                        <p:tgtEl>
                                          <p:sndTgt r:embed="rId6" name="camera.wav"/>
                                        </p:tgtEl>
                                      </p:cMediaNode>
                                    </p:audio>
                                  </p:subTnLst>
                                </p:cTn>
                              </p:par>
                            </p:childTnLst>
                          </p:cTn>
                        </p:par>
                        <p:par>
                          <p:cTn id="87" fill="hold">
                            <p:stCondLst>
                              <p:cond delay="9000"/>
                            </p:stCondLst>
                            <p:childTnLst>
                              <p:par>
                                <p:cTn id="88" presetID="53" presetClass="exit" presetSubtype="16" fill="hold" nodeType="afterEffect">
                                  <p:stCondLst>
                                    <p:cond delay="0"/>
                                  </p:stCondLst>
                                  <p:childTnLst>
                                    <p:anim calcmode="lin" valueType="num">
                                      <p:cBhvr>
                                        <p:cTn id="89" dur="500"/>
                                        <p:tgtEl>
                                          <p:spTgt spid="14359"/>
                                        </p:tgtEl>
                                        <p:attrNameLst>
                                          <p:attrName>ppt_w</p:attrName>
                                        </p:attrNameLst>
                                      </p:cBhvr>
                                      <p:tavLst>
                                        <p:tav tm="0">
                                          <p:val>
                                            <p:strVal val="ppt_w"/>
                                          </p:val>
                                        </p:tav>
                                        <p:tav tm="100000">
                                          <p:val>
                                            <p:fltVal val="0"/>
                                          </p:val>
                                        </p:tav>
                                      </p:tavLst>
                                    </p:anim>
                                    <p:anim calcmode="lin" valueType="num">
                                      <p:cBhvr>
                                        <p:cTn id="90" dur="500"/>
                                        <p:tgtEl>
                                          <p:spTgt spid="14359"/>
                                        </p:tgtEl>
                                        <p:attrNameLst>
                                          <p:attrName>ppt_h</p:attrName>
                                        </p:attrNameLst>
                                      </p:cBhvr>
                                      <p:tavLst>
                                        <p:tav tm="0">
                                          <p:val>
                                            <p:strVal val="ppt_h"/>
                                          </p:val>
                                        </p:tav>
                                        <p:tav tm="100000">
                                          <p:val>
                                            <p:fltVal val="0"/>
                                          </p:val>
                                        </p:tav>
                                      </p:tavLst>
                                    </p:anim>
                                    <p:animEffect transition="out" filter="fade">
                                      <p:cBhvr>
                                        <p:cTn id="91" dur="500"/>
                                        <p:tgtEl>
                                          <p:spTgt spid="14359"/>
                                        </p:tgtEl>
                                      </p:cBhvr>
                                    </p:animEffect>
                                    <p:set>
                                      <p:cBhvr>
                                        <p:cTn id="92" dur="1" fill="hold">
                                          <p:stCondLst>
                                            <p:cond delay="499"/>
                                          </p:stCondLst>
                                        </p:cTn>
                                        <p:tgtEl>
                                          <p:spTgt spid="14359"/>
                                        </p:tgtEl>
                                        <p:attrNameLst>
                                          <p:attrName>style.visibility</p:attrName>
                                        </p:attrNameLst>
                                      </p:cBhvr>
                                      <p:to>
                                        <p:strVal val="hidden"/>
                                      </p:to>
                                    </p:set>
                                  </p:childTnLst>
                                </p:cTn>
                              </p:par>
                            </p:childTnLst>
                          </p:cTn>
                        </p:par>
                        <p:par>
                          <p:cTn id="93" fill="hold">
                            <p:stCondLst>
                              <p:cond delay="9500"/>
                            </p:stCondLst>
                            <p:childTnLst>
                              <p:par>
                                <p:cTn id="94" presetID="9" presetClass="entr" presetSubtype="0" fill="hold" nodeType="afterEffect">
                                  <p:stCondLst>
                                    <p:cond delay="0"/>
                                  </p:stCondLst>
                                  <p:childTnLst>
                                    <p:set>
                                      <p:cBhvr>
                                        <p:cTn id="95" dur="1" fill="hold">
                                          <p:stCondLst>
                                            <p:cond delay="0"/>
                                          </p:stCondLst>
                                        </p:cTn>
                                        <p:tgtEl>
                                          <p:spTgt spid="14358"/>
                                        </p:tgtEl>
                                        <p:attrNameLst>
                                          <p:attrName>style.visibility</p:attrName>
                                        </p:attrNameLst>
                                      </p:cBhvr>
                                      <p:to>
                                        <p:strVal val="visible"/>
                                      </p:to>
                                    </p:set>
                                    <p:animEffect transition="in" filter="dissolve">
                                      <p:cBhvr>
                                        <p:cTn id="96" dur="500"/>
                                        <p:tgtEl>
                                          <p:spTgt spid="14358"/>
                                        </p:tgtEl>
                                      </p:cBhvr>
                                    </p:animEffect>
                                  </p:childTnLst>
                                  <p:subTnLst>
                                    <p:audio>
                                      <p:cMediaNode>
                                        <p:cTn display="0" masterRel="sameClick">
                                          <p:stCondLst>
                                            <p:cond evt="begin" delay="0">
                                              <p:tn val="94"/>
                                            </p:cond>
                                          </p:stCondLst>
                                          <p:endCondLst>
                                            <p:cond evt="onStopAudio" delay="0">
                                              <p:tgtEl>
                                                <p:sldTgt/>
                                              </p:tgtEl>
                                            </p:cond>
                                          </p:endCondLst>
                                        </p:cTn>
                                        <p:tgtEl>
                                          <p:sndTgt r:embed="rId6" name="camera.wav"/>
                                        </p:tgtEl>
                                      </p:cMediaNode>
                                    </p:audio>
                                  </p:subTnLst>
                                </p:cTn>
                              </p:par>
                            </p:childTnLst>
                          </p:cTn>
                        </p:par>
                        <p:par>
                          <p:cTn id="97" fill="hold">
                            <p:stCondLst>
                              <p:cond delay="10000"/>
                            </p:stCondLst>
                            <p:childTnLst>
                              <p:par>
                                <p:cTn id="98" presetID="53" presetClass="exit" presetSubtype="16" fill="hold" nodeType="afterEffect">
                                  <p:stCondLst>
                                    <p:cond delay="0"/>
                                  </p:stCondLst>
                                  <p:childTnLst>
                                    <p:anim calcmode="lin" valueType="num">
                                      <p:cBhvr>
                                        <p:cTn id="99" dur="500"/>
                                        <p:tgtEl>
                                          <p:spTgt spid="14358"/>
                                        </p:tgtEl>
                                        <p:attrNameLst>
                                          <p:attrName>ppt_w</p:attrName>
                                        </p:attrNameLst>
                                      </p:cBhvr>
                                      <p:tavLst>
                                        <p:tav tm="0">
                                          <p:val>
                                            <p:strVal val="ppt_w"/>
                                          </p:val>
                                        </p:tav>
                                        <p:tav tm="100000">
                                          <p:val>
                                            <p:fltVal val="0"/>
                                          </p:val>
                                        </p:tav>
                                      </p:tavLst>
                                    </p:anim>
                                    <p:anim calcmode="lin" valueType="num">
                                      <p:cBhvr>
                                        <p:cTn id="100" dur="500"/>
                                        <p:tgtEl>
                                          <p:spTgt spid="14358"/>
                                        </p:tgtEl>
                                        <p:attrNameLst>
                                          <p:attrName>ppt_h</p:attrName>
                                        </p:attrNameLst>
                                      </p:cBhvr>
                                      <p:tavLst>
                                        <p:tav tm="0">
                                          <p:val>
                                            <p:strVal val="ppt_h"/>
                                          </p:val>
                                        </p:tav>
                                        <p:tav tm="100000">
                                          <p:val>
                                            <p:fltVal val="0"/>
                                          </p:val>
                                        </p:tav>
                                      </p:tavLst>
                                    </p:anim>
                                    <p:animEffect transition="out" filter="fade">
                                      <p:cBhvr>
                                        <p:cTn id="101" dur="500"/>
                                        <p:tgtEl>
                                          <p:spTgt spid="14358"/>
                                        </p:tgtEl>
                                      </p:cBhvr>
                                    </p:animEffect>
                                    <p:set>
                                      <p:cBhvr>
                                        <p:cTn id="102" dur="1" fill="hold">
                                          <p:stCondLst>
                                            <p:cond delay="499"/>
                                          </p:stCondLst>
                                        </p:cTn>
                                        <p:tgtEl>
                                          <p:spTgt spid="14358"/>
                                        </p:tgtEl>
                                        <p:attrNameLst>
                                          <p:attrName>style.visibility</p:attrName>
                                        </p:attrNameLst>
                                      </p:cBhvr>
                                      <p:to>
                                        <p:strVal val="hidden"/>
                                      </p:to>
                                    </p:set>
                                  </p:childTnLst>
                                </p:cTn>
                              </p:par>
                            </p:childTnLst>
                          </p:cTn>
                        </p:par>
                        <p:par>
                          <p:cTn id="103" fill="hold">
                            <p:stCondLst>
                              <p:cond delay="10500"/>
                            </p:stCondLst>
                            <p:childTnLst>
                              <p:par>
                                <p:cTn id="104" presetID="9" presetClass="entr" presetSubtype="0" fill="hold" nodeType="afterEffect">
                                  <p:stCondLst>
                                    <p:cond delay="0"/>
                                  </p:stCondLst>
                                  <p:childTnLst>
                                    <p:set>
                                      <p:cBhvr>
                                        <p:cTn id="105" dur="1" fill="hold">
                                          <p:stCondLst>
                                            <p:cond delay="0"/>
                                          </p:stCondLst>
                                        </p:cTn>
                                        <p:tgtEl>
                                          <p:spTgt spid="14357"/>
                                        </p:tgtEl>
                                        <p:attrNameLst>
                                          <p:attrName>style.visibility</p:attrName>
                                        </p:attrNameLst>
                                      </p:cBhvr>
                                      <p:to>
                                        <p:strVal val="visible"/>
                                      </p:to>
                                    </p:set>
                                    <p:animEffect transition="in" filter="dissolve">
                                      <p:cBhvr>
                                        <p:cTn id="106" dur="500"/>
                                        <p:tgtEl>
                                          <p:spTgt spid="14357"/>
                                        </p:tgtEl>
                                      </p:cBhvr>
                                    </p:animEffect>
                                  </p:childTnLst>
                                  <p:subTnLst>
                                    <p:audio>
                                      <p:cMediaNode>
                                        <p:cTn display="0" masterRel="sameClick">
                                          <p:stCondLst>
                                            <p:cond evt="begin" delay="0">
                                              <p:tn val="104"/>
                                            </p:cond>
                                          </p:stCondLst>
                                          <p:endCondLst>
                                            <p:cond evt="onStopAudio" delay="0">
                                              <p:tgtEl>
                                                <p:sldTgt/>
                                              </p:tgtEl>
                                            </p:cond>
                                          </p:endCondLst>
                                        </p:cTn>
                                        <p:tgtEl>
                                          <p:sndTgt r:embed="rId6" name="camera.wav"/>
                                        </p:tgtEl>
                                      </p:cMediaNode>
                                    </p:audio>
                                  </p:subTnLst>
                                </p:cTn>
                              </p:par>
                            </p:childTnLst>
                          </p:cTn>
                        </p:par>
                        <p:par>
                          <p:cTn id="107" fill="hold">
                            <p:stCondLst>
                              <p:cond delay="11000"/>
                            </p:stCondLst>
                            <p:childTnLst>
                              <p:par>
                                <p:cTn id="108" presetID="53" presetClass="exit" presetSubtype="16" fill="hold" nodeType="afterEffect">
                                  <p:stCondLst>
                                    <p:cond delay="0"/>
                                  </p:stCondLst>
                                  <p:childTnLst>
                                    <p:anim calcmode="lin" valueType="num">
                                      <p:cBhvr>
                                        <p:cTn id="109" dur="500"/>
                                        <p:tgtEl>
                                          <p:spTgt spid="14357"/>
                                        </p:tgtEl>
                                        <p:attrNameLst>
                                          <p:attrName>ppt_w</p:attrName>
                                        </p:attrNameLst>
                                      </p:cBhvr>
                                      <p:tavLst>
                                        <p:tav tm="0">
                                          <p:val>
                                            <p:strVal val="ppt_w"/>
                                          </p:val>
                                        </p:tav>
                                        <p:tav tm="100000">
                                          <p:val>
                                            <p:fltVal val="0"/>
                                          </p:val>
                                        </p:tav>
                                      </p:tavLst>
                                    </p:anim>
                                    <p:anim calcmode="lin" valueType="num">
                                      <p:cBhvr>
                                        <p:cTn id="110" dur="500"/>
                                        <p:tgtEl>
                                          <p:spTgt spid="14357"/>
                                        </p:tgtEl>
                                        <p:attrNameLst>
                                          <p:attrName>ppt_h</p:attrName>
                                        </p:attrNameLst>
                                      </p:cBhvr>
                                      <p:tavLst>
                                        <p:tav tm="0">
                                          <p:val>
                                            <p:strVal val="ppt_h"/>
                                          </p:val>
                                        </p:tav>
                                        <p:tav tm="100000">
                                          <p:val>
                                            <p:fltVal val="0"/>
                                          </p:val>
                                        </p:tav>
                                      </p:tavLst>
                                    </p:anim>
                                    <p:animEffect transition="out" filter="fade">
                                      <p:cBhvr>
                                        <p:cTn id="111" dur="500"/>
                                        <p:tgtEl>
                                          <p:spTgt spid="14357"/>
                                        </p:tgtEl>
                                      </p:cBhvr>
                                    </p:animEffect>
                                    <p:set>
                                      <p:cBhvr>
                                        <p:cTn id="112" dur="1" fill="hold">
                                          <p:stCondLst>
                                            <p:cond delay="499"/>
                                          </p:stCondLst>
                                        </p:cTn>
                                        <p:tgtEl>
                                          <p:spTgt spid="14357"/>
                                        </p:tgtEl>
                                        <p:attrNameLst>
                                          <p:attrName>style.visibility</p:attrName>
                                        </p:attrNameLst>
                                      </p:cBhvr>
                                      <p:to>
                                        <p:strVal val="hidden"/>
                                      </p:to>
                                    </p:set>
                                  </p:childTnLst>
                                </p:cTn>
                              </p:par>
                              <p:par>
                                <p:cTn id="113" presetID="53" presetClass="entr" presetSubtype="16" fill="hold" nodeType="withEffect">
                                  <p:stCondLst>
                                    <p:cond delay="0"/>
                                  </p:stCondLst>
                                  <p:childTnLst>
                                    <p:set>
                                      <p:cBhvr>
                                        <p:cTn id="114" dur="1" fill="hold">
                                          <p:stCondLst>
                                            <p:cond delay="0"/>
                                          </p:stCondLst>
                                        </p:cTn>
                                        <p:tgtEl>
                                          <p:spTgt spid="21"/>
                                        </p:tgtEl>
                                        <p:attrNameLst>
                                          <p:attrName>style.visibility</p:attrName>
                                        </p:attrNameLst>
                                      </p:cBhvr>
                                      <p:to>
                                        <p:strVal val="visible"/>
                                      </p:to>
                                    </p:set>
                                    <p:anim calcmode="lin" valueType="num">
                                      <p:cBhvr>
                                        <p:cTn id="115" dur="500" fill="hold"/>
                                        <p:tgtEl>
                                          <p:spTgt spid="21"/>
                                        </p:tgtEl>
                                        <p:attrNameLst>
                                          <p:attrName>ppt_w</p:attrName>
                                        </p:attrNameLst>
                                      </p:cBhvr>
                                      <p:tavLst>
                                        <p:tav tm="0">
                                          <p:val>
                                            <p:fltVal val="0"/>
                                          </p:val>
                                        </p:tav>
                                        <p:tav tm="100000">
                                          <p:val>
                                            <p:strVal val="#ppt_w"/>
                                          </p:val>
                                        </p:tav>
                                      </p:tavLst>
                                    </p:anim>
                                    <p:anim calcmode="lin" valueType="num">
                                      <p:cBhvr>
                                        <p:cTn id="116" dur="500" fill="hold"/>
                                        <p:tgtEl>
                                          <p:spTgt spid="21"/>
                                        </p:tgtEl>
                                        <p:attrNameLst>
                                          <p:attrName>ppt_h</p:attrName>
                                        </p:attrNameLst>
                                      </p:cBhvr>
                                      <p:tavLst>
                                        <p:tav tm="0">
                                          <p:val>
                                            <p:fltVal val="0"/>
                                          </p:val>
                                        </p:tav>
                                        <p:tav tm="100000">
                                          <p:val>
                                            <p:strVal val="#ppt_h"/>
                                          </p:val>
                                        </p:tav>
                                      </p:tavLst>
                                    </p:anim>
                                    <p:animEffect transition="in" filter="fade">
                                      <p:cBhvr>
                                        <p:cTn id="117" dur="500"/>
                                        <p:tgtEl>
                                          <p:spTgt spid="21"/>
                                        </p:tgtEl>
                                      </p:cBhvr>
                                    </p:animEffect>
                                  </p:childTnLst>
                                  <p:subTnLst>
                                    <p:audio>
                                      <p:cMediaNode>
                                        <p:cTn display="0" masterRel="sameClick">
                                          <p:stCondLst>
                                            <p:cond evt="begin" delay="0">
                                              <p:tn val="113"/>
                                            </p:cond>
                                          </p:stCondLst>
                                          <p:endCondLst>
                                            <p:cond evt="onStopAudio" delay="0">
                                              <p:tgtEl>
                                                <p:sldTgt/>
                                              </p:tgtEl>
                                            </p:cond>
                                          </p:endCondLst>
                                        </p:cTn>
                                        <p:tgtEl>
                                          <p:sndTgt r:embed="rId7" name="chimes.wav"/>
                                        </p:tgtEl>
                                      </p:cMediaNode>
                                    </p:audio>
                                  </p:subTnLst>
                                </p:cTn>
                              </p:par>
                            </p:childTnLst>
                          </p:cTn>
                        </p:par>
                      </p:childTnLst>
                    </p:cTn>
                  </p:par>
                  <p:par>
                    <p:cTn id="118" fill="hold">
                      <p:stCondLst>
                        <p:cond delay="indefinite"/>
                      </p:stCondLst>
                      <p:childTnLst>
                        <p:par>
                          <p:cTn id="119" fill="hold">
                            <p:stCondLst>
                              <p:cond delay="0"/>
                            </p:stCondLst>
                            <p:childTnLst>
                              <p:par>
                                <p:cTn id="120" presetID="2" presetClass="exit" presetSubtype="2" fill="hold" nodeType="clickEffect">
                                  <p:stCondLst>
                                    <p:cond delay="0"/>
                                  </p:stCondLst>
                                  <p:childTnLst>
                                    <p:anim calcmode="lin" valueType="num">
                                      <p:cBhvr additive="base">
                                        <p:cTn id="121" dur="500"/>
                                        <p:tgtEl>
                                          <p:spTgt spid="21"/>
                                        </p:tgtEl>
                                        <p:attrNameLst>
                                          <p:attrName>ppt_x</p:attrName>
                                        </p:attrNameLst>
                                      </p:cBhvr>
                                      <p:tavLst>
                                        <p:tav tm="0">
                                          <p:val>
                                            <p:strVal val="ppt_x"/>
                                          </p:val>
                                        </p:tav>
                                        <p:tav tm="100000">
                                          <p:val>
                                            <p:strVal val="1+ppt_w/2"/>
                                          </p:val>
                                        </p:tav>
                                      </p:tavLst>
                                    </p:anim>
                                    <p:anim calcmode="lin" valueType="num">
                                      <p:cBhvr additive="base">
                                        <p:cTn id="122" dur="500"/>
                                        <p:tgtEl>
                                          <p:spTgt spid="21"/>
                                        </p:tgtEl>
                                        <p:attrNameLst>
                                          <p:attrName>ppt_y</p:attrName>
                                        </p:attrNameLst>
                                      </p:cBhvr>
                                      <p:tavLst>
                                        <p:tav tm="0">
                                          <p:val>
                                            <p:strVal val="ppt_y"/>
                                          </p:val>
                                        </p:tav>
                                        <p:tav tm="100000">
                                          <p:val>
                                            <p:strVal val="ppt_y"/>
                                          </p:val>
                                        </p:tav>
                                      </p:tavLst>
                                    </p:anim>
                                    <p:set>
                                      <p:cBhvr>
                                        <p:cTn id="123" dur="1" fill="hold">
                                          <p:stCondLst>
                                            <p:cond delay="499"/>
                                          </p:stCondLst>
                                        </p:cTn>
                                        <p:tgtEl>
                                          <p:spTgt spid="2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3" presetClass="emph" presetSubtype="0" fill="hold" grpId="0" nodeType="clickEffect">
                                  <p:stCondLst>
                                    <p:cond delay="0"/>
                                  </p:stCondLst>
                                  <p:iterate type="lt">
                                    <p:tmPct val="0"/>
                                  </p:iterate>
                                  <p:childTnLst>
                                    <p:animClr clrSpc="hsl" dir="cw">
                                      <p:cBhvr override="childStyle">
                                        <p:cTn id="127" dur="500" fill="hold"/>
                                        <p:tgtEl>
                                          <p:spTgt spid="16"/>
                                        </p:tgtEl>
                                        <p:attrNameLst>
                                          <p:attrName>style.color</p:attrName>
                                        </p:attrNameLst>
                                      </p:cBhvr>
                                      <p:by>
                                        <p:hsl h="10842353" s="0" l="0"/>
                                      </p:by>
                                    </p:animClr>
                                    <p:animClr clrSpc="hsl" dir="cw">
                                      <p:cBhvr>
                                        <p:cTn id="128" dur="500" fill="hold"/>
                                        <p:tgtEl>
                                          <p:spTgt spid="16"/>
                                        </p:tgtEl>
                                        <p:attrNameLst>
                                          <p:attrName>fillcolor</p:attrName>
                                        </p:attrNameLst>
                                      </p:cBhvr>
                                      <p:by>
                                        <p:hsl h="10842353" s="0" l="0"/>
                                      </p:by>
                                    </p:animClr>
                                    <p:animClr clrSpc="hsl" dir="cw">
                                      <p:cBhvr>
                                        <p:cTn id="129" dur="500" fill="hold"/>
                                        <p:tgtEl>
                                          <p:spTgt spid="16"/>
                                        </p:tgtEl>
                                        <p:attrNameLst>
                                          <p:attrName>stroke.color</p:attrName>
                                        </p:attrNameLst>
                                      </p:cBhvr>
                                      <p:by>
                                        <p:hsl h="10842353" s="0" l="0"/>
                                      </p:by>
                                    </p:animClr>
                                    <p:set>
                                      <p:cBhvr>
                                        <p:cTn id="130" dur="500" fill="hold"/>
                                        <p:tgtEl>
                                          <p:spTgt spid="16"/>
                                        </p:tgtEl>
                                        <p:attrNameLst>
                                          <p:attrName>fill.type</p:attrName>
                                        </p:attrNameLst>
                                      </p:cBhvr>
                                      <p:to>
                                        <p:strVal val="solid"/>
                                      </p:to>
                                    </p:set>
                                  </p:childTnLst>
                                  <p:subTnLst>
                                    <p:audio>
                                      <p:cMediaNode>
                                        <p:cTn display="0" masterRel="sameClick">
                                          <p:stCondLst>
                                            <p:cond evt="begin" delay="0">
                                              <p:tn val="126"/>
                                            </p:cond>
                                          </p:stCondLst>
                                          <p:endCondLst>
                                            <p:cond evt="onStopAudio" delay="0">
                                              <p:tgtEl>
                                                <p:sldTgt/>
                                              </p:tgtEl>
                                            </p:cond>
                                          </p:endCondLst>
                                        </p:cTn>
                                        <p:tgtEl>
                                          <p:sndTgt r:embed="rId8" name="FELIZ2.WAV"/>
                                        </p:tgtEl>
                                      </p:cMediaNode>
                                    </p:audio>
                                  </p:subTnLst>
                                </p:cTn>
                              </p:par>
                              <p:par>
                                <p:cTn id="131" presetID="34" presetClass="emph" presetSubtype="0" fill="hold" grpId="1" nodeType="withEffect">
                                  <p:stCondLst>
                                    <p:cond delay="0"/>
                                  </p:stCondLst>
                                  <p:iterate type="lt">
                                    <p:tmPct val="10000"/>
                                  </p:iterate>
                                  <p:childTnLst>
                                    <p:animMotion origin="layout" path="M 0.0 0.0 L 0.0 -0.07213" pathEditMode="relative">
                                      <p:cBhvr>
                                        <p:cTn id="132" dur="250" accel="50000" decel="50000" autoRev="1" fill="hold">
                                          <p:stCondLst>
                                            <p:cond delay="0"/>
                                          </p:stCondLst>
                                        </p:cTn>
                                        <p:tgtEl>
                                          <p:spTgt spid="16"/>
                                        </p:tgtEl>
                                        <p:attrNameLst>
                                          <p:attrName>ppt_x</p:attrName>
                                          <p:attrName>ppt_y</p:attrName>
                                        </p:attrNameLst>
                                      </p:cBhvr>
                                    </p:animMotion>
                                    <p:animRot by="1500000">
                                      <p:cBhvr>
                                        <p:cTn id="133" dur="125" fill="hold">
                                          <p:stCondLst>
                                            <p:cond delay="0"/>
                                          </p:stCondLst>
                                        </p:cTn>
                                        <p:tgtEl>
                                          <p:spTgt spid="16"/>
                                        </p:tgtEl>
                                        <p:attrNameLst>
                                          <p:attrName>r</p:attrName>
                                        </p:attrNameLst>
                                      </p:cBhvr>
                                    </p:animRot>
                                    <p:animRot by="-1500000">
                                      <p:cBhvr>
                                        <p:cTn id="134" dur="125" fill="hold">
                                          <p:stCondLst>
                                            <p:cond delay="125"/>
                                          </p:stCondLst>
                                        </p:cTn>
                                        <p:tgtEl>
                                          <p:spTgt spid="16"/>
                                        </p:tgtEl>
                                        <p:attrNameLst>
                                          <p:attrName>r</p:attrName>
                                        </p:attrNameLst>
                                      </p:cBhvr>
                                    </p:animRot>
                                    <p:animRot by="-1500000">
                                      <p:cBhvr>
                                        <p:cTn id="135" dur="125" fill="hold">
                                          <p:stCondLst>
                                            <p:cond delay="250"/>
                                          </p:stCondLst>
                                        </p:cTn>
                                        <p:tgtEl>
                                          <p:spTgt spid="16"/>
                                        </p:tgtEl>
                                        <p:attrNameLst>
                                          <p:attrName>r</p:attrName>
                                        </p:attrNameLst>
                                      </p:cBhvr>
                                    </p:animRot>
                                    <p:animRot by="1500000">
                                      <p:cBhvr>
                                        <p:cTn id="13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 grpId="0" animBg="1"/>
      <p:bldP spid="7" grpId="0" animBg="1"/>
      <p:bldP spid="16" grpId="0" animBg="1"/>
      <p:bldP spid="16" grpId="1" animBg="1"/>
      <p:bldP spid="19" grpId="0" animBg="1"/>
      <p:bldP spid="8219" grpId="0" animBg="1"/>
      <p:bldP spid="821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37" name="AutoShape 51"/>
          <p:cNvSpPr/>
          <p:nvPr/>
        </p:nvSpPr>
        <p:spPr>
          <a:xfrm>
            <a:off x="1585913" y="1418928"/>
            <a:ext cx="4200525" cy="600075"/>
          </a:xfrm>
          <a:prstGeom prst="roundRect">
            <a:avLst>
              <a:gd name="adj" fmla="val 16667"/>
            </a:avLst>
          </a:prstGeom>
          <a:solidFill>
            <a:srgbClr val="C00000"/>
          </a:solidFill>
          <a:ln w="9525" cap="flat" cmpd="sng">
            <a:solidFill>
              <a:srgbClr val="FF66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1"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          Câu nêu đặc điểm gồm ?</a:t>
            </a:r>
            <a:endParaRPr kumimoji="0" lang="en-US" altLang="en-US" sz="1800" b="0"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grpSp>
        <p:nvGrpSpPr>
          <p:cNvPr id="16387" name="Group 51"/>
          <p:cNvGrpSpPr/>
          <p:nvPr/>
        </p:nvGrpSpPr>
        <p:grpSpPr>
          <a:xfrm>
            <a:off x="855465" y="640259"/>
            <a:ext cx="180380" cy="3857625"/>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uLnTx/>
                <a:uFillTx/>
                <a:latin typeface=".VnTime" pitchFamily="34" charset="0"/>
                <a:cs typeface="Arial"/>
                <a:sym typeface="Arial"/>
              </a:endParaRPr>
            </a:p>
          </p:txBody>
        </p:sp>
        <p:sp>
          <p:nvSpPr>
            <p:cNvPr id="16436" name="Rectangle 10"/>
            <p:cNvSpPr/>
            <p:nvPr/>
          </p:nvSpPr>
          <p:spPr>
            <a:xfrm>
              <a:off x="238583" y="-322943"/>
              <a:ext cx="228600" cy="7166429"/>
            </a:xfrm>
            <a:prstGeom prst="rect">
              <a:avLst/>
            </a:prstGeom>
            <a:solidFill>
              <a:srgbClr val="0066FF"/>
            </a:solidFill>
            <a:ln w="9525" cap="flat" cmpd="sng">
              <a:solidFill>
                <a:schemeClr val="tx1"/>
              </a:solidFill>
              <a:prstDash val="solid"/>
              <a:round/>
              <a:headEnd type="none" w="med" len="med"/>
              <a:tailEnd type="none" w="med" len="me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4" name="Rectangle 13"/>
            <p:cNvSpPr/>
            <p:nvPr/>
          </p:nvSpPr>
          <p:spPr bwMode="auto">
            <a:xfrm>
              <a:off x="324014" y="-307982"/>
              <a:ext cx="75877" cy="7165982"/>
            </a:xfrm>
            <a:prstGeom prst="rect">
              <a:avLst/>
            </a:prstGeom>
            <a:solidFill>
              <a:srgbClr val="A3C8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
                  <a:srgbClr val="000000"/>
                </a:buClr>
                <a:buSzTx/>
                <a:buFont typeface="Arial"/>
                <a:buNone/>
                <a:tabLst/>
                <a:defRPr/>
              </a:pPr>
              <a:endParaRPr kumimoji="0" lang="en-US" sz="1125" b="0" i="0" u="none" strike="noStrike" kern="0" cap="none" spc="0" normalizeH="0" baseline="0" noProof="0">
                <a:ln>
                  <a:noFill/>
                </a:ln>
                <a:solidFill>
                  <a:srgbClr val="000000"/>
                </a:solidFill>
                <a:effectLst>
                  <a:glow rad="101600">
                    <a:srgbClr val="FFAB40">
                      <a:satMod val="175000"/>
                      <a:alpha val="40000"/>
                    </a:srgbClr>
                  </a:glow>
                </a:effectLst>
                <a:uLnTx/>
                <a:uFillTx/>
                <a:latin typeface=".VnTime" pitchFamily="34" charset="0"/>
                <a:cs typeface="Arial"/>
                <a:sym typeface="Arial"/>
              </a:endParaRPr>
            </a:p>
          </p:txBody>
        </p:sp>
      </p:grpSp>
      <p:sp>
        <p:nvSpPr>
          <p:cNvPr id="3" name="AutoShape 51"/>
          <p:cNvSpPr/>
          <p:nvPr/>
        </p:nvSpPr>
        <p:spPr>
          <a:xfrm>
            <a:off x="1800225" y="2143125"/>
            <a:ext cx="3128963" cy="507206"/>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600" b="0"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Từ chỉ hoạt động và từ chỉ đặc điểm</a:t>
            </a:r>
            <a:endParaRPr kumimoji="0" lang="en-US" altLang="en-US" sz="1600" b="0"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39"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22426" y="2295824"/>
            <a:ext cx="333970" cy="197346"/>
          </a:xfrm>
          <a:prstGeom prst="rect">
            <a:avLst/>
          </a:prstGeom>
          <a:noFill/>
          <a:ln w="9525">
            <a:noFill/>
          </a:ln>
          <a:effectLst>
            <a:outerShdw dist="107763" dir="18900000" algn="ctr" rotWithShape="0">
              <a:srgbClr val="808080">
                <a:alpha val="50000"/>
              </a:srgbClr>
            </a:outerShdw>
          </a:effectLst>
        </p:spPr>
      </p:pic>
      <p:pic>
        <p:nvPicPr>
          <p:cNvPr id="40"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36738" y="2170808"/>
            <a:ext cx="843855" cy="450949"/>
          </a:xfrm>
          <a:prstGeom prst="rect">
            <a:avLst/>
          </a:prstGeom>
          <a:noFill/>
          <a:ln w="9525">
            <a:noFill/>
          </a:ln>
          <a:effectLst>
            <a:outerShdw dist="107763" dir="18900000" algn="ctr" rotWithShape="0">
              <a:srgbClr val="808080">
                <a:alpha val="50000"/>
              </a:srgbClr>
            </a:outerShdw>
          </a:effectLst>
        </p:spPr>
      </p:pic>
      <p:sp>
        <p:nvSpPr>
          <p:cNvPr id="1043" name="Oval 59">
            <a:hlinkHover r:id="" action="ppaction://noaction">
              <a:snd r:embed="rId11" name="cached_combo42.wav"/>
            </a:hlinkHover>
          </p:cNvPr>
          <p:cNvSpPr/>
          <p:nvPr/>
        </p:nvSpPr>
        <p:spPr>
          <a:xfrm>
            <a:off x="1079599" y="2211885"/>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6392" name="WordArt 226"/>
          <p:cNvSpPr>
            <a:spLocks noTextEdit="1"/>
          </p:cNvSpPr>
          <p:nvPr/>
        </p:nvSpPr>
        <p:spPr>
          <a:xfrm>
            <a:off x="1195686" y="2275285"/>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A</a:t>
            </a:r>
          </a:p>
        </p:txBody>
      </p:sp>
      <p:sp>
        <p:nvSpPr>
          <p:cNvPr id="4" name="AutoShape 51"/>
          <p:cNvSpPr/>
          <p:nvPr/>
        </p:nvSpPr>
        <p:spPr>
          <a:xfrm>
            <a:off x="1714500" y="2699445"/>
            <a:ext cx="3214688" cy="507206"/>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800" b="0"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Là + từ chỉ sự vật</a:t>
            </a:r>
            <a:endParaRPr kumimoji="0" lang="en-US" altLang="en-US" sz="1800" b="0"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5"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11710" y="2853036"/>
            <a:ext cx="333970" cy="197346"/>
          </a:xfrm>
          <a:prstGeom prst="rect">
            <a:avLst/>
          </a:prstGeom>
          <a:noFill/>
          <a:ln w="9525">
            <a:noFill/>
          </a:ln>
          <a:effectLst>
            <a:outerShdw dist="107763" dir="18900000" algn="ctr" rotWithShape="0">
              <a:srgbClr val="808080">
                <a:alpha val="50000"/>
              </a:srgbClr>
            </a:outerShdw>
          </a:effectLst>
        </p:spPr>
      </p:pic>
      <p:pic>
        <p:nvPicPr>
          <p:cNvPr id="6"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26022" y="2728021"/>
            <a:ext cx="843855" cy="450949"/>
          </a:xfrm>
          <a:prstGeom prst="rect">
            <a:avLst/>
          </a:prstGeom>
          <a:noFill/>
          <a:ln w="9525">
            <a:noFill/>
          </a:ln>
          <a:effectLst>
            <a:outerShdw dist="107763" dir="18900000" algn="ctr" rotWithShape="0">
              <a:srgbClr val="808080">
                <a:alpha val="50000"/>
              </a:srgbClr>
            </a:outerShdw>
          </a:effectLst>
        </p:spPr>
      </p:pic>
      <p:sp>
        <p:nvSpPr>
          <p:cNvPr id="7" name="Oval 59">
            <a:hlinkHover r:id="" action="ppaction://noaction">
              <a:snd r:embed="rId11" name="cached_combo42.wav"/>
            </a:hlinkHover>
          </p:cNvPr>
          <p:cNvSpPr/>
          <p:nvPr/>
        </p:nvSpPr>
        <p:spPr>
          <a:xfrm>
            <a:off x="1068884" y="2769097"/>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6397" name="WordArt 226"/>
          <p:cNvSpPr>
            <a:spLocks noTextEdit="1"/>
          </p:cNvSpPr>
          <p:nvPr/>
        </p:nvSpPr>
        <p:spPr>
          <a:xfrm>
            <a:off x="1184971" y="2832497"/>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b</a:t>
            </a:r>
          </a:p>
        </p:txBody>
      </p:sp>
      <p:sp>
        <p:nvSpPr>
          <p:cNvPr id="9" name="AutoShape 51"/>
          <p:cNvSpPr/>
          <p:nvPr/>
        </p:nvSpPr>
        <p:spPr>
          <a:xfrm>
            <a:off x="1773437" y="3256657"/>
            <a:ext cx="3137892" cy="507206"/>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r>
              <a:rPr kumimoji="0" lang="en-US" altLang="en-US" sz="1600" b="0"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Từ chỉ sự vật và từ chỉ hoạt động</a:t>
            </a:r>
            <a:endParaRPr kumimoji="0" lang="en-US" altLang="en-US" sz="1600"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pic>
        <p:nvPicPr>
          <p:cNvPr id="11"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11710" y="3410249"/>
            <a:ext cx="333970" cy="197346"/>
          </a:xfrm>
          <a:prstGeom prst="rect">
            <a:avLst/>
          </a:prstGeom>
          <a:noFill/>
          <a:ln w="9525">
            <a:noFill/>
          </a:ln>
          <a:effectLst>
            <a:outerShdw dist="107763" dir="18900000" algn="ctr" rotWithShape="0">
              <a:srgbClr val="808080">
                <a:alpha val="50000"/>
              </a:srgbClr>
            </a:outerShdw>
          </a:effectLst>
        </p:spPr>
      </p:pic>
      <p:pic>
        <p:nvPicPr>
          <p:cNvPr id="12"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26022" y="3285233"/>
            <a:ext cx="843855" cy="450949"/>
          </a:xfrm>
          <a:prstGeom prst="rect">
            <a:avLst/>
          </a:prstGeom>
          <a:noFill/>
          <a:ln w="9525">
            <a:noFill/>
          </a:ln>
          <a:effectLst>
            <a:outerShdw dist="107763" dir="18900000" algn="ctr" rotWithShape="0">
              <a:srgbClr val="808080">
                <a:alpha val="50000"/>
              </a:srgbClr>
            </a:outerShdw>
          </a:effectLst>
        </p:spPr>
      </p:pic>
      <p:sp>
        <p:nvSpPr>
          <p:cNvPr id="13" name="Oval 59">
            <a:hlinkHover r:id="" action="ppaction://noaction">
              <a:snd r:embed="rId11" name="cached_combo42.wav"/>
            </a:hlinkHover>
          </p:cNvPr>
          <p:cNvSpPr/>
          <p:nvPr/>
        </p:nvSpPr>
        <p:spPr>
          <a:xfrm>
            <a:off x="1068884" y="3326310"/>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6402" name="WordArt 226"/>
          <p:cNvSpPr>
            <a:spLocks noTextEdit="1"/>
          </p:cNvSpPr>
          <p:nvPr/>
        </p:nvSpPr>
        <p:spPr>
          <a:xfrm>
            <a:off x="1184971" y="3389710"/>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c</a:t>
            </a:r>
          </a:p>
        </p:txBody>
      </p:sp>
      <p:sp>
        <p:nvSpPr>
          <p:cNvPr id="16" name="AutoShape 51"/>
          <p:cNvSpPr/>
          <p:nvPr/>
        </p:nvSpPr>
        <p:spPr>
          <a:xfrm>
            <a:off x="1714500" y="3813871"/>
            <a:ext cx="3257550" cy="515243"/>
          </a:xfrm>
          <a:prstGeom prst="roundRect">
            <a:avLst>
              <a:gd name="adj" fmla="val 16667"/>
            </a:avLst>
          </a:prstGeom>
          <a:solidFill>
            <a:srgbClr val="7030A0"/>
          </a:soli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n-US" altLang="en-US" sz="1600" b="0" i="0" u="none" strike="noStrike" kern="1200" cap="none" spc="0" normalizeH="0" baseline="0" noProof="0">
                <a:ln>
                  <a:noFill/>
                </a:ln>
                <a:solidFill>
                  <a:srgbClr val="BAE5E4"/>
                </a:solidFill>
                <a:effectLst/>
                <a:uLnTx/>
                <a:uFillTx/>
                <a:latin typeface="Times New Roman" panose="02020603050405020304" pitchFamily="18" charset="0"/>
                <a:ea typeface="+mn-ea"/>
                <a:cs typeface="+mn-cs"/>
                <a:sym typeface="Arial"/>
              </a:rPr>
              <a:t>Từ chỉ sự vật và từ chỉ đặc điểm</a:t>
            </a:r>
            <a:endParaRPr kumimoji="0" lang="en-US" altLang="en-US" sz="1600" b="0" i="0" u="none" strike="noStrike" kern="1200" cap="none" spc="0" normalizeH="0" baseline="0" noProof="0" dirty="0">
              <a:ln>
                <a:noFill/>
              </a:ln>
              <a:solidFill>
                <a:srgbClr val="BAE5E4"/>
              </a:solidFill>
              <a:effectLst/>
              <a:uLnTx/>
              <a:uFillTx/>
              <a:latin typeface="Times New Roman" panose="02020603050405020304" pitchFamily="18" charset="0"/>
              <a:ea typeface="+mn-ea"/>
              <a:cs typeface="+mn-cs"/>
              <a:sym typeface="Arial"/>
            </a:endParaRPr>
          </a:p>
        </p:txBody>
      </p:sp>
      <p:pic>
        <p:nvPicPr>
          <p:cNvPr id="17" name="Picture 37" descr="Blue_chapterlist"/>
          <p:cNvPicPr>
            <a:picLocks noChangeAspect="1"/>
          </p:cNvPicPr>
          <p:nvPr/>
        </p:nvPicPr>
        <p:blipFill>
          <a:blip r:embed="rId9">
            <a:clrChange>
              <a:clrFrom>
                <a:srgbClr val="FFFFFF"/>
              </a:clrFrom>
              <a:clrTo>
                <a:srgbClr val="FFFFFF">
                  <a:alpha val="0"/>
                </a:srgbClr>
              </a:clrTo>
            </a:clrChange>
          </a:blip>
          <a:stretch>
            <a:fillRect/>
          </a:stretch>
        </p:blipFill>
        <p:spPr>
          <a:xfrm>
            <a:off x="811710" y="3967461"/>
            <a:ext cx="333970" cy="197346"/>
          </a:xfrm>
          <a:prstGeom prst="rect">
            <a:avLst/>
          </a:prstGeom>
          <a:noFill/>
          <a:ln w="9525">
            <a:noFill/>
          </a:ln>
          <a:effectLst>
            <a:outerShdw dist="107763" dir="18900000" algn="ctr" rotWithShape="0">
              <a:srgbClr val="808080">
                <a:alpha val="50000"/>
              </a:srgbClr>
            </a:outerShdw>
          </a:effectLst>
        </p:spPr>
      </p:pic>
      <p:pic>
        <p:nvPicPr>
          <p:cNvPr id="18" name="Picture 39" descr="Classicmode"/>
          <p:cNvPicPr>
            <a:picLocks noChangeAspect="1"/>
          </p:cNvPicPr>
          <p:nvPr/>
        </p:nvPicPr>
        <p:blipFill>
          <a:blip r:embed="rId10">
            <a:clrChange>
              <a:clrFrom>
                <a:srgbClr val="2C2761"/>
              </a:clrFrom>
              <a:clrTo>
                <a:srgbClr val="2C2761">
                  <a:alpha val="0"/>
                </a:srgbClr>
              </a:clrTo>
            </a:clrChange>
          </a:blip>
          <a:stretch>
            <a:fillRect/>
          </a:stretch>
        </p:blipFill>
        <p:spPr>
          <a:xfrm>
            <a:off x="1026022" y="3842446"/>
            <a:ext cx="843855" cy="450949"/>
          </a:xfrm>
          <a:prstGeom prst="rect">
            <a:avLst/>
          </a:prstGeom>
          <a:noFill/>
          <a:ln w="9525">
            <a:noFill/>
          </a:ln>
          <a:effectLst>
            <a:outerShdw dist="107763" dir="18900000" algn="ctr" rotWithShape="0">
              <a:srgbClr val="808080">
                <a:alpha val="50000"/>
              </a:srgbClr>
            </a:outerShdw>
          </a:effectLst>
        </p:spPr>
      </p:pic>
      <p:sp>
        <p:nvSpPr>
          <p:cNvPr id="19" name="Oval 59">
            <a:hlinkHover r:id="" action="ppaction://noaction">
              <a:snd r:embed="rId11" name="cached_combo42.wav"/>
            </a:hlinkHover>
          </p:cNvPr>
          <p:cNvSpPr/>
          <p:nvPr/>
        </p:nvSpPr>
        <p:spPr>
          <a:xfrm>
            <a:off x="1068884" y="3883522"/>
            <a:ext cx="459879" cy="344686"/>
          </a:xfrm>
          <a:prstGeom prst="ellipse">
            <a:avLst/>
          </a:prstGeom>
          <a:gradFill rotWithShape="1">
            <a:gsLst>
              <a:gs pos="0">
                <a:srgbClr val="FF00FF">
                  <a:alpha val="53998"/>
                </a:srgbClr>
              </a:gs>
              <a:gs pos="100000">
                <a:srgbClr val="760076">
                  <a:alpha val="59000"/>
                </a:srgbClr>
              </a:gs>
            </a:gsLst>
            <a:lin ang="5400000" scaled="1"/>
            <a:tileRect/>
          </a:gradFill>
          <a:ln w="9525">
            <a:noFill/>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0" fontAlgn="base" latinLnBrk="0" hangingPunct="0">
              <a:lnSpc>
                <a:spcPct val="100000"/>
              </a:lnSpc>
              <a:spcBef>
                <a:spcPct val="0"/>
              </a:spcBef>
              <a:spcAft>
                <a:spcPct val="0"/>
              </a:spcAft>
              <a:buClr>
                <a:srgbClr val="000000"/>
              </a:buClr>
              <a:buSzTx/>
              <a:buFont typeface="Arial" panose="020B0604020202020204" pitchFamily="34" charset="0"/>
              <a:buNone/>
              <a:tabLst/>
              <a:defRPr/>
            </a:pPr>
            <a:endParaRPr kumimoji="0" lang="en-US" altLang="en-US" sz="1125" b="0" i="0" u="none" strike="noStrike" kern="1200" cap="none" spc="0" normalizeH="0" baseline="0" noProof="0" dirty="0">
              <a:ln>
                <a:noFill/>
              </a:ln>
              <a:solidFill>
                <a:srgbClr val="213054"/>
              </a:solidFill>
              <a:effectLst/>
              <a:uLnTx/>
              <a:uFillTx/>
              <a:latin typeface=".VnTime" pitchFamily="34" charset="0"/>
              <a:ea typeface="+mn-ea"/>
              <a:cs typeface="+mn-cs"/>
              <a:sym typeface="Arial"/>
            </a:endParaRPr>
          </a:p>
        </p:txBody>
      </p:sp>
      <p:sp>
        <p:nvSpPr>
          <p:cNvPr id="16407" name="WordArt 226"/>
          <p:cNvSpPr>
            <a:spLocks noTextEdit="1"/>
          </p:cNvSpPr>
          <p:nvPr/>
        </p:nvSpPr>
        <p:spPr>
          <a:xfrm>
            <a:off x="1184971" y="3946922"/>
            <a:ext cx="258961" cy="217884"/>
          </a:xfrm>
          <a:prstGeom prst="rect">
            <a:avLst/>
          </a:prstGeom>
        </p:spPr>
        <p:txBody>
          <a:bodyPr wrap="none" fromWordArt="1">
            <a:prstTxWarp prst="textInflate">
              <a:avLst>
                <a:gd name="adj" fmla="val 13634"/>
              </a:avLst>
            </a:prstTxWarp>
            <a:normAutofit fontScale="475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FFFF00"/>
                  </a:solidFill>
                  <a:prstDash val="solid"/>
                  <a:headEnd type="none" w="med" len="med"/>
                  <a:tailEnd type="none" w="med" len="med"/>
                </a:ln>
                <a:solidFill>
                  <a:srgbClr val="FFFF00"/>
                </a:solidFill>
                <a:effectLst/>
                <a:uLnTx/>
                <a:uFillTx/>
                <a:latin typeface=".VnTimeH" charset="0"/>
                <a:ea typeface=".VnTimeH" charset="0"/>
                <a:cs typeface="Arial"/>
                <a:sym typeface="Arial"/>
              </a:rPr>
              <a:t>d</a:t>
            </a:r>
          </a:p>
        </p:txBody>
      </p:sp>
      <p:sp>
        <p:nvSpPr>
          <p:cNvPr id="8219" name="AutoShape 27"/>
          <p:cNvSpPr/>
          <p:nvPr/>
        </p:nvSpPr>
        <p:spPr>
          <a:xfrm>
            <a:off x="857250" y="1328738"/>
            <a:ext cx="867966" cy="764381"/>
          </a:xfrm>
          <a:prstGeom prst="sun">
            <a:avLst>
              <a:gd name="adj" fmla="val 19880"/>
            </a:avLst>
          </a:prstGeom>
          <a:gradFill rotWithShape="1">
            <a:gsLst>
              <a:gs pos="0">
                <a:srgbClr val="FF0066"/>
              </a:gs>
              <a:gs pos="100000">
                <a:srgbClr val="E9EE10"/>
              </a:gs>
            </a:gsLst>
            <a:path path="rect">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013" b="0" i="0" u="none" strike="noStrike" kern="1200" cap="none" spc="0" normalizeH="0" baseline="0" noProof="0" dirty="0">
              <a:ln>
                <a:noFill/>
              </a:ln>
              <a:solidFill>
                <a:srgbClr val="213054"/>
              </a:solidFill>
              <a:effectLst/>
              <a:uLnTx/>
              <a:uFillTx/>
              <a:latin typeface="Arial" panose="020B0604020202020204" pitchFamily="34" charset="0"/>
              <a:ea typeface="+mn-ea"/>
              <a:cs typeface="+mn-cs"/>
              <a:sym typeface="Arial"/>
            </a:endParaRPr>
          </a:p>
        </p:txBody>
      </p:sp>
      <p:sp>
        <p:nvSpPr>
          <p:cNvPr id="16409" name="WordArt 28"/>
          <p:cNvSpPr>
            <a:spLocks noTextEdit="1"/>
          </p:cNvSpPr>
          <p:nvPr/>
        </p:nvSpPr>
        <p:spPr>
          <a:xfrm>
            <a:off x="1063526" y="1551087"/>
            <a:ext cx="439341" cy="300038"/>
          </a:xfrm>
          <a:prstGeom prst="rect">
            <a:avLst/>
          </a:prstGeom>
        </p:spPr>
        <p:txBody>
          <a:bodyPr wrap="none" fromWordArt="1">
            <a:prstTxWarp prst="textPlain">
              <a:avLst>
                <a:gd name="adj" fmla="val 50000"/>
              </a:avLst>
            </a:prstTxWarp>
            <a:normAutofit fontScale="85000" lnSpcReduction="20000"/>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1" i="0" u="none" strike="noStrike" kern="0" cap="none" spc="0" normalizeH="0" baseline="0" noProof="0">
                <a:ln w="19050" cap="flat" cmpd="sng">
                  <a:solidFill>
                    <a:srgbClr val="FFFF00"/>
                  </a:solidFill>
                  <a:prstDash val="solid"/>
                  <a:headEnd type="none" w="med" len="med"/>
                  <a:tailEnd type="none" w="med" len="med"/>
                </a:ln>
                <a:solidFill>
                  <a:srgbClr val="FFFF00"/>
                </a:solidFill>
                <a:effectLst>
                  <a:outerShdw dist="35921" dir="2699999" algn="ctr" rotWithShape="0">
                    <a:srgbClr val="990000"/>
                  </a:outerShdw>
                </a:effectLst>
                <a:uLnTx/>
                <a:uFillTx/>
                <a:latin typeface="Times New Roman" panose="02020603050405020304" pitchFamily="18" charset="0"/>
                <a:ea typeface="Times New Roman" panose="02020603050405020304" pitchFamily="18" charset="0"/>
                <a:cs typeface="Arial"/>
                <a:sym typeface="Arial"/>
              </a:rPr>
              <a:t>Câu 4</a:t>
            </a:r>
          </a:p>
        </p:txBody>
      </p:sp>
      <p:pic>
        <p:nvPicPr>
          <p:cNvPr id="16410" name="Picture 29" descr="Picture1"/>
          <p:cNvPicPr/>
          <p:nvPr/>
        </p:nvPicPr>
        <p:blipFill>
          <a:blip r:embed="rId12"/>
          <a:stretch>
            <a:fillRect/>
          </a:stretch>
        </p:blipFill>
        <p:spPr>
          <a:xfrm>
            <a:off x="854571" y="1059954"/>
            <a:ext cx="5143500" cy="52685"/>
          </a:xfrm>
          <a:prstGeom prst="rect">
            <a:avLst/>
          </a:prstGeom>
          <a:noFill/>
          <a:ln w="9525">
            <a:noFill/>
          </a:ln>
        </p:spPr>
      </p:pic>
      <p:sp>
        <p:nvSpPr>
          <p:cNvPr id="16411" name="WordArt 30"/>
          <p:cNvSpPr>
            <a:spLocks noTextEdit="1"/>
          </p:cNvSpPr>
          <p:nvPr/>
        </p:nvSpPr>
        <p:spPr>
          <a:xfrm>
            <a:off x="2003823" y="658118"/>
            <a:ext cx="3360242" cy="428625"/>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2700" cap="flat" cmpd="sng">
                  <a:solidFill>
                    <a:srgbClr val="EAEAEA"/>
                  </a:solidFill>
                  <a:prstDash val="solid"/>
                  <a:headEnd type="none" w="med" len="med"/>
                  <a:tailEnd type="none" w="med" len="med"/>
                </a:ln>
                <a:gradFill rotWithShape="1">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9999"/>
                    </a:srgbClr>
                  </a:outerShdw>
                </a:effectLst>
                <a:uLnTx/>
                <a:uFillTx/>
                <a:latin typeface=".VnBahamasBH" charset="0"/>
                <a:ea typeface=".VnBahamasBH" charset="0"/>
                <a:cs typeface="Arial"/>
                <a:sym typeface="Arial"/>
              </a:rPr>
              <a:t>rung chu«ng vµng </a:t>
            </a:r>
          </a:p>
        </p:txBody>
      </p:sp>
      <p:pic>
        <p:nvPicPr>
          <p:cNvPr id="16412" name="Picture 31" descr="Bellcoll">
            <a:hlinkClick r:id="" action="ppaction://hlinkshowjump?jump=firstslide"/>
          </p:cNvPr>
          <p:cNvPicPr>
            <a:picLocks noChangeAspect="1"/>
          </p:cNvPicPr>
          <p:nvPr/>
        </p:nvPicPr>
        <p:blipFill>
          <a:blip r:embed="rId13"/>
          <a:stretch>
            <a:fillRect/>
          </a:stretch>
        </p:blipFill>
        <p:spPr>
          <a:xfrm>
            <a:off x="834033" y="562570"/>
            <a:ext cx="929581" cy="942975"/>
          </a:xfrm>
          <a:prstGeom prst="rect">
            <a:avLst/>
          </a:prstGeom>
          <a:noFill/>
          <a:ln w="9525">
            <a:noFill/>
          </a:ln>
        </p:spPr>
      </p:pic>
      <p:sp>
        <p:nvSpPr>
          <p:cNvPr id="16413" name="WordArt 32"/>
          <p:cNvSpPr>
            <a:spLocks noTextEdit="1"/>
          </p:cNvSpPr>
          <p:nvPr/>
        </p:nvSpPr>
        <p:spPr>
          <a:xfrm>
            <a:off x="5277445"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0</a:t>
            </a:r>
          </a:p>
        </p:txBody>
      </p:sp>
      <p:sp>
        <p:nvSpPr>
          <p:cNvPr id="16414" name="WordArt 33"/>
          <p:cNvSpPr>
            <a:spLocks noTextEdit="1"/>
          </p:cNvSpPr>
          <p:nvPr/>
        </p:nvSpPr>
        <p:spPr>
          <a:xfrm>
            <a:off x="5277445"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1</a:t>
            </a:r>
          </a:p>
        </p:txBody>
      </p:sp>
      <p:sp>
        <p:nvSpPr>
          <p:cNvPr id="16415" name="WordArt 34"/>
          <p:cNvSpPr>
            <a:spLocks noTextEdit="1"/>
          </p:cNvSpPr>
          <p:nvPr/>
        </p:nvSpPr>
        <p:spPr>
          <a:xfrm>
            <a:off x="5280124" y="3128963"/>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2</a:t>
            </a:r>
          </a:p>
        </p:txBody>
      </p:sp>
      <p:sp>
        <p:nvSpPr>
          <p:cNvPr id="16416" name="WordArt 35"/>
          <p:cNvSpPr>
            <a:spLocks noTextEdit="1"/>
          </p:cNvSpPr>
          <p:nvPr/>
        </p:nvSpPr>
        <p:spPr>
          <a:xfrm>
            <a:off x="5277445"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3</a:t>
            </a:r>
          </a:p>
        </p:txBody>
      </p:sp>
      <p:sp>
        <p:nvSpPr>
          <p:cNvPr id="16417" name="WordArt 36"/>
          <p:cNvSpPr>
            <a:spLocks noTextEdit="1"/>
          </p:cNvSpPr>
          <p:nvPr/>
        </p:nvSpPr>
        <p:spPr>
          <a:xfrm>
            <a:off x="5304234"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4</a:t>
            </a:r>
          </a:p>
        </p:txBody>
      </p:sp>
      <p:sp>
        <p:nvSpPr>
          <p:cNvPr id="16418" name="WordArt 37"/>
          <p:cNvSpPr>
            <a:spLocks noTextEdit="1"/>
          </p:cNvSpPr>
          <p:nvPr/>
        </p:nvSpPr>
        <p:spPr>
          <a:xfrm>
            <a:off x="5285482" y="3145036"/>
            <a:ext cx="375047" cy="417909"/>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19050" cap="flat" cmpd="sng">
                  <a:solidFill>
                    <a:srgbClr val="99CCFF"/>
                  </a:solidFill>
                  <a:prstDash val="solid"/>
                  <a:headEnd type="none" w="med" len="med"/>
                  <a:tailEnd type="none" w="med" len="med"/>
                </a:ln>
                <a:solidFill>
                  <a:srgbClr val="0066CC"/>
                </a:solidFill>
                <a:effectLst>
                  <a:outerShdw dist="35921" dir="2699999" algn="ctr" rotWithShape="0">
                    <a:srgbClr val="990000"/>
                  </a:outerShdw>
                </a:effectLst>
                <a:uLnTx/>
                <a:uFillTx/>
                <a:latin typeface="Impact" panose="020B0806030902050204" charset="0"/>
                <a:ea typeface="Impact" panose="020B0806030902050204" charset="0"/>
                <a:cs typeface="Arial"/>
                <a:sym typeface="Arial"/>
              </a:rPr>
              <a:t>5</a:t>
            </a:r>
          </a:p>
        </p:txBody>
      </p:sp>
      <p:grpSp>
        <p:nvGrpSpPr>
          <p:cNvPr id="21" name="Group 48"/>
          <p:cNvGrpSpPr/>
          <p:nvPr/>
        </p:nvGrpSpPr>
        <p:grpSpPr>
          <a:xfrm>
            <a:off x="5014912" y="2057400"/>
            <a:ext cx="985838" cy="985838"/>
            <a:chOff x="4320" y="2928"/>
            <a:chExt cx="1104" cy="1104"/>
          </a:xfrm>
        </p:grpSpPr>
        <p:sp>
          <p:nvSpPr>
            <p:cNvPr id="16433" name="AutoShape 49"/>
            <p:cNvSpPr/>
            <p:nvPr/>
          </p:nvSpPr>
          <p:spPr>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3375" b="1" i="0" u="none" strike="noStrike" kern="1200" cap="none" spc="0" normalizeH="0" baseline="0" noProof="0" dirty="0">
                <a:ln>
                  <a:noFill/>
                </a:ln>
                <a:solidFill>
                  <a:srgbClr val="FF0066"/>
                </a:solidFill>
                <a:effectLst/>
                <a:uLnTx/>
                <a:uFillTx/>
                <a:latin typeface=".VnHelvetInsH" pitchFamily="34" charset="0"/>
                <a:ea typeface="+mn-ea"/>
                <a:cs typeface="+mn-cs"/>
                <a:sym typeface="Arial"/>
              </a:endParaRPr>
            </a:p>
          </p:txBody>
        </p:sp>
        <p:sp>
          <p:nvSpPr>
            <p:cNvPr id="16434" name="WordArt 50"/>
            <p:cNvSpPr>
              <a:spLocks noTextEdit="1"/>
            </p:cNvSpPr>
            <p:nvPr/>
          </p:nvSpPr>
          <p:spPr>
            <a:xfrm>
              <a:off x="4563" y="3168"/>
              <a:ext cx="672" cy="576"/>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5" b="0" i="0" u="none" strike="noStrike" kern="0" cap="none" spc="0" normalizeH="0" baseline="0" noProof="0">
                  <a:ln w="9525" cap="flat" cmpd="sng">
                    <a:solidFill>
                      <a:srgbClr val="000000"/>
                    </a:solidFill>
                    <a:prstDash val="solid"/>
                    <a:headEnd type="none" w="med" len="med"/>
                    <a:tailEnd type="none" w="med" len="med"/>
                  </a:ln>
                  <a:solidFill>
                    <a:srgbClr val="000000"/>
                  </a:solidFill>
                  <a:effectLst/>
                  <a:uLnTx/>
                  <a:uFillTx/>
                  <a:latin typeface="Times New Roman" panose="02020603050405020304" pitchFamily="18" charset="0"/>
                  <a:ea typeface="Times New Roman" panose="02020603050405020304" pitchFamily="18" charset="0"/>
                  <a:cs typeface="Arial"/>
                  <a:sym typeface="Arial"/>
                </a:rPr>
                <a:t>Hết giờ</a:t>
              </a:r>
            </a:p>
          </p:txBody>
        </p:sp>
      </p:grpSp>
      <p:pic>
        <p:nvPicPr>
          <p:cNvPr id="16430" name="Picture 51" descr="people008"/>
          <p:cNvPicPr>
            <a:picLocks noChangeAspect="1"/>
          </p:cNvPicPr>
          <p:nvPr/>
        </p:nvPicPr>
        <p:blipFill>
          <a:blip r:embed="rId14">
            <a:lum contrast="12000"/>
          </a:blip>
          <a:stretch>
            <a:fillRect/>
          </a:stretch>
        </p:blipFill>
        <p:spPr>
          <a:xfrm>
            <a:off x="5743575" y="4197846"/>
            <a:ext cx="257175" cy="302716"/>
          </a:xfrm>
          <a:prstGeom prst="rect">
            <a:avLst/>
          </a:prstGeom>
          <a:noFill/>
          <a:ln w="9525">
            <a:noFill/>
          </a:ln>
        </p:spPr>
      </p:pic>
      <p:pic>
        <p:nvPicPr>
          <p:cNvPr id="16431" name="Picture 52" descr="avatar320552_1043153"/>
          <p:cNvPicPr>
            <a:picLocks noChangeAspect="1"/>
          </p:cNvPicPr>
          <p:nvPr/>
        </p:nvPicPr>
        <p:blipFill>
          <a:blip r:embed="rId15"/>
          <a:stretch>
            <a:fillRect/>
          </a:stretch>
        </p:blipFill>
        <p:spPr>
          <a:xfrm>
            <a:off x="5218509" y="642937"/>
            <a:ext cx="782241" cy="642938"/>
          </a:xfrm>
          <a:prstGeom prst="rect">
            <a:avLst/>
          </a:prstGeom>
          <a:noFill/>
          <a:ln w="9525">
            <a:noFill/>
          </a:ln>
        </p:spPr>
      </p:pic>
      <p:pic>
        <p:nvPicPr>
          <p:cNvPr id="16432" name="Picture 53" descr="Tàng-Tàng"/>
          <p:cNvPicPr>
            <a:picLocks noChangeAspect="1"/>
          </p:cNvPicPr>
          <p:nvPr/>
        </p:nvPicPr>
        <p:blipFill>
          <a:blip r:embed="rId16"/>
          <a:stretch>
            <a:fillRect/>
          </a:stretch>
        </p:blipFill>
        <p:spPr>
          <a:xfrm>
            <a:off x="4886325" y="4125516"/>
            <a:ext cx="792956" cy="375047"/>
          </a:xfrm>
          <a:prstGeom prst="rect">
            <a:avLst/>
          </a:prstGeom>
          <a:noFill/>
          <a:ln w="9525">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6" presetClass="entr" presetSubtype="16" fill="hold" nodeType="withEffect">
                                  <p:stCondLst>
                                    <p:cond delay="0"/>
                                  </p:stCondLst>
                                  <p:childTnLst>
                                    <p:set>
                                      <p:cBhvr>
                                        <p:cTn id="9" dur="1" fill="hold">
                                          <p:stCondLst>
                                            <p:cond delay="0"/>
                                          </p:stCondLst>
                                        </p:cTn>
                                        <p:tgtEl>
                                          <p:spTgt spid="16409"/>
                                        </p:tgtEl>
                                        <p:attrNameLst>
                                          <p:attrName>style.visibility</p:attrName>
                                        </p:attrNameLst>
                                      </p:cBhvr>
                                      <p:to>
                                        <p:strVal val="visible"/>
                                      </p:to>
                                    </p:set>
                                    <p:animEffect transition="in" filter="circle(in)">
                                      <p:cBhvr>
                                        <p:cTn id="10" dur="500"/>
                                        <p:tgtEl>
                                          <p:spTgt spid="16409"/>
                                        </p:tgtEl>
                                      </p:cBhvr>
                                    </p:animEffect>
                                  </p:childTnLst>
                                </p:cTn>
                              </p:par>
                              <p:par>
                                <p:cTn id="11" presetID="8" presetClass="emph" presetSubtype="0" repeatCount="indefinite" fill="hold" grpId="1" nodeType="withEffect">
                                  <p:stCondLst>
                                    <p:cond delay="500"/>
                                  </p:stCondLst>
                                  <p:childTnLst>
                                    <p:animRot by="21600000">
                                      <p:cBhvr>
                                        <p:cTn id="12" dur="1500" fill="hold"/>
                                        <p:tgtEl>
                                          <p:spTgt spid="8219"/>
                                        </p:tgtEl>
                                        <p:attrNameLst>
                                          <p:attrName>r</p:attrName>
                                        </p:attrNameLst>
                                      </p:cBhvr>
                                    </p:animRot>
                                  </p:childTnLst>
                                </p:cTn>
                              </p:par>
                              <p:par>
                                <p:cTn id="13" presetID="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Jet Fighter 2-DVDH.wav"/>
                                        </p:tgtEl>
                                      </p:cMediaNode>
                                    </p:audio>
                                  </p:subTnLst>
                                </p:cTn>
                              </p:par>
                              <p:par>
                                <p:cTn id="17" presetID="5" presetClass="entr" presetSubtype="10" fill="hold" nodeType="withEffect">
                                  <p:stCondLst>
                                    <p:cond delay="2000"/>
                                  </p:stCondLst>
                                  <p:childTnLst>
                                    <p:set>
                                      <p:cBhvr>
                                        <p:cTn id="18" dur="1" fill="hold">
                                          <p:stCondLst>
                                            <p:cond delay="0"/>
                                          </p:stCondLst>
                                        </p:cTn>
                                        <p:tgtEl>
                                          <p:spTgt spid="39"/>
                                        </p:tgtEl>
                                        <p:attrNameLst>
                                          <p:attrName>style.visibility</p:attrName>
                                        </p:attrNameLst>
                                      </p:cBhvr>
                                      <p:to>
                                        <p:strVal val="visible"/>
                                      </p:to>
                                    </p:set>
                                    <p:animEffect transition="in" filter="checkerboard(across)">
                                      <p:cBhvr>
                                        <p:cTn id="19" dur="500"/>
                                        <p:tgtEl>
                                          <p:spTgt spid="39"/>
                                        </p:tgtEl>
                                      </p:cBhvr>
                                    </p:animEffect>
                                  </p:childTnLst>
                                </p:cTn>
                              </p:par>
                              <p:par>
                                <p:cTn id="20" presetID="5" presetClass="entr" presetSubtype="10" fill="hold" nodeType="withEffect">
                                  <p:stCondLst>
                                    <p:cond delay="2000"/>
                                  </p:stCondLst>
                                  <p:childTnLst>
                                    <p:set>
                                      <p:cBhvr>
                                        <p:cTn id="21" dur="1" fill="hold">
                                          <p:stCondLst>
                                            <p:cond delay="0"/>
                                          </p:stCondLst>
                                        </p:cTn>
                                        <p:tgtEl>
                                          <p:spTgt spid="40"/>
                                        </p:tgtEl>
                                        <p:attrNameLst>
                                          <p:attrName>style.visibility</p:attrName>
                                        </p:attrNameLst>
                                      </p:cBhvr>
                                      <p:to>
                                        <p:strVal val="visible"/>
                                      </p:to>
                                    </p:set>
                                    <p:animEffect transition="in" filter="checkerboard(across)">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5" name="Chimes 3-CL (2).wav"/>
                                        </p:tgtEl>
                                      </p:cMediaNode>
                                    </p:audio>
                                  </p:subTnLst>
                                </p:cTn>
                              </p:par>
                              <p:par>
                                <p:cTn id="23" presetID="5" presetClass="entr" presetSubtype="10" fill="hold" grpId="0" nodeType="withEffect">
                                  <p:stCondLst>
                                    <p:cond delay="2000"/>
                                  </p:stCondLst>
                                  <p:childTnLst>
                                    <p:set>
                                      <p:cBhvr>
                                        <p:cTn id="24" dur="1" fill="hold">
                                          <p:stCondLst>
                                            <p:cond delay="0"/>
                                          </p:stCondLst>
                                        </p:cTn>
                                        <p:tgtEl>
                                          <p:spTgt spid="1043"/>
                                        </p:tgtEl>
                                        <p:attrNameLst>
                                          <p:attrName>style.visibility</p:attrName>
                                        </p:attrNameLst>
                                      </p:cBhvr>
                                      <p:to>
                                        <p:strVal val="visible"/>
                                      </p:to>
                                    </p:set>
                                    <p:animEffect transition="in" filter="checkerboard(across)">
                                      <p:cBhvr>
                                        <p:cTn id="25" dur="500"/>
                                        <p:tgtEl>
                                          <p:spTgt spid="1043"/>
                                        </p:tgtEl>
                                      </p:cBhvr>
                                    </p:animEffect>
                                  </p:childTnLst>
                                </p:cTn>
                              </p:par>
                              <p:par>
                                <p:cTn id="26" presetID="5" presetClass="entr" presetSubtype="10" fill="hold" nodeType="withEffect">
                                  <p:stCondLst>
                                    <p:cond delay="2000"/>
                                  </p:stCondLst>
                                  <p:childTnLst>
                                    <p:set>
                                      <p:cBhvr>
                                        <p:cTn id="27" dur="1" fill="hold">
                                          <p:stCondLst>
                                            <p:cond delay="0"/>
                                          </p:stCondLst>
                                        </p:cTn>
                                        <p:tgtEl>
                                          <p:spTgt spid="16392"/>
                                        </p:tgtEl>
                                        <p:attrNameLst>
                                          <p:attrName>style.visibility</p:attrName>
                                        </p:attrNameLst>
                                      </p:cBhvr>
                                      <p:to>
                                        <p:strVal val="visible"/>
                                      </p:to>
                                    </p:set>
                                    <p:animEffect transition="in" filter="checkerboard(across)">
                                      <p:cBhvr>
                                        <p:cTn id="28" dur="500"/>
                                        <p:tgtEl>
                                          <p:spTgt spid="16392"/>
                                        </p:tgtEl>
                                      </p:cBhvr>
                                    </p:animEffect>
                                  </p:childTnLst>
                                </p:cTn>
                              </p:par>
                              <p:par>
                                <p:cTn id="29" presetID="22" presetClass="entr" presetSubtype="8" fill="hold" nodeType="withEffect">
                                  <p:stCondLst>
                                    <p:cond delay="2000"/>
                                  </p:stCondLst>
                                  <p:iterate type="lt">
                                    <p:tmPct val="0"/>
                                  </p:iterate>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par>
                                <p:cTn id="32" presetID="5" presetClass="entr" presetSubtype="10" fill="hold" nodeType="withEffect">
                                  <p:stCondLst>
                                    <p:cond delay="3000"/>
                                  </p:stCondLst>
                                  <p:childTnLst>
                                    <p:set>
                                      <p:cBhvr>
                                        <p:cTn id="33" dur="1" fill="hold">
                                          <p:stCondLst>
                                            <p:cond delay="0"/>
                                          </p:stCondLst>
                                        </p:cTn>
                                        <p:tgtEl>
                                          <p:spTgt spid="5"/>
                                        </p:tgtEl>
                                        <p:attrNameLst>
                                          <p:attrName>style.visibility</p:attrName>
                                        </p:attrNameLst>
                                      </p:cBhvr>
                                      <p:to>
                                        <p:strVal val="visible"/>
                                      </p:to>
                                    </p:set>
                                    <p:animEffect transition="in" filter="checkerboard(across)">
                                      <p:cBhvr>
                                        <p:cTn id="34" dur="500"/>
                                        <p:tgtEl>
                                          <p:spTgt spid="5"/>
                                        </p:tgtEl>
                                      </p:cBhvr>
                                    </p:animEffect>
                                  </p:childTnLst>
                                </p:cTn>
                              </p:par>
                              <p:par>
                                <p:cTn id="35" presetID="5" presetClass="entr" presetSubtype="10" fill="hold" nodeType="withEffect">
                                  <p:stCondLst>
                                    <p:cond delay="300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5" name="Chimes 3-CL (2).wav"/>
                                        </p:tgtEl>
                                      </p:cMediaNode>
                                    </p:audio>
                                  </p:subTnLst>
                                </p:cTn>
                              </p:par>
                              <p:par>
                                <p:cTn id="38" presetID="5" presetClass="entr" presetSubtype="10" fill="hold" grpId="0" nodeType="withEffect">
                                  <p:stCondLst>
                                    <p:cond delay="3000"/>
                                  </p:stCondLst>
                                  <p:childTnLst>
                                    <p:set>
                                      <p:cBhvr>
                                        <p:cTn id="39" dur="1" fill="hold">
                                          <p:stCondLst>
                                            <p:cond delay="0"/>
                                          </p:stCondLst>
                                        </p:cTn>
                                        <p:tgtEl>
                                          <p:spTgt spid="7"/>
                                        </p:tgtEl>
                                        <p:attrNameLst>
                                          <p:attrName>style.visibility</p:attrName>
                                        </p:attrNameLst>
                                      </p:cBhvr>
                                      <p:to>
                                        <p:strVal val="visible"/>
                                      </p:to>
                                    </p:set>
                                    <p:animEffect transition="in" filter="checkerboard(across)">
                                      <p:cBhvr>
                                        <p:cTn id="40" dur="500"/>
                                        <p:tgtEl>
                                          <p:spTgt spid="7"/>
                                        </p:tgtEl>
                                      </p:cBhvr>
                                    </p:animEffect>
                                  </p:childTnLst>
                                </p:cTn>
                              </p:par>
                              <p:par>
                                <p:cTn id="41" presetID="5" presetClass="entr" presetSubtype="10" fill="hold" nodeType="withEffect">
                                  <p:stCondLst>
                                    <p:cond delay="3000"/>
                                  </p:stCondLst>
                                  <p:childTnLst>
                                    <p:set>
                                      <p:cBhvr>
                                        <p:cTn id="42" dur="1" fill="hold">
                                          <p:stCondLst>
                                            <p:cond delay="0"/>
                                          </p:stCondLst>
                                        </p:cTn>
                                        <p:tgtEl>
                                          <p:spTgt spid="16397"/>
                                        </p:tgtEl>
                                        <p:attrNameLst>
                                          <p:attrName>style.visibility</p:attrName>
                                        </p:attrNameLst>
                                      </p:cBhvr>
                                      <p:to>
                                        <p:strVal val="visible"/>
                                      </p:to>
                                    </p:set>
                                    <p:animEffect transition="in" filter="checkerboard(across)">
                                      <p:cBhvr>
                                        <p:cTn id="43" dur="500"/>
                                        <p:tgtEl>
                                          <p:spTgt spid="16397"/>
                                        </p:tgtEl>
                                      </p:cBhvr>
                                    </p:animEffect>
                                  </p:childTnLst>
                                </p:cTn>
                              </p:par>
                              <p:par>
                                <p:cTn id="44" presetID="22" presetClass="entr" presetSubtype="8" fill="hold" grpId="0" nodeType="withEffect">
                                  <p:stCondLst>
                                    <p:cond delay="300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500"/>
                                        <p:tgtEl>
                                          <p:spTgt spid="4"/>
                                        </p:tgtEl>
                                      </p:cBhvr>
                                    </p:animEffect>
                                  </p:childTnLst>
                                </p:cTn>
                              </p:par>
                              <p:par>
                                <p:cTn id="47" presetID="5" presetClass="entr" presetSubtype="10" fill="hold" nodeType="withEffect">
                                  <p:stCondLst>
                                    <p:cond delay="4000"/>
                                  </p:stCondLst>
                                  <p:childTnLst>
                                    <p:set>
                                      <p:cBhvr>
                                        <p:cTn id="48" dur="1" fill="hold">
                                          <p:stCondLst>
                                            <p:cond delay="0"/>
                                          </p:stCondLst>
                                        </p:cTn>
                                        <p:tgtEl>
                                          <p:spTgt spid="11"/>
                                        </p:tgtEl>
                                        <p:attrNameLst>
                                          <p:attrName>style.visibility</p:attrName>
                                        </p:attrNameLst>
                                      </p:cBhvr>
                                      <p:to>
                                        <p:strVal val="visible"/>
                                      </p:to>
                                    </p:set>
                                    <p:animEffect transition="in" filter="checkerboard(across)">
                                      <p:cBhvr>
                                        <p:cTn id="49" dur="500"/>
                                        <p:tgtEl>
                                          <p:spTgt spid="11"/>
                                        </p:tgtEl>
                                      </p:cBhvr>
                                    </p:animEffect>
                                  </p:childTnLst>
                                </p:cTn>
                              </p:par>
                              <p:par>
                                <p:cTn id="50" presetID="5" presetClass="entr" presetSubtype="10" fill="hold" nodeType="withEffect">
                                  <p:stCondLst>
                                    <p:cond delay="400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Chimes 3-CL (2).wav"/>
                                        </p:tgtEl>
                                      </p:cMediaNode>
                                    </p:audio>
                                  </p:subTnLst>
                                </p:cTn>
                              </p:par>
                              <p:par>
                                <p:cTn id="53" presetID="5" presetClass="entr" presetSubtype="10" fill="hold" grpId="0" nodeType="withEffect">
                                  <p:stCondLst>
                                    <p:cond delay="400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par>
                                <p:cTn id="56" presetID="5" presetClass="entr" presetSubtype="10" fill="hold" nodeType="withEffect">
                                  <p:stCondLst>
                                    <p:cond delay="4000"/>
                                  </p:stCondLst>
                                  <p:childTnLst>
                                    <p:set>
                                      <p:cBhvr>
                                        <p:cTn id="57" dur="1" fill="hold">
                                          <p:stCondLst>
                                            <p:cond delay="0"/>
                                          </p:stCondLst>
                                        </p:cTn>
                                        <p:tgtEl>
                                          <p:spTgt spid="16402"/>
                                        </p:tgtEl>
                                        <p:attrNameLst>
                                          <p:attrName>style.visibility</p:attrName>
                                        </p:attrNameLst>
                                      </p:cBhvr>
                                      <p:to>
                                        <p:strVal val="visible"/>
                                      </p:to>
                                    </p:set>
                                    <p:animEffect transition="in" filter="checkerboard(across)">
                                      <p:cBhvr>
                                        <p:cTn id="58" dur="500"/>
                                        <p:tgtEl>
                                          <p:spTgt spid="16402"/>
                                        </p:tgtEl>
                                      </p:cBhvr>
                                    </p:animEffect>
                                  </p:childTnLst>
                                </p:cTn>
                              </p:par>
                              <p:par>
                                <p:cTn id="59" presetID="22" presetClass="entr" presetSubtype="8" fill="hold" nodeType="withEffect">
                                  <p:stCondLst>
                                    <p:cond delay="4000"/>
                                  </p:stCondLst>
                                  <p:iterate type="lt">
                                    <p:tmPct val="0"/>
                                  </p:iterate>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par>
                                <p:cTn id="62" presetID="5" presetClass="entr" presetSubtype="10" fill="hold" nodeType="withEffect">
                                  <p:stCondLst>
                                    <p:cond delay="5000"/>
                                  </p:stCondLst>
                                  <p:childTnLst>
                                    <p:set>
                                      <p:cBhvr>
                                        <p:cTn id="63" dur="1" fill="hold">
                                          <p:stCondLst>
                                            <p:cond delay="0"/>
                                          </p:stCondLst>
                                        </p:cTn>
                                        <p:tgtEl>
                                          <p:spTgt spid="17"/>
                                        </p:tgtEl>
                                        <p:attrNameLst>
                                          <p:attrName>style.visibility</p:attrName>
                                        </p:attrNameLst>
                                      </p:cBhvr>
                                      <p:to>
                                        <p:strVal val="visible"/>
                                      </p:to>
                                    </p:set>
                                    <p:animEffect transition="in" filter="checkerboard(across)">
                                      <p:cBhvr>
                                        <p:cTn id="64" dur="500"/>
                                        <p:tgtEl>
                                          <p:spTgt spid="17"/>
                                        </p:tgtEl>
                                      </p:cBhvr>
                                    </p:animEffect>
                                  </p:childTnLst>
                                </p:cTn>
                              </p:par>
                              <p:par>
                                <p:cTn id="65" presetID="5" presetClass="entr" presetSubtype="10" fill="hold" nodeType="withEffect">
                                  <p:stCondLst>
                                    <p:cond delay="5000"/>
                                  </p:stCondLst>
                                  <p:childTnLst>
                                    <p:set>
                                      <p:cBhvr>
                                        <p:cTn id="66" dur="1" fill="hold">
                                          <p:stCondLst>
                                            <p:cond delay="0"/>
                                          </p:stCondLst>
                                        </p:cTn>
                                        <p:tgtEl>
                                          <p:spTgt spid="18"/>
                                        </p:tgtEl>
                                        <p:attrNameLst>
                                          <p:attrName>style.visibility</p:attrName>
                                        </p:attrNameLst>
                                      </p:cBhvr>
                                      <p:to>
                                        <p:strVal val="visible"/>
                                      </p:to>
                                    </p:set>
                                    <p:animEffect transition="in" filter="checkerboard(across)">
                                      <p:cBhvr>
                                        <p:cTn id="67" dur="500"/>
                                        <p:tgtEl>
                                          <p:spTgt spid="18"/>
                                        </p:tgtEl>
                                      </p:cBhvr>
                                    </p:animEffect>
                                  </p:childTnLst>
                                  <p:subTnLst>
                                    <p:audio>
                                      <p:cMediaNode>
                                        <p:cTn display="0" masterRel="sameClick">
                                          <p:stCondLst>
                                            <p:cond evt="begin" delay="0">
                                              <p:tn val="65"/>
                                            </p:cond>
                                          </p:stCondLst>
                                          <p:endCondLst>
                                            <p:cond evt="onStopAudio" delay="0">
                                              <p:tgtEl>
                                                <p:sldTgt/>
                                              </p:tgtEl>
                                            </p:cond>
                                          </p:endCondLst>
                                        </p:cTn>
                                        <p:tgtEl>
                                          <p:sndTgt r:embed="rId5" name="Chimes 3-CL (2).wav"/>
                                        </p:tgtEl>
                                      </p:cMediaNode>
                                    </p:audio>
                                  </p:subTnLst>
                                </p:cTn>
                              </p:par>
                              <p:par>
                                <p:cTn id="68" presetID="5" presetClass="entr" presetSubtype="10" fill="hold" grpId="0" nodeType="withEffect">
                                  <p:stCondLst>
                                    <p:cond delay="5000"/>
                                  </p:stCondLst>
                                  <p:childTnLst>
                                    <p:set>
                                      <p:cBhvr>
                                        <p:cTn id="69" dur="1" fill="hold">
                                          <p:stCondLst>
                                            <p:cond delay="0"/>
                                          </p:stCondLst>
                                        </p:cTn>
                                        <p:tgtEl>
                                          <p:spTgt spid="19"/>
                                        </p:tgtEl>
                                        <p:attrNameLst>
                                          <p:attrName>style.visibility</p:attrName>
                                        </p:attrNameLst>
                                      </p:cBhvr>
                                      <p:to>
                                        <p:strVal val="visible"/>
                                      </p:to>
                                    </p:set>
                                    <p:animEffect transition="in" filter="checkerboard(across)">
                                      <p:cBhvr>
                                        <p:cTn id="70" dur="500"/>
                                        <p:tgtEl>
                                          <p:spTgt spid="19"/>
                                        </p:tgtEl>
                                      </p:cBhvr>
                                    </p:animEffect>
                                  </p:childTnLst>
                                </p:cTn>
                              </p:par>
                              <p:par>
                                <p:cTn id="71" presetID="5" presetClass="entr" presetSubtype="10" fill="hold" nodeType="withEffect">
                                  <p:stCondLst>
                                    <p:cond delay="5000"/>
                                  </p:stCondLst>
                                  <p:childTnLst>
                                    <p:set>
                                      <p:cBhvr>
                                        <p:cTn id="72" dur="1" fill="hold">
                                          <p:stCondLst>
                                            <p:cond delay="0"/>
                                          </p:stCondLst>
                                        </p:cTn>
                                        <p:tgtEl>
                                          <p:spTgt spid="16407"/>
                                        </p:tgtEl>
                                        <p:attrNameLst>
                                          <p:attrName>style.visibility</p:attrName>
                                        </p:attrNameLst>
                                      </p:cBhvr>
                                      <p:to>
                                        <p:strVal val="visible"/>
                                      </p:to>
                                    </p:set>
                                    <p:animEffect transition="in" filter="checkerboard(across)">
                                      <p:cBhvr>
                                        <p:cTn id="73" dur="500"/>
                                        <p:tgtEl>
                                          <p:spTgt spid="16407"/>
                                        </p:tgtEl>
                                      </p:cBhvr>
                                    </p:animEffect>
                                  </p:childTnLst>
                                </p:cTn>
                              </p:par>
                              <p:par>
                                <p:cTn id="74" presetID="22" presetClass="entr" presetSubtype="8" fill="hold" nodeType="withEffect">
                                  <p:stCondLst>
                                    <p:cond delay="5000"/>
                                  </p:stCondLst>
                                  <p:iterate type="lt">
                                    <p:tmPct val="0"/>
                                  </p:iterate>
                                  <p:childTnLst>
                                    <p:set>
                                      <p:cBhvr>
                                        <p:cTn id="75" dur="1" fill="hold">
                                          <p:stCondLst>
                                            <p:cond delay="0"/>
                                          </p:stCondLst>
                                        </p:cTn>
                                        <p:tgtEl>
                                          <p:spTgt spid="16"/>
                                        </p:tgtEl>
                                        <p:attrNameLst>
                                          <p:attrName>style.visibility</p:attrName>
                                        </p:attrNameLst>
                                      </p:cBhvr>
                                      <p:to>
                                        <p:strVal val="visible"/>
                                      </p:to>
                                    </p:set>
                                    <p:animEffect transition="in" filter="wipe(left)">
                                      <p:cBhvr>
                                        <p:cTn id="76" dur="500"/>
                                        <p:tgtEl>
                                          <p:spTgt spid="16"/>
                                        </p:tgtEl>
                                      </p:cBhvr>
                                    </p:animEffect>
                                  </p:childTnLst>
                                </p:cTn>
                              </p:par>
                            </p:childTnLst>
                          </p:cTn>
                        </p:par>
                        <p:par>
                          <p:cTn id="77" fill="hold">
                            <p:stCondLst>
                              <p:cond delay="5500"/>
                            </p:stCondLst>
                            <p:childTnLst>
                              <p:par>
                                <p:cTn id="78" presetID="9" presetClass="entr" presetSubtype="0" fill="hold" nodeType="afterEffect">
                                  <p:stCondLst>
                                    <p:cond delay="0"/>
                                  </p:stCondLst>
                                  <p:childTnLst>
                                    <p:set>
                                      <p:cBhvr>
                                        <p:cTn id="79" dur="1" fill="hold">
                                          <p:stCondLst>
                                            <p:cond delay="0"/>
                                          </p:stCondLst>
                                        </p:cTn>
                                        <p:tgtEl>
                                          <p:spTgt spid="16418"/>
                                        </p:tgtEl>
                                        <p:attrNameLst>
                                          <p:attrName>style.visibility</p:attrName>
                                        </p:attrNameLst>
                                      </p:cBhvr>
                                      <p:to>
                                        <p:strVal val="visible"/>
                                      </p:to>
                                    </p:set>
                                    <p:animEffect transition="in" filter="dissolve">
                                      <p:cBhvr>
                                        <p:cTn id="80" dur="500"/>
                                        <p:tgtEl>
                                          <p:spTgt spid="16418"/>
                                        </p:tgtEl>
                                      </p:cBhvr>
                                    </p:animEffect>
                                  </p:childTnLst>
                                  <p:subTnLst>
                                    <p:audio>
                                      <p:cMediaNode>
                                        <p:cTn display="0" masterRel="sameClick">
                                          <p:stCondLst>
                                            <p:cond evt="begin" delay="0">
                                              <p:tn val="78"/>
                                            </p:cond>
                                          </p:stCondLst>
                                          <p:endCondLst>
                                            <p:cond evt="onStopAudio" delay="0">
                                              <p:tgtEl>
                                                <p:sldTgt/>
                                              </p:tgtEl>
                                            </p:cond>
                                          </p:endCondLst>
                                        </p:cTn>
                                        <p:tgtEl>
                                          <p:sndTgt r:embed="rId6" name="camera.wav"/>
                                        </p:tgtEl>
                                      </p:cMediaNode>
                                    </p:audio>
                                  </p:subTnLst>
                                </p:cTn>
                              </p:par>
                            </p:childTnLst>
                          </p:cTn>
                        </p:par>
                        <p:par>
                          <p:cTn id="81" fill="hold">
                            <p:stCondLst>
                              <p:cond delay="6000"/>
                            </p:stCondLst>
                            <p:childTnLst>
                              <p:par>
                                <p:cTn id="82" presetID="53" presetClass="exit" presetSubtype="16" fill="hold" nodeType="afterEffect">
                                  <p:stCondLst>
                                    <p:cond delay="0"/>
                                  </p:stCondLst>
                                  <p:childTnLst>
                                    <p:anim calcmode="lin" valueType="num">
                                      <p:cBhvr>
                                        <p:cTn id="83" dur="500"/>
                                        <p:tgtEl>
                                          <p:spTgt spid="16418"/>
                                        </p:tgtEl>
                                        <p:attrNameLst>
                                          <p:attrName>ppt_w</p:attrName>
                                        </p:attrNameLst>
                                      </p:cBhvr>
                                      <p:tavLst>
                                        <p:tav tm="0">
                                          <p:val>
                                            <p:strVal val="ppt_w"/>
                                          </p:val>
                                        </p:tav>
                                        <p:tav tm="100000">
                                          <p:val>
                                            <p:fltVal val="0"/>
                                          </p:val>
                                        </p:tav>
                                      </p:tavLst>
                                    </p:anim>
                                    <p:anim calcmode="lin" valueType="num">
                                      <p:cBhvr>
                                        <p:cTn id="84" dur="500"/>
                                        <p:tgtEl>
                                          <p:spTgt spid="16418"/>
                                        </p:tgtEl>
                                        <p:attrNameLst>
                                          <p:attrName>ppt_h</p:attrName>
                                        </p:attrNameLst>
                                      </p:cBhvr>
                                      <p:tavLst>
                                        <p:tav tm="0">
                                          <p:val>
                                            <p:strVal val="ppt_h"/>
                                          </p:val>
                                        </p:tav>
                                        <p:tav tm="100000">
                                          <p:val>
                                            <p:fltVal val="0"/>
                                          </p:val>
                                        </p:tav>
                                      </p:tavLst>
                                    </p:anim>
                                    <p:animEffect transition="out" filter="fade">
                                      <p:cBhvr>
                                        <p:cTn id="85" dur="500"/>
                                        <p:tgtEl>
                                          <p:spTgt spid="16418"/>
                                        </p:tgtEl>
                                      </p:cBhvr>
                                    </p:animEffect>
                                    <p:set>
                                      <p:cBhvr>
                                        <p:cTn id="86" dur="1" fill="hold">
                                          <p:stCondLst>
                                            <p:cond delay="499"/>
                                          </p:stCondLst>
                                        </p:cTn>
                                        <p:tgtEl>
                                          <p:spTgt spid="16418"/>
                                        </p:tgtEl>
                                        <p:attrNameLst>
                                          <p:attrName>style.visibility</p:attrName>
                                        </p:attrNameLst>
                                      </p:cBhvr>
                                      <p:to>
                                        <p:strVal val="hidden"/>
                                      </p:to>
                                    </p:set>
                                  </p:childTnLst>
                                </p:cTn>
                              </p:par>
                            </p:childTnLst>
                          </p:cTn>
                        </p:par>
                        <p:par>
                          <p:cTn id="87" fill="hold">
                            <p:stCondLst>
                              <p:cond delay="6500"/>
                            </p:stCondLst>
                            <p:childTnLst>
                              <p:par>
                                <p:cTn id="88" presetID="9" presetClass="entr" presetSubtype="0" fill="hold" nodeType="afterEffect">
                                  <p:stCondLst>
                                    <p:cond delay="0"/>
                                  </p:stCondLst>
                                  <p:childTnLst>
                                    <p:set>
                                      <p:cBhvr>
                                        <p:cTn id="89" dur="1" fill="hold">
                                          <p:stCondLst>
                                            <p:cond delay="0"/>
                                          </p:stCondLst>
                                        </p:cTn>
                                        <p:tgtEl>
                                          <p:spTgt spid="16417"/>
                                        </p:tgtEl>
                                        <p:attrNameLst>
                                          <p:attrName>style.visibility</p:attrName>
                                        </p:attrNameLst>
                                      </p:cBhvr>
                                      <p:to>
                                        <p:strVal val="visible"/>
                                      </p:to>
                                    </p:set>
                                    <p:animEffect transition="in" filter="dissolve">
                                      <p:cBhvr>
                                        <p:cTn id="90" dur="500"/>
                                        <p:tgtEl>
                                          <p:spTgt spid="16417"/>
                                        </p:tgtEl>
                                      </p:cBhvr>
                                    </p:animEffect>
                                  </p:childTnLst>
                                  <p:subTnLst>
                                    <p:audio>
                                      <p:cMediaNode>
                                        <p:cTn display="0" masterRel="sameClick">
                                          <p:stCondLst>
                                            <p:cond evt="begin" delay="0">
                                              <p:tn val="88"/>
                                            </p:cond>
                                          </p:stCondLst>
                                          <p:endCondLst>
                                            <p:cond evt="onStopAudio" delay="0">
                                              <p:tgtEl>
                                                <p:sldTgt/>
                                              </p:tgtEl>
                                            </p:cond>
                                          </p:endCondLst>
                                        </p:cTn>
                                        <p:tgtEl>
                                          <p:sndTgt r:embed="rId6" name="camera.wav"/>
                                        </p:tgtEl>
                                      </p:cMediaNode>
                                    </p:audio>
                                  </p:subTnLst>
                                </p:cTn>
                              </p:par>
                            </p:childTnLst>
                          </p:cTn>
                        </p:par>
                        <p:par>
                          <p:cTn id="91" fill="hold">
                            <p:stCondLst>
                              <p:cond delay="7000"/>
                            </p:stCondLst>
                            <p:childTnLst>
                              <p:par>
                                <p:cTn id="92" presetID="53" presetClass="exit" presetSubtype="16" fill="hold" nodeType="afterEffect">
                                  <p:stCondLst>
                                    <p:cond delay="0"/>
                                  </p:stCondLst>
                                  <p:childTnLst>
                                    <p:anim calcmode="lin" valueType="num">
                                      <p:cBhvr>
                                        <p:cTn id="93" dur="500"/>
                                        <p:tgtEl>
                                          <p:spTgt spid="16417"/>
                                        </p:tgtEl>
                                        <p:attrNameLst>
                                          <p:attrName>ppt_w</p:attrName>
                                        </p:attrNameLst>
                                      </p:cBhvr>
                                      <p:tavLst>
                                        <p:tav tm="0">
                                          <p:val>
                                            <p:strVal val="ppt_w"/>
                                          </p:val>
                                        </p:tav>
                                        <p:tav tm="100000">
                                          <p:val>
                                            <p:fltVal val="0"/>
                                          </p:val>
                                        </p:tav>
                                      </p:tavLst>
                                    </p:anim>
                                    <p:anim calcmode="lin" valueType="num">
                                      <p:cBhvr>
                                        <p:cTn id="94" dur="500"/>
                                        <p:tgtEl>
                                          <p:spTgt spid="16417"/>
                                        </p:tgtEl>
                                        <p:attrNameLst>
                                          <p:attrName>ppt_h</p:attrName>
                                        </p:attrNameLst>
                                      </p:cBhvr>
                                      <p:tavLst>
                                        <p:tav tm="0">
                                          <p:val>
                                            <p:strVal val="ppt_h"/>
                                          </p:val>
                                        </p:tav>
                                        <p:tav tm="100000">
                                          <p:val>
                                            <p:fltVal val="0"/>
                                          </p:val>
                                        </p:tav>
                                      </p:tavLst>
                                    </p:anim>
                                    <p:animEffect transition="out" filter="fade">
                                      <p:cBhvr>
                                        <p:cTn id="95" dur="500"/>
                                        <p:tgtEl>
                                          <p:spTgt spid="16417"/>
                                        </p:tgtEl>
                                      </p:cBhvr>
                                    </p:animEffect>
                                    <p:set>
                                      <p:cBhvr>
                                        <p:cTn id="96" dur="1" fill="hold">
                                          <p:stCondLst>
                                            <p:cond delay="499"/>
                                          </p:stCondLst>
                                        </p:cTn>
                                        <p:tgtEl>
                                          <p:spTgt spid="16417"/>
                                        </p:tgtEl>
                                        <p:attrNameLst>
                                          <p:attrName>style.visibility</p:attrName>
                                        </p:attrNameLst>
                                      </p:cBhvr>
                                      <p:to>
                                        <p:strVal val="hidden"/>
                                      </p:to>
                                    </p:set>
                                  </p:childTnLst>
                                </p:cTn>
                              </p:par>
                            </p:childTnLst>
                          </p:cTn>
                        </p:par>
                        <p:par>
                          <p:cTn id="97" fill="hold">
                            <p:stCondLst>
                              <p:cond delay="7500"/>
                            </p:stCondLst>
                            <p:childTnLst>
                              <p:par>
                                <p:cTn id="98" presetID="9" presetClass="entr" presetSubtype="0" fill="hold" nodeType="afterEffect">
                                  <p:stCondLst>
                                    <p:cond delay="0"/>
                                  </p:stCondLst>
                                  <p:childTnLst>
                                    <p:set>
                                      <p:cBhvr>
                                        <p:cTn id="99" dur="1" fill="hold">
                                          <p:stCondLst>
                                            <p:cond delay="0"/>
                                          </p:stCondLst>
                                        </p:cTn>
                                        <p:tgtEl>
                                          <p:spTgt spid="16416"/>
                                        </p:tgtEl>
                                        <p:attrNameLst>
                                          <p:attrName>style.visibility</p:attrName>
                                        </p:attrNameLst>
                                      </p:cBhvr>
                                      <p:to>
                                        <p:strVal val="visible"/>
                                      </p:to>
                                    </p:set>
                                    <p:animEffect transition="in" filter="dissolve">
                                      <p:cBhvr>
                                        <p:cTn id="100" dur="500"/>
                                        <p:tgtEl>
                                          <p:spTgt spid="16416"/>
                                        </p:tgtEl>
                                      </p:cBhvr>
                                    </p:animEffect>
                                  </p:childTnLst>
                                  <p:subTnLst>
                                    <p:audio>
                                      <p:cMediaNode>
                                        <p:cTn display="0" masterRel="sameClick">
                                          <p:stCondLst>
                                            <p:cond evt="begin" delay="0">
                                              <p:tn val="98"/>
                                            </p:cond>
                                          </p:stCondLst>
                                          <p:endCondLst>
                                            <p:cond evt="onStopAudio" delay="0">
                                              <p:tgtEl>
                                                <p:sldTgt/>
                                              </p:tgtEl>
                                            </p:cond>
                                          </p:endCondLst>
                                        </p:cTn>
                                        <p:tgtEl>
                                          <p:sndTgt r:embed="rId6" name="camera.wav"/>
                                        </p:tgtEl>
                                      </p:cMediaNode>
                                    </p:audio>
                                  </p:subTnLst>
                                </p:cTn>
                              </p:par>
                            </p:childTnLst>
                          </p:cTn>
                        </p:par>
                        <p:par>
                          <p:cTn id="101" fill="hold">
                            <p:stCondLst>
                              <p:cond delay="8000"/>
                            </p:stCondLst>
                            <p:childTnLst>
                              <p:par>
                                <p:cTn id="102" presetID="53" presetClass="exit" presetSubtype="16" fill="hold" nodeType="afterEffect">
                                  <p:stCondLst>
                                    <p:cond delay="0"/>
                                  </p:stCondLst>
                                  <p:childTnLst>
                                    <p:anim calcmode="lin" valueType="num">
                                      <p:cBhvr>
                                        <p:cTn id="103" dur="500"/>
                                        <p:tgtEl>
                                          <p:spTgt spid="16416"/>
                                        </p:tgtEl>
                                        <p:attrNameLst>
                                          <p:attrName>ppt_w</p:attrName>
                                        </p:attrNameLst>
                                      </p:cBhvr>
                                      <p:tavLst>
                                        <p:tav tm="0">
                                          <p:val>
                                            <p:strVal val="ppt_w"/>
                                          </p:val>
                                        </p:tav>
                                        <p:tav tm="100000">
                                          <p:val>
                                            <p:fltVal val="0"/>
                                          </p:val>
                                        </p:tav>
                                      </p:tavLst>
                                    </p:anim>
                                    <p:anim calcmode="lin" valueType="num">
                                      <p:cBhvr>
                                        <p:cTn id="104" dur="500"/>
                                        <p:tgtEl>
                                          <p:spTgt spid="16416"/>
                                        </p:tgtEl>
                                        <p:attrNameLst>
                                          <p:attrName>ppt_h</p:attrName>
                                        </p:attrNameLst>
                                      </p:cBhvr>
                                      <p:tavLst>
                                        <p:tav tm="0">
                                          <p:val>
                                            <p:strVal val="ppt_h"/>
                                          </p:val>
                                        </p:tav>
                                        <p:tav tm="100000">
                                          <p:val>
                                            <p:fltVal val="0"/>
                                          </p:val>
                                        </p:tav>
                                      </p:tavLst>
                                    </p:anim>
                                    <p:animEffect transition="out" filter="fade">
                                      <p:cBhvr>
                                        <p:cTn id="105" dur="500"/>
                                        <p:tgtEl>
                                          <p:spTgt spid="16416"/>
                                        </p:tgtEl>
                                      </p:cBhvr>
                                    </p:animEffect>
                                    <p:set>
                                      <p:cBhvr>
                                        <p:cTn id="106" dur="1" fill="hold">
                                          <p:stCondLst>
                                            <p:cond delay="499"/>
                                          </p:stCondLst>
                                        </p:cTn>
                                        <p:tgtEl>
                                          <p:spTgt spid="16416"/>
                                        </p:tgtEl>
                                        <p:attrNameLst>
                                          <p:attrName>style.visibility</p:attrName>
                                        </p:attrNameLst>
                                      </p:cBhvr>
                                      <p:to>
                                        <p:strVal val="hidden"/>
                                      </p:to>
                                    </p:set>
                                  </p:childTnLst>
                                </p:cTn>
                              </p:par>
                            </p:childTnLst>
                          </p:cTn>
                        </p:par>
                        <p:par>
                          <p:cTn id="107" fill="hold">
                            <p:stCondLst>
                              <p:cond delay="8500"/>
                            </p:stCondLst>
                            <p:childTnLst>
                              <p:par>
                                <p:cTn id="108" presetID="9" presetClass="entr" presetSubtype="0" fill="hold" nodeType="afterEffect">
                                  <p:stCondLst>
                                    <p:cond delay="0"/>
                                  </p:stCondLst>
                                  <p:childTnLst>
                                    <p:set>
                                      <p:cBhvr>
                                        <p:cTn id="109" dur="1" fill="hold">
                                          <p:stCondLst>
                                            <p:cond delay="0"/>
                                          </p:stCondLst>
                                        </p:cTn>
                                        <p:tgtEl>
                                          <p:spTgt spid="16415"/>
                                        </p:tgtEl>
                                        <p:attrNameLst>
                                          <p:attrName>style.visibility</p:attrName>
                                        </p:attrNameLst>
                                      </p:cBhvr>
                                      <p:to>
                                        <p:strVal val="visible"/>
                                      </p:to>
                                    </p:set>
                                    <p:animEffect transition="in" filter="dissolve">
                                      <p:cBhvr>
                                        <p:cTn id="110" dur="500"/>
                                        <p:tgtEl>
                                          <p:spTgt spid="16415"/>
                                        </p:tgtEl>
                                      </p:cBhvr>
                                    </p:animEffect>
                                  </p:childTnLst>
                                  <p:subTnLst>
                                    <p:audio>
                                      <p:cMediaNode>
                                        <p:cTn display="0" masterRel="sameClick">
                                          <p:stCondLst>
                                            <p:cond evt="begin" delay="0">
                                              <p:tn val="108"/>
                                            </p:cond>
                                          </p:stCondLst>
                                          <p:endCondLst>
                                            <p:cond evt="onStopAudio" delay="0">
                                              <p:tgtEl>
                                                <p:sldTgt/>
                                              </p:tgtEl>
                                            </p:cond>
                                          </p:endCondLst>
                                        </p:cTn>
                                        <p:tgtEl>
                                          <p:sndTgt r:embed="rId6" name="camera.wav"/>
                                        </p:tgtEl>
                                      </p:cMediaNode>
                                    </p:audio>
                                  </p:subTnLst>
                                </p:cTn>
                              </p:par>
                            </p:childTnLst>
                          </p:cTn>
                        </p:par>
                        <p:par>
                          <p:cTn id="111" fill="hold">
                            <p:stCondLst>
                              <p:cond delay="9000"/>
                            </p:stCondLst>
                            <p:childTnLst>
                              <p:par>
                                <p:cTn id="112" presetID="53" presetClass="exit" presetSubtype="16" fill="hold" nodeType="afterEffect">
                                  <p:stCondLst>
                                    <p:cond delay="0"/>
                                  </p:stCondLst>
                                  <p:childTnLst>
                                    <p:anim calcmode="lin" valueType="num">
                                      <p:cBhvr>
                                        <p:cTn id="113" dur="500"/>
                                        <p:tgtEl>
                                          <p:spTgt spid="16415"/>
                                        </p:tgtEl>
                                        <p:attrNameLst>
                                          <p:attrName>ppt_w</p:attrName>
                                        </p:attrNameLst>
                                      </p:cBhvr>
                                      <p:tavLst>
                                        <p:tav tm="0">
                                          <p:val>
                                            <p:strVal val="ppt_w"/>
                                          </p:val>
                                        </p:tav>
                                        <p:tav tm="100000">
                                          <p:val>
                                            <p:fltVal val="0"/>
                                          </p:val>
                                        </p:tav>
                                      </p:tavLst>
                                    </p:anim>
                                    <p:anim calcmode="lin" valueType="num">
                                      <p:cBhvr>
                                        <p:cTn id="114" dur="500"/>
                                        <p:tgtEl>
                                          <p:spTgt spid="16415"/>
                                        </p:tgtEl>
                                        <p:attrNameLst>
                                          <p:attrName>ppt_h</p:attrName>
                                        </p:attrNameLst>
                                      </p:cBhvr>
                                      <p:tavLst>
                                        <p:tav tm="0">
                                          <p:val>
                                            <p:strVal val="ppt_h"/>
                                          </p:val>
                                        </p:tav>
                                        <p:tav tm="100000">
                                          <p:val>
                                            <p:fltVal val="0"/>
                                          </p:val>
                                        </p:tav>
                                      </p:tavLst>
                                    </p:anim>
                                    <p:animEffect transition="out" filter="fade">
                                      <p:cBhvr>
                                        <p:cTn id="115" dur="500"/>
                                        <p:tgtEl>
                                          <p:spTgt spid="16415"/>
                                        </p:tgtEl>
                                      </p:cBhvr>
                                    </p:animEffect>
                                    <p:set>
                                      <p:cBhvr>
                                        <p:cTn id="116" dur="1" fill="hold">
                                          <p:stCondLst>
                                            <p:cond delay="499"/>
                                          </p:stCondLst>
                                        </p:cTn>
                                        <p:tgtEl>
                                          <p:spTgt spid="16415"/>
                                        </p:tgtEl>
                                        <p:attrNameLst>
                                          <p:attrName>style.visibility</p:attrName>
                                        </p:attrNameLst>
                                      </p:cBhvr>
                                      <p:to>
                                        <p:strVal val="hidden"/>
                                      </p:to>
                                    </p:set>
                                  </p:childTnLst>
                                </p:cTn>
                              </p:par>
                            </p:childTnLst>
                          </p:cTn>
                        </p:par>
                        <p:par>
                          <p:cTn id="117" fill="hold">
                            <p:stCondLst>
                              <p:cond delay="9500"/>
                            </p:stCondLst>
                            <p:childTnLst>
                              <p:par>
                                <p:cTn id="118" presetID="9" presetClass="entr" presetSubtype="0" fill="hold" nodeType="afterEffect">
                                  <p:stCondLst>
                                    <p:cond delay="0"/>
                                  </p:stCondLst>
                                  <p:childTnLst>
                                    <p:set>
                                      <p:cBhvr>
                                        <p:cTn id="119" dur="1" fill="hold">
                                          <p:stCondLst>
                                            <p:cond delay="0"/>
                                          </p:stCondLst>
                                        </p:cTn>
                                        <p:tgtEl>
                                          <p:spTgt spid="16414"/>
                                        </p:tgtEl>
                                        <p:attrNameLst>
                                          <p:attrName>style.visibility</p:attrName>
                                        </p:attrNameLst>
                                      </p:cBhvr>
                                      <p:to>
                                        <p:strVal val="visible"/>
                                      </p:to>
                                    </p:set>
                                    <p:animEffect transition="in" filter="dissolve">
                                      <p:cBhvr>
                                        <p:cTn id="120" dur="500"/>
                                        <p:tgtEl>
                                          <p:spTgt spid="16414"/>
                                        </p:tgtEl>
                                      </p:cBhvr>
                                    </p:animEffect>
                                  </p:childTnLst>
                                  <p:subTnLst>
                                    <p:audio>
                                      <p:cMediaNode>
                                        <p:cTn display="0" masterRel="sameClick">
                                          <p:stCondLst>
                                            <p:cond evt="begin" delay="0">
                                              <p:tn val="118"/>
                                            </p:cond>
                                          </p:stCondLst>
                                          <p:endCondLst>
                                            <p:cond evt="onStopAudio" delay="0">
                                              <p:tgtEl>
                                                <p:sldTgt/>
                                              </p:tgtEl>
                                            </p:cond>
                                          </p:endCondLst>
                                        </p:cTn>
                                        <p:tgtEl>
                                          <p:sndTgt r:embed="rId6" name="camera.wav"/>
                                        </p:tgtEl>
                                      </p:cMediaNode>
                                    </p:audio>
                                  </p:subTnLst>
                                </p:cTn>
                              </p:par>
                            </p:childTnLst>
                          </p:cTn>
                        </p:par>
                        <p:par>
                          <p:cTn id="121" fill="hold">
                            <p:stCondLst>
                              <p:cond delay="10000"/>
                            </p:stCondLst>
                            <p:childTnLst>
                              <p:par>
                                <p:cTn id="122" presetID="53" presetClass="exit" presetSubtype="16" fill="hold" nodeType="afterEffect">
                                  <p:stCondLst>
                                    <p:cond delay="0"/>
                                  </p:stCondLst>
                                  <p:childTnLst>
                                    <p:anim calcmode="lin" valueType="num">
                                      <p:cBhvr>
                                        <p:cTn id="123" dur="500"/>
                                        <p:tgtEl>
                                          <p:spTgt spid="16414"/>
                                        </p:tgtEl>
                                        <p:attrNameLst>
                                          <p:attrName>ppt_w</p:attrName>
                                        </p:attrNameLst>
                                      </p:cBhvr>
                                      <p:tavLst>
                                        <p:tav tm="0">
                                          <p:val>
                                            <p:strVal val="ppt_w"/>
                                          </p:val>
                                        </p:tav>
                                        <p:tav tm="100000">
                                          <p:val>
                                            <p:fltVal val="0"/>
                                          </p:val>
                                        </p:tav>
                                      </p:tavLst>
                                    </p:anim>
                                    <p:anim calcmode="lin" valueType="num">
                                      <p:cBhvr>
                                        <p:cTn id="124" dur="500"/>
                                        <p:tgtEl>
                                          <p:spTgt spid="16414"/>
                                        </p:tgtEl>
                                        <p:attrNameLst>
                                          <p:attrName>ppt_h</p:attrName>
                                        </p:attrNameLst>
                                      </p:cBhvr>
                                      <p:tavLst>
                                        <p:tav tm="0">
                                          <p:val>
                                            <p:strVal val="ppt_h"/>
                                          </p:val>
                                        </p:tav>
                                        <p:tav tm="100000">
                                          <p:val>
                                            <p:fltVal val="0"/>
                                          </p:val>
                                        </p:tav>
                                      </p:tavLst>
                                    </p:anim>
                                    <p:animEffect transition="out" filter="fade">
                                      <p:cBhvr>
                                        <p:cTn id="125" dur="500"/>
                                        <p:tgtEl>
                                          <p:spTgt spid="16414"/>
                                        </p:tgtEl>
                                      </p:cBhvr>
                                    </p:animEffect>
                                    <p:set>
                                      <p:cBhvr>
                                        <p:cTn id="126" dur="1" fill="hold">
                                          <p:stCondLst>
                                            <p:cond delay="499"/>
                                          </p:stCondLst>
                                        </p:cTn>
                                        <p:tgtEl>
                                          <p:spTgt spid="16414"/>
                                        </p:tgtEl>
                                        <p:attrNameLst>
                                          <p:attrName>style.visibility</p:attrName>
                                        </p:attrNameLst>
                                      </p:cBhvr>
                                      <p:to>
                                        <p:strVal val="hidden"/>
                                      </p:to>
                                    </p:set>
                                  </p:childTnLst>
                                </p:cTn>
                              </p:par>
                            </p:childTnLst>
                          </p:cTn>
                        </p:par>
                        <p:par>
                          <p:cTn id="127" fill="hold">
                            <p:stCondLst>
                              <p:cond delay="10500"/>
                            </p:stCondLst>
                            <p:childTnLst>
                              <p:par>
                                <p:cTn id="128" presetID="9" presetClass="entr" presetSubtype="0" fill="hold" nodeType="afterEffect">
                                  <p:stCondLst>
                                    <p:cond delay="0"/>
                                  </p:stCondLst>
                                  <p:childTnLst>
                                    <p:set>
                                      <p:cBhvr>
                                        <p:cTn id="129" dur="1" fill="hold">
                                          <p:stCondLst>
                                            <p:cond delay="0"/>
                                          </p:stCondLst>
                                        </p:cTn>
                                        <p:tgtEl>
                                          <p:spTgt spid="16413"/>
                                        </p:tgtEl>
                                        <p:attrNameLst>
                                          <p:attrName>style.visibility</p:attrName>
                                        </p:attrNameLst>
                                      </p:cBhvr>
                                      <p:to>
                                        <p:strVal val="visible"/>
                                      </p:to>
                                    </p:set>
                                    <p:animEffect transition="in" filter="dissolve">
                                      <p:cBhvr>
                                        <p:cTn id="130" dur="500"/>
                                        <p:tgtEl>
                                          <p:spTgt spid="16413"/>
                                        </p:tgtEl>
                                      </p:cBhvr>
                                    </p:animEffect>
                                  </p:childTnLst>
                                  <p:subTnLst>
                                    <p:audio>
                                      <p:cMediaNode>
                                        <p:cTn display="0" masterRel="sameClick">
                                          <p:stCondLst>
                                            <p:cond evt="begin" delay="0">
                                              <p:tn val="128"/>
                                            </p:cond>
                                          </p:stCondLst>
                                          <p:endCondLst>
                                            <p:cond evt="onStopAudio" delay="0">
                                              <p:tgtEl>
                                                <p:sldTgt/>
                                              </p:tgtEl>
                                            </p:cond>
                                          </p:endCondLst>
                                        </p:cTn>
                                        <p:tgtEl>
                                          <p:sndTgt r:embed="rId6" name="camera.wav"/>
                                        </p:tgtEl>
                                      </p:cMediaNode>
                                    </p:audio>
                                  </p:subTnLst>
                                </p:cTn>
                              </p:par>
                            </p:childTnLst>
                          </p:cTn>
                        </p:par>
                        <p:par>
                          <p:cTn id="131" fill="hold">
                            <p:stCondLst>
                              <p:cond delay="11000"/>
                            </p:stCondLst>
                            <p:childTnLst>
                              <p:par>
                                <p:cTn id="132" presetID="53" presetClass="exit" presetSubtype="16" fill="hold" nodeType="afterEffect">
                                  <p:stCondLst>
                                    <p:cond delay="0"/>
                                  </p:stCondLst>
                                  <p:childTnLst>
                                    <p:anim calcmode="lin" valueType="num">
                                      <p:cBhvr>
                                        <p:cTn id="133" dur="500"/>
                                        <p:tgtEl>
                                          <p:spTgt spid="16413"/>
                                        </p:tgtEl>
                                        <p:attrNameLst>
                                          <p:attrName>ppt_w</p:attrName>
                                        </p:attrNameLst>
                                      </p:cBhvr>
                                      <p:tavLst>
                                        <p:tav tm="0">
                                          <p:val>
                                            <p:strVal val="ppt_w"/>
                                          </p:val>
                                        </p:tav>
                                        <p:tav tm="100000">
                                          <p:val>
                                            <p:fltVal val="0"/>
                                          </p:val>
                                        </p:tav>
                                      </p:tavLst>
                                    </p:anim>
                                    <p:anim calcmode="lin" valueType="num">
                                      <p:cBhvr>
                                        <p:cTn id="134" dur="500"/>
                                        <p:tgtEl>
                                          <p:spTgt spid="16413"/>
                                        </p:tgtEl>
                                        <p:attrNameLst>
                                          <p:attrName>ppt_h</p:attrName>
                                        </p:attrNameLst>
                                      </p:cBhvr>
                                      <p:tavLst>
                                        <p:tav tm="0">
                                          <p:val>
                                            <p:strVal val="ppt_h"/>
                                          </p:val>
                                        </p:tav>
                                        <p:tav tm="100000">
                                          <p:val>
                                            <p:fltVal val="0"/>
                                          </p:val>
                                        </p:tav>
                                      </p:tavLst>
                                    </p:anim>
                                    <p:animEffect transition="out" filter="fade">
                                      <p:cBhvr>
                                        <p:cTn id="135" dur="500"/>
                                        <p:tgtEl>
                                          <p:spTgt spid="16413"/>
                                        </p:tgtEl>
                                      </p:cBhvr>
                                    </p:animEffect>
                                    <p:set>
                                      <p:cBhvr>
                                        <p:cTn id="136" dur="1" fill="hold">
                                          <p:stCondLst>
                                            <p:cond delay="499"/>
                                          </p:stCondLst>
                                        </p:cTn>
                                        <p:tgtEl>
                                          <p:spTgt spid="16413"/>
                                        </p:tgtEl>
                                        <p:attrNameLst>
                                          <p:attrName>style.visibility</p:attrName>
                                        </p:attrNameLst>
                                      </p:cBhvr>
                                      <p:to>
                                        <p:strVal val="hidden"/>
                                      </p:to>
                                    </p:set>
                                  </p:childTnLst>
                                </p:cTn>
                              </p:par>
                              <p:par>
                                <p:cTn id="137" presetID="53" presetClass="entr" presetSubtype="16" fill="hold" nodeType="withEffect">
                                  <p:stCondLst>
                                    <p:cond delay="0"/>
                                  </p:stCondLst>
                                  <p:childTnLst>
                                    <p:set>
                                      <p:cBhvr>
                                        <p:cTn id="138" dur="1" fill="hold">
                                          <p:stCondLst>
                                            <p:cond delay="0"/>
                                          </p:stCondLst>
                                        </p:cTn>
                                        <p:tgtEl>
                                          <p:spTgt spid="21"/>
                                        </p:tgtEl>
                                        <p:attrNameLst>
                                          <p:attrName>style.visibility</p:attrName>
                                        </p:attrNameLst>
                                      </p:cBhvr>
                                      <p:to>
                                        <p:strVal val="visible"/>
                                      </p:to>
                                    </p:set>
                                    <p:anim calcmode="lin" valueType="num">
                                      <p:cBhvr>
                                        <p:cTn id="139" dur="500" fill="hold"/>
                                        <p:tgtEl>
                                          <p:spTgt spid="21"/>
                                        </p:tgtEl>
                                        <p:attrNameLst>
                                          <p:attrName>ppt_w</p:attrName>
                                        </p:attrNameLst>
                                      </p:cBhvr>
                                      <p:tavLst>
                                        <p:tav tm="0">
                                          <p:val>
                                            <p:fltVal val="0"/>
                                          </p:val>
                                        </p:tav>
                                        <p:tav tm="100000">
                                          <p:val>
                                            <p:strVal val="#ppt_w"/>
                                          </p:val>
                                        </p:tav>
                                      </p:tavLst>
                                    </p:anim>
                                    <p:anim calcmode="lin" valueType="num">
                                      <p:cBhvr>
                                        <p:cTn id="140" dur="500" fill="hold"/>
                                        <p:tgtEl>
                                          <p:spTgt spid="21"/>
                                        </p:tgtEl>
                                        <p:attrNameLst>
                                          <p:attrName>ppt_h</p:attrName>
                                        </p:attrNameLst>
                                      </p:cBhvr>
                                      <p:tavLst>
                                        <p:tav tm="0">
                                          <p:val>
                                            <p:fltVal val="0"/>
                                          </p:val>
                                        </p:tav>
                                        <p:tav tm="100000">
                                          <p:val>
                                            <p:strVal val="#ppt_h"/>
                                          </p:val>
                                        </p:tav>
                                      </p:tavLst>
                                    </p:anim>
                                    <p:animEffect transition="in" filter="fade">
                                      <p:cBhvr>
                                        <p:cTn id="141" dur="500"/>
                                        <p:tgtEl>
                                          <p:spTgt spid="21"/>
                                        </p:tgtEl>
                                      </p:cBhvr>
                                    </p:animEffect>
                                  </p:childTnLst>
                                  <p:subTnLst>
                                    <p:audio>
                                      <p:cMediaNode>
                                        <p:cTn display="0" masterRel="sameClick">
                                          <p:stCondLst>
                                            <p:cond evt="begin" delay="0">
                                              <p:tn val="137"/>
                                            </p:cond>
                                          </p:stCondLst>
                                          <p:endCondLst>
                                            <p:cond evt="onStopAudio" delay="0">
                                              <p:tgtEl>
                                                <p:sldTgt/>
                                              </p:tgtEl>
                                            </p:cond>
                                          </p:endCondLst>
                                        </p:cTn>
                                        <p:tgtEl>
                                          <p:sndTgt r:embed="rId7" name="chimes.wav"/>
                                        </p:tgtEl>
                                      </p:cMediaNode>
                                    </p:audio>
                                  </p:subTnLst>
                                </p:cTn>
                              </p:par>
                            </p:childTnLst>
                          </p:cTn>
                        </p:par>
                      </p:childTnLst>
                    </p:cTn>
                  </p:par>
                  <p:par>
                    <p:cTn id="142" fill="hold">
                      <p:stCondLst>
                        <p:cond delay="indefinite"/>
                      </p:stCondLst>
                      <p:childTnLst>
                        <p:par>
                          <p:cTn id="143" fill="hold">
                            <p:stCondLst>
                              <p:cond delay="0"/>
                            </p:stCondLst>
                            <p:childTnLst>
                              <p:par>
                                <p:cTn id="144" presetID="2" presetClass="exit" presetSubtype="2" fill="hold" nodeType="clickEffect">
                                  <p:stCondLst>
                                    <p:cond delay="0"/>
                                  </p:stCondLst>
                                  <p:childTnLst>
                                    <p:anim calcmode="lin" valueType="num">
                                      <p:cBhvr additive="base">
                                        <p:cTn id="145" dur="500"/>
                                        <p:tgtEl>
                                          <p:spTgt spid="21"/>
                                        </p:tgtEl>
                                        <p:attrNameLst>
                                          <p:attrName>ppt_x</p:attrName>
                                        </p:attrNameLst>
                                      </p:cBhvr>
                                      <p:tavLst>
                                        <p:tav tm="0">
                                          <p:val>
                                            <p:strVal val="ppt_x"/>
                                          </p:val>
                                        </p:tav>
                                        <p:tav tm="100000">
                                          <p:val>
                                            <p:strVal val="1+ppt_w/2"/>
                                          </p:val>
                                        </p:tav>
                                      </p:tavLst>
                                    </p:anim>
                                    <p:anim calcmode="lin" valueType="num">
                                      <p:cBhvr additive="base">
                                        <p:cTn id="146" dur="500"/>
                                        <p:tgtEl>
                                          <p:spTgt spid="21"/>
                                        </p:tgtEl>
                                        <p:attrNameLst>
                                          <p:attrName>ppt_y</p:attrName>
                                        </p:attrNameLst>
                                      </p:cBhvr>
                                      <p:tavLst>
                                        <p:tav tm="0">
                                          <p:val>
                                            <p:strVal val="ppt_y"/>
                                          </p:val>
                                        </p:tav>
                                        <p:tav tm="100000">
                                          <p:val>
                                            <p:strVal val="ppt_y"/>
                                          </p:val>
                                        </p:tav>
                                      </p:tavLst>
                                    </p:anim>
                                    <p:set>
                                      <p:cBhvr>
                                        <p:cTn id="147" dur="1" fill="hold">
                                          <p:stCondLst>
                                            <p:cond delay="499"/>
                                          </p:stCondLst>
                                        </p:cTn>
                                        <p:tgtEl>
                                          <p:spTgt spid="21"/>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23" presetClass="emph" presetSubtype="0" fill="hold" grpId="0" nodeType="clickEffect">
                                  <p:stCondLst>
                                    <p:cond delay="0"/>
                                  </p:stCondLst>
                                  <p:iterate type="lt">
                                    <p:tmPct val="0"/>
                                  </p:iterate>
                                  <p:childTnLst>
                                    <p:animClr clrSpc="hsl" dir="cw">
                                      <p:cBhvr override="childStyle">
                                        <p:cTn id="151" dur="500" fill="hold"/>
                                        <p:tgtEl>
                                          <p:spTgt spid="16"/>
                                        </p:tgtEl>
                                        <p:attrNameLst>
                                          <p:attrName>style.color</p:attrName>
                                        </p:attrNameLst>
                                      </p:cBhvr>
                                      <p:by>
                                        <p:hsl h="10842353" s="0" l="0"/>
                                      </p:by>
                                    </p:animClr>
                                    <p:animClr clrSpc="hsl" dir="cw">
                                      <p:cBhvr>
                                        <p:cTn id="152" dur="500" fill="hold"/>
                                        <p:tgtEl>
                                          <p:spTgt spid="16"/>
                                        </p:tgtEl>
                                        <p:attrNameLst>
                                          <p:attrName>fillcolor</p:attrName>
                                        </p:attrNameLst>
                                      </p:cBhvr>
                                      <p:by>
                                        <p:hsl h="10842353" s="0" l="0"/>
                                      </p:by>
                                    </p:animClr>
                                    <p:animClr clrSpc="hsl" dir="cw">
                                      <p:cBhvr>
                                        <p:cTn id="153" dur="500" fill="hold"/>
                                        <p:tgtEl>
                                          <p:spTgt spid="16"/>
                                        </p:tgtEl>
                                        <p:attrNameLst>
                                          <p:attrName>stroke.color</p:attrName>
                                        </p:attrNameLst>
                                      </p:cBhvr>
                                      <p:by>
                                        <p:hsl h="10842353" s="0" l="0"/>
                                      </p:by>
                                    </p:animClr>
                                    <p:set>
                                      <p:cBhvr>
                                        <p:cTn id="154" dur="500" fill="hold"/>
                                        <p:tgtEl>
                                          <p:spTgt spid="16"/>
                                        </p:tgtEl>
                                        <p:attrNameLst>
                                          <p:attrName>fill.type</p:attrName>
                                        </p:attrNameLst>
                                      </p:cBhvr>
                                      <p:to>
                                        <p:strVal val="solid"/>
                                      </p:to>
                                    </p:set>
                                  </p:childTnLst>
                                  <p:subTnLst>
                                    <p:audio>
                                      <p:cMediaNode>
                                        <p:cTn display="0" masterRel="sameClick">
                                          <p:stCondLst>
                                            <p:cond evt="begin" delay="0">
                                              <p:tn val="150"/>
                                            </p:cond>
                                          </p:stCondLst>
                                          <p:endCondLst>
                                            <p:cond evt="onStopAudio" delay="0">
                                              <p:tgtEl>
                                                <p:sldTgt/>
                                              </p:tgtEl>
                                            </p:cond>
                                          </p:endCondLst>
                                        </p:cTn>
                                        <p:tgtEl>
                                          <p:sndTgt r:embed="rId8" name="FELIZ2.WAV"/>
                                        </p:tgtEl>
                                      </p:cMediaNode>
                                    </p:audio>
                                  </p:subTnLst>
                                </p:cTn>
                              </p:par>
                              <p:par>
                                <p:cTn id="155" presetID="34" presetClass="emph" presetSubtype="0" fill="hold" grpId="1" nodeType="withEffect">
                                  <p:stCondLst>
                                    <p:cond delay="0"/>
                                  </p:stCondLst>
                                  <p:iterate type="lt">
                                    <p:tmPct val="10000"/>
                                  </p:iterate>
                                  <p:childTnLst>
                                    <p:animMotion origin="layout" path="M 0.0 0.0 L 0.0 -0.07213" pathEditMode="relative">
                                      <p:cBhvr>
                                        <p:cTn id="156" dur="250" accel="50000" decel="50000" autoRev="1" fill="hold">
                                          <p:stCondLst>
                                            <p:cond delay="0"/>
                                          </p:stCondLst>
                                        </p:cTn>
                                        <p:tgtEl>
                                          <p:spTgt spid="16"/>
                                        </p:tgtEl>
                                        <p:attrNameLst>
                                          <p:attrName>ppt_x</p:attrName>
                                          <p:attrName>ppt_y</p:attrName>
                                        </p:attrNameLst>
                                      </p:cBhvr>
                                    </p:animMotion>
                                    <p:animRot by="1500000">
                                      <p:cBhvr>
                                        <p:cTn id="157" dur="125" fill="hold">
                                          <p:stCondLst>
                                            <p:cond delay="0"/>
                                          </p:stCondLst>
                                        </p:cTn>
                                        <p:tgtEl>
                                          <p:spTgt spid="16"/>
                                        </p:tgtEl>
                                        <p:attrNameLst>
                                          <p:attrName>r</p:attrName>
                                        </p:attrNameLst>
                                      </p:cBhvr>
                                    </p:animRot>
                                    <p:animRot by="-1500000">
                                      <p:cBhvr>
                                        <p:cTn id="158" dur="125" fill="hold">
                                          <p:stCondLst>
                                            <p:cond delay="125"/>
                                          </p:stCondLst>
                                        </p:cTn>
                                        <p:tgtEl>
                                          <p:spTgt spid="16"/>
                                        </p:tgtEl>
                                        <p:attrNameLst>
                                          <p:attrName>r</p:attrName>
                                        </p:attrNameLst>
                                      </p:cBhvr>
                                    </p:animRot>
                                    <p:animRot by="-1500000">
                                      <p:cBhvr>
                                        <p:cTn id="159" dur="125" fill="hold">
                                          <p:stCondLst>
                                            <p:cond delay="250"/>
                                          </p:stCondLst>
                                        </p:cTn>
                                        <p:tgtEl>
                                          <p:spTgt spid="16"/>
                                        </p:tgtEl>
                                        <p:attrNameLst>
                                          <p:attrName>r</p:attrName>
                                        </p:attrNameLst>
                                      </p:cBhvr>
                                    </p:animRot>
                                    <p:animRot by="1500000">
                                      <p:cBhvr>
                                        <p:cTn id="160"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4" grpId="0" animBg="1"/>
      <p:bldP spid="7" grpId="0" animBg="1"/>
      <p:bldP spid="13" grpId="0" animBg="1"/>
      <p:bldP spid="16" grpId="0" animBg="1"/>
      <p:bldP spid="16" grpId="1" animBg="1"/>
      <p:bldP spid="19" grpId="0" animBg="1"/>
      <p:bldP spid="8219" grpId="0" animBg="1"/>
      <p:bldP spid="821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267279" y="87158"/>
            <a:ext cx="6279436" cy="955774"/>
          </a:xfrm>
          <a:prstGeom prst="rect">
            <a:avLst/>
          </a:prstGeom>
          <a:noFill/>
        </p:spPr>
        <p:txBody>
          <a:bodyPr wrap="square" rtlCol="0">
            <a:spAutoFit/>
          </a:bodyPr>
          <a:lstStyle/>
          <a:p>
            <a:pPr>
              <a:lnSpc>
                <a:spcPct val="150000"/>
              </a:lnSpc>
            </a:pPr>
            <a:r>
              <a:rPr lang="en-US" sz="2000" b="1" dirty="0">
                <a:solidFill>
                  <a:schemeClr val="accent4">
                    <a:lumMod val="50000"/>
                  </a:schemeClr>
                </a:solidFill>
                <a:latin typeface="UTM Avo" panose="02040603050506020204" pitchFamily="18" charset="0"/>
              </a:rPr>
              <a:t>1. </a:t>
            </a:r>
            <a:r>
              <a:rPr lang="vi-VN" sz="2000" b="1" dirty="0">
                <a:solidFill>
                  <a:schemeClr val="accent4">
                    <a:lumMod val="50000"/>
                  </a:schemeClr>
                </a:solidFill>
                <a:latin typeface="UTM Avo" panose="02040603050506020204" pitchFamily="18" charset="0"/>
              </a:rPr>
              <a:t>Tìm từ ngữ gọi tên các đồ chơi có trong bức tranh dưới đây</a:t>
            </a:r>
            <a:r>
              <a:rPr lang="en-US" sz="2000" b="1" dirty="0">
                <a:solidFill>
                  <a:schemeClr val="accent4">
                    <a:lumMod val="50000"/>
                  </a:schemeClr>
                </a:solidFill>
                <a:latin typeface="UTM Avo" panose="02040603050506020204" pitchFamily="18" charset="0"/>
              </a:rPr>
              <a:t>.</a:t>
            </a:r>
          </a:p>
        </p:txBody>
      </p:sp>
      <p:pic>
        <p:nvPicPr>
          <p:cNvPr id="3" name="Picture 2">
            <a:extLst>
              <a:ext uri="{FF2B5EF4-FFF2-40B4-BE49-F238E27FC236}">
                <a16:creationId xmlns:a16="http://schemas.microsoft.com/office/drawing/2014/main" id="{11733700-3AAE-EA48-A5A7-BC3EFDDEF93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2000"/>
                    </a14:imgEffect>
                    <a14:imgEffect>
                      <a14:colorTemperature colorTemp="7200"/>
                    </a14:imgEffect>
                    <a14:imgEffect>
                      <a14:saturation sat="200000"/>
                    </a14:imgEffect>
                  </a14:imgLayer>
                </a14:imgProps>
              </a:ext>
            </a:extLst>
          </a:blip>
          <a:stretch>
            <a:fillRect/>
          </a:stretch>
        </p:blipFill>
        <p:spPr>
          <a:xfrm>
            <a:off x="267279" y="1001269"/>
            <a:ext cx="6196519" cy="3140961"/>
          </a:xfrm>
          <a:prstGeom prst="rect">
            <a:avLst/>
          </a:prstGeom>
        </p:spPr>
      </p:pic>
      <p:sp>
        <p:nvSpPr>
          <p:cNvPr id="15" name="Oval 14">
            <a:extLst>
              <a:ext uri="{FF2B5EF4-FFF2-40B4-BE49-F238E27FC236}">
                <a16:creationId xmlns:a16="http://schemas.microsoft.com/office/drawing/2014/main" id="{58464BFB-6853-BB4B-9914-AD8A084B1026}"/>
              </a:ext>
            </a:extLst>
          </p:cNvPr>
          <p:cNvSpPr/>
          <p:nvPr/>
        </p:nvSpPr>
        <p:spPr>
          <a:xfrm>
            <a:off x="1070043" y="1254868"/>
            <a:ext cx="690663" cy="875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Oval 26">
            <a:extLst>
              <a:ext uri="{FF2B5EF4-FFF2-40B4-BE49-F238E27FC236}">
                <a16:creationId xmlns:a16="http://schemas.microsoft.com/office/drawing/2014/main" id="{605B7770-B183-DF46-BA97-3C0C32A9B656}"/>
              </a:ext>
            </a:extLst>
          </p:cNvPr>
          <p:cNvSpPr/>
          <p:nvPr/>
        </p:nvSpPr>
        <p:spPr>
          <a:xfrm>
            <a:off x="1021404" y="2049294"/>
            <a:ext cx="690663" cy="875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Oval 27">
            <a:extLst>
              <a:ext uri="{FF2B5EF4-FFF2-40B4-BE49-F238E27FC236}">
                <a16:creationId xmlns:a16="http://schemas.microsoft.com/office/drawing/2014/main" id="{72223816-581C-D241-957D-AE23AF4C8D57}"/>
              </a:ext>
            </a:extLst>
          </p:cNvPr>
          <p:cNvSpPr/>
          <p:nvPr/>
        </p:nvSpPr>
        <p:spPr>
          <a:xfrm>
            <a:off x="1901991" y="1314138"/>
            <a:ext cx="690663" cy="875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Oval 28">
            <a:extLst>
              <a:ext uri="{FF2B5EF4-FFF2-40B4-BE49-F238E27FC236}">
                <a16:creationId xmlns:a16="http://schemas.microsoft.com/office/drawing/2014/main" id="{C6355871-CF11-1746-B88A-15D766982508}"/>
              </a:ext>
            </a:extLst>
          </p:cNvPr>
          <p:cNvSpPr/>
          <p:nvPr/>
        </p:nvSpPr>
        <p:spPr>
          <a:xfrm>
            <a:off x="3135090" y="1254867"/>
            <a:ext cx="690663" cy="875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0" name="Oval 29">
            <a:extLst>
              <a:ext uri="{FF2B5EF4-FFF2-40B4-BE49-F238E27FC236}">
                <a16:creationId xmlns:a16="http://schemas.microsoft.com/office/drawing/2014/main" id="{5E8CC265-562B-5B46-A570-62D7826D7C6C}"/>
              </a:ext>
            </a:extLst>
          </p:cNvPr>
          <p:cNvSpPr/>
          <p:nvPr/>
        </p:nvSpPr>
        <p:spPr>
          <a:xfrm>
            <a:off x="4368189" y="1314138"/>
            <a:ext cx="690663" cy="875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Oval 30">
            <a:extLst>
              <a:ext uri="{FF2B5EF4-FFF2-40B4-BE49-F238E27FC236}">
                <a16:creationId xmlns:a16="http://schemas.microsoft.com/office/drawing/2014/main" id="{AEBDFF3A-3BBA-D147-9C9E-CDD472E3AE6B}"/>
              </a:ext>
            </a:extLst>
          </p:cNvPr>
          <p:cNvSpPr/>
          <p:nvPr/>
        </p:nvSpPr>
        <p:spPr>
          <a:xfrm>
            <a:off x="5255956" y="1254866"/>
            <a:ext cx="690663" cy="875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2" name="Oval 31">
            <a:extLst>
              <a:ext uri="{FF2B5EF4-FFF2-40B4-BE49-F238E27FC236}">
                <a16:creationId xmlns:a16="http://schemas.microsoft.com/office/drawing/2014/main" id="{06FE6181-9A06-7B47-AEBE-7E7258ED316B}"/>
              </a:ext>
            </a:extLst>
          </p:cNvPr>
          <p:cNvSpPr/>
          <p:nvPr/>
        </p:nvSpPr>
        <p:spPr>
          <a:xfrm>
            <a:off x="5234889" y="2085357"/>
            <a:ext cx="690663" cy="6577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Oval 32">
            <a:extLst>
              <a:ext uri="{FF2B5EF4-FFF2-40B4-BE49-F238E27FC236}">
                <a16:creationId xmlns:a16="http://schemas.microsoft.com/office/drawing/2014/main" id="{13A6FED3-03C6-8B47-99DF-77B069EC96E7}"/>
              </a:ext>
            </a:extLst>
          </p:cNvPr>
          <p:cNvSpPr/>
          <p:nvPr/>
        </p:nvSpPr>
        <p:spPr>
          <a:xfrm>
            <a:off x="4132421" y="3172780"/>
            <a:ext cx="1597170" cy="753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TextBox 19">
            <a:extLst>
              <a:ext uri="{FF2B5EF4-FFF2-40B4-BE49-F238E27FC236}">
                <a16:creationId xmlns:a16="http://schemas.microsoft.com/office/drawing/2014/main" id="{7543C13A-0B1D-AC4B-BB4E-2220AB70E0BB}"/>
              </a:ext>
            </a:extLst>
          </p:cNvPr>
          <p:cNvSpPr txBox="1"/>
          <p:nvPr/>
        </p:nvSpPr>
        <p:spPr>
          <a:xfrm>
            <a:off x="601489" y="4142230"/>
            <a:ext cx="1435008" cy="369332"/>
          </a:xfrm>
          <a:prstGeom prst="rect">
            <a:avLst/>
          </a:prstGeom>
          <a:noFill/>
        </p:spPr>
        <p:txBody>
          <a:bodyPr wrap="none" rtlCol="0">
            <a:spAutoFit/>
          </a:bodyPr>
          <a:lstStyle/>
          <a:p>
            <a:r>
              <a:rPr lang="en-VN" sz="1800" dirty="0">
                <a:solidFill>
                  <a:srgbClr val="FF0000"/>
                </a:solidFill>
                <a:latin typeface="UTM Avo" panose="02040603050506020204" pitchFamily="18" charset="0"/>
              </a:rPr>
              <a:t>gấu bông, </a:t>
            </a:r>
          </a:p>
        </p:txBody>
      </p:sp>
      <p:sp>
        <p:nvSpPr>
          <p:cNvPr id="34" name="TextBox 33">
            <a:extLst>
              <a:ext uri="{FF2B5EF4-FFF2-40B4-BE49-F238E27FC236}">
                <a16:creationId xmlns:a16="http://schemas.microsoft.com/office/drawing/2014/main" id="{7A6A7299-40E2-AF42-9ACC-C13964E93782}"/>
              </a:ext>
            </a:extLst>
          </p:cNvPr>
          <p:cNvSpPr txBox="1"/>
          <p:nvPr/>
        </p:nvSpPr>
        <p:spPr>
          <a:xfrm>
            <a:off x="1853114" y="4142230"/>
            <a:ext cx="1140056"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búp</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bê</a:t>
            </a:r>
            <a:r>
              <a:rPr lang="en-VN" sz="1800" dirty="0">
                <a:solidFill>
                  <a:srgbClr val="FF0000"/>
                </a:solidFill>
                <a:latin typeface="UTM Avo" panose="02040603050506020204" pitchFamily="18" charset="0"/>
              </a:rPr>
              <a:t>, </a:t>
            </a:r>
          </a:p>
        </p:txBody>
      </p:sp>
      <p:sp>
        <p:nvSpPr>
          <p:cNvPr id="35" name="TextBox 34">
            <a:extLst>
              <a:ext uri="{FF2B5EF4-FFF2-40B4-BE49-F238E27FC236}">
                <a16:creationId xmlns:a16="http://schemas.microsoft.com/office/drawing/2014/main" id="{5AD67D58-6158-124A-98B0-179DBA095582}"/>
              </a:ext>
            </a:extLst>
          </p:cNvPr>
          <p:cNvSpPr txBox="1"/>
          <p:nvPr/>
        </p:nvSpPr>
        <p:spPr>
          <a:xfrm>
            <a:off x="2826123" y="4142230"/>
            <a:ext cx="1311578"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máy</a:t>
            </a:r>
            <a:r>
              <a:rPr lang="en-US" sz="1800" dirty="0">
                <a:solidFill>
                  <a:srgbClr val="FF0000"/>
                </a:solidFill>
                <a:latin typeface="UTM Avo" panose="02040603050506020204" pitchFamily="18" charset="0"/>
              </a:rPr>
              <a:t> bay</a:t>
            </a:r>
            <a:r>
              <a:rPr lang="en-VN" sz="1800" dirty="0">
                <a:solidFill>
                  <a:srgbClr val="FF0000"/>
                </a:solidFill>
                <a:latin typeface="UTM Avo" panose="02040603050506020204" pitchFamily="18" charset="0"/>
              </a:rPr>
              <a:t>, </a:t>
            </a:r>
          </a:p>
        </p:txBody>
      </p:sp>
      <p:sp>
        <p:nvSpPr>
          <p:cNvPr id="36" name="TextBox 35">
            <a:extLst>
              <a:ext uri="{FF2B5EF4-FFF2-40B4-BE49-F238E27FC236}">
                <a16:creationId xmlns:a16="http://schemas.microsoft.com/office/drawing/2014/main" id="{4A300BF0-87B5-AE4A-BACE-CBED963028A6}"/>
              </a:ext>
            </a:extLst>
          </p:cNvPr>
          <p:cNvSpPr txBox="1"/>
          <p:nvPr/>
        </p:nvSpPr>
        <p:spPr>
          <a:xfrm>
            <a:off x="3945869" y="4134809"/>
            <a:ext cx="995785"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rô-bốt</a:t>
            </a:r>
            <a:r>
              <a:rPr lang="en-VN" sz="1800" dirty="0">
                <a:solidFill>
                  <a:srgbClr val="FF0000"/>
                </a:solidFill>
                <a:latin typeface="UTM Avo" panose="02040603050506020204" pitchFamily="18" charset="0"/>
              </a:rPr>
              <a:t>, </a:t>
            </a:r>
          </a:p>
        </p:txBody>
      </p:sp>
      <p:sp>
        <p:nvSpPr>
          <p:cNvPr id="37" name="TextBox 36">
            <a:extLst>
              <a:ext uri="{FF2B5EF4-FFF2-40B4-BE49-F238E27FC236}">
                <a16:creationId xmlns:a16="http://schemas.microsoft.com/office/drawing/2014/main" id="{C480C77C-C439-5E45-AB52-86B187447AE0}"/>
              </a:ext>
            </a:extLst>
          </p:cNvPr>
          <p:cNvSpPr txBox="1"/>
          <p:nvPr/>
        </p:nvSpPr>
        <p:spPr>
          <a:xfrm>
            <a:off x="4759554" y="4138569"/>
            <a:ext cx="756938"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ô</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tô</a:t>
            </a:r>
            <a:r>
              <a:rPr lang="en-VN" sz="1800" dirty="0">
                <a:solidFill>
                  <a:srgbClr val="FF0000"/>
                </a:solidFill>
                <a:latin typeface="UTM Avo" panose="02040603050506020204" pitchFamily="18" charset="0"/>
              </a:rPr>
              <a:t>, </a:t>
            </a:r>
          </a:p>
        </p:txBody>
      </p:sp>
      <p:sp>
        <p:nvSpPr>
          <p:cNvPr id="38" name="TextBox 37">
            <a:extLst>
              <a:ext uri="{FF2B5EF4-FFF2-40B4-BE49-F238E27FC236}">
                <a16:creationId xmlns:a16="http://schemas.microsoft.com/office/drawing/2014/main" id="{C65746EB-50F6-9F42-A3BA-A39B2803EF84}"/>
              </a:ext>
            </a:extLst>
          </p:cNvPr>
          <p:cNvSpPr txBox="1"/>
          <p:nvPr/>
        </p:nvSpPr>
        <p:spPr>
          <a:xfrm>
            <a:off x="5349941" y="4127026"/>
            <a:ext cx="981359"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bóng</a:t>
            </a:r>
            <a:r>
              <a:rPr lang="en-US" sz="1800" dirty="0">
                <a:solidFill>
                  <a:srgbClr val="FF0000"/>
                </a:solidFill>
                <a:latin typeface="UTM Avo" panose="02040603050506020204" pitchFamily="18" charset="0"/>
              </a:rPr>
              <a:t> </a:t>
            </a:r>
            <a:r>
              <a:rPr lang="en-VN" sz="1800" dirty="0">
                <a:solidFill>
                  <a:srgbClr val="FF0000"/>
                </a:solidFill>
                <a:latin typeface="UTM Avo" panose="02040603050506020204" pitchFamily="18" charset="0"/>
              </a:rPr>
              <a:t>, </a:t>
            </a:r>
          </a:p>
        </p:txBody>
      </p:sp>
      <p:sp>
        <p:nvSpPr>
          <p:cNvPr id="39" name="TextBox 38">
            <a:extLst>
              <a:ext uri="{FF2B5EF4-FFF2-40B4-BE49-F238E27FC236}">
                <a16:creationId xmlns:a16="http://schemas.microsoft.com/office/drawing/2014/main" id="{66A0B8E3-F9A2-3840-873B-9B0E6D70C98E}"/>
              </a:ext>
            </a:extLst>
          </p:cNvPr>
          <p:cNvSpPr txBox="1"/>
          <p:nvPr/>
        </p:nvSpPr>
        <p:spPr>
          <a:xfrm>
            <a:off x="626038" y="4594168"/>
            <a:ext cx="1705916"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cờ</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cá</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ngựa</a:t>
            </a:r>
            <a:r>
              <a:rPr lang="en-US" sz="1800" dirty="0">
                <a:solidFill>
                  <a:srgbClr val="FF0000"/>
                </a:solidFill>
                <a:latin typeface="UTM Avo" panose="02040603050506020204" pitchFamily="18" charset="0"/>
              </a:rPr>
              <a:t> </a:t>
            </a:r>
            <a:r>
              <a:rPr lang="en-VN" sz="1800" dirty="0">
                <a:solidFill>
                  <a:srgbClr val="FF0000"/>
                </a:solidFill>
                <a:latin typeface="UTM Avo" panose="02040603050506020204" pitchFamily="18" charset="0"/>
              </a:rPr>
              <a:t>, </a:t>
            </a:r>
          </a:p>
        </p:txBody>
      </p:sp>
      <p:sp>
        <p:nvSpPr>
          <p:cNvPr id="40" name="TextBox 39">
            <a:extLst>
              <a:ext uri="{FF2B5EF4-FFF2-40B4-BE49-F238E27FC236}">
                <a16:creationId xmlns:a16="http://schemas.microsoft.com/office/drawing/2014/main" id="{7321E564-3ECA-A94A-9997-200CC8C0EF29}"/>
              </a:ext>
            </a:extLst>
          </p:cNvPr>
          <p:cNvSpPr txBox="1"/>
          <p:nvPr/>
        </p:nvSpPr>
        <p:spPr>
          <a:xfrm>
            <a:off x="2135460" y="4590458"/>
            <a:ext cx="1316386" cy="369332"/>
          </a:xfrm>
          <a:prstGeom prst="rect">
            <a:avLst/>
          </a:prstGeom>
          <a:noFill/>
        </p:spPr>
        <p:txBody>
          <a:bodyPr wrap="none" rtlCol="0">
            <a:spAutoFit/>
          </a:bodyPr>
          <a:lstStyle/>
          <a:p>
            <a:r>
              <a:rPr lang="en-US" sz="1800" dirty="0" err="1">
                <a:solidFill>
                  <a:srgbClr val="FF0000"/>
                </a:solidFill>
                <a:latin typeface="UTM Avo" panose="02040603050506020204" pitchFamily="18" charset="0"/>
              </a:rPr>
              <a:t>lê</a:t>
            </a:r>
            <a:r>
              <a:rPr lang="en-US" sz="1800" dirty="0">
                <a:solidFill>
                  <a:srgbClr val="FF0000"/>
                </a:solidFill>
                <a:latin typeface="UTM Avo" panose="02040603050506020204" pitchFamily="18" charset="0"/>
              </a:rPr>
              <a:t>- </a:t>
            </a:r>
            <a:r>
              <a:rPr lang="en-US" sz="1800" dirty="0" err="1">
                <a:solidFill>
                  <a:srgbClr val="FF0000"/>
                </a:solidFill>
                <a:latin typeface="UTM Avo" panose="02040603050506020204" pitchFamily="18" charset="0"/>
              </a:rPr>
              <a:t>gô</a:t>
            </a:r>
            <a:r>
              <a:rPr lang="en-VN" sz="1800" dirty="0">
                <a:solidFill>
                  <a:srgbClr val="FF0000"/>
                </a:solidFill>
                <a:latin typeface="UTM Avo" panose="02040603050506020204" pitchFamily="18" charset="0"/>
              </a:rPr>
              <a:t>, …. </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P spid="30" grpId="0" animBg="1"/>
      <p:bldP spid="31" grpId="0" animBg="1"/>
      <p:bldP spid="32" grpId="0" animBg="1"/>
      <p:bldP spid="33" grpId="0" animBg="1"/>
      <p:bldP spid="20" grpId="0"/>
      <p:bldP spid="34" grpId="0"/>
      <p:bldP spid="35" grpId="0"/>
      <p:bldP spid="36" grpId="0"/>
      <p:bldP spid="37" grpId="0"/>
      <p:bldP spid="38" grpId="0"/>
      <p:bldP spid="39"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362" y="402635"/>
            <a:ext cx="6528655" cy="43082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Sắp xếp từ ngữ thành câu và viết vào vở.</a:t>
            </a:r>
            <a:endParaRPr lang="en-US" sz="1800" b="1" dirty="0">
              <a:solidFill>
                <a:schemeClr val="accent4">
                  <a:lumMod val="50000"/>
                </a:schemeClr>
              </a:solidFill>
              <a:latin typeface="UTM Avo" panose="02040603050506020204" pitchFamily="18" charset="0"/>
            </a:endParaRPr>
          </a:p>
        </p:txBody>
      </p:sp>
      <p:sp>
        <p:nvSpPr>
          <p:cNvPr id="20" name="TextBox 19">
            <a:extLst>
              <a:ext uri="{FF2B5EF4-FFF2-40B4-BE49-F238E27FC236}">
                <a16:creationId xmlns:a16="http://schemas.microsoft.com/office/drawing/2014/main" id="{1522BD1C-C579-AA40-B1B9-B0D005394A8C}"/>
              </a:ext>
            </a:extLst>
          </p:cNvPr>
          <p:cNvSpPr txBox="1"/>
          <p:nvPr/>
        </p:nvSpPr>
        <p:spPr>
          <a:xfrm>
            <a:off x="586362" y="872372"/>
            <a:ext cx="6066482"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rất, mềm mại, chú gấu bông.</a:t>
            </a:r>
          </a:p>
        </p:txBody>
      </p:sp>
      <p:sp>
        <p:nvSpPr>
          <p:cNvPr id="21" name="TextBox 20">
            <a:extLst>
              <a:ext uri="{FF2B5EF4-FFF2-40B4-BE49-F238E27FC236}">
                <a16:creationId xmlns:a16="http://schemas.microsoft.com/office/drawing/2014/main" id="{D193DAE2-F9F3-6F4C-BB25-B9B14E548FA4}"/>
              </a:ext>
            </a:extLst>
          </p:cNvPr>
          <p:cNvSpPr txBox="1"/>
          <p:nvPr/>
        </p:nvSpPr>
        <p:spPr>
          <a:xfrm>
            <a:off x="586361" y="1393649"/>
            <a:ext cx="6228915"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Chú gấu bông rất mềm mại.</a:t>
            </a:r>
            <a:endParaRPr lang="vi-VN" sz="1800" dirty="0">
              <a:solidFill>
                <a:schemeClr val="accent6">
                  <a:lumMod val="75000"/>
                </a:schemeClr>
              </a:solidFill>
              <a:latin typeface="UTM Avo" panose="02040603050506020204" pitchFamily="18" charset="0"/>
            </a:endParaRPr>
          </a:p>
        </p:txBody>
      </p:sp>
      <p:sp>
        <p:nvSpPr>
          <p:cNvPr id="25" name="TextBox 24">
            <a:extLst>
              <a:ext uri="{FF2B5EF4-FFF2-40B4-BE49-F238E27FC236}">
                <a16:creationId xmlns:a16="http://schemas.microsoft.com/office/drawing/2014/main" id="{79B27AA2-E941-8546-92DB-348F1A588CC6}"/>
              </a:ext>
            </a:extLst>
          </p:cNvPr>
          <p:cNvSpPr txBox="1"/>
          <p:nvPr/>
        </p:nvSpPr>
        <p:spPr>
          <a:xfrm>
            <a:off x="586362" y="1964183"/>
            <a:ext cx="6066482"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sặc sỡ, có nhiều màu sắc, đồ chơi lê-gô.</a:t>
            </a:r>
          </a:p>
        </p:txBody>
      </p:sp>
      <p:sp>
        <p:nvSpPr>
          <p:cNvPr id="26" name="TextBox 25">
            <a:extLst>
              <a:ext uri="{FF2B5EF4-FFF2-40B4-BE49-F238E27FC236}">
                <a16:creationId xmlns:a16="http://schemas.microsoft.com/office/drawing/2014/main" id="{0AEC2C25-FAAA-0941-9466-0516D1253CB1}"/>
              </a:ext>
            </a:extLst>
          </p:cNvPr>
          <p:cNvSpPr txBox="1"/>
          <p:nvPr/>
        </p:nvSpPr>
        <p:spPr>
          <a:xfrm>
            <a:off x="586362" y="2485460"/>
            <a:ext cx="6228915"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Đồ chơi lê- gô có nhiều màu sắc sặc sỡ.</a:t>
            </a:r>
            <a:endParaRPr lang="vi-VN" sz="1800" dirty="0">
              <a:solidFill>
                <a:schemeClr val="accent6">
                  <a:lumMod val="75000"/>
                </a:schemeClr>
              </a:solidFill>
              <a:latin typeface="UTM Avo" panose="02040603050506020204" pitchFamily="18" charset="0"/>
            </a:endParaRPr>
          </a:p>
        </p:txBody>
      </p:sp>
      <p:sp>
        <p:nvSpPr>
          <p:cNvPr id="27" name="TextBox 26">
            <a:extLst>
              <a:ext uri="{FF2B5EF4-FFF2-40B4-BE49-F238E27FC236}">
                <a16:creationId xmlns:a16="http://schemas.microsoft.com/office/drawing/2014/main" id="{0FE0339C-8E67-BA40-B2DF-594CC11FCED5}"/>
              </a:ext>
            </a:extLst>
          </p:cNvPr>
          <p:cNvSpPr txBox="1"/>
          <p:nvPr/>
        </p:nvSpPr>
        <p:spPr>
          <a:xfrm>
            <a:off x="586362" y="3055994"/>
            <a:ext cx="6066482"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c) </a:t>
            </a:r>
            <a:r>
              <a:rPr lang="vi-VN" sz="1800" dirty="0">
                <a:latin typeface="UTM Avo" panose="02040603050506020204" pitchFamily="18" charset="0"/>
              </a:rPr>
              <a:t>xinh xắn, bạn búp bê, và dễ thương.</a:t>
            </a:r>
          </a:p>
        </p:txBody>
      </p:sp>
      <p:sp>
        <p:nvSpPr>
          <p:cNvPr id="28" name="TextBox 27">
            <a:extLst>
              <a:ext uri="{FF2B5EF4-FFF2-40B4-BE49-F238E27FC236}">
                <a16:creationId xmlns:a16="http://schemas.microsoft.com/office/drawing/2014/main" id="{D05B3F6E-DD0F-0E44-B907-CB83480D4897}"/>
              </a:ext>
            </a:extLst>
          </p:cNvPr>
          <p:cNvSpPr txBox="1"/>
          <p:nvPr/>
        </p:nvSpPr>
        <p:spPr>
          <a:xfrm>
            <a:off x="645887" y="3577271"/>
            <a:ext cx="6228915"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Bạn búp bê xinh xắn và dễ thương.</a:t>
            </a:r>
            <a:endParaRPr lang="vi-VN" sz="1800" dirty="0">
              <a:solidFill>
                <a:schemeClr val="accent6">
                  <a:lumMod val="75000"/>
                </a:schemeClr>
              </a:solidFill>
              <a:latin typeface="UTM Avo" panose="02040603050506020204" pitchFamily="18" charset="0"/>
            </a:endParaRPr>
          </a:p>
        </p:txBody>
      </p:sp>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a:extLst>
              <a:ext uri="{FF2B5EF4-FFF2-40B4-BE49-F238E27FC236}">
                <a16:creationId xmlns:a16="http://schemas.microsoft.com/office/drawing/2014/main" id="{2D415EB4-D04C-453A-BD1C-984B942824FF}"/>
              </a:ext>
            </a:extLst>
          </p:cNvPr>
          <p:cNvCxnSpPr>
            <a:cxnSpLocks/>
          </p:cNvCxnSpPr>
          <p:nvPr/>
        </p:nvCxnSpPr>
        <p:spPr>
          <a:xfrm flipV="1">
            <a:off x="5539114" y="2725566"/>
            <a:ext cx="0" cy="6097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A73A51-A22C-44FE-90E3-E952FC8F7577}"/>
              </a:ext>
            </a:extLst>
          </p:cNvPr>
          <p:cNvCxnSpPr>
            <a:cxnSpLocks/>
          </p:cNvCxnSpPr>
          <p:nvPr/>
        </p:nvCxnSpPr>
        <p:spPr>
          <a:xfrm>
            <a:off x="5529714" y="1352743"/>
            <a:ext cx="0" cy="5391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CD20FF-2B5D-45B2-93D7-9641678F05AE}"/>
              </a:ext>
            </a:extLst>
          </p:cNvPr>
          <p:cNvSpPr txBox="1"/>
          <p:nvPr/>
        </p:nvSpPr>
        <p:spPr>
          <a:xfrm>
            <a:off x="388496" y="1113551"/>
            <a:ext cx="6228915" cy="36971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FF"/>
                </a:solidFill>
                <a:effectLst/>
                <a:uLnTx/>
                <a:uFillTx/>
                <a:latin typeface="UTM Avo" panose="02040603050506020204" pitchFamily="18" charset="0"/>
                <a:cs typeface="Arial"/>
                <a:sym typeface="Wingdings" panose="05000000000000000000" pitchFamily="2" charset="2"/>
              </a:rPr>
              <a:t>Đồ chơi lê- gô có nhiều màu sắc sặc sỡ.</a:t>
            </a:r>
            <a:endParaRPr kumimoji="0" lang="vi-VN" b="0" i="0" u="none" strike="noStrike" kern="0" cap="none" spc="0" normalizeH="0" baseline="0" noProof="0" dirty="0">
              <a:ln>
                <a:noFill/>
              </a:ln>
              <a:solidFill>
                <a:srgbClr val="0000FF"/>
              </a:solidFill>
              <a:effectLst/>
              <a:uLnTx/>
              <a:uFillTx/>
              <a:latin typeface="UTM Avo" panose="02040603050506020204" pitchFamily="18" charset="0"/>
              <a:cs typeface="Arial"/>
              <a:sym typeface="Arial"/>
            </a:endParaRPr>
          </a:p>
        </p:txBody>
      </p:sp>
      <p:sp>
        <p:nvSpPr>
          <p:cNvPr id="20" name="TextBox 19">
            <a:extLst>
              <a:ext uri="{FF2B5EF4-FFF2-40B4-BE49-F238E27FC236}">
                <a16:creationId xmlns:a16="http://schemas.microsoft.com/office/drawing/2014/main" id="{F6E7D3E0-E89A-4AA5-824E-CA43D77B4AFE}"/>
              </a:ext>
            </a:extLst>
          </p:cNvPr>
          <p:cNvSpPr txBox="1"/>
          <p:nvPr/>
        </p:nvSpPr>
        <p:spPr>
          <a:xfrm>
            <a:off x="541894" y="1465354"/>
            <a:ext cx="6228915" cy="36971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FF"/>
                </a:solidFill>
                <a:effectLst/>
                <a:uLnTx/>
                <a:uFillTx/>
                <a:latin typeface="UTM Avo" panose="02040603050506020204" pitchFamily="18" charset="0"/>
                <a:cs typeface="Arial"/>
                <a:sym typeface="Wingdings" panose="05000000000000000000" pitchFamily="2" charset="2"/>
              </a:rPr>
              <a:t>Bạn búp bê xinh xắn và dễ thương.</a:t>
            </a:r>
            <a:endParaRPr kumimoji="0" lang="vi-VN" b="0" i="0" u="none" strike="noStrike" kern="0" cap="none" spc="0" normalizeH="0" baseline="0" noProof="0" dirty="0">
              <a:ln>
                <a:noFill/>
              </a:ln>
              <a:solidFill>
                <a:srgbClr val="0000FF"/>
              </a:solidFill>
              <a:effectLst/>
              <a:uLnTx/>
              <a:uFillTx/>
              <a:latin typeface="UTM Avo" panose="02040603050506020204" pitchFamily="18" charset="0"/>
              <a:cs typeface="Arial"/>
              <a:sym typeface="Arial"/>
            </a:endParaRPr>
          </a:p>
        </p:txBody>
      </p:sp>
      <p:pic>
        <p:nvPicPr>
          <p:cNvPr id="17" name="Picture 16">
            <a:extLst>
              <a:ext uri="{FF2B5EF4-FFF2-40B4-BE49-F238E27FC236}">
                <a16:creationId xmlns:a16="http://schemas.microsoft.com/office/drawing/2014/main" id="{3E5A9CFA-EE66-4AED-B205-25DCD9B61E4D}"/>
              </a:ext>
            </a:extLst>
          </p:cNvPr>
          <p:cNvPicPr>
            <a:picLocks noChangeAspect="1"/>
          </p:cNvPicPr>
          <p:nvPr/>
        </p:nvPicPr>
        <p:blipFill rotWithShape="1">
          <a:blip r:embed="rId2"/>
          <a:srcRect l="7607" t="9720" r="7737" b="54882"/>
          <a:stretch/>
        </p:blipFill>
        <p:spPr>
          <a:xfrm>
            <a:off x="0" y="3273447"/>
            <a:ext cx="6820717" cy="1100891"/>
          </a:xfrm>
          <a:prstGeom prst="rect">
            <a:avLst/>
          </a:prstGeom>
        </p:spPr>
      </p:pic>
      <p:sp>
        <p:nvSpPr>
          <p:cNvPr id="9" name="Rectangle 8">
            <a:extLst>
              <a:ext uri="{FF2B5EF4-FFF2-40B4-BE49-F238E27FC236}">
                <a16:creationId xmlns:a16="http://schemas.microsoft.com/office/drawing/2014/main" id="{057A14D5-0D90-4FB7-82A3-8DEA09B10716}"/>
              </a:ext>
            </a:extLst>
          </p:cNvPr>
          <p:cNvSpPr/>
          <p:nvPr/>
        </p:nvSpPr>
        <p:spPr>
          <a:xfrm>
            <a:off x="388496" y="764613"/>
            <a:ext cx="3805301" cy="11236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sym typeface="Arial"/>
            </a:endParaRPr>
          </a:p>
        </p:txBody>
      </p:sp>
      <p:cxnSp>
        <p:nvCxnSpPr>
          <p:cNvPr id="11" name="Straight Arrow Connector 10">
            <a:extLst>
              <a:ext uri="{FF2B5EF4-FFF2-40B4-BE49-F238E27FC236}">
                <a16:creationId xmlns:a16="http://schemas.microsoft.com/office/drawing/2014/main" id="{F1275383-8907-4BEB-B5A8-7616929438DD}"/>
              </a:ext>
            </a:extLst>
          </p:cNvPr>
          <p:cNvCxnSpPr>
            <a:cxnSpLocks/>
          </p:cNvCxnSpPr>
          <p:nvPr/>
        </p:nvCxnSpPr>
        <p:spPr>
          <a:xfrm>
            <a:off x="4166057" y="1207622"/>
            <a:ext cx="4070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7727A6B-FEC6-4010-937D-0A8E2B694B1C}"/>
              </a:ext>
            </a:extLst>
          </p:cNvPr>
          <p:cNvSpPr txBox="1"/>
          <p:nvPr/>
        </p:nvSpPr>
        <p:spPr>
          <a:xfrm>
            <a:off x="4564983" y="1014189"/>
            <a:ext cx="1913150" cy="338554"/>
          </a:xfrm>
          <a:prstGeom prst="rect">
            <a:avLst/>
          </a:prstGeom>
          <a:solidFill>
            <a:schemeClr val="accent2">
              <a:lumMod val="40000"/>
              <a:lumOff val="60000"/>
            </a:schemeClr>
          </a:solidFill>
          <a:ln>
            <a:solidFill>
              <a:schemeClr val="accent2">
                <a:lumMod val="50000"/>
              </a:schemeClr>
            </a:solidFill>
          </a:ln>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1600" b="1" kern="1200" dirty="0" err="1">
                <a:solidFill>
                  <a:prstClr val="black"/>
                </a:solidFill>
                <a:latin typeface="Times New Roman" panose="02020603050405020304" pitchFamily="18" charset="0"/>
                <a:ea typeface="+mn-ea"/>
                <a:cs typeface="Times New Roman" panose="02020603050405020304" pitchFamily="18" charset="0"/>
              </a:rPr>
              <a:t>đặc</a:t>
            </a:r>
            <a:r>
              <a:rPr lang="en-US" sz="1600" b="1" kern="1200" dirty="0">
                <a:solidFill>
                  <a:prstClr val="black"/>
                </a:solidFill>
                <a:latin typeface="Times New Roman" panose="02020603050405020304" pitchFamily="18" charset="0"/>
                <a:ea typeface="+mn-ea"/>
                <a:cs typeface="Times New Roman" panose="02020603050405020304" pitchFamily="18" charset="0"/>
              </a:rPr>
              <a:t> </a:t>
            </a:r>
            <a:r>
              <a:rPr lang="en-US" sz="1600" b="1" kern="1200" dirty="0" err="1">
                <a:solidFill>
                  <a:prstClr val="black"/>
                </a:solidFill>
                <a:latin typeface="Times New Roman" panose="02020603050405020304" pitchFamily="18" charset="0"/>
                <a:ea typeface="+mn-ea"/>
                <a:cs typeface="Times New Roman" panose="02020603050405020304" pitchFamily="18" charset="0"/>
              </a:rPr>
              <a:t>điểm</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7B2503BE-61B5-4B5A-AA5A-10EF8C76991A}"/>
              </a:ext>
            </a:extLst>
          </p:cNvPr>
          <p:cNvSpPr txBox="1"/>
          <p:nvPr/>
        </p:nvSpPr>
        <p:spPr>
          <a:xfrm>
            <a:off x="4573139" y="1889790"/>
            <a:ext cx="1913150" cy="830997"/>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1600" b="1" kern="1200" dirty="0" err="1">
                <a:solidFill>
                  <a:prstClr val="black"/>
                </a:solidFill>
                <a:latin typeface="Times New Roman" panose="02020603050405020304" pitchFamily="18" charset="0"/>
                <a:cs typeface="Times New Roman" panose="02020603050405020304" pitchFamily="18" charset="0"/>
              </a:rPr>
              <a:t>đặc</a:t>
            </a:r>
            <a:r>
              <a:rPr lang="en-US" sz="1600" b="1" kern="1200" dirty="0">
                <a:solidFill>
                  <a:prstClr val="black"/>
                </a:solidFill>
                <a:latin typeface="Times New Roman" panose="02020603050405020304" pitchFamily="18" charset="0"/>
                <a:cs typeface="Times New Roman" panose="02020603050405020304" pitchFamily="18" charset="0"/>
              </a:rPr>
              <a:t> </a:t>
            </a:r>
            <a:r>
              <a:rPr lang="en-US" sz="1600" b="1" kern="1200" dirty="0" err="1">
                <a:solidFill>
                  <a:prstClr val="black"/>
                </a:solidFill>
                <a:latin typeface="Times New Roman" panose="02020603050405020304" pitchFamily="18" charset="0"/>
                <a:cs typeface="Times New Roman" panose="02020603050405020304" pitchFamily="18" charset="0"/>
              </a:rPr>
              <a:t>điểm</a:t>
            </a:r>
            <a:r>
              <a:rPr lang="en-US" sz="1600" b="1" kern="1200" dirty="0">
                <a:solidFill>
                  <a:prstClr val="black"/>
                </a:solidFill>
                <a:latin typeface="Times New Roman" panose="02020603050405020304" pitchFamily="18" charset="0"/>
                <a:cs typeface="Times New Roman" panose="02020603050405020304" pitchFamily="18" charset="0"/>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dùng</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tả</a:t>
            </a:r>
            <a:r>
              <a:rPr kumimoji="0" lang="en-US" sz="1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đặc</a:t>
            </a:r>
            <a:r>
              <a:rPr kumimoji="0" lang="en-US" sz="1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điểm</a:t>
            </a:r>
            <a:r>
              <a:rPr kumimoji="0" lang="en-US" sz="1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1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1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1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1273067-8695-4CA3-9A9A-E8D5D4CD8CB2}"/>
              </a:ext>
            </a:extLst>
          </p:cNvPr>
          <p:cNvSpPr txBox="1"/>
          <p:nvPr/>
        </p:nvSpPr>
        <p:spPr>
          <a:xfrm>
            <a:off x="442267" y="3214121"/>
            <a:ext cx="1264558" cy="584775"/>
          </a:xfrm>
          <a:prstGeom prst="rect">
            <a:avLst/>
          </a:prstGeom>
          <a:solidFill>
            <a:schemeClr val="accent6">
              <a:lumMod val="60000"/>
              <a:lumOff val="40000"/>
            </a:schemeClr>
          </a:solidFill>
          <a:ln>
            <a:solidFill>
              <a:schemeClr val="tx1"/>
            </a:solidFill>
          </a:ln>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ngữ</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chỉ</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vật</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27946254-D4FF-4980-ABB2-217A686E2AA7}"/>
              </a:ext>
            </a:extLst>
          </p:cNvPr>
          <p:cNvSpPr txBox="1"/>
          <p:nvPr/>
        </p:nvSpPr>
        <p:spPr>
          <a:xfrm>
            <a:off x="2368088" y="3180298"/>
            <a:ext cx="1401643" cy="584775"/>
          </a:xfrm>
          <a:prstGeom prst="rect">
            <a:avLst/>
          </a:prstGeom>
          <a:solidFill>
            <a:schemeClr val="accent6">
              <a:lumMod val="60000"/>
              <a:lumOff val="40000"/>
            </a:schemeClr>
          </a:solidFill>
          <a:ln>
            <a:solidFill>
              <a:schemeClr val="tx1"/>
            </a:solidFill>
          </a:ln>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ngữ</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chỉ</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1600" b="1" kern="1200" dirty="0" err="1">
                <a:solidFill>
                  <a:prstClr val="black"/>
                </a:solidFill>
                <a:latin typeface="Times New Roman" panose="02020603050405020304" pitchFamily="18" charset="0"/>
                <a:ea typeface="+mn-ea"/>
                <a:cs typeface="Times New Roman" panose="02020603050405020304" pitchFamily="18" charset="0"/>
              </a:rPr>
              <a:t>đặc</a:t>
            </a:r>
            <a:r>
              <a:rPr lang="en-US" sz="1600" b="1" kern="1200" dirty="0">
                <a:solidFill>
                  <a:prstClr val="black"/>
                </a:solidFill>
                <a:latin typeface="Times New Roman" panose="02020603050405020304" pitchFamily="18" charset="0"/>
                <a:ea typeface="+mn-ea"/>
                <a:cs typeface="Times New Roman" panose="02020603050405020304" pitchFamily="18" charset="0"/>
              </a:rPr>
              <a:t> </a:t>
            </a:r>
            <a:r>
              <a:rPr lang="en-US" sz="1600" b="1" kern="1200" dirty="0" err="1">
                <a:solidFill>
                  <a:prstClr val="black"/>
                </a:solidFill>
                <a:latin typeface="Times New Roman" panose="02020603050405020304" pitchFamily="18" charset="0"/>
                <a:ea typeface="+mn-ea"/>
                <a:cs typeface="Times New Roman" panose="02020603050405020304" pitchFamily="18" charset="0"/>
              </a:rPr>
              <a:t>điểm</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6" name="Plus Sign 25">
            <a:extLst>
              <a:ext uri="{FF2B5EF4-FFF2-40B4-BE49-F238E27FC236}">
                <a16:creationId xmlns:a16="http://schemas.microsoft.com/office/drawing/2014/main" id="{108386E9-8BE8-4B9E-998C-7D181707BAFF}"/>
              </a:ext>
            </a:extLst>
          </p:cNvPr>
          <p:cNvSpPr/>
          <p:nvPr/>
        </p:nvSpPr>
        <p:spPr>
          <a:xfrm>
            <a:off x="1810213" y="3247876"/>
            <a:ext cx="408760" cy="44962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srgbClr val="FF0000"/>
              </a:solidFill>
              <a:effectLst/>
              <a:uLnTx/>
              <a:uFillTx/>
              <a:latin typeface="Calibri"/>
              <a:ea typeface="+mn-ea"/>
              <a:cs typeface="+mn-cs"/>
              <a:sym typeface="Arial"/>
            </a:endParaRPr>
          </a:p>
        </p:txBody>
      </p:sp>
      <p:sp>
        <p:nvSpPr>
          <p:cNvPr id="27" name="Arrow: Right 26">
            <a:extLst>
              <a:ext uri="{FF2B5EF4-FFF2-40B4-BE49-F238E27FC236}">
                <a16:creationId xmlns:a16="http://schemas.microsoft.com/office/drawing/2014/main" id="{191AB87E-1854-4D68-86BB-FE6B07070C67}"/>
              </a:ext>
            </a:extLst>
          </p:cNvPr>
          <p:cNvSpPr/>
          <p:nvPr/>
        </p:nvSpPr>
        <p:spPr>
          <a:xfrm>
            <a:off x="3816775" y="3396853"/>
            <a:ext cx="756364" cy="1809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en-US" sz="800" b="0" i="0" u="none" strike="noStrike" kern="1200" cap="none" spc="0" normalizeH="0" baseline="0" noProof="0">
              <a:ln>
                <a:noFill/>
              </a:ln>
              <a:solidFill>
                <a:srgbClr val="FF0000"/>
              </a:solidFill>
              <a:effectLst/>
              <a:uLnTx/>
              <a:uFillTx/>
              <a:latin typeface="Calibri"/>
              <a:ea typeface="+mn-ea"/>
              <a:cs typeface="+mn-cs"/>
              <a:sym typeface="Arial"/>
            </a:endParaRPr>
          </a:p>
        </p:txBody>
      </p:sp>
      <p:sp>
        <p:nvSpPr>
          <p:cNvPr id="28" name="TextBox 27">
            <a:extLst>
              <a:ext uri="{FF2B5EF4-FFF2-40B4-BE49-F238E27FC236}">
                <a16:creationId xmlns:a16="http://schemas.microsoft.com/office/drawing/2014/main" id="{F34F0922-61A6-4D57-A6B6-E8BC260C38C2}"/>
              </a:ext>
            </a:extLst>
          </p:cNvPr>
          <p:cNvSpPr txBox="1"/>
          <p:nvPr/>
        </p:nvSpPr>
        <p:spPr>
          <a:xfrm>
            <a:off x="4620183" y="3279282"/>
            <a:ext cx="1826616" cy="338554"/>
          </a:xfrm>
          <a:prstGeom prst="rect">
            <a:avLst/>
          </a:prstGeom>
          <a:solidFill>
            <a:schemeClr val="accent6">
              <a:lumMod val="60000"/>
              <a:lumOff val="40000"/>
            </a:schemeClr>
          </a:solidFill>
          <a:ln>
            <a:solidFill>
              <a:schemeClr val="tx1"/>
            </a:solidFill>
          </a:ln>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nêu</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lang="en-US" sz="1600" b="1" kern="1200" dirty="0" err="1">
                <a:solidFill>
                  <a:prstClr val="black"/>
                </a:solidFill>
                <a:latin typeface="Times New Roman" panose="02020603050405020304" pitchFamily="18" charset="0"/>
                <a:ea typeface="+mn-ea"/>
                <a:cs typeface="Times New Roman" panose="02020603050405020304" pitchFamily="18" charset="0"/>
              </a:rPr>
              <a:t>đặc</a:t>
            </a:r>
            <a:r>
              <a:rPr lang="en-US" sz="1600" b="1" kern="1200" dirty="0">
                <a:solidFill>
                  <a:prstClr val="black"/>
                </a:solidFill>
                <a:latin typeface="Times New Roman" panose="02020603050405020304" pitchFamily="18" charset="0"/>
                <a:ea typeface="+mn-ea"/>
                <a:cs typeface="Times New Roman" panose="02020603050405020304" pitchFamily="18" charset="0"/>
              </a:rPr>
              <a:t> </a:t>
            </a:r>
            <a:r>
              <a:rPr lang="en-US" sz="1600" b="1" kern="1200" dirty="0" err="1">
                <a:solidFill>
                  <a:prstClr val="black"/>
                </a:solidFill>
                <a:latin typeface="Times New Roman" panose="02020603050405020304" pitchFamily="18" charset="0"/>
                <a:ea typeface="+mn-ea"/>
                <a:cs typeface="Times New Roman" panose="02020603050405020304" pitchFamily="18" charset="0"/>
              </a:rPr>
              <a:t>điểm</a:t>
            </a:r>
            <a:endPar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CC9380E-07BA-4C88-AC5E-2CE9FDA4843C}"/>
              </a:ext>
            </a:extLst>
          </p:cNvPr>
          <p:cNvSpPr txBox="1"/>
          <p:nvPr/>
        </p:nvSpPr>
        <p:spPr>
          <a:xfrm>
            <a:off x="388496" y="769162"/>
            <a:ext cx="6228915" cy="36971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b="0" i="0" u="none" strike="noStrike" kern="0" cap="none" spc="0" normalizeH="0" baseline="0" noProof="0" dirty="0">
                <a:ln>
                  <a:noFill/>
                </a:ln>
                <a:solidFill>
                  <a:srgbClr val="0000FF"/>
                </a:solidFill>
                <a:effectLst/>
                <a:uLnTx/>
                <a:uFillTx/>
                <a:latin typeface="UTM Avo" panose="02040603050506020204" pitchFamily="18" charset="0"/>
                <a:cs typeface="Arial"/>
                <a:sym typeface="Wingdings" panose="05000000000000000000" pitchFamily="2" charset="2"/>
              </a:rPr>
              <a:t>Chú gấu bông rất mềm mại.</a:t>
            </a:r>
            <a:endParaRPr kumimoji="0" lang="vi-VN" b="0" i="0" u="none" strike="noStrike" kern="0" cap="none" spc="0" normalizeH="0" baseline="0" noProof="0" dirty="0">
              <a:ln>
                <a:noFill/>
              </a:ln>
              <a:solidFill>
                <a:srgbClr val="0000FF"/>
              </a:solidFill>
              <a:effectLst/>
              <a:uLnTx/>
              <a:uFillTx/>
              <a:latin typeface="UTM Avo" panose="02040603050506020204" pitchFamily="18" charset="0"/>
              <a:cs typeface="Arial"/>
              <a:sym typeface="Arial"/>
            </a:endParaRPr>
          </a:p>
        </p:txBody>
      </p:sp>
      <p:cxnSp>
        <p:nvCxnSpPr>
          <p:cNvPr id="4" name="Straight Connector 3">
            <a:extLst>
              <a:ext uri="{FF2B5EF4-FFF2-40B4-BE49-F238E27FC236}">
                <a16:creationId xmlns:a16="http://schemas.microsoft.com/office/drawing/2014/main" id="{9CF7D1E0-AE5E-46C1-BD92-C6A303A27715}"/>
              </a:ext>
            </a:extLst>
          </p:cNvPr>
          <p:cNvCxnSpPr>
            <a:cxnSpLocks/>
          </p:cNvCxnSpPr>
          <p:nvPr/>
        </p:nvCxnSpPr>
        <p:spPr>
          <a:xfrm flipH="1">
            <a:off x="1743709" y="820842"/>
            <a:ext cx="66504" cy="326821"/>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73A5A56-709A-42C8-A4DB-4B2595E4218F}"/>
              </a:ext>
            </a:extLst>
          </p:cNvPr>
          <p:cNvCxnSpPr>
            <a:cxnSpLocks/>
          </p:cNvCxnSpPr>
          <p:nvPr/>
        </p:nvCxnSpPr>
        <p:spPr>
          <a:xfrm flipH="1">
            <a:off x="1675939" y="1191009"/>
            <a:ext cx="66504" cy="326821"/>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C70EA81-F1AE-447E-95A7-71E4031D6BC7}"/>
              </a:ext>
            </a:extLst>
          </p:cNvPr>
          <p:cNvCxnSpPr>
            <a:cxnSpLocks/>
          </p:cNvCxnSpPr>
          <p:nvPr/>
        </p:nvCxnSpPr>
        <p:spPr>
          <a:xfrm flipH="1">
            <a:off x="1640321" y="1539415"/>
            <a:ext cx="66504" cy="326821"/>
          </a:xfrm>
          <a:prstGeom prst="line">
            <a:avLst/>
          </a:prstGeom>
          <a:ln w="28575">
            <a:solidFill>
              <a:srgbClr val="00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707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left)">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animBg="1"/>
      <p:bldP spid="13" grpId="0" animBg="1"/>
      <p:bldP spid="15" grpId="0" animBg="1"/>
      <p:bldP spid="24" grpId="0" animBg="1"/>
      <p:bldP spid="25" grpId="0" animBg="1"/>
      <p:bldP spid="26" grpId="0" animBg="1"/>
      <p:bldP spid="27" grpId="0" animBg="1"/>
      <p:bldP spid="28"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6C092771-5314-874E-90C4-79332AE0BF99}"/>
              </a:ext>
            </a:extLst>
          </p:cNvPr>
          <p:cNvGrpSpPr/>
          <p:nvPr/>
        </p:nvGrpSpPr>
        <p:grpSpPr>
          <a:xfrm>
            <a:off x="307173" y="670417"/>
            <a:ext cx="1623074" cy="631245"/>
            <a:chOff x="315851" y="629196"/>
            <a:chExt cx="1623074" cy="631245"/>
          </a:xfrm>
        </p:grpSpPr>
        <p:sp>
          <p:nvSpPr>
            <p:cNvPr id="21" name="TextBox 20">
              <a:extLst>
                <a:ext uri="{FF2B5EF4-FFF2-40B4-BE49-F238E27FC236}">
                  <a16:creationId xmlns:a16="http://schemas.microsoft.com/office/drawing/2014/main" id="{DECD0DAA-AFA0-C142-A638-973AA64B80F9}"/>
                </a:ext>
              </a:extLst>
            </p:cNvPr>
            <p:cNvSpPr txBox="1"/>
            <p:nvPr/>
          </p:nvSpPr>
          <p:spPr>
            <a:xfrm>
              <a:off x="325278" y="629196"/>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22</a:t>
              </a:r>
            </a:p>
          </p:txBody>
        </p:sp>
        <p:sp>
          <p:nvSpPr>
            <p:cNvPr id="22" name="TextBox 21">
              <a:extLst>
                <a:ext uri="{FF2B5EF4-FFF2-40B4-BE49-F238E27FC236}">
                  <a16:creationId xmlns:a16="http://schemas.microsoft.com/office/drawing/2014/main" id="{078028E5-D1F1-2E49-9C9F-2F7F78C6CFE6}"/>
                </a:ext>
              </a:extLst>
            </p:cNvPr>
            <p:cNvSpPr txBox="1"/>
            <p:nvPr/>
          </p:nvSpPr>
          <p:spPr>
            <a:xfrm>
              <a:off x="315851" y="675666"/>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22</a:t>
              </a:r>
            </a:p>
          </p:txBody>
        </p:sp>
      </p:grpSp>
      <p:sp>
        <p:nvSpPr>
          <p:cNvPr id="23" name="TextBox 22">
            <a:extLst>
              <a:ext uri="{FF2B5EF4-FFF2-40B4-BE49-F238E27FC236}">
                <a16:creationId xmlns:a16="http://schemas.microsoft.com/office/drawing/2014/main" id="{1527E296-65C3-3E4C-8BAC-EBB71762D5B2}"/>
              </a:ext>
            </a:extLst>
          </p:cNvPr>
          <p:cNvSpPr txBox="1"/>
          <p:nvPr/>
        </p:nvSpPr>
        <p:spPr>
          <a:xfrm>
            <a:off x="1400499" y="455898"/>
            <a:ext cx="518069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TỚ LÀ LÊ - GÔ</a:t>
            </a:r>
            <a:endParaRPr lang="en-US" sz="4000" dirty="0">
              <a:solidFill>
                <a:schemeClr val="accent2"/>
              </a:solidFill>
              <a:latin typeface="UTM Cookies" panose="02040603050506020204" pitchFamily="18" charset="0"/>
            </a:endParaRPr>
          </a:p>
        </p:txBody>
      </p:sp>
    </p:spTree>
    <p:extLst>
      <p:ext uri="{BB962C8B-B14F-4D97-AF65-F5344CB8AC3E}">
        <p14:creationId xmlns:p14="http://schemas.microsoft.com/office/powerpoint/2010/main" val="3839322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E5677736-341C-CE44-8175-CDB06962CA81}"/>
              </a:ext>
            </a:extLst>
          </p:cNvPr>
          <p:cNvSpPr txBox="1"/>
          <p:nvPr/>
        </p:nvSpPr>
        <p:spPr>
          <a:xfrm>
            <a:off x="549296" y="557765"/>
            <a:ext cx="6528655" cy="43082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BAE5E4">
                    <a:lumMod val="50000"/>
                  </a:srgbClr>
                </a:solidFill>
                <a:effectLst/>
                <a:uLnTx/>
                <a:uFillTx/>
                <a:latin typeface="UTM Avo" panose="02040603050506020204" pitchFamily="18" charset="0"/>
                <a:cs typeface="Arial"/>
                <a:sym typeface="Arial"/>
              </a:rPr>
              <a:t>3. </a:t>
            </a:r>
            <a:r>
              <a:rPr kumimoji="0" lang="vi-VN" sz="1800" b="1" i="0" u="none" strike="noStrike" kern="0" cap="none" spc="0" normalizeH="0" baseline="0" noProof="0" dirty="0">
                <a:ln>
                  <a:noFill/>
                </a:ln>
                <a:solidFill>
                  <a:srgbClr val="BAE5E4">
                    <a:lumMod val="50000"/>
                  </a:srgbClr>
                </a:solidFill>
                <a:effectLst/>
                <a:uLnTx/>
                <a:uFillTx/>
                <a:latin typeface="UTM Avo" panose="02040603050506020204" pitchFamily="18" charset="0"/>
                <a:cs typeface="Arial"/>
                <a:sym typeface="Arial"/>
              </a:rPr>
              <a:t>Đặt một câu nêu đặc điểm của một đồ chơi .</a:t>
            </a:r>
            <a:endParaRPr kumimoji="0" lang="en-US" sz="1800" b="1" i="0" u="none" strike="noStrike" kern="0" cap="none" spc="0" normalizeH="0" baseline="0" noProof="0" dirty="0">
              <a:ln>
                <a:noFill/>
              </a:ln>
              <a:solidFill>
                <a:srgbClr val="BAE5E4">
                  <a:lumMod val="50000"/>
                </a:srgbClr>
              </a:solidFill>
              <a:effectLst/>
              <a:uLnTx/>
              <a:uFillTx/>
              <a:latin typeface="UTM Avo" panose="02040603050506020204" pitchFamily="18" charset="0"/>
              <a:cs typeface="Arial"/>
              <a:sym typeface="Arial"/>
            </a:endParaRPr>
          </a:p>
        </p:txBody>
      </p:sp>
    </p:spTree>
    <p:controls>
      <mc:AlternateContent xmlns:mc="http://schemas.openxmlformats.org/markup-compatibility/2006">
        <mc:Choice xmlns:v="urn:schemas-microsoft-com:vml" Requires="v">
          <p:control spid="1035" name="TextBox1" r:id="rId2" imgW="5410080" imgH="438120"/>
        </mc:Choice>
        <mc:Fallback>
          <p:control name="TextBox1" r:id="rId2" imgW="5410080" imgH="438120">
            <p:pic>
              <p:nvPicPr>
                <p:cNvPr id="10" name="TextBox1">
                  <a:extLst>
                    <a:ext uri="{FF2B5EF4-FFF2-40B4-BE49-F238E27FC236}">
                      <a16:creationId xmlns:a16="http://schemas.microsoft.com/office/drawing/2014/main" id="{44C6C23C-4C30-4F0F-B16F-FD89B988857C}"/>
                    </a:ext>
                  </a:extLst>
                </p:cNvPr>
                <p:cNvPicPr>
                  <a:picLocks/>
                </p:cNvPicPr>
                <p:nvPr/>
              </p:nvPicPr>
              <p:blipFill>
                <a:blip r:embed="rId6"/>
                <a:stretch>
                  <a:fillRect/>
                </a:stretch>
              </p:blipFill>
              <p:spPr>
                <a:xfrm>
                  <a:off x="833514" y="1121049"/>
                  <a:ext cx="5406300" cy="439737"/>
                </a:xfrm>
                <a:prstGeom prst="rect">
                  <a:avLst/>
                </a:prstGeom>
              </p:spPr>
            </p:pic>
          </p:control>
        </mc:Fallback>
      </mc:AlternateContent>
      <mc:AlternateContent xmlns:mc="http://schemas.openxmlformats.org/markup-compatibility/2006">
        <mc:Choice xmlns:v="urn:schemas-microsoft-com:vml" Requires="v">
          <p:control spid="1036" name="TextBox2" r:id="rId3" imgW="5410080" imgH="438120"/>
        </mc:Choice>
        <mc:Fallback>
          <p:control name="TextBox2" r:id="rId3" imgW="5410080" imgH="438120">
            <p:pic>
              <p:nvPicPr>
                <p:cNvPr id="11" name="TextBox2">
                  <a:extLst>
                    <a:ext uri="{FF2B5EF4-FFF2-40B4-BE49-F238E27FC236}">
                      <a16:creationId xmlns:a16="http://schemas.microsoft.com/office/drawing/2014/main" id="{5A770C68-B27E-4601-B65C-980DBE32CA74}"/>
                    </a:ext>
                  </a:extLst>
                </p:cNvPr>
                <p:cNvPicPr>
                  <a:picLocks/>
                </p:cNvPicPr>
                <p:nvPr/>
              </p:nvPicPr>
              <p:blipFill>
                <a:blip r:embed="rId6"/>
                <a:stretch>
                  <a:fillRect/>
                </a:stretch>
              </p:blipFill>
              <p:spPr>
                <a:xfrm>
                  <a:off x="833514" y="1820801"/>
                  <a:ext cx="5406300" cy="439737"/>
                </a:xfrm>
                <a:prstGeom prst="rect">
                  <a:avLst/>
                </a:prstGeom>
              </p:spPr>
            </p:pic>
          </p:control>
        </mc:Fallback>
      </mc:AlternateContent>
      <mc:AlternateContent xmlns:mc="http://schemas.openxmlformats.org/markup-compatibility/2006">
        <mc:Choice xmlns:v="urn:schemas-microsoft-com:vml" Requires="v">
          <p:control spid="1037" name="TextBox3" r:id="rId4" imgW="5410080" imgH="438120"/>
        </mc:Choice>
        <mc:Fallback>
          <p:control name="TextBox3" r:id="rId4" imgW="5410080" imgH="438120">
            <p:pic>
              <p:nvPicPr>
                <p:cNvPr id="12" name="TextBox3">
                  <a:extLst>
                    <a:ext uri="{FF2B5EF4-FFF2-40B4-BE49-F238E27FC236}">
                      <a16:creationId xmlns:a16="http://schemas.microsoft.com/office/drawing/2014/main" id="{CBB54146-63AB-49CF-9CF8-09FA5283FA2B}"/>
                    </a:ext>
                  </a:extLst>
                </p:cNvPr>
                <p:cNvPicPr>
                  <a:picLocks/>
                </p:cNvPicPr>
                <p:nvPr/>
              </p:nvPicPr>
              <p:blipFill>
                <a:blip r:embed="rId6"/>
                <a:stretch>
                  <a:fillRect/>
                </a:stretch>
              </p:blipFill>
              <p:spPr>
                <a:xfrm>
                  <a:off x="833514" y="2584303"/>
                  <a:ext cx="5406300" cy="439737"/>
                </a:xfrm>
                <a:prstGeom prst="rect">
                  <a:avLst/>
                </a:prstGeom>
              </p:spPr>
            </p:pic>
          </p:control>
        </mc:Fallback>
      </mc:AlternateContent>
    </p:controls>
    <p:extLst>
      <p:ext uri="{BB962C8B-B14F-4D97-AF65-F5344CB8AC3E}">
        <p14:creationId xmlns:p14="http://schemas.microsoft.com/office/powerpoint/2010/main" val="148376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688168" y="49129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1718435" y="1776347"/>
            <a:ext cx="3421129"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Đồ chơi yêu thích</a:t>
            </a:r>
          </a:p>
        </p:txBody>
      </p:sp>
      <p:sp>
        <p:nvSpPr>
          <p:cNvPr id="5" name="TextBox 4">
            <a:extLst>
              <a:ext uri="{FF2B5EF4-FFF2-40B4-BE49-F238E27FC236}">
                <a16:creationId xmlns:a16="http://schemas.microsoft.com/office/drawing/2014/main" id="{9FA24853-01FC-A946-88A2-4E5CEA158308}"/>
              </a:ext>
            </a:extLst>
          </p:cNvPr>
          <p:cNvSpPr txBox="1"/>
          <p:nvPr/>
        </p:nvSpPr>
        <p:spPr>
          <a:xfrm>
            <a:off x="1045608" y="2408611"/>
            <a:ext cx="486087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107" y="2563177"/>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2877" y="3234030"/>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045608" y="3074823"/>
            <a:ext cx="486087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ng/ ngh.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045608" y="3677015"/>
            <a:ext cx="486087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79" y="3831593"/>
            <a:ext cx="288000" cy="288000"/>
          </a:xfrm>
          <a:prstGeom prst="rect">
            <a:avLst/>
          </a:prstGeom>
        </p:spPr>
      </p:pic>
      <p:pic>
        <p:nvPicPr>
          <p:cNvPr id="11" name="Picture 10">
            <a:extLst>
              <a:ext uri="{FF2B5EF4-FFF2-40B4-BE49-F238E27FC236}">
                <a16:creationId xmlns:a16="http://schemas.microsoft.com/office/drawing/2014/main" id="{70E639E6-0D7E-1642-8766-A57EF14123E8}"/>
              </a:ext>
            </a:extLst>
          </p:cNvPr>
          <p:cNvPicPr>
            <a:picLocks noChangeAspect="1"/>
          </p:cNvPicPr>
          <p:nvPr/>
        </p:nvPicPr>
        <p:blipFill>
          <a:blip r:embed="rId6"/>
          <a:stretch>
            <a:fillRect/>
          </a:stretch>
        </p:blipFill>
        <p:spPr>
          <a:xfrm>
            <a:off x="425649" y="397838"/>
            <a:ext cx="1177323" cy="1154931"/>
          </a:xfrm>
          <a:prstGeom prst="ellipse">
            <a:avLst/>
          </a:prstGeom>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6085" y="577797"/>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Đồ chơi yêu thích</a:t>
            </a: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152185"/>
            <a:ext cx="5999771" cy="3891835"/>
          </a:xfrm>
          <a:prstGeom prst="rect">
            <a:avLst/>
          </a:prstGeom>
          <a:noFill/>
        </p:spPr>
        <p:txBody>
          <a:bodyPr wrap="square" rtlCol="0">
            <a:spAutoFit/>
          </a:bodyPr>
          <a:lstStyle/>
          <a:p>
            <a:pPr marL="7938" algn="just">
              <a:lnSpc>
                <a:spcPct val="150000"/>
              </a:lnSpc>
            </a:pPr>
            <a:r>
              <a:rPr lang="vi-VN" sz="2400" dirty="0">
                <a:latin typeface="UTM Avo" panose="02040603050506020204" pitchFamily="18" charset="0"/>
              </a:rPr>
              <a:t>        Tớ rất thích các đồ chơi truyền thống như diều, chong chóng, đèn ông sao. Tớ cũng thích các đồ chơi hiện đại như lê-gô, ô tô điều khiển từ xa, siêu nhân. Đồ chơi nào tớ cũng giữ gìn cẩn thận.</a:t>
            </a:r>
          </a:p>
          <a:p>
            <a:pPr marL="7938" algn="just">
              <a:lnSpc>
                <a:spcPct val="150000"/>
              </a:lnSpc>
            </a:pPr>
            <a:r>
              <a:rPr lang="vi-VN" sz="2400" dirty="0">
                <a:latin typeface="UTM Avo" panose="02040603050506020204" pitchFamily="18" charset="0"/>
              </a:rPr>
              <a:t>	    </a:t>
            </a:r>
            <a:endParaRPr lang="en-US" sz="24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1996024" y="1090604"/>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1164487" y="16604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2000894" y="2765754"/>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BF69FC-23E1-474E-B763-27B9287E269E}"/>
              </a:ext>
            </a:extLst>
          </p:cNvPr>
          <p:cNvCxnSpPr>
            <a:cxnSpLocks/>
          </p:cNvCxnSpPr>
          <p:nvPr/>
        </p:nvCxnSpPr>
        <p:spPr>
          <a:xfrm>
            <a:off x="2625999" y="3855253"/>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836068"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truyền thống</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31097"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836068"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diều</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31097"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836068"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lê- gô</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31097"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0DBA035F-593B-C142-9C33-C62AA1085987}"/>
              </a:ext>
            </a:extLst>
          </p:cNvPr>
          <p:cNvSpPr/>
          <p:nvPr/>
        </p:nvSpPr>
        <p:spPr>
          <a:xfrm>
            <a:off x="836068"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giữ gìn</a:t>
            </a:r>
            <a:endParaRPr lang="vi-VN" sz="2400" dirty="0"/>
          </a:p>
        </p:txBody>
      </p:sp>
      <p:sp>
        <p:nvSpPr>
          <p:cNvPr id="16" name="Oval 15">
            <a:extLst>
              <a:ext uri="{FF2B5EF4-FFF2-40B4-BE49-F238E27FC236}">
                <a16:creationId xmlns:a16="http://schemas.microsoft.com/office/drawing/2014/main" id="{3029D925-C717-EA4B-B96D-2F26F3BADD22}"/>
              </a:ext>
            </a:extLst>
          </p:cNvPr>
          <p:cNvSpPr/>
          <p:nvPr/>
        </p:nvSpPr>
        <p:spPr>
          <a:xfrm>
            <a:off x="931097"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13" grpId="0"/>
      <p:bldP spid="14" grpId="0" animBg="1"/>
      <p:bldP spid="15" grpId="0"/>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DE36574-8E41-4341-97D8-4C681560BEF4}"/>
              </a:ext>
            </a:extLst>
          </p:cNvPr>
          <p:cNvPicPr>
            <a:picLocks noChangeAspect="1"/>
          </p:cNvPicPr>
          <p:nvPr/>
        </p:nvPicPr>
        <p:blipFill>
          <a:blip r:embed="rId2"/>
          <a:stretch>
            <a:fillRect/>
          </a:stretch>
        </p:blipFill>
        <p:spPr>
          <a:xfrm>
            <a:off x="915679" y="410629"/>
            <a:ext cx="4790133" cy="4398135"/>
          </a:xfrm>
          <a:prstGeom prst="rect">
            <a:avLst/>
          </a:prstGeom>
        </p:spPr>
      </p:pic>
      <p:sp>
        <p:nvSpPr>
          <p:cNvPr id="3" name="TextBox 2">
            <a:extLst>
              <a:ext uri="{FF2B5EF4-FFF2-40B4-BE49-F238E27FC236}">
                <a16:creationId xmlns:a16="http://schemas.microsoft.com/office/drawing/2014/main" id="{367E5132-CD46-4139-B827-7713F8B49EE0}"/>
              </a:ext>
            </a:extLst>
          </p:cNvPr>
          <p:cNvSpPr txBox="1"/>
          <p:nvPr/>
        </p:nvSpPr>
        <p:spPr>
          <a:xfrm>
            <a:off x="1255889" y="858700"/>
            <a:ext cx="43208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err="1">
                <a:ln>
                  <a:noFill/>
                </a:ln>
                <a:solidFill>
                  <a:srgbClr val="000000"/>
                </a:solidFill>
                <a:effectLst/>
                <a:uLnTx/>
                <a:uFillTx/>
                <a:latin typeface="HP001 4 hàng" panose="020B0603050302020204" pitchFamily="34" charset="0"/>
                <a:cs typeface="Arial"/>
                <a:sym typeface="Arial"/>
              </a:rPr>
              <a:t>Thứ</a:t>
            </a:r>
            <a:r>
              <a:rPr kumimoji="0" lang="en-US"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 </a:t>
            </a:r>
            <a:r>
              <a:rPr lang="en-US" sz="1800" b="1">
                <a:latin typeface="HP001 4 hàng" panose="020B0603050302020204" pitchFamily="34" charset="0"/>
              </a:rPr>
              <a:t>tư</a:t>
            </a:r>
            <a:r>
              <a:rPr kumimoji="0" lang="en-US"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err="1">
                <a:ln>
                  <a:noFill/>
                </a:ln>
                <a:solidFill>
                  <a:srgbClr val="000000"/>
                </a:solidFill>
                <a:effectLst/>
                <a:uLnTx/>
                <a:uFillTx/>
                <a:latin typeface="HP001 4 hàng" panose="020B0603050302020204" pitchFamily="34" charset="0"/>
                <a:cs typeface="Arial"/>
                <a:sym typeface="Arial"/>
              </a:rPr>
              <a:t>ngày</a:t>
            </a:r>
            <a:r>
              <a:rPr kumimoji="0" lang="en-US"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 24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tháng</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11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năm</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2021</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4" name="TextBox 3">
            <a:extLst>
              <a:ext uri="{FF2B5EF4-FFF2-40B4-BE49-F238E27FC236}">
                <a16:creationId xmlns:a16="http://schemas.microsoft.com/office/drawing/2014/main" id="{9C87FA78-12C2-46C6-A839-9226D8DF890C}"/>
              </a:ext>
            </a:extLst>
          </p:cNvPr>
          <p:cNvSpPr txBox="1"/>
          <p:nvPr/>
        </p:nvSpPr>
        <p:spPr>
          <a:xfrm>
            <a:off x="2801055" y="1191585"/>
            <a:ext cx="13393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latin typeface="HP001 4 hàng" panose="020B0603050302020204" pitchFamily="34" charset="0"/>
              </a:rPr>
              <a:t>Chính tả</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5" name="TextBox 4">
            <a:extLst>
              <a:ext uri="{FF2B5EF4-FFF2-40B4-BE49-F238E27FC236}">
                <a16:creationId xmlns:a16="http://schemas.microsoft.com/office/drawing/2014/main" id="{AB129F0C-8676-4CD7-AE0F-F9C841842C5D}"/>
              </a:ext>
            </a:extLst>
          </p:cNvPr>
          <p:cNvSpPr txBox="1"/>
          <p:nvPr/>
        </p:nvSpPr>
        <p:spPr>
          <a:xfrm>
            <a:off x="1998123" y="1546090"/>
            <a:ext cx="43208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Đồ</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chơi</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yêu</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thích</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7" name="TextBox 6">
            <a:extLst>
              <a:ext uri="{FF2B5EF4-FFF2-40B4-BE49-F238E27FC236}">
                <a16:creationId xmlns:a16="http://schemas.microsoft.com/office/drawing/2014/main" id="{4E6FDD79-CA14-4AE0-B4F1-207DBFEDC8E3}"/>
              </a:ext>
            </a:extLst>
          </p:cNvPr>
          <p:cNvSpPr txBox="1"/>
          <p:nvPr/>
        </p:nvSpPr>
        <p:spPr>
          <a:xfrm>
            <a:off x="1191000" y="2240697"/>
            <a:ext cx="51025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err="1">
                <a:latin typeface="HP001 4 hàng" panose="020B0603050302020204" pitchFamily="34" charset="0"/>
              </a:rPr>
              <a:t>Tớ</a:t>
            </a:r>
            <a:r>
              <a:rPr lang="en-US" sz="1800" b="1">
                <a:latin typeface="HP001 4 hàng" panose="020B0603050302020204" pitchFamily="34" charset="0"/>
              </a:rPr>
              <a:t> rất thích </a:t>
            </a:r>
            <a:r>
              <a:rPr lang="en-US" sz="1800" b="1" dirty="0" err="1">
                <a:latin typeface="HP001 4 hàng" panose="020B0603050302020204" pitchFamily="34" charset="0"/>
              </a:rPr>
              <a:t>các</a:t>
            </a:r>
            <a:r>
              <a:rPr lang="en-US" sz="1800" b="1" dirty="0">
                <a:latin typeface="HP001 4 hàng" panose="020B0603050302020204" pitchFamily="34" charset="0"/>
              </a:rPr>
              <a:t> </a:t>
            </a:r>
            <a:r>
              <a:rPr lang="en-US" sz="1800" b="1" dirty="0" err="1">
                <a:latin typeface="HP001 4 hàng" panose="020B0603050302020204" pitchFamily="34" charset="0"/>
              </a:rPr>
              <a:t>đồ</a:t>
            </a:r>
            <a:r>
              <a:rPr lang="en-US" sz="1800" b="1" dirty="0">
                <a:latin typeface="HP001 4 hàng" panose="020B0603050302020204" pitchFamily="34" charset="0"/>
              </a:rPr>
              <a:t> </a:t>
            </a:r>
            <a:r>
              <a:rPr lang="en-US" sz="1800" b="1" dirty="0" err="1">
                <a:latin typeface="HP001 4 hàng" panose="020B0603050302020204" pitchFamily="34" charset="0"/>
              </a:rPr>
              <a:t>chơi</a:t>
            </a:r>
            <a:r>
              <a:rPr lang="en-US" sz="1800" b="1" dirty="0">
                <a:latin typeface="HP001 4 hàng" panose="020B0603050302020204" pitchFamily="34" charset="0"/>
              </a:rPr>
              <a:t> </a:t>
            </a:r>
            <a:r>
              <a:rPr lang="en-US" sz="1800" b="1" dirty="0" err="1">
                <a:latin typeface="HP001 4 hàng" panose="020B0603050302020204" pitchFamily="34" charset="0"/>
              </a:rPr>
              <a:t>truyền</a:t>
            </a:r>
            <a:r>
              <a:rPr lang="en-US" sz="1800" b="1" dirty="0">
                <a:latin typeface="HP001 4 hàng" panose="020B0603050302020204" pitchFamily="34" charset="0"/>
              </a:rPr>
              <a:t> </a:t>
            </a:r>
            <a:r>
              <a:rPr lang="en-US" sz="1800" b="1" dirty="0" err="1">
                <a:latin typeface="HP001 4 hàng" panose="020B0603050302020204" pitchFamily="34" charset="0"/>
              </a:rPr>
              <a:t>thống</a:t>
            </a:r>
            <a:r>
              <a:rPr lang="en-US" sz="1800" b="1" dirty="0">
                <a:latin typeface="HP001 4 hàng" panose="020B0603050302020204" pitchFamily="34" charset="0"/>
              </a:rPr>
              <a:t> </a:t>
            </a:r>
            <a:r>
              <a:rPr lang="en-US" sz="1800" b="1" err="1">
                <a:latin typeface="HP001 4 hàng" panose="020B0603050302020204" pitchFamily="34" charset="0"/>
              </a:rPr>
              <a:t>như</a:t>
            </a:r>
            <a:r>
              <a:rPr lang="en-US" sz="1800" b="1">
                <a:latin typeface="HP001 4 hàng" panose="020B0603050302020204" pitchFamily="34" charset="0"/>
              </a:rPr>
              <a:t> </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8" name="TextBox 7">
            <a:extLst>
              <a:ext uri="{FF2B5EF4-FFF2-40B4-BE49-F238E27FC236}">
                <a16:creationId xmlns:a16="http://schemas.microsoft.com/office/drawing/2014/main" id="{7FEFAEFB-1DB4-44B2-8E94-257B543040A5}"/>
              </a:ext>
            </a:extLst>
          </p:cNvPr>
          <p:cNvSpPr txBox="1"/>
          <p:nvPr/>
        </p:nvSpPr>
        <p:spPr>
          <a:xfrm>
            <a:off x="915679" y="2587119"/>
            <a:ext cx="62969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latin typeface="HP001 4 hàng" panose="020B0603050302020204" pitchFamily="34" charset="0"/>
              </a:rPr>
              <a:t>diều, c</a:t>
            </a:r>
            <a:r>
              <a:rPr kumimoji="0" lang="en-US"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hong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chóng</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đèn</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ông</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sao</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Tớ</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cũng</a:t>
            </a:r>
            <a:r>
              <a:rPr kumimoji="0" lang="en-US"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US" sz="1800" b="1" i="0" u="none" strike="noStrike" kern="0" cap="none" spc="0" normalizeH="0" baseline="0" noProof="0" err="1">
                <a:ln>
                  <a:noFill/>
                </a:ln>
                <a:solidFill>
                  <a:srgbClr val="000000"/>
                </a:solidFill>
                <a:effectLst/>
                <a:uLnTx/>
                <a:uFillTx/>
                <a:latin typeface="HP001 4 hàng" panose="020B0603050302020204" pitchFamily="34" charset="0"/>
                <a:cs typeface="Arial"/>
                <a:sym typeface="Arial"/>
              </a:rPr>
              <a:t>thích</a:t>
            </a:r>
            <a:r>
              <a:rPr kumimoji="0" lang="en-US"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   </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9" name="TextBox 8">
            <a:extLst>
              <a:ext uri="{FF2B5EF4-FFF2-40B4-BE49-F238E27FC236}">
                <a16:creationId xmlns:a16="http://schemas.microsoft.com/office/drawing/2014/main" id="{0775CAC9-0644-4C6B-AE39-5F31F3352A2B}"/>
              </a:ext>
            </a:extLst>
          </p:cNvPr>
          <p:cNvSpPr txBox="1"/>
          <p:nvPr/>
        </p:nvSpPr>
        <p:spPr>
          <a:xfrm>
            <a:off x="915680" y="3273913"/>
            <a:ext cx="50266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latin typeface="HP001 4 hàng" panose="020B0603050302020204" pitchFamily="34" charset="0"/>
              </a:rPr>
              <a:t>từ xa, siêu nhân. Đồ </a:t>
            </a:r>
            <a:r>
              <a:rPr lang="en-US" sz="1800" b="1" dirty="0" err="1">
                <a:latin typeface="HP001 4 hàng" panose="020B0603050302020204" pitchFamily="34" charset="0"/>
              </a:rPr>
              <a:t>chơi</a:t>
            </a:r>
            <a:r>
              <a:rPr lang="en-US" sz="1800" b="1" dirty="0">
                <a:latin typeface="HP001 4 hàng" panose="020B0603050302020204" pitchFamily="34" charset="0"/>
              </a:rPr>
              <a:t> </a:t>
            </a:r>
            <a:r>
              <a:rPr lang="en-US" sz="1800" b="1" dirty="0" err="1">
                <a:latin typeface="HP001 4 hàng" panose="020B0603050302020204" pitchFamily="34" charset="0"/>
              </a:rPr>
              <a:t>nào</a:t>
            </a:r>
            <a:r>
              <a:rPr lang="en-US" sz="1800" b="1" dirty="0">
                <a:latin typeface="HP001 4 hàng" panose="020B0603050302020204" pitchFamily="34" charset="0"/>
              </a:rPr>
              <a:t> </a:t>
            </a:r>
            <a:r>
              <a:rPr lang="en-US" sz="1800" b="1" dirty="0" err="1">
                <a:latin typeface="HP001 4 hàng" panose="020B0603050302020204" pitchFamily="34" charset="0"/>
              </a:rPr>
              <a:t>tớ</a:t>
            </a:r>
            <a:r>
              <a:rPr lang="en-US" sz="1800" b="1" dirty="0">
                <a:latin typeface="HP001 4 hàng" panose="020B0603050302020204" pitchFamily="34" charset="0"/>
              </a:rPr>
              <a:t> </a:t>
            </a:r>
            <a:r>
              <a:rPr lang="en-US" sz="1800" b="1" dirty="0" err="1">
                <a:latin typeface="HP001 4 hàng" panose="020B0603050302020204" pitchFamily="34" charset="0"/>
              </a:rPr>
              <a:t>cũng</a:t>
            </a:r>
            <a:r>
              <a:rPr lang="en-US" sz="1800" b="1" dirty="0">
                <a:latin typeface="HP001 4 hàng" panose="020B0603050302020204" pitchFamily="34" charset="0"/>
              </a:rPr>
              <a:t> </a:t>
            </a:r>
            <a:r>
              <a:rPr lang="en-US" sz="1800" b="1" dirty="0" err="1">
                <a:latin typeface="HP001 4 hàng" panose="020B0603050302020204" pitchFamily="34" charset="0"/>
              </a:rPr>
              <a:t>giữ</a:t>
            </a:r>
            <a:r>
              <a:rPr lang="en-US" sz="1800" b="1" dirty="0">
                <a:latin typeface="HP001 4 hàng" panose="020B0603050302020204" pitchFamily="34" charset="0"/>
              </a:rPr>
              <a:t> </a:t>
            </a:r>
            <a:r>
              <a:rPr lang="en-US" sz="1800" b="1" err="1">
                <a:latin typeface="HP001 4 hàng" panose="020B0603050302020204" pitchFamily="34" charset="0"/>
              </a:rPr>
              <a:t>gìn</a:t>
            </a:r>
            <a:r>
              <a:rPr lang="en-US" sz="1800" b="1">
                <a:latin typeface="HP001 4 hàng" panose="020B0603050302020204" pitchFamily="34" charset="0"/>
              </a:rPr>
              <a:t> </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10" name="TextBox 9">
            <a:extLst>
              <a:ext uri="{FF2B5EF4-FFF2-40B4-BE49-F238E27FC236}">
                <a16:creationId xmlns:a16="http://schemas.microsoft.com/office/drawing/2014/main" id="{15AFDD9A-D26D-4756-AA35-1771F0BF186E}"/>
              </a:ext>
            </a:extLst>
          </p:cNvPr>
          <p:cNvSpPr txBox="1"/>
          <p:nvPr/>
        </p:nvSpPr>
        <p:spPr>
          <a:xfrm>
            <a:off x="915679" y="2927491"/>
            <a:ext cx="595674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1">
                <a:latin typeface="HP001 4 hàng" panose="020B0603050302020204" pitchFamily="34" charset="0"/>
              </a:rPr>
              <a:t>các đồ chơi h</a:t>
            </a:r>
            <a:r>
              <a:rPr kumimoji="0" lang="en-GB"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iện </a:t>
            </a:r>
            <a:r>
              <a:rPr kumimoji="0" lang="en-GB"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đại</a:t>
            </a:r>
            <a:r>
              <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GB"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như</a:t>
            </a:r>
            <a:r>
              <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GB"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lê-gô</a:t>
            </a:r>
            <a:r>
              <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ô </a:t>
            </a:r>
            <a:r>
              <a:rPr kumimoji="0" lang="en-GB"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tô</a:t>
            </a:r>
            <a:r>
              <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GB" sz="1800" b="1" i="0" u="none" strike="noStrike" kern="0" cap="none" spc="0" normalizeH="0" baseline="0" noProof="0" dirty="0" err="1">
                <a:ln>
                  <a:noFill/>
                </a:ln>
                <a:solidFill>
                  <a:srgbClr val="000000"/>
                </a:solidFill>
                <a:effectLst/>
                <a:uLnTx/>
                <a:uFillTx/>
                <a:latin typeface="HP001 4 hàng" panose="020B0603050302020204" pitchFamily="34" charset="0"/>
                <a:cs typeface="Arial"/>
                <a:sym typeface="Arial"/>
              </a:rPr>
              <a:t>điều</a:t>
            </a:r>
            <a:r>
              <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rPr>
              <a:t> </a:t>
            </a:r>
            <a:r>
              <a:rPr kumimoji="0" lang="en-GB" sz="1800" b="1" i="0" u="none" strike="noStrike" kern="0" cap="none" spc="0" normalizeH="0" baseline="0" noProof="0" err="1">
                <a:ln>
                  <a:noFill/>
                </a:ln>
                <a:solidFill>
                  <a:srgbClr val="000000"/>
                </a:solidFill>
                <a:effectLst/>
                <a:uLnTx/>
                <a:uFillTx/>
                <a:latin typeface="HP001 4 hàng" panose="020B0603050302020204" pitchFamily="34" charset="0"/>
                <a:cs typeface="Arial"/>
                <a:sym typeface="Arial"/>
              </a:rPr>
              <a:t>khiển</a:t>
            </a:r>
            <a:r>
              <a:rPr kumimoji="0" lang="en-GB" sz="1800" b="1" i="0" u="none" strike="noStrike" kern="0" cap="none" spc="0" normalizeH="0" baseline="0" noProof="0">
                <a:ln>
                  <a:noFill/>
                </a:ln>
                <a:solidFill>
                  <a:srgbClr val="000000"/>
                </a:solidFill>
                <a:effectLst/>
                <a:uLnTx/>
                <a:uFillTx/>
                <a:latin typeface="HP001 4 hàng" panose="020B0603050302020204" pitchFamily="34" charset="0"/>
                <a:cs typeface="Arial"/>
                <a:sym typeface="Arial"/>
              </a:rPr>
              <a:t>   </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
        <p:nvSpPr>
          <p:cNvPr id="12" name="TextBox 11">
            <a:extLst>
              <a:ext uri="{FF2B5EF4-FFF2-40B4-BE49-F238E27FC236}">
                <a16:creationId xmlns:a16="http://schemas.microsoft.com/office/drawing/2014/main" id="{19BCF3E5-F948-4F9B-A60F-638001E0ADDE}"/>
              </a:ext>
            </a:extLst>
          </p:cNvPr>
          <p:cNvSpPr txBox="1"/>
          <p:nvPr/>
        </p:nvSpPr>
        <p:spPr>
          <a:xfrm>
            <a:off x="1258714" y="858700"/>
            <a:ext cx="36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0000"/>
                </a:solidFill>
                <a:effectLst/>
                <a:uLnTx/>
                <a:uFillTx/>
                <a:latin typeface="HP001 4 hàng" panose="020B0603050302020204" pitchFamily="34" charset="0"/>
                <a:cs typeface="Arial"/>
                <a:sym typeface="Arial"/>
              </a:rPr>
              <a:t>T</a:t>
            </a:r>
            <a:endParaRPr kumimoji="0" lang="en-GB" sz="1800" b="1" i="0" u="none" strike="noStrike" kern="0" cap="none" spc="0" normalizeH="0" baseline="0" noProof="0" dirty="0">
              <a:ln>
                <a:noFill/>
              </a:ln>
              <a:solidFill>
                <a:srgbClr val="FF0000"/>
              </a:solidFill>
              <a:effectLst/>
              <a:uLnTx/>
              <a:uFillTx/>
              <a:latin typeface="HP001 4 hàng" panose="020B0603050302020204" pitchFamily="34" charset="0"/>
              <a:cs typeface="Arial"/>
              <a:sym typeface="Arial"/>
            </a:endParaRPr>
          </a:p>
        </p:txBody>
      </p:sp>
      <p:sp>
        <p:nvSpPr>
          <p:cNvPr id="13" name="TextBox 12">
            <a:extLst>
              <a:ext uri="{FF2B5EF4-FFF2-40B4-BE49-F238E27FC236}">
                <a16:creationId xmlns:a16="http://schemas.microsoft.com/office/drawing/2014/main" id="{562A263F-8E08-459E-B831-0D26B11E9B2C}"/>
              </a:ext>
            </a:extLst>
          </p:cNvPr>
          <p:cNvSpPr txBox="1"/>
          <p:nvPr/>
        </p:nvSpPr>
        <p:spPr>
          <a:xfrm>
            <a:off x="1191000" y="2242407"/>
            <a:ext cx="36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FF0000"/>
                </a:solidFill>
                <a:effectLst/>
                <a:uLnTx/>
                <a:uFillTx/>
                <a:latin typeface="HP001 4 hàng" panose="020B0603050302020204" pitchFamily="34" charset="0"/>
                <a:cs typeface="Arial"/>
                <a:sym typeface="Arial"/>
              </a:rPr>
              <a:t>T</a:t>
            </a:r>
            <a:endParaRPr kumimoji="0" lang="en-GB" sz="1800" b="1" i="0" u="none" strike="noStrike" kern="0" cap="none" spc="0" normalizeH="0" baseline="0" noProof="0">
              <a:ln>
                <a:noFill/>
              </a:ln>
              <a:solidFill>
                <a:srgbClr val="FF0000"/>
              </a:solidFill>
              <a:effectLst/>
              <a:uLnTx/>
              <a:uFillTx/>
              <a:latin typeface="HP001 4 hàng" panose="020B0603050302020204" pitchFamily="34" charset="0"/>
              <a:cs typeface="Arial"/>
              <a:sym typeface="Arial"/>
            </a:endParaRPr>
          </a:p>
        </p:txBody>
      </p:sp>
      <p:sp>
        <p:nvSpPr>
          <p:cNvPr id="14" name="TextBox 13">
            <a:extLst>
              <a:ext uri="{FF2B5EF4-FFF2-40B4-BE49-F238E27FC236}">
                <a16:creationId xmlns:a16="http://schemas.microsoft.com/office/drawing/2014/main" id="{77F4551B-2C26-4756-8593-FCF2C5C0BEE1}"/>
              </a:ext>
            </a:extLst>
          </p:cNvPr>
          <p:cNvSpPr txBox="1"/>
          <p:nvPr/>
        </p:nvSpPr>
        <p:spPr>
          <a:xfrm>
            <a:off x="4018998" y="2587091"/>
            <a:ext cx="36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FF0000"/>
                </a:solidFill>
                <a:effectLst/>
                <a:uLnTx/>
                <a:uFillTx/>
                <a:latin typeface="HP001 4 hàng" panose="020B0603050302020204" pitchFamily="34" charset="0"/>
                <a:cs typeface="Arial"/>
                <a:sym typeface="Arial"/>
              </a:rPr>
              <a:t>T</a:t>
            </a:r>
          </a:p>
        </p:txBody>
      </p:sp>
      <p:sp>
        <p:nvSpPr>
          <p:cNvPr id="15" name="TextBox 14">
            <a:extLst>
              <a:ext uri="{FF2B5EF4-FFF2-40B4-BE49-F238E27FC236}">
                <a16:creationId xmlns:a16="http://schemas.microsoft.com/office/drawing/2014/main" id="{09CF8220-7D81-46E4-822C-AAC2A3579E87}"/>
              </a:ext>
            </a:extLst>
          </p:cNvPr>
          <p:cNvSpPr txBox="1"/>
          <p:nvPr/>
        </p:nvSpPr>
        <p:spPr>
          <a:xfrm>
            <a:off x="2723443" y="3268255"/>
            <a:ext cx="3957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rgbClr val="FF0000"/>
                </a:solidFill>
                <a:latin typeface="HP001 4 hàng" panose="020B0603050302020204" pitchFamily="34" charset="0"/>
              </a:rPr>
              <a:t>Đ</a:t>
            </a:r>
            <a:endParaRPr kumimoji="0" lang="en-GB" sz="1800" b="1" i="0" u="none" strike="noStrike" kern="0" cap="none" spc="0" normalizeH="0" baseline="0" noProof="0" dirty="0">
              <a:ln>
                <a:noFill/>
              </a:ln>
              <a:solidFill>
                <a:srgbClr val="FF0000"/>
              </a:solidFill>
              <a:effectLst/>
              <a:uLnTx/>
              <a:uFillTx/>
              <a:latin typeface="HP001 4 hàng" panose="020B0603050302020204" pitchFamily="34" charset="0"/>
              <a:cs typeface="Arial"/>
              <a:sym typeface="Arial"/>
            </a:endParaRPr>
          </a:p>
        </p:txBody>
      </p:sp>
      <p:sp>
        <p:nvSpPr>
          <p:cNvPr id="16" name="TextBox 15">
            <a:extLst>
              <a:ext uri="{FF2B5EF4-FFF2-40B4-BE49-F238E27FC236}">
                <a16:creationId xmlns:a16="http://schemas.microsoft.com/office/drawing/2014/main" id="{6107EFBF-D3A9-4ED2-BB97-87F7AB3AAED6}"/>
              </a:ext>
            </a:extLst>
          </p:cNvPr>
          <p:cNvSpPr txBox="1"/>
          <p:nvPr/>
        </p:nvSpPr>
        <p:spPr>
          <a:xfrm>
            <a:off x="2003768" y="1545985"/>
            <a:ext cx="36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noProof="0" dirty="0">
                <a:solidFill>
                  <a:srgbClr val="FF0000"/>
                </a:solidFill>
                <a:latin typeface="HP001 4 hàng" panose="020B0603050302020204" pitchFamily="34" charset="0"/>
              </a:rPr>
              <a:t>Đ</a:t>
            </a:r>
            <a:endParaRPr kumimoji="0" lang="en-GB" sz="1800" b="1" i="0" u="none" strike="noStrike" kern="0" cap="none" spc="0" normalizeH="0" baseline="0" noProof="0" dirty="0">
              <a:ln>
                <a:noFill/>
              </a:ln>
              <a:solidFill>
                <a:srgbClr val="FF0000"/>
              </a:solidFill>
              <a:effectLst/>
              <a:uLnTx/>
              <a:uFillTx/>
              <a:latin typeface="HP001 4 hàng" panose="020B0603050302020204" pitchFamily="34" charset="0"/>
              <a:cs typeface="Arial"/>
              <a:sym typeface="Arial"/>
            </a:endParaRPr>
          </a:p>
        </p:txBody>
      </p:sp>
      <p:sp>
        <p:nvSpPr>
          <p:cNvPr id="18" name="TextBox 17">
            <a:extLst>
              <a:ext uri="{FF2B5EF4-FFF2-40B4-BE49-F238E27FC236}">
                <a16:creationId xmlns:a16="http://schemas.microsoft.com/office/drawing/2014/main" id="{4EAD4D8C-8F34-4C9F-AAFE-EB5E9C02EB99}"/>
              </a:ext>
            </a:extLst>
          </p:cNvPr>
          <p:cNvSpPr txBox="1"/>
          <p:nvPr/>
        </p:nvSpPr>
        <p:spPr>
          <a:xfrm>
            <a:off x="2801055" y="1190850"/>
            <a:ext cx="4749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solidFill>
                  <a:srgbClr val="FF0000"/>
                </a:solidFill>
                <a:latin typeface="HP001 4 hàng" panose="020B0603050302020204" pitchFamily="34" charset="0"/>
              </a:rPr>
              <a:t>C</a:t>
            </a:r>
            <a:endParaRPr kumimoji="0" lang="en-GB" sz="1800" b="1" i="0" u="none" strike="noStrike" kern="0" cap="none" spc="0" normalizeH="0" baseline="0" noProof="0" dirty="0">
              <a:ln>
                <a:noFill/>
              </a:ln>
              <a:solidFill>
                <a:srgbClr val="FF0000"/>
              </a:solidFill>
              <a:effectLst/>
              <a:uLnTx/>
              <a:uFillTx/>
              <a:latin typeface="HP001 4 hàng" panose="020B0603050302020204" pitchFamily="34" charset="0"/>
              <a:cs typeface="Arial"/>
              <a:sym typeface="Arial"/>
            </a:endParaRPr>
          </a:p>
        </p:txBody>
      </p:sp>
      <p:sp>
        <p:nvSpPr>
          <p:cNvPr id="19" name="TextBox 18">
            <a:extLst>
              <a:ext uri="{FF2B5EF4-FFF2-40B4-BE49-F238E27FC236}">
                <a16:creationId xmlns:a16="http://schemas.microsoft.com/office/drawing/2014/main" id="{77BFF93B-28CA-4DC3-96B0-3A21532B414C}"/>
              </a:ext>
            </a:extLst>
          </p:cNvPr>
          <p:cNvSpPr txBox="1"/>
          <p:nvPr/>
        </p:nvSpPr>
        <p:spPr>
          <a:xfrm>
            <a:off x="877422" y="3609018"/>
            <a:ext cx="56445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latin typeface="HP001 4 hàng" panose="020B0603050302020204" pitchFamily="34" charset="0"/>
              </a:rPr>
              <a:t>cẩn </a:t>
            </a:r>
            <a:r>
              <a:rPr lang="en-US" sz="1800" b="1" dirty="0" err="1">
                <a:latin typeface="HP001 4 hàng" panose="020B0603050302020204" pitchFamily="34" charset="0"/>
              </a:rPr>
              <a:t>thận</a:t>
            </a:r>
            <a:r>
              <a:rPr lang="en-US" sz="1800" b="1" dirty="0">
                <a:latin typeface="HP001 4 hàng" panose="020B0603050302020204" pitchFamily="34" charset="0"/>
              </a:rPr>
              <a:t>.</a:t>
            </a:r>
            <a:endParaRPr kumimoji="0" lang="en-GB" sz="1800" b="1" i="0" u="none" strike="noStrike" kern="0" cap="none" spc="0" normalizeH="0" baseline="0" noProof="0" dirty="0">
              <a:ln>
                <a:noFill/>
              </a:ln>
              <a:solidFill>
                <a:srgbClr val="000000"/>
              </a:solidFill>
              <a:effectLst/>
              <a:uLnTx/>
              <a:uFillTx/>
              <a:latin typeface="HP001 4 hàng" panose="020B0603050302020204" pitchFamily="34" charset="0"/>
              <a:cs typeface="Arial"/>
              <a:sym typeface="Arial"/>
            </a:endParaRPr>
          </a:p>
        </p:txBody>
      </p:sp>
    </p:spTree>
    <p:extLst>
      <p:ext uri="{BB962C8B-B14F-4D97-AF65-F5344CB8AC3E}">
        <p14:creationId xmlns:p14="http://schemas.microsoft.com/office/powerpoint/2010/main" val="389159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CC4D2F6-ABE9-F843-8DC0-DDC484249DA0}"/>
              </a:ext>
            </a:extLst>
          </p:cNvPr>
          <p:cNvGrpSpPr/>
          <p:nvPr/>
        </p:nvGrpSpPr>
        <p:grpSpPr>
          <a:xfrm>
            <a:off x="325891" y="2915028"/>
            <a:ext cx="6186792" cy="1660839"/>
            <a:chOff x="340468" y="2928207"/>
            <a:chExt cx="6186792" cy="1660839"/>
          </a:xfrm>
        </p:grpSpPr>
        <p:grpSp>
          <p:nvGrpSpPr>
            <p:cNvPr id="10" name="Group 9">
              <a:extLst>
                <a:ext uri="{FF2B5EF4-FFF2-40B4-BE49-F238E27FC236}">
                  <a16:creationId xmlns:a16="http://schemas.microsoft.com/office/drawing/2014/main" id="{45907915-7416-7444-A4FB-78331E530D35}"/>
                </a:ext>
              </a:extLst>
            </p:cNvPr>
            <p:cNvGrpSpPr/>
            <p:nvPr/>
          </p:nvGrpSpPr>
          <p:grpSpPr>
            <a:xfrm>
              <a:off x="340468" y="2928207"/>
              <a:ext cx="6186792" cy="1660839"/>
              <a:chOff x="2210089" y="778545"/>
              <a:chExt cx="4697597" cy="1660839"/>
            </a:xfrm>
          </p:grpSpPr>
          <p:sp>
            <p:nvSpPr>
              <p:cNvPr id="6" name="Rectangle 5">
                <a:extLst>
                  <a:ext uri="{FF2B5EF4-FFF2-40B4-BE49-F238E27FC236}">
                    <a16:creationId xmlns:a16="http://schemas.microsoft.com/office/drawing/2014/main" id="{EB4A6BB0-936E-C242-A3FF-9E50CE6775A1}"/>
                  </a:ext>
                </a:extLst>
              </p:cNvPr>
              <p:cNvSpPr/>
              <p:nvPr/>
            </p:nvSpPr>
            <p:spPr>
              <a:xfrm>
                <a:off x="2210089" y="778545"/>
                <a:ext cx="4697597" cy="1660839"/>
              </a:xfrm>
              <a:prstGeom prst="rect">
                <a:avLst/>
              </a:prstGeom>
              <a:solidFill>
                <a:schemeClr val="accent1">
                  <a:lumMod val="40000"/>
                  <a:lumOff val="60000"/>
                </a:schemeClr>
              </a:solidFill>
              <a:ln w="19050">
                <a:solidFill>
                  <a:schemeClr val="accent1">
                    <a:lumMod val="50000"/>
                  </a:schemeClr>
                </a:solidFill>
                <a:extLst>
                  <a:ext uri="{C807C97D-BFC1-408E-A445-0C87EB9F89A2}">
                    <ask:lineSketchStyleProps xmlns:ask="http://schemas.microsoft.com/office/drawing/2018/sketchyshapes" sd="2448976505">
                      <a:custGeom>
                        <a:avLst/>
                        <a:gdLst>
                          <a:gd name="connsiteX0" fmla="*/ 0 w 6186792"/>
                          <a:gd name="connsiteY0" fmla="*/ 0 h 1660839"/>
                          <a:gd name="connsiteX1" fmla="*/ 687421 w 6186792"/>
                          <a:gd name="connsiteY1" fmla="*/ 0 h 1660839"/>
                          <a:gd name="connsiteX2" fmla="*/ 1374843 w 6186792"/>
                          <a:gd name="connsiteY2" fmla="*/ 0 h 1660839"/>
                          <a:gd name="connsiteX3" fmla="*/ 2186000 w 6186792"/>
                          <a:gd name="connsiteY3" fmla="*/ 0 h 1660839"/>
                          <a:gd name="connsiteX4" fmla="*/ 2811553 w 6186792"/>
                          <a:gd name="connsiteY4" fmla="*/ 0 h 1660839"/>
                          <a:gd name="connsiteX5" fmla="*/ 3313371 w 6186792"/>
                          <a:gd name="connsiteY5" fmla="*/ 0 h 1660839"/>
                          <a:gd name="connsiteX6" fmla="*/ 3877056 w 6186792"/>
                          <a:gd name="connsiteY6" fmla="*/ 0 h 1660839"/>
                          <a:gd name="connsiteX7" fmla="*/ 4626346 w 6186792"/>
                          <a:gd name="connsiteY7" fmla="*/ 0 h 1660839"/>
                          <a:gd name="connsiteX8" fmla="*/ 5251899 w 6186792"/>
                          <a:gd name="connsiteY8" fmla="*/ 0 h 1660839"/>
                          <a:gd name="connsiteX9" fmla="*/ 6186792 w 6186792"/>
                          <a:gd name="connsiteY9" fmla="*/ 0 h 1660839"/>
                          <a:gd name="connsiteX10" fmla="*/ 6186792 w 6186792"/>
                          <a:gd name="connsiteY10" fmla="*/ 553613 h 1660839"/>
                          <a:gd name="connsiteX11" fmla="*/ 6186792 w 6186792"/>
                          <a:gd name="connsiteY11" fmla="*/ 1057401 h 1660839"/>
                          <a:gd name="connsiteX12" fmla="*/ 6186792 w 6186792"/>
                          <a:gd name="connsiteY12" fmla="*/ 1660839 h 1660839"/>
                          <a:gd name="connsiteX13" fmla="*/ 5375635 w 6186792"/>
                          <a:gd name="connsiteY13" fmla="*/ 1660839 h 1660839"/>
                          <a:gd name="connsiteX14" fmla="*/ 4688213 w 6186792"/>
                          <a:gd name="connsiteY14" fmla="*/ 1660839 h 1660839"/>
                          <a:gd name="connsiteX15" fmla="*/ 4124528 w 6186792"/>
                          <a:gd name="connsiteY15" fmla="*/ 1660839 h 1660839"/>
                          <a:gd name="connsiteX16" fmla="*/ 3313371 w 6186792"/>
                          <a:gd name="connsiteY16" fmla="*/ 1660839 h 1660839"/>
                          <a:gd name="connsiteX17" fmla="*/ 2749685 w 6186792"/>
                          <a:gd name="connsiteY17" fmla="*/ 1660839 h 1660839"/>
                          <a:gd name="connsiteX18" fmla="*/ 2186000 w 6186792"/>
                          <a:gd name="connsiteY18" fmla="*/ 1660839 h 1660839"/>
                          <a:gd name="connsiteX19" fmla="*/ 1498579 w 6186792"/>
                          <a:gd name="connsiteY19" fmla="*/ 1660839 h 1660839"/>
                          <a:gd name="connsiteX20" fmla="*/ 934893 w 6186792"/>
                          <a:gd name="connsiteY20" fmla="*/ 1660839 h 1660839"/>
                          <a:gd name="connsiteX21" fmla="*/ 0 w 6186792"/>
                          <a:gd name="connsiteY21" fmla="*/ 1660839 h 1660839"/>
                          <a:gd name="connsiteX22" fmla="*/ 0 w 6186792"/>
                          <a:gd name="connsiteY22" fmla="*/ 1090618 h 1660839"/>
                          <a:gd name="connsiteX23" fmla="*/ 0 w 6186792"/>
                          <a:gd name="connsiteY23" fmla="*/ 553613 h 1660839"/>
                          <a:gd name="connsiteX24" fmla="*/ 0 w 6186792"/>
                          <a:gd name="connsiteY24" fmla="*/ 0 h 166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86792" h="1660839" fill="none" extrusionOk="0">
                            <a:moveTo>
                              <a:pt x="0" y="0"/>
                            </a:moveTo>
                            <a:cubicBezTo>
                              <a:pt x="280648" y="-2528"/>
                              <a:pt x="434738" y="-5656"/>
                              <a:pt x="687421" y="0"/>
                            </a:cubicBezTo>
                            <a:cubicBezTo>
                              <a:pt x="940104" y="5656"/>
                              <a:pt x="1153272" y="-10821"/>
                              <a:pt x="1374843" y="0"/>
                            </a:cubicBezTo>
                            <a:cubicBezTo>
                              <a:pt x="1596414" y="10821"/>
                              <a:pt x="1796186" y="37994"/>
                              <a:pt x="2186000" y="0"/>
                            </a:cubicBezTo>
                            <a:cubicBezTo>
                              <a:pt x="2575814" y="-37994"/>
                              <a:pt x="2621385" y="18230"/>
                              <a:pt x="2811553" y="0"/>
                            </a:cubicBezTo>
                            <a:cubicBezTo>
                              <a:pt x="3001721" y="-18230"/>
                              <a:pt x="3151068" y="19547"/>
                              <a:pt x="3313371" y="0"/>
                            </a:cubicBezTo>
                            <a:cubicBezTo>
                              <a:pt x="3475674" y="-19547"/>
                              <a:pt x="3761528" y="7610"/>
                              <a:pt x="3877056" y="0"/>
                            </a:cubicBezTo>
                            <a:cubicBezTo>
                              <a:pt x="3992585" y="-7610"/>
                              <a:pt x="4470771" y="14949"/>
                              <a:pt x="4626346" y="0"/>
                            </a:cubicBezTo>
                            <a:cubicBezTo>
                              <a:pt x="4781921" y="-14949"/>
                              <a:pt x="5108356" y="9160"/>
                              <a:pt x="5251899" y="0"/>
                            </a:cubicBezTo>
                            <a:cubicBezTo>
                              <a:pt x="5395442" y="-9160"/>
                              <a:pt x="5971214" y="-32992"/>
                              <a:pt x="6186792" y="0"/>
                            </a:cubicBezTo>
                            <a:cubicBezTo>
                              <a:pt x="6205235" y="244820"/>
                              <a:pt x="6199048" y="344532"/>
                              <a:pt x="6186792" y="553613"/>
                            </a:cubicBezTo>
                            <a:cubicBezTo>
                              <a:pt x="6174536" y="762694"/>
                              <a:pt x="6187262" y="900178"/>
                              <a:pt x="6186792" y="1057401"/>
                            </a:cubicBezTo>
                            <a:cubicBezTo>
                              <a:pt x="6186322" y="1214624"/>
                              <a:pt x="6168602" y="1495989"/>
                              <a:pt x="6186792" y="1660839"/>
                            </a:cubicBezTo>
                            <a:cubicBezTo>
                              <a:pt x="5967100" y="1700495"/>
                              <a:pt x="5657235" y="1657581"/>
                              <a:pt x="5375635" y="1660839"/>
                            </a:cubicBezTo>
                            <a:cubicBezTo>
                              <a:pt x="5094035" y="1664097"/>
                              <a:pt x="4869127" y="1695039"/>
                              <a:pt x="4688213" y="1660839"/>
                            </a:cubicBezTo>
                            <a:cubicBezTo>
                              <a:pt x="4507299" y="1626639"/>
                              <a:pt x="4246456" y="1667633"/>
                              <a:pt x="4124528" y="1660839"/>
                            </a:cubicBezTo>
                            <a:cubicBezTo>
                              <a:pt x="4002601" y="1654045"/>
                              <a:pt x="3604569" y="1623449"/>
                              <a:pt x="3313371" y="1660839"/>
                            </a:cubicBezTo>
                            <a:cubicBezTo>
                              <a:pt x="3022173" y="1698229"/>
                              <a:pt x="2976947" y="1688757"/>
                              <a:pt x="2749685" y="1660839"/>
                            </a:cubicBezTo>
                            <a:cubicBezTo>
                              <a:pt x="2522423" y="1632921"/>
                              <a:pt x="2405310" y="1666802"/>
                              <a:pt x="2186000" y="1660839"/>
                            </a:cubicBezTo>
                            <a:cubicBezTo>
                              <a:pt x="1966690" y="1654876"/>
                              <a:pt x="1653650" y="1656395"/>
                              <a:pt x="1498579" y="1660839"/>
                            </a:cubicBezTo>
                            <a:cubicBezTo>
                              <a:pt x="1343508" y="1665283"/>
                              <a:pt x="1149551" y="1672139"/>
                              <a:pt x="934893" y="1660839"/>
                            </a:cubicBezTo>
                            <a:cubicBezTo>
                              <a:pt x="720235" y="1649539"/>
                              <a:pt x="231647" y="1634054"/>
                              <a:pt x="0" y="1660839"/>
                            </a:cubicBezTo>
                            <a:cubicBezTo>
                              <a:pt x="-14474" y="1441959"/>
                              <a:pt x="-7581" y="1274566"/>
                              <a:pt x="0" y="1090618"/>
                            </a:cubicBezTo>
                            <a:cubicBezTo>
                              <a:pt x="7581" y="906670"/>
                              <a:pt x="-18276" y="796785"/>
                              <a:pt x="0" y="553613"/>
                            </a:cubicBezTo>
                            <a:cubicBezTo>
                              <a:pt x="18276" y="310442"/>
                              <a:pt x="8255" y="112276"/>
                              <a:pt x="0" y="0"/>
                            </a:cubicBezTo>
                            <a:close/>
                          </a:path>
                          <a:path w="6186792" h="1660839" stroke="0" extrusionOk="0">
                            <a:moveTo>
                              <a:pt x="0" y="0"/>
                            </a:moveTo>
                            <a:cubicBezTo>
                              <a:pt x="274685" y="15388"/>
                              <a:pt x="437898" y="30618"/>
                              <a:pt x="687421" y="0"/>
                            </a:cubicBezTo>
                            <a:cubicBezTo>
                              <a:pt x="936944" y="-30618"/>
                              <a:pt x="1154847" y="9707"/>
                              <a:pt x="1436711" y="0"/>
                            </a:cubicBezTo>
                            <a:cubicBezTo>
                              <a:pt x="1718575" y="-9707"/>
                              <a:pt x="1792211" y="13382"/>
                              <a:pt x="2062264" y="0"/>
                            </a:cubicBezTo>
                            <a:cubicBezTo>
                              <a:pt x="2332317" y="-13382"/>
                              <a:pt x="2541101" y="216"/>
                              <a:pt x="2873421" y="0"/>
                            </a:cubicBezTo>
                            <a:cubicBezTo>
                              <a:pt x="3205741" y="-216"/>
                              <a:pt x="3254164" y="26368"/>
                              <a:pt x="3560843" y="0"/>
                            </a:cubicBezTo>
                            <a:cubicBezTo>
                              <a:pt x="3867522" y="-26368"/>
                              <a:pt x="3985970" y="-747"/>
                              <a:pt x="4124528" y="0"/>
                            </a:cubicBezTo>
                            <a:cubicBezTo>
                              <a:pt x="4263087" y="747"/>
                              <a:pt x="4528673" y="22737"/>
                              <a:pt x="4688213" y="0"/>
                            </a:cubicBezTo>
                            <a:cubicBezTo>
                              <a:pt x="4847754" y="-22737"/>
                              <a:pt x="4960140" y="-22538"/>
                              <a:pt x="5190031" y="0"/>
                            </a:cubicBezTo>
                            <a:cubicBezTo>
                              <a:pt x="5419922" y="22538"/>
                              <a:pt x="5934658" y="-21776"/>
                              <a:pt x="6186792" y="0"/>
                            </a:cubicBezTo>
                            <a:cubicBezTo>
                              <a:pt x="6172316" y="143115"/>
                              <a:pt x="6165585" y="356415"/>
                              <a:pt x="6186792" y="553613"/>
                            </a:cubicBezTo>
                            <a:cubicBezTo>
                              <a:pt x="6207999" y="750811"/>
                              <a:pt x="6183200" y="927613"/>
                              <a:pt x="6186792" y="1090618"/>
                            </a:cubicBezTo>
                            <a:cubicBezTo>
                              <a:pt x="6190384" y="1253623"/>
                              <a:pt x="6174781" y="1484750"/>
                              <a:pt x="6186792" y="1660839"/>
                            </a:cubicBezTo>
                            <a:cubicBezTo>
                              <a:pt x="5988753" y="1654184"/>
                              <a:pt x="5867601" y="1653338"/>
                              <a:pt x="5684974" y="1660839"/>
                            </a:cubicBezTo>
                            <a:cubicBezTo>
                              <a:pt x="5502347" y="1668340"/>
                              <a:pt x="5323020" y="1636772"/>
                              <a:pt x="5121289" y="1660839"/>
                            </a:cubicBezTo>
                            <a:cubicBezTo>
                              <a:pt x="4919559" y="1684906"/>
                              <a:pt x="4833956" y="1654675"/>
                              <a:pt x="4619471" y="1660839"/>
                            </a:cubicBezTo>
                            <a:cubicBezTo>
                              <a:pt x="4404986" y="1667003"/>
                              <a:pt x="4175047" y="1633999"/>
                              <a:pt x="3993918" y="1660839"/>
                            </a:cubicBezTo>
                            <a:cubicBezTo>
                              <a:pt x="3812789" y="1687679"/>
                              <a:pt x="3556178" y="1663840"/>
                              <a:pt x="3368365" y="1660839"/>
                            </a:cubicBezTo>
                            <a:cubicBezTo>
                              <a:pt x="3180552" y="1657838"/>
                              <a:pt x="2900576" y="1652920"/>
                              <a:pt x="2557207" y="1660839"/>
                            </a:cubicBezTo>
                            <a:cubicBezTo>
                              <a:pt x="2213838" y="1668758"/>
                              <a:pt x="2198779" y="1674651"/>
                              <a:pt x="2055390" y="1660839"/>
                            </a:cubicBezTo>
                            <a:cubicBezTo>
                              <a:pt x="1912001" y="1647027"/>
                              <a:pt x="1593294" y="1648644"/>
                              <a:pt x="1306101" y="1660839"/>
                            </a:cubicBezTo>
                            <a:cubicBezTo>
                              <a:pt x="1018908" y="1673034"/>
                              <a:pt x="809043" y="1663992"/>
                              <a:pt x="680547" y="1660839"/>
                            </a:cubicBezTo>
                            <a:cubicBezTo>
                              <a:pt x="552051" y="1657686"/>
                              <a:pt x="243816" y="1679180"/>
                              <a:pt x="0" y="1660839"/>
                            </a:cubicBezTo>
                            <a:cubicBezTo>
                              <a:pt x="12385" y="1427095"/>
                              <a:pt x="-26753" y="1321264"/>
                              <a:pt x="0" y="1123834"/>
                            </a:cubicBezTo>
                            <a:cubicBezTo>
                              <a:pt x="26753" y="926405"/>
                              <a:pt x="-15827" y="862247"/>
                              <a:pt x="0" y="603438"/>
                            </a:cubicBezTo>
                            <a:cubicBezTo>
                              <a:pt x="15827" y="344629"/>
                              <a:pt x="27566" y="209703"/>
                              <a:pt x="0" y="0"/>
                            </a:cubicBezTo>
                            <a:close/>
                          </a:path>
                        </a:pathLst>
                      </a:custGeom>
                      <ask:type>
                        <ask:lineSketchFreehand/>
                      </ask:type>
                    </ask:lineSketchStyleProps>
                  </a:ext>
                </a:extLst>
              </a:ln>
            </p:spPr>
            <p:txBody>
              <a:bodyPr wrap="square">
                <a:spAutoFit/>
              </a:bodyPr>
              <a:lstStyle/>
              <a:p>
                <a:pPr>
                  <a:lnSpc>
                    <a:spcPct val="200000"/>
                  </a:lnSpc>
                </a:pPr>
                <a:r>
                  <a:rPr lang="en-US" sz="1800" dirty="0">
                    <a:latin typeface="UTM Avo" panose="02040603050506020204" pitchFamily="18" charset="0"/>
                    <a:ea typeface="Calibri" panose="020F0502020204030204" pitchFamily="34" charset="0"/>
                    <a:cs typeface="Times New Roman" panose="02020603050405020304" pitchFamily="18" charset="0"/>
                  </a:rPr>
                  <a:t> b) </a:t>
                </a:r>
                <a:r>
                  <a:rPr lang="vi-VN" sz="1800" dirty="0">
                    <a:latin typeface="UTM Avo" panose="02040603050506020204" pitchFamily="18" charset="0"/>
                    <a:ea typeface="Calibri" panose="020F0502020204030204" pitchFamily="34" charset="0"/>
                    <a:cs typeface="Times New Roman" panose="02020603050405020304" pitchFamily="18" charset="0"/>
                  </a:rPr>
                  <a:t>             ười không học như               ọc không mài.</a:t>
                </a:r>
              </a:p>
              <a:p>
                <a:pPr>
                  <a:lnSpc>
                    <a:spcPct val="200000"/>
                  </a:lnSpc>
                </a:pPr>
                <a:r>
                  <a:rPr lang="vi-VN" sz="1800" dirty="0">
                    <a:latin typeface="UTM Avo" panose="02040603050506020204" pitchFamily="18" charset="0"/>
                    <a:ea typeface="Calibri" panose="020F0502020204030204" pitchFamily="34" charset="0"/>
                    <a:cs typeface="Times New Roman" panose="02020603050405020304" pitchFamily="18" charset="0"/>
                  </a:rPr>
                  <a:t> c) Mấy cậu bạn đang             ó                 iêng tìm chỗ chơi đá cầu.</a:t>
                </a:r>
              </a:p>
            </p:txBody>
          </p:sp>
          <p:sp>
            <p:nvSpPr>
              <p:cNvPr id="23" name="Rectangle 22">
                <a:extLst>
                  <a:ext uri="{FF2B5EF4-FFF2-40B4-BE49-F238E27FC236}">
                    <a16:creationId xmlns:a16="http://schemas.microsoft.com/office/drawing/2014/main" id="{8D8B878D-4CC6-2E4D-B9FF-844D89CB8179}"/>
                  </a:ext>
                </a:extLst>
              </p:cNvPr>
              <p:cNvSpPr/>
              <p:nvPr/>
            </p:nvSpPr>
            <p:spPr>
              <a:xfrm>
                <a:off x="2513436" y="918596"/>
                <a:ext cx="401405"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Rectangle 23">
                <a:extLst>
                  <a:ext uri="{FF2B5EF4-FFF2-40B4-BE49-F238E27FC236}">
                    <a16:creationId xmlns:a16="http://schemas.microsoft.com/office/drawing/2014/main" id="{E5C49244-AECD-114C-AAE1-39282BE7139B}"/>
                  </a:ext>
                </a:extLst>
              </p:cNvPr>
              <p:cNvSpPr/>
              <p:nvPr/>
            </p:nvSpPr>
            <p:spPr>
              <a:xfrm>
                <a:off x="4487260" y="972874"/>
                <a:ext cx="401405"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0" name="Rectangle 19">
              <a:extLst>
                <a:ext uri="{FF2B5EF4-FFF2-40B4-BE49-F238E27FC236}">
                  <a16:creationId xmlns:a16="http://schemas.microsoft.com/office/drawing/2014/main" id="{29C88063-8E44-7042-99C5-A8168F309391}"/>
                </a:ext>
              </a:extLst>
            </p:cNvPr>
            <p:cNvSpPr/>
            <p:nvPr/>
          </p:nvSpPr>
          <p:spPr>
            <a:xfrm>
              <a:off x="2512847" y="3678565"/>
              <a:ext cx="468901"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116B410E-3ED3-ED4A-8BB0-B0E615692168}"/>
                </a:ext>
              </a:extLst>
            </p:cNvPr>
            <p:cNvSpPr/>
            <p:nvPr/>
          </p:nvSpPr>
          <p:spPr>
            <a:xfrm>
              <a:off x="3339530" y="3672089"/>
              <a:ext cx="696053"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5891" y="265125"/>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25403" y="201893"/>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t>
            </a:r>
            <a:r>
              <a:rPr lang="vi-VN" sz="1800" b="1" dirty="0">
                <a:solidFill>
                  <a:srgbClr val="FF0000"/>
                </a:solidFill>
                <a:latin typeface="UTM Avo" panose="02040603050506020204" pitchFamily="18" charset="0"/>
              </a:rPr>
              <a:t>ng </a:t>
            </a:r>
            <a:r>
              <a:rPr lang="vi-VN" sz="1800" b="1" dirty="0">
                <a:solidFill>
                  <a:srgbClr val="17479D"/>
                </a:solidFill>
                <a:latin typeface="UTM Avo" panose="02040603050506020204" pitchFamily="18" charset="0"/>
              </a:rPr>
              <a:t>hoặc </a:t>
            </a:r>
            <a:r>
              <a:rPr lang="vi-VN" sz="1800" b="1" dirty="0">
                <a:solidFill>
                  <a:srgbClr val="FF0000"/>
                </a:solidFill>
                <a:latin typeface="UTM Avo" panose="02040603050506020204" pitchFamily="18" charset="0"/>
              </a:rPr>
              <a:t>ngh</a:t>
            </a:r>
            <a:r>
              <a:rPr lang="vi-VN" sz="1800" b="1" dirty="0">
                <a:solidFill>
                  <a:srgbClr val="17479D"/>
                </a:solidFill>
                <a:latin typeface="UTM Avo" panose="02040603050506020204" pitchFamily="18" charset="0"/>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1132801" y="951243"/>
            <a:ext cx="4450877" cy="1668342"/>
            <a:chOff x="167951" y="1546714"/>
            <a:chExt cx="4450877" cy="1668342"/>
          </a:xfrm>
        </p:grpSpPr>
        <p:sp>
          <p:nvSpPr>
            <p:cNvPr id="5" name="Rectangle 4">
              <a:extLst>
                <a:ext uri="{FF2B5EF4-FFF2-40B4-BE49-F238E27FC236}">
                  <a16:creationId xmlns:a16="http://schemas.microsoft.com/office/drawing/2014/main" id="{F3A00893-BE8B-5B41-BEEC-11F2E7ED6F7E}"/>
                </a:ext>
              </a:extLst>
            </p:cNvPr>
            <p:cNvSpPr/>
            <p:nvPr/>
          </p:nvSpPr>
          <p:spPr>
            <a:xfrm>
              <a:off x="167951" y="1546714"/>
              <a:ext cx="4450877" cy="1668342"/>
            </a:xfrm>
            <a:prstGeom prst="rect">
              <a:avLst/>
            </a:prstGeom>
            <a:solidFill>
              <a:schemeClr val="bg2">
                <a:lumMod val="40000"/>
                <a:lumOff val="60000"/>
              </a:schemeClr>
            </a:solidFill>
            <a:ln w="19050">
              <a:solidFill>
                <a:schemeClr val="tx1"/>
              </a:solidFill>
              <a:extLst>
                <a:ext uri="{C807C97D-BFC1-408E-A445-0C87EB9F89A2}">
                  <ask:lineSketchStyleProps xmlns:ask="http://schemas.microsoft.com/office/drawing/2018/sketchyshapes" sd="86837363">
                    <a:custGeom>
                      <a:avLst/>
                      <a:gdLst>
                        <a:gd name="connsiteX0" fmla="*/ 0 w 4450877"/>
                        <a:gd name="connsiteY0" fmla="*/ 0 h 1668342"/>
                        <a:gd name="connsiteX1" fmla="*/ 4450877 w 4450877"/>
                        <a:gd name="connsiteY1" fmla="*/ 0 h 1668342"/>
                        <a:gd name="connsiteX2" fmla="*/ 4450877 w 4450877"/>
                        <a:gd name="connsiteY2" fmla="*/ 1668342 h 1668342"/>
                        <a:gd name="connsiteX3" fmla="*/ 0 w 4450877"/>
                        <a:gd name="connsiteY3" fmla="*/ 1668342 h 1668342"/>
                        <a:gd name="connsiteX4" fmla="*/ 0 w 4450877"/>
                        <a:gd name="connsiteY4" fmla="*/ 0 h 166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77" h="1668342" fill="none" extrusionOk="0">
                          <a:moveTo>
                            <a:pt x="0" y="0"/>
                          </a:moveTo>
                          <a:cubicBezTo>
                            <a:pt x="2222464" y="106216"/>
                            <a:pt x="2526460" y="-142119"/>
                            <a:pt x="4450877" y="0"/>
                          </a:cubicBezTo>
                          <a:cubicBezTo>
                            <a:pt x="4313445" y="419868"/>
                            <a:pt x="4304515" y="852997"/>
                            <a:pt x="4450877" y="1668342"/>
                          </a:cubicBezTo>
                          <a:cubicBezTo>
                            <a:pt x="3575282" y="1639114"/>
                            <a:pt x="1286064" y="1652648"/>
                            <a:pt x="0" y="1668342"/>
                          </a:cubicBezTo>
                          <a:cubicBezTo>
                            <a:pt x="139583" y="1445441"/>
                            <a:pt x="44126" y="521199"/>
                            <a:pt x="0" y="0"/>
                          </a:cubicBezTo>
                          <a:close/>
                        </a:path>
                        <a:path w="4450877" h="1668342" stroke="0" extrusionOk="0">
                          <a:moveTo>
                            <a:pt x="0" y="0"/>
                          </a:moveTo>
                          <a:cubicBezTo>
                            <a:pt x="1400622" y="-71603"/>
                            <a:pt x="2418072" y="126493"/>
                            <a:pt x="4450877" y="0"/>
                          </a:cubicBezTo>
                          <a:cubicBezTo>
                            <a:pt x="4380993" y="394133"/>
                            <a:pt x="4481575" y="1444975"/>
                            <a:pt x="4450877" y="1668342"/>
                          </a:cubicBezTo>
                          <a:cubicBezTo>
                            <a:pt x="3311904" y="1713186"/>
                            <a:pt x="1603785" y="1511455"/>
                            <a:pt x="0" y="1668342"/>
                          </a:cubicBezTo>
                          <a:cubicBezTo>
                            <a:pt x="-34281" y="1258789"/>
                            <a:pt x="74771" y="591162"/>
                            <a:pt x="0" y="0"/>
                          </a:cubicBezTo>
                          <a:close/>
                        </a:path>
                      </a:pathLst>
                    </a:custGeom>
                    <ask:type>
                      <ask:lineSketchCurved/>
                    </ask:type>
                  </ask:lineSketchStyleProps>
                </a:ext>
              </a:extLst>
            </a:ln>
          </p:spPr>
          <p:txBody>
            <a:bodyPr wrap="square" anchor="b">
              <a:spAutoFit/>
            </a:bodyPr>
            <a:lstStyle/>
            <a:p>
              <a:pPr lvl="0" algn="just">
                <a:lnSpc>
                  <a:spcPct val="200000"/>
                </a:lnSpc>
              </a:pPr>
              <a:r>
                <a:rPr lang="en-US" sz="1800" dirty="0">
                  <a:latin typeface="UTM Avo" panose="02040603050506020204" pitchFamily="18" charset="0"/>
                  <a:ea typeface="Calibri" panose="020F0502020204030204" pitchFamily="34" charset="0"/>
                  <a:cs typeface="Times New Roman" panose="02020603050405020304" pitchFamily="18" charset="0"/>
                </a:rPr>
                <a:t>a) </a:t>
              </a:r>
              <a:r>
                <a:rPr lang="vi-VN" sz="1800" dirty="0">
                  <a:latin typeface="UTM Avo" panose="02040603050506020204" pitchFamily="18" charset="0"/>
                  <a:ea typeface="Calibri" panose="020F0502020204030204" pitchFamily="34" charset="0"/>
                  <a:cs typeface="Times New Roman" panose="02020603050405020304" pitchFamily="18" charset="0"/>
                </a:rPr>
                <a:t>Dù ai nói               ả nói               iêng</a:t>
              </a:r>
            </a:p>
            <a:p>
              <a:pPr lvl="0" algn="just">
                <a:lnSpc>
                  <a:spcPct val="200000"/>
                </a:lnSpc>
              </a:pPr>
              <a:r>
                <a:rPr lang="vi-VN" sz="1800" dirty="0">
                  <a:latin typeface="UTM Avo" panose="02040603050506020204" pitchFamily="18" charset="0"/>
                  <a:ea typeface="Calibri" panose="020F0502020204030204" pitchFamily="34" charset="0"/>
                  <a:cs typeface="Times New Roman" panose="02020603050405020304" pitchFamily="18" charset="0"/>
                </a:rPr>
                <a:t>Lòng ta vẫn vững như kiềng ba chân.</a:t>
              </a:r>
            </a:p>
            <a:p>
              <a:pPr lvl="0" algn="just">
                <a:lnSpc>
                  <a:spcPct val="200000"/>
                </a:lnSpc>
              </a:pPr>
              <a:endParaRPr lang="en-VN" sz="1800" dirty="0"/>
            </a:p>
          </p:txBody>
        </p:sp>
        <p:sp>
          <p:nvSpPr>
            <p:cNvPr id="8" name="Rectangle 7">
              <a:extLst>
                <a:ext uri="{FF2B5EF4-FFF2-40B4-BE49-F238E27FC236}">
                  <a16:creationId xmlns:a16="http://schemas.microsoft.com/office/drawing/2014/main" id="{1FFB1E92-CFF9-E147-B911-E623B6E48522}"/>
                </a:ext>
              </a:extLst>
            </p:cNvPr>
            <p:cNvSpPr/>
            <p:nvPr/>
          </p:nvSpPr>
          <p:spPr>
            <a:xfrm>
              <a:off x="1517477" y="1774759"/>
              <a:ext cx="484844"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2" name="Rectangle 21">
              <a:extLst>
                <a:ext uri="{FF2B5EF4-FFF2-40B4-BE49-F238E27FC236}">
                  <a16:creationId xmlns:a16="http://schemas.microsoft.com/office/drawing/2014/main" id="{B8600C9E-429F-0547-A61E-1698C59A51EA}"/>
                </a:ext>
              </a:extLst>
            </p:cNvPr>
            <p:cNvSpPr/>
            <p:nvPr/>
          </p:nvSpPr>
          <p:spPr>
            <a:xfrm>
              <a:off x="2582414" y="1765052"/>
              <a:ext cx="603069" cy="36389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14" name="Rectangle 13">
            <a:extLst>
              <a:ext uri="{FF2B5EF4-FFF2-40B4-BE49-F238E27FC236}">
                <a16:creationId xmlns:a16="http://schemas.microsoft.com/office/drawing/2014/main" id="{0575EFEA-A3F3-C84B-B2F5-8FEE838EED2B}"/>
              </a:ext>
            </a:extLst>
          </p:cNvPr>
          <p:cNvSpPr/>
          <p:nvPr/>
        </p:nvSpPr>
        <p:spPr>
          <a:xfrm>
            <a:off x="2482327" y="1122748"/>
            <a:ext cx="579005" cy="461665"/>
          </a:xfrm>
          <a:prstGeom prst="rect">
            <a:avLst/>
          </a:prstGeom>
        </p:spPr>
        <p:txBody>
          <a:bodyPr wrap="square">
            <a:spAutoFit/>
          </a:bodyPr>
          <a:lstStyle/>
          <a:p>
            <a:r>
              <a:rPr lang="vi-VN" sz="2400" dirty="0">
                <a:solidFill>
                  <a:srgbClr val="FF0000"/>
                </a:solidFill>
                <a:latin typeface="UTM Avo" panose="02040603050506020204" pitchFamily="18" charset="0"/>
              </a:rPr>
              <a:t>ng</a:t>
            </a:r>
            <a:endParaRPr lang="en-VN" sz="2400" dirty="0">
              <a:latin typeface="UTM Avo" panose="02040603050506020204" pitchFamily="18" charset="0"/>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3547264" y="1120696"/>
            <a:ext cx="733430" cy="461665"/>
          </a:xfrm>
          <a:prstGeom prst="rect">
            <a:avLst/>
          </a:prstGeom>
        </p:spPr>
        <p:txBody>
          <a:bodyPr wrap="square">
            <a:spAutoFit/>
          </a:bodyPr>
          <a:lstStyle/>
          <a:p>
            <a:r>
              <a:rPr lang="en-VN" sz="2400" dirty="0">
                <a:solidFill>
                  <a:srgbClr val="FF0000"/>
                </a:solidFill>
                <a:latin typeface="UTM Avo" panose="02040603050506020204" pitchFamily="18" charset="0"/>
              </a:rPr>
              <a:t>ngh</a:t>
            </a:r>
          </a:p>
        </p:txBody>
      </p:sp>
      <p:sp>
        <p:nvSpPr>
          <p:cNvPr id="27" name="Rectangle 26">
            <a:extLst>
              <a:ext uri="{FF2B5EF4-FFF2-40B4-BE49-F238E27FC236}">
                <a16:creationId xmlns:a16="http://schemas.microsoft.com/office/drawing/2014/main" id="{D86B56D7-7B1E-5249-B11D-3B4FCDC05BC2}"/>
              </a:ext>
            </a:extLst>
          </p:cNvPr>
          <p:cNvSpPr/>
          <p:nvPr/>
        </p:nvSpPr>
        <p:spPr>
          <a:xfrm>
            <a:off x="3324953" y="3027084"/>
            <a:ext cx="579005" cy="461665"/>
          </a:xfrm>
          <a:prstGeom prst="rect">
            <a:avLst/>
          </a:prstGeom>
        </p:spPr>
        <p:txBody>
          <a:bodyPr wrap="none">
            <a:spAutoFit/>
          </a:bodyPr>
          <a:lstStyle/>
          <a:p>
            <a:r>
              <a:rPr lang="en-VN" sz="2400" dirty="0">
                <a:solidFill>
                  <a:srgbClr val="FF0000"/>
                </a:solidFill>
                <a:latin typeface="UTM Avo" panose="02040603050506020204" pitchFamily="18" charset="0"/>
              </a:rPr>
              <a:t>ng</a:t>
            </a:r>
          </a:p>
        </p:txBody>
      </p:sp>
      <p:sp>
        <p:nvSpPr>
          <p:cNvPr id="28" name="Rectangle 27">
            <a:extLst>
              <a:ext uri="{FF2B5EF4-FFF2-40B4-BE49-F238E27FC236}">
                <a16:creationId xmlns:a16="http://schemas.microsoft.com/office/drawing/2014/main" id="{EADFBBF2-6BC8-A54E-8852-91782B064ADB}"/>
              </a:ext>
            </a:extLst>
          </p:cNvPr>
          <p:cNvSpPr/>
          <p:nvPr/>
        </p:nvSpPr>
        <p:spPr>
          <a:xfrm>
            <a:off x="725401" y="3019372"/>
            <a:ext cx="528657" cy="461665"/>
          </a:xfrm>
          <a:prstGeom prst="rect">
            <a:avLst/>
          </a:prstGeom>
        </p:spPr>
        <p:txBody>
          <a:bodyPr wrap="square">
            <a:spAutoFit/>
          </a:bodyPr>
          <a:lstStyle/>
          <a:p>
            <a:r>
              <a:rPr lang="en-VN" sz="2400" dirty="0">
                <a:solidFill>
                  <a:srgbClr val="FF0000"/>
                </a:solidFill>
                <a:latin typeface="UTM Avo" panose="02040603050506020204" pitchFamily="18" charset="0"/>
              </a:rPr>
              <a:t>Ng</a:t>
            </a:r>
          </a:p>
        </p:txBody>
      </p:sp>
      <p:sp>
        <p:nvSpPr>
          <p:cNvPr id="30" name="Rectangle 29">
            <a:extLst>
              <a:ext uri="{FF2B5EF4-FFF2-40B4-BE49-F238E27FC236}">
                <a16:creationId xmlns:a16="http://schemas.microsoft.com/office/drawing/2014/main" id="{1BC7006F-B492-9340-8F98-571A9C9B0B9C}"/>
              </a:ext>
            </a:extLst>
          </p:cNvPr>
          <p:cNvSpPr/>
          <p:nvPr/>
        </p:nvSpPr>
        <p:spPr>
          <a:xfrm>
            <a:off x="2480077" y="3610159"/>
            <a:ext cx="579005" cy="461665"/>
          </a:xfrm>
          <a:prstGeom prst="rect">
            <a:avLst/>
          </a:prstGeom>
        </p:spPr>
        <p:txBody>
          <a:bodyPr wrap="none">
            <a:spAutoFit/>
          </a:bodyPr>
          <a:lstStyle/>
          <a:p>
            <a:r>
              <a:rPr lang="en-VN" sz="2400" dirty="0">
                <a:solidFill>
                  <a:srgbClr val="FF0000"/>
                </a:solidFill>
                <a:latin typeface="UTM Avo" panose="02040603050506020204" pitchFamily="18" charset="0"/>
              </a:rPr>
              <a:t>ng</a:t>
            </a:r>
          </a:p>
        </p:txBody>
      </p:sp>
      <p:sp>
        <p:nvSpPr>
          <p:cNvPr id="29" name="Rectangle 28">
            <a:extLst>
              <a:ext uri="{FF2B5EF4-FFF2-40B4-BE49-F238E27FC236}">
                <a16:creationId xmlns:a16="http://schemas.microsoft.com/office/drawing/2014/main" id="{C4EB83D5-EFDF-0F41-A6DD-D1F54FD83325}"/>
              </a:ext>
            </a:extLst>
          </p:cNvPr>
          <p:cNvSpPr/>
          <p:nvPr/>
        </p:nvSpPr>
        <p:spPr>
          <a:xfrm>
            <a:off x="3329341" y="3600452"/>
            <a:ext cx="691665" cy="461665"/>
          </a:xfrm>
          <a:prstGeom prst="rect">
            <a:avLst/>
          </a:prstGeom>
        </p:spPr>
        <p:txBody>
          <a:bodyPr wrap="square">
            <a:spAutoFit/>
          </a:bodyPr>
          <a:lstStyle/>
          <a:p>
            <a:r>
              <a:rPr lang="en-VN" sz="2400" dirty="0">
                <a:solidFill>
                  <a:srgbClr val="FF0000"/>
                </a:solidFill>
                <a:latin typeface="UTM Avo" panose="02040603050506020204" pitchFamily="18" charset="0"/>
              </a:rPr>
              <a:t>ngh</a:t>
            </a:r>
          </a:p>
        </p:txBody>
      </p:sp>
    </p:spTree>
    <p:extLst>
      <p:ext uri="{BB962C8B-B14F-4D97-AF65-F5344CB8AC3E}">
        <p14:creationId xmlns:p14="http://schemas.microsoft.com/office/powerpoint/2010/main" val="27176524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50000">
                                          <p:cBhvr additive="base">
                                            <p:cTn id="14" dur="15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5" dur="1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5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50000">
                                          <p:cBhvr additive="base">
                                            <p:cTn id="18" dur="1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9"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P spid="27" grpId="0"/>
          <p:bldP spid="28" grpId="0"/>
          <p:bldP spid="30"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0-#ppt_w/2"/>
                                              </p:val>
                                            </p:tav>
                                            <p:tav tm="100000">
                                              <p:val>
                                                <p:strVal val="#ppt_x"/>
                                              </p:val>
                                            </p:tav>
                                          </p:tavLst>
                                        </p:anim>
                                        <p:anim calcmode="lin" valueType="num">
                                          <p:cBhvr additive="base">
                                            <p:cTn id="15" dur="1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500" fill="hold"/>
                                            <p:tgtEl>
                                              <p:spTgt spid="4"/>
                                            </p:tgtEl>
                                            <p:attrNameLst>
                                              <p:attrName>ppt_x</p:attrName>
                                            </p:attrNameLst>
                                          </p:cBhvr>
                                          <p:tavLst>
                                            <p:tav tm="0">
                                              <p:val>
                                                <p:strVal val="1+#ppt_w/2"/>
                                              </p:val>
                                            </p:tav>
                                            <p:tav tm="100000">
                                              <p:val>
                                                <p:strVal val="#ppt_x"/>
                                              </p:val>
                                            </p:tav>
                                          </p:tavLst>
                                        </p:anim>
                                        <p:anim calcmode="lin" valueType="num">
                                          <p:cBhvr additive="base">
                                            <p:cTn id="19"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P spid="27" grpId="0"/>
          <p:bldP spid="28" grpId="0"/>
          <p:bldP spid="30" grpId="0"/>
          <p:bldP spid="2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C3E9333-7E44-B643-B007-74ACF73F7778}"/>
              </a:ext>
            </a:extLst>
          </p:cNvPr>
          <p:cNvGrpSpPr/>
          <p:nvPr/>
        </p:nvGrpSpPr>
        <p:grpSpPr>
          <a:xfrm>
            <a:off x="684737" y="3024759"/>
            <a:ext cx="3877985" cy="1660839"/>
            <a:chOff x="684737" y="3024759"/>
            <a:chExt cx="3877985" cy="1660839"/>
          </a:xfrm>
        </p:grpSpPr>
        <p:grpSp>
          <p:nvGrpSpPr>
            <p:cNvPr id="12" name="Group 11">
              <a:extLst>
                <a:ext uri="{FF2B5EF4-FFF2-40B4-BE49-F238E27FC236}">
                  <a16:creationId xmlns:a16="http://schemas.microsoft.com/office/drawing/2014/main" id="{471F2E04-AEE4-8743-8313-8598553E50A0}"/>
                </a:ext>
              </a:extLst>
            </p:cNvPr>
            <p:cNvGrpSpPr/>
            <p:nvPr/>
          </p:nvGrpSpPr>
          <p:grpSpPr>
            <a:xfrm>
              <a:off x="684737" y="3024759"/>
              <a:ext cx="3877985" cy="1660839"/>
              <a:chOff x="684737" y="3024759"/>
              <a:chExt cx="3877985" cy="1660839"/>
            </a:xfrm>
          </p:grpSpPr>
          <p:sp>
            <p:nvSpPr>
              <p:cNvPr id="32" name="TextBox 31">
                <a:extLst>
                  <a:ext uri="{FF2B5EF4-FFF2-40B4-BE49-F238E27FC236}">
                    <a16:creationId xmlns:a16="http://schemas.microsoft.com/office/drawing/2014/main" id="{3A69E6BE-A952-4047-B7B0-CBF19848D7D7}"/>
                  </a:ext>
                </a:extLst>
              </p:cNvPr>
              <p:cNvSpPr txBox="1"/>
              <p:nvPr/>
            </p:nvSpPr>
            <p:spPr>
              <a:xfrm>
                <a:off x="684737" y="3024759"/>
                <a:ext cx="3877985" cy="1660839"/>
              </a:xfrm>
              <a:prstGeom prst="rect">
                <a:avLst/>
              </a:prstGeom>
              <a:noFill/>
            </p:spPr>
            <p:txBody>
              <a:bodyPr wrap="none" rtlCol="0">
                <a:spAutoFit/>
              </a:bodyPr>
              <a:lstStyle/>
              <a:p>
                <a:pPr>
                  <a:lnSpc>
                    <a:spcPct val="200000"/>
                  </a:lnSpc>
                </a:pPr>
                <a:r>
                  <a:rPr lang="en-US" sz="1800" dirty="0">
                    <a:latin typeface="UTM Avo" panose="02040603050506020204" pitchFamily="18" charset="0"/>
                  </a:rPr>
                  <a:t> </a:t>
                </a:r>
                <a:r>
                  <a:rPr lang="en-US" sz="1800" dirty="0" err="1">
                    <a:latin typeface="UTM Avo" panose="02040603050506020204" pitchFamily="18" charset="0"/>
                  </a:rPr>
                  <a:t>ch</a:t>
                </a:r>
                <a:r>
                  <a:rPr lang="en-US" sz="1800" dirty="0">
                    <a:latin typeface="UTM Avo" panose="02040603050506020204" pitchFamily="18" charset="0"/>
                  </a:rPr>
                  <a:t>                </a:t>
                </a:r>
                <a:r>
                  <a:rPr lang="en-US" sz="1800" dirty="0" err="1">
                    <a:latin typeface="UTM Avo" panose="02040603050506020204" pitchFamily="18" charset="0"/>
                  </a:rPr>
                  <a:t>gió</a:t>
                </a:r>
                <a:r>
                  <a:rPr lang="en-US" sz="1800" dirty="0">
                    <a:latin typeface="UTM Avo" panose="02040603050506020204" pitchFamily="18" charset="0"/>
                  </a:rPr>
                  <a:t>		</a:t>
                </a:r>
              </a:p>
              <a:p>
                <a:pPr>
                  <a:lnSpc>
                    <a:spcPct val="200000"/>
                  </a:lnSpc>
                </a:pPr>
                <a:r>
                  <a:rPr lang="en-US" sz="1800" dirty="0">
                    <a:latin typeface="UTM Avo" panose="02040603050506020204" pitchFamily="18" charset="0"/>
                  </a:rPr>
                  <a:t> </a:t>
                </a:r>
                <a:r>
                  <a:rPr lang="en-US" sz="1800" dirty="0" err="1">
                    <a:latin typeface="UTM Avo" panose="02040603050506020204" pitchFamily="18" charset="0"/>
                  </a:rPr>
                  <a:t>ch</a:t>
                </a:r>
                <a:r>
                  <a:rPr lang="en-US" sz="1800" dirty="0">
                    <a:latin typeface="UTM Avo" panose="02040603050506020204" pitchFamily="18" charset="0"/>
                  </a:rPr>
                  <a:t>               </a:t>
                </a:r>
                <a:r>
                  <a:rPr lang="en-US" sz="1800" dirty="0" err="1">
                    <a:latin typeface="UTM Avo" panose="02040603050506020204" pitchFamily="18" charset="0"/>
                  </a:rPr>
                  <a:t>ch</a:t>
                </a:r>
                <a:r>
                  <a:rPr lang="en-US" sz="1800" dirty="0">
                    <a:latin typeface="UTM Avo" panose="02040603050506020204" pitchFamily="18" charset="0"/>
                  </a:rPr>
                  <a:t>			</a:t>
                </a:r>
              </a:p>
              <a:p>
                <a:pPr>
                  <a:lnSpc>
                    <a:spcPct val="200000"/>
                  </a:lnSpc>
                </a:pPr>
                <a:r>
                  <a:rPr lang="en-US" sz="1800" dirty="0">
                    <a:latin typeface="UTM Avo" panose="02040603050506020204" pitchFamily="18" charset="0"/>
                  </a:rPr>
                  <a:t> c               </a:t>
                </a:r>
                <a:r>
                  <a:rPr lang="en-US" sz="1800" dirty="0" err="1">
                    <a:latin typeface="UTM Avo" panose="02040603050506020204" pitchFamily="18" charset="0"/>
                  </a:rPr>
                  <a:t>chỉ</a:t>
                </a:r>
                <a:endParaRPr lang="en-US" sz="1800" dirty="0">
                  <a:latin typeface="UTM Avo" panose="02040603050506020204" pitchFamily="18" charset="0"/>
                </a:endParaRPr>
              </a:p>
            </p:txBody>
          </p:sp>
          <p:sp>
            <p:nvSpPr>
              <p:cNvPr id="33" name="Rectangle 32">
                <a:extLst>
                  <a:ext uri="{FF2B5EF4-FFF2-40B4-BE49-F238E27FC236}">
                    <a16:creationId xmlns:a16="http://schemas.microsoft.com/office/drawing/2014/main" id="{808C811B-6F13-9D46-A607-E2DCAB205B43}"/>
                  </a:ext>
                </a:extLst>
              </p:cNvPr>
              <p:cNvSpPr/>
              <p:nvPr/>
            </p:nvSpPr>
            <p:spPr>
              <a:xfrm>
                <a:off x="1189808" y="3163272"/>
                <a:ext cx="667689" cy="40703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35" name="Rectangle 34">
              <a:extLst>
                <a:ext uri="{FF2B5EF4-FFF2-40B4-BE49-F238E27FC236}">
                  <a16:creationId xmlns:a16="http://schemas.microsoft.com/office/drawing/2014/main" id="{357B2E5A-749A-3C40-9173-11557513DF2D}"/>
                </a:ext>
              </a:extLst>
            </p:cNvPr>
            <p:cNvSpPr/>
            <p:nvPr/>
          </p:nvSpPr>
          <p:spPr>
            <a:xfrm>
              <a:off x="1133551" y="3757967"/>
              <a:ext cx="60252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36" name="Rectangle 35">
              <a:extLst>
                <a:ext uri="{FF2B5EF4-FFF2-40B4-BE49-F238E27FC236}">
                  <a16:creationId xmlns:a16="http://schemas.microsoft.com/office/drawing/2014/main" id="{A76B8DEF-5FD5-BB40-849D-647243832727}"/>
                </a:ext>
              </a:extLst>
            </p:cNvPr>
            <p:cNvSpPr/>
            <p:nvPr/>
          </p:nvSpPr>
          <p:spPr>
            <a:xfrm>
              <a:off x="2093575" y="3757967"/>
              <a:ext cx="673372"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37" name="Rectangle 36">
              <a:extLst>
                <a:ext uri="{FF2B5EF4-FFF2-40B4-BE49-F238E27FC236}">
                  <a16:creationId xmlns:a16="http://schemas.microsoft.com/office/drawing/2014/main" id="{862C5580-1234-824C-86B0-3A7564F51021}"/>
                </a:ext>
              </a:extLst>
            </p:cNvPr>
            <p:cNvSpPr/>
            <p:nvPr/>
          </p:nvSpPr>
          <p:spPr>
            <a:xfrm>
              <a:off x="1017062" y="4291333"/>
              <a:ext cx="555469"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2" name="TextBox 1">
            <a:extLst>
              <a:ext uri="{FF2B5EF4-FFF2-40B4-BE49-F238E27FC236}">
                <a16:creationId xmlns:a16="http://schemas.microsoft.com/office/drawing/2014/main" id="{8B7F940E-EC3B-C04B-BF84-A079CC797EAB}"/>
              </a:ext>
            </a:extLst>
          </p:cNvPr>
          <p:cNvSpPr txBox="1"/>
          <p:nvPr/>
        </p:nvSpPr>
        <p:spPr>
          <a:xfrm>
            <a:off x="922978" y="32999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391885"/>
            <a:ext cx="353714" cy="353714"/>
          </a:xfrm>
          <a:prstGeom prst="rect">
            <a:avLst/>
          </a:prstGeom>
        </p:spPr>
      </p:pic>
      <p:sp>
        <p:nvSpPr>
          <p:cNvPr id="22" name="TextBox 21">
            <a:extLst>
              <a:ext uri="{FF2B5EF4-FFF2-40B4-BE49-F238E27FC236}">
                <a16:creationId xmlns:a16="http://schemas.microsoft.com/office/drawing/2014/main" id="{8DCAE5E1-6BC4-624B-AEDB-E2FA773A81B6}"/>
              </a:ext>
            </a:extLst>
          </p:cNvPr>
          <p:cNvSpPr txBox="1"/>
          <p:nvPr/>
        </p:nvSpPr>
        <p:spPr>
          <a:xfrm>
            <a:off x="588321" y="807486"/>
            <a:ext cx="6327981" cy="453009"/>
          </a:xfrm>
          <a:prstGeom prst="rect">
            <a:avLst/>
          </a:prstGeom>
          <a:noFill/>
        </p:spPr>
        <p:txBody>
          <a:bodyPr wrap="square" rtlCol="0">
            <a:spAutoFit/>
          </a:bodyPr>
          <a:lstStyle/>
          <a:p>
            <a:pPr lvl="0"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1800" b="1" dirty="0">
                <a:solidFill>
                  <a:srgbClr val="FF0000"/>
                </a:solidFill>
                <a:latin typeface="UTM Avo" panose="02040603050506020204" pitchFamily="18" charset="0"/>
              </a:rPr>
              <a:t>ch</a:t>
            </a:r>
            <a:r>
              <a:rPr lang="vi-VN" sz="1800" dirty="0">
                <a:latin typeface="UTM Avo" panose="02040603050506020204" pitchFamily="18" charset="0"/>
              </a:rPr>
              <a:t> hay </a:t>
            </a:r>
            <a:r>
              <a:rPr lang="vi-VN" sz="1800" b="1" dirty="0">
                <a:solidFill>
                  <a:srgbClr val="FF0000"/>
                </a:solidFill>
                <a:latin typeface="UTM Avo" panose="02040603050506020204" pitchFamily="18" charset="0"/>
              </a:rPr>
              <a:t>tr</a:t>
            </a:r>
            <a:r>
              <a:rPr lang="vi-VN" sz="1800" dirty="0">
                <a:latin typeface="UTM Avo" panose="02040603050506020204" pitchFamily="18" charset="0"/>
              </a:rPr>
              <a:t> thay cho ô vuông</a:t>
            </a:r>
          </a:p>
        </p:txBody>
      </p:sp>
      <p:sp>
        <p:nvSpPr>
          <p:cNvPr id="9" name="TextBox 8">
            <a:extLst>
              <a:ext uri="{FF2B5EF4-FFF2-40B4-BE49-F238E27FC236}">
                <a16:creationId xmlns:a16="http://schemas.microsoft.com/office/drawing/2014/main" id="{DA5991B2-32D7-2D4C-B927-082A670A87A4}"/>
              </a:ext>
            </a:extLst>
          </p:cNvPr>
          <p:cNvSpPr txBox="1"/>
          <p:nvPr/>
        </p:nvSpPr>
        <p:spPr>
          <a:xfrm>
            <a:off x="684737" y="2571750"/>
            <a:ext cx="6327981"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rPr>
              <a:t>Chọn </a:t>
            </a:r>
            <a:r>
              <a:rPr lang="vi-VN" sz="1800" b="1" dirty="0">
                <a:solidFill>
                  <a:srgbClr val="FF0000"/>
                </a:solidFill>
                <a:latin typeface="UTM Avo" panose="02040603050506020204" pitchFamily="18" charset="0"/>
              </a:rPr>
              <a:t>uôn</a:t>
            </a:r>
            <a:r>
              <a:rPr lang="vi-VN" sz="1800" dirty="0">
                <a:latin typeface="UTM Avo" panose="02040603050506020204" pitchFamily="18" charset="0"/>
              </a:rPr>
              <a:t> hay </a:t>
            </a:r>
            <a:r>
              <a:rPr lang="vi-VN" sz="1800" b="1" dirty="0">
                <a:solidFill>
                  <a:srgbClr val="FF0000"/>
                </a:solidFill>
                <a:latin typeface="UTM Avo" panose="02040603050506020204" pitchFamily="18" charset="0"/>
              </a:rPr>
              <a:t>uông</a:t>
            </a:r>
            <a:r>
              <a:rPr lang="vi-VN" sz="1800" dirty="0">
                <a:latin typeface="UTM Avo" panose="02040603050506020204" pitchFamily="18" charset="0"/>
              </a:rPr>
              <a:t> thay cho ô vuông</a:t>
            </a:r>
          </a:p>
        </p:txBody>
      </p:sp>
      <p:grpSp>
        <p:nvGrpSpPr>
          <p:cNvPr id="14" name="Group 13">
            <a:extLst>
              <a:ext uri="{FF2B5EF4-FFF2-40B4-BE49-F238E27FC236}">
                <a16:creationId xmlns:a16="http://schemas.microsoft.com/office/drawing/2014/main" id="{2F0B341E-0A88-BC45-ADB1-BA895D14E010}"/>
              </a:ext>
            </a:extLst>
          </p:cNvPr>
          <p:cNvGrpSpPr/>
          <p:nvPr/>
        </p:nvGrpSpPr>
        <p:grpSpPr>
          <a:xfrm>
            <a:off x="761409" y="1277593"/>
            <a:ext cx="6707594" cy="1144412"/>
            <a:chOff x="761409" y="1277593"/>
            <a:chExt cx="6707594" cy="1144412"/>
          </a:xfrm>
        </p:grpSpPr>
        <p:sp>
          <p:nvSpPr>
            <p:cNvPr id="7" name="TextBox 6">
              <a:extLst>
                <a:ext uri="{FF2B5EF4-FFF2-40B4-BE49-F238E27FC236}">
                  <a16:creationId xmlns:a16="http://schemas.microsoft.com/office/drawing/2014/main" id="{D771B787-49B6-6147-96C7-1BC638A3CD47}"/>
                </a:ext>
              </a:extLst>
            </p:cNvPr>
            <p:cNvSpPr txBox="1"/>
            <p:nvPr/>
          </p:nvSpPr>
          <p:spPr>
            <a:xfrm>
              <a:off x="821029" y="1277593"/>
              <a:ext cx="6647974" cy="1106841"/>
            </a:xfrm>
            <a:prstGeom prst="rect">
              <a:avLst/>
            </a:prstGeom>
            <a:noFill/>
          </p:spPr>
          <p:txBody>
            <a:bodyPr wrap="none" rtlCol="0">
              <a:spAutoFit/>
            </a:bodyPr>
            <a:lstStyle/>
            <a:p>
              <a:pPr>
                <a:lnSpc>
                  <a:spcPct val="200000"/>
                </a:lnSpc>
              </a:pPr>
              <a:r>
                <a:rPr lang="en-US" sz="1800" dirty="0">
                  <a:latin typeface="UTM Avo" panose="02040603050506020204" pitchFamily="18" charset="0"/>
                </a:rPr>
                <a:t>       </a:t>
              </a:r>
              <a:r>
                <a:rPr lang="en-US" sz="1800" dirty="0" err="1">
                  <a:latin typeface="UTM Avo" panose="02040603050506020204" pitchFamily="18" charset="0"/>
                </a:rPr>
                <a:t>ung</a:t>
              </a:r>
              <a:r>
                <a:rPr lang="en-US" sz="1800" dirty="0">
                  <a:latin typeface="UTM Avo" panose="02040603050506020204" pitchFamily="18" charset="0"/>
                </a:rPr>
                <a:t> </a:t>
              </a:r>
              <a:r>
                <a:rPr lang="en-US" sz="1800" dirty="0" err="1">
                  <a:latin typeface="UTM Avo" panose="02040603050506020204" pitchFamily="18" charset="0"/>
                </a:rPr>
                <a:t>thu</a:t>
              </a:r>
              <a:r>
                <a:rPr lang="en-US" sz="1800" dirty="0">
                  <a:latin typeface="UTM Avo" panose="02040603050506020204" pitchFamily="18" charset="0"/>
                </a:rPr>
                <a:t>		                  </a:t>
              </a:r>
              <a:r>
                <a:rPr lang="en-US" sz="1800" dirty="0" err="1">
                  <a:latin typeface="UTM Avo" panose="02040603050506020204" pitchFamily="18" charset="0"/>
                </a:rPr>
                <a:t>ung</a:t>
              </a:r>
              <a:r>
                <a:rPr lang="en-US" sz="1800" dirty="0">
                  <a:latin typeface="UTM Avo" panose="02040603050506020204" pitchFamily="18" charset="0"/>
                </a:rPr>
                <a:t> </a:t>
              </a:r>
              <a:r>
                <a:rPr lang="en-US" sz="1800" dirty="0" err="1">
                  <a:latin typeface="UTM Avo" panose="02040603050506020204" pitchFamily="18" charset="0"/>
                </a:rPr>
                <a:t>sức</a:t>
              </a:r>
              <a:r>
                <a:rPr lang="en-US" sz="1800" dirty="0">
                  <a:latin typeface="UTM Avo" panose="02040603050506020204" pitchFamily="18" charset="0"/>
                </a:rPr>
                <a:t>		</a:t>
              </a:r>
            </a:p>
            <a:p>
              <a:pPr>
                <a:lnSpc>
                  <a:spcPct val="200000"/>
                </a:lnSpc>
              </a:pPr>
              <a:r>
                <a:rPr lang="en-US" sz="1800" dirty="0">
                  <a:latin typeface="UTM Avo" panose="02040603050506020204" pitchFamily="18" charset="0"/>
                </a:rPr>
                <a:t>       </a:t>
              </a:r>
              <a:r>
                <a:rPr lang="en-US" sz="1800" dirty="0" err="1">
                  <a:latin typeface="UTM Avo" panose="02040603050506020204" pitchFamily="18" charset="0"/>
                </a:rPr>
                <a:t>ong</a:t>
              </a:r>
              <a:r>
                <a:rPr lang="en-US" sz="1800" dirty="0">
                  <a:latin typeface="UTM Avo" panose="02040603050506020204" pitchFamily="18" charset="0"/>
                </a:rPr>
                <a:t>           </a:t>
              </a:r>
              <a:r>
                <a:rPr lang="en-US" sz="1800" dirty="0" err="1">
                  <a:latin typeface="UTM Avo" panose="02040603050506020204" pitchFamily="18" charset="0"/>
                </a:rPr>
                <a:t>óng</a:t>
              </a:r>
              <a:r>
                <a:rPr lang="en-US" sz="1800" dirty="0">
                  <a:latin typeface="UTM Avo" panose="02040603050506020204" pitchFamily="18" charset="0"/>
                </a:rPr>
                <a:t>		    </a:t>
              </a:r>
              <a:r>
                <a:rPr lang="en-US" sz="1800" dirty="0" err="1">
                  <a:latin typeface="UTM Avo" panose="02040603050506020204" pitchFamily="18" charset="0"/>
                </a:rPr>
                <a:t>ong</a:t>
              </a:r>
              <a:r>
                <a:rPr lang="en-US" sz="1800" dirty="0">
                  <a:latin typeface="UTM Avo" panose="02040603050506020204" pitchFamily="18" charset="0"/>
                </a:rPr>
                <a:t> </a:t>
              </a:r>
              <a:r>
                <a:rPr lang="en-US" sz="1800" dirty="0" err="1">
                  <a:latin typeface="UTM Avo" panose="02040603050506020204" pitchFamily="18" charset="0"/>
                </a:rPr>
                <a:t>xanh</a:t>
              </a:r>
              <a:endParaRPr lang="en-VN" sz="1800" dirty="0">
                <a:latin typeface="UTM Avo" panose="02040603050506020204" pitchFamily="18" charset="0"/>
              </a:endParaRPr>
            </a:p>
          </p:txBody>
        </p:sp>
        <p:sp>
          <p:nvSpPr>
            <p:cNvPr id="17" name="Rectangle 16">
              <a:extLst>
                <a:ext uri="{FF2B5EF4-FFF2-40B4-BE49-F238E27FC236}">
                  <a16:creationId xmlns:a16="http://schemas.microsoft.com/office/drawing/2014/main" id="{5128A25C-AB44-C04A-877D-8D23C69F6E2A}"/>
                </a:ext>
              </a:extLst>
            </p:cNvPr>
            <p:cNvSpPr/>
            <p:nvPr/>
          </p:nvSpPr>
          <p:spPr>
            <a:xfrm>
              <a:off x="761409" y="1456703"/>
              <a:ext cx="438130"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18" name="Rectangle 17">
              <a:extLst>
                <a:ext uri="{FF2B5EF4-FFF2-40B4-BE49-F238E27FC236}">
                  <a16:creationId xmlns:a16="http://schemas.microsoft.com/office/drawing/2014/main" id="{02160E9F-D77E-274C-BD73-BB713598E4A1}"/>
                </a:ext>
              </a:extLst>
            </p:cNvPr>
            <p:cNvSpPr/>
            <p:nvPr/>
          </p:nvSpPr>
          <p:spPr>
            <a:xfrm>
              <a:off x="766155" y="2007085"/>
              <a:ext cx="423653"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19" name="Rectangle 18">
              <a:extLst>
                <a:ext uri="{FF2B5EF4-FFF2-40B4-BE49-F238E27FC236}">
                  <a16:creationId xmlns:a16="http://schemas.microsoft.com/office/drawing/2014/main" id="{9E63E0D8-0FB1-6F49-828C-48331046F634}"/>
                </a:ext>
              </a:extLst>
            </p:cNvPr>
            <p:cNvSpPr/>
            <p:nvPr/>
          </p:nvSpPr>
          <p:spPr>
            <a:xfrm>
              <a:off x="1681543" y="2019680"/>
              <a:ext cx="373531"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0" name="Rectangle 19">
              <a:extLst>
                <a:ext uri="{FF2B5EF4-FFF2-40B4-BE49-F238E27FC236}">
                  <a16:creationId xmlns:a16="http://schemas.microsoft.com/office/drawing/2014/main" id="{E9BFAEAB-97A6-3246-B06C-316704370FCA}"/>
                </a:ext>
              </a:extLst>
            </p:cNvPr>
            <p:cNvSpPr/>
            <p:nvPr/>
          </p:nvSpPr>
          <p:spPr>
            <a:xfrm>
              <a:off x="4157541" y="1438514"/>
              <a:ext cx="405182"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sp>
          <p:nvSpPr>
            <p:cNvPr id="23" name="Rectangle 22">
              <a:extLst>
                <a:ext uri="{FF2B5EF4-FFF2-40B4-BE49-F238E27FC236}">
                  <a16:creationId xmlns:a16="http://schemas.microsoft.com/office/drawing/2014/main" id="{738B6BD5-0A54-1C42-B337-25711FF80703}"/>
                </a:ext>
              </a:extLst>
            </p:cNvPr>
            <p:cNvSpPr/>
            <p:nvPr/>
          </p:nvSpPr>
          <p:spPr>
            <a:xfrm>
              <a:off x="3385253" y="2058111"/>
              <a:ext cx="463474" cy="363894"/>
            </a:xfrm>
            <a:prstGeom prst="rect">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endParaRPr lang="en-VN"/>
            </a:p>
          </p:txBody>
        </p:sp>
      </p:grpSp>
      <p:sp>
        <p:nvSpPr>
          <p:cNvPr id="4" name="Rectangle 3">
            <a:extLst>
              <a:ext uri="{FF2B5EF4-FFF2-40B4-BE49-F238E27FC236}">
                <a16:creationId xmlns:a16="http://schemas.microsoft.com/office/drawing/2014/main" id="{5A2D3542-ED56-DD4D-8F50-623E43BFBFE7}"/>
              </a:ext>
            </a:extLst>
          </p:cNvPr>
          <p:cNvSpPr/>
          <p:nvPr/>
        </p:nvSpPr>
        <p:spPr>
          <a:xfrm>
            <a:off x="811301" y="1430880"/>
            <a:ext cx="417422" cy="394852"/>
          </a:xfrm>
          <a:prstGeom prst="rect">
            <a:avLst/>
          </a:prstGeom>
        </p:spPr>
        <p:txBody>
          <a:bodyPr wrap="none">
            <a:spAutoFit/>
          </a:bodyPr>
          <a:lstStyle/>
          <a:p>
            <a:pPr marL="49213"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CD2CECA-BB08-5941-8E82-9FE09A341BAC}"/>
              </a:ext>
            </a:extLst>
          </p:cNvPr>
          <p:cNvSpPr/>
          <p:nvPr/>
        </p:nvSpPr>
        <p:spPr>
          <a:xfrm>
            <a:off x="4145425" y="1416914"/>
            <a:ext cx="563296"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71BE843F-668E-CC49-B8C9-9751E8CDEC21}"/>
              </a:ext>
            </a:extLst>
          </p:cNvPr>
          <p:cNvSpPr/>
          <p:nvPr/>
        </p:nvSpPr>
        <p:spPr>
          <a:xfrm>
            <a:off x="749794" y="1997699"/>
            <a:ext cx="563296"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2EF4208E-142E-0E46-B958-F8EE8288882A}"/>
              </a:ext>
            </a:extLst>
          </p:cNvPr>
          <p:cNvSpPr/>
          <p:nvPr/>
        </p:nvSpPr>
        <p:spPr>
          <a:xfrm>
            <a:off x="1572531" y="1990002"/>
            <a:ext cx="482543" cy="407035"/>
          </a:xfrm>
          <a:prstGeom prst="rect">
            <a:avLst/>
          </a:prstGeom>
        </p:spPr>
        <p:txBody>
          <a:bodyPr wrap="squar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ch</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31" name="Rectangle 30">
            <a:extLst>
              <a:ext uri="{FF2B5EF4-FFF2-40B4-BE49-F238E27FC236}">
                <a16:creationId xmlns:a16="http://schemas.microsoft.com/office/drawing/2014/main" id="{C6A90D3C-7B45-A644-8A71-7D0D24548607}"/>
              </a:ext>
            </a:extLst>
          </p:cNvPr>
          <p:cNvSpPr/>
          <p:nvPr/>
        </p:nvSpPr>
        <p:spPr>
          <a:xfrm>
            <a:off x="3385253" y="2007085"/>
            <a:ext cx="417422" cy="394852"/>
          </a:xfrm>
          <a:prstGeom prst="rect">
            <a:avLst/>
          </a:prstGeom>
        </p:spPr>
        <p:txBody>
          <a:bodyPr wrap="none">
            <a:spAutoFit/>
          </a:bodyPr>
          <a:lstStyle/>
          <a:p>
            <a:pPr marL="49213" lvl="0">
              <a:lnSpc>
                <a:spcPct val="107000"/>
              </a:lnSpc>
              <a:spcAft>
                <a:spcPts val="800"/>
              </a:spcAft>
            </a:pPr>
            <a:r>
              <a:rPr lang="en-US" sz="2000" b="1" dirty="0">
                <a:solidFill>
                  <a:srgbClr val="FF0000"/>
                </a:solidFill>
                <a:latin typeface="UTM Avo" panose="02040603050506020204" pitchFamily="18" charset="0"/>
                <a:ea typeface="Calibri" panose="020F0502020204030204" pitchFamily="34" charset="0"/>
              </a:rPr>
              <a:t>tr</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40" name="Rectangle 39">
            <a:extLst>
              <a:ext uri="{FF2B5EF4-FFF2-40B4-BE49-F238E27FC236}">
                <a16:creationId xmlns:a16="http://schemas.microsoft.com/office/drawing/2014/main" id="{7EA25D37-FAE0-884B-9BF4-A03AD57D5331}"/>
              </a:ext>
            </a:extLst>
          </p:cNvPr>
          <p:cNvSpPr/>
          <p:nvPr/>
        </p:nvSpPr>
        <p:spPr>
          <a:xfrm>
            <a:off x="2009193" y="3752216"/>
            <a:ext cx="728405"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uồn</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42" name="Rectangle 41">
            <a:extLst>
              <a:ext uri="{FF2B5EF4-FFF2-40B4-BE49-F238E27FC236}">
                <a16:creationId xmlns:a16="http://schemas.microsoft.com/office/drawing/2014/main" id="{C8C84888-7C7B-E643-A989-2E1BAF615D96}"/>
              </a:ext>
            </a:extLst>
          </p:cNvPr>
          <p:cNvSpPr/>
          <p:nvPr/>
        </p:nvSpPr>
        <p:spPr>
          <a:xfrm>
            <a:off x="1129092" y="3752216"/>
            <a:ext cx="728405"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uồn</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A8A498BC-3C01-B64A-BA19-49EB549B3F51}"/>
              </a:ext>
            </a:extLst>
          </p:cNvPr>
          <p:cNvSpPr/>
          <p:nvPr/>
        </p:nvSpPr>
        <p:spPr>
          <a:xfrm>
            <a:off x="977689" y="4290746"/>
            <a:ext cx="728405" cy="394852"/>
          </a:xfrm>
          <a:prstGeom prst="rect">
            <a:avLst/>
          </a:prstGeom>
        </p:spPr>
        <p:txBody>
          <a:bodyPr wrap="non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uộn</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BC92C402-3557-724E-8E10-6372ED8C5FC2}"/>
              </a:ext>
            </a:extLst>
          </p:cNvPr>
          <p:cNvSpPr/>
          <p:nvPr/>
        </p:nvSpPr>
        <p:spPr>
          <a:xfrm>
            <a:off x="1108409" y="3193643"/>
            <a:ext cx="765447" cy="407035"/>
          </a:xfrm>
          <a:prstGeom prst="rect">
            <a:avLst/>
          </a:prstGeom>
        </p:spPr>
        <p:txBody>
          <a:bodyPr wrap="square">
            <a:spAutoFit/>
          </a:bodyPr>
          <a:lstStyle/>
          <a:p>
            <a:pPr marL="49213" lvl="0">
              <a:lnSpc>
                <a:spcPct val="107000"/>
              </a:lnSpc>
              <a:spcAft>
                <a:spcPts val="800"/>
              </a:spcAft>
            </a:pPr>
            <a:r>
              <a:rPr lang="en-US" sz="2000" b="1" dirty="0" err="1">
                <a:solidFill>
                  <a:srgbClr val="FF0000"/>
                </a:solidFill>
                <a:latin typeface="UTM Avo" panose="02040603050506020204" pitchFamily="18" charset="0"/>
                <a:ea typeface="Calibri" panose="020F0502020204030204" pitchFamily="34" charset="0"/>
              </a:rPr>
              <a:t>uông</a:t>
            </a:r>
            <a:endParaRPr lang="en-VN" sz="2000" b="1" dirty="0">
              <a:solidFill>
                <a:srgbClr val="FF0000"/>
              </a:solidFill>
              <a:latin typeface="UTM Avo" panose="020406030505060202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7F1F1129-45B7-E34A-8D26-81B88A888BD1}"/>
              </a:ext>
            </a:extLst>
          </p:cNvPr>
          <p:cNvGrpSpPr/>
          <p:nvPr/>
        </p:nvGrpSpPr>
        <p:grpSpPr>
          <a:xfrm>
            <a:off x="4343374" y="2855287"/>
            <a:ext cx="2027448" cy="1360520"/>
            <a:chOff x="4054378" y="2876440"/>
            <a:chExt cx="2027448" cy="1360520"/>
          </a:xfrm>
        </p:grpSpPr>
        <p:pic>
          <p:nvPicPr>
            <p:cNvPr id="2050" name="Picture 2" descr="Hình ảnh Vẽ Tay Cá Nhỏ Bằng Chuông Gió Minh Họa Chuông Gió đẹp Cá, Tay,  Sống, Phim miễn phí tải tập tin PNG PSDComment và Vector">
              <a:extLst>
                <a:ext uri="{FF2B5EF4-FFF2-40B4-BE49-F238E27FC236}">
                  <a16:creationId xmlns:a16="http://schemas.microsoft.com/office/drawing/2014/main" id="{377E0FEA-38DD-A744-A6AB-7874BD6B4D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71" b="96488" l="10000" r="90000">
                          <a14:foregroundMark x1="47833" y1="7358" x2="47833" y2="1171"/>
                          <a14:foregroundMark x1="47667" y1="7943" x2="47667" y2="31355"/>
                          <a14:foregroundMark x1="47500" y1="72074" x2="50750" y2="95318"/>
                          <a14:foregroundMark x1="50750" y1="95318" x2="51833" y2="96488"/>
                        </a14:backgroundRemoval>
                      </a14:imgEffect>
                    </a14:imgLayer>
                  </a14:imgProps>
                </a:ext>
                <a:ext uri="{28A0092B-C50C-407E-A947-70E740481C1C}">
                  <a14:useLocalDpi xmlns:a14="http://schemas.microsoft.com/office/drawing/2010/main" val="0"/>
                </a:ext>
              </a:extLst>
            </a:blip>
            <a:srcRect/>
            <a:stretch>
              <a:fillRect/>
            </a:stretch>
          </p:blipFill>
          <p:spPr bwMode="auto">
            <a:xfrm>
              <a:off x="4750020" y="2909661"/>
              <a:ext cx="1331806" cy="1327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Phim Hoạt Hình Chuông Gió Chuông Gió Vẽ Tay Chuông Gió Phong Cách  Nhật Bản Chuông Gió Chúc Phúc, Chuông, Lục Lạc, Phim Hoạt Hình Chuông Gió  miễn phí tải">
              <a:extLst>
                <a:ext uri="{FF2B5EF4-FFF2-40B4-BE49-F238E27FC236}">
                  <a16:creationId xmlns:a16="http://schemas.microsoft.com/office/drawing/2014/main" id="{EED8D1D8-F6E9-784A-84B8-A650FBFBAD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0" b="90750" l="10000" r="90000">
                          <a14:foregroundMark x1="51583" y1="8667" x2="51583" y2="8667"/>
                          <a14:foregroundMark x1="58417" y1="5083" x2="58417" y2="5083"/>
                          <a14:foregroundMark x1="62917" y1="14167" x2="62917" y2="14167"/>
                          <a14:foregroundMark x1="53500" y1="90750" x2="53500" y2="90250"/>
                        </a14:backgroundRemoval>
                      </a14:imgEffect>
                    </a14:imgLayer>
                  </a14:imgProps>
                </a:ext>
                <a:ext uri="{28A0092B-C50C-407E-A947-70E740481C1C}">
                  <a14:useLocalDpi xmlns:a14="http://schemas.microsoft.com/office/drawing/2010/main" val="0"/>
                </a:ext>
              </a:extLst>
            </a:blip>
            <a:srcRect/>
            <a:stretch>
              <a:fillRect/>
            </a:stretch>
          </p:blipFill>
          <p:spPr bwMode="auto">
            <a:xfrm>
              <a:off x="4054378" y="2876440"/>
              <a:ext cx="1245422" cy="1245422"/>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descr="Hình ảnh Chuồn Chuồn đẹp Thân Màu Vàng Cánh Xanh Cánh, Chuồn Chuồn, Chuồn  Chuồn đẹp, Cơ Thể Màu Vàng miễn phí tải tập tin PNG PSDComment và Vector">
            <a:extLst>
              <a:ext uri="{FF2B5EF4-FFF2-40B4-BE49-F238E27FC236}">
                <a16:creationId xmlns:a16="http://schemas.microsoft.com/office/drawing/2014/main" id="{404371F3-F883-4243-B07A-2A6E8113111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58" b="89958" l="6500" r="98333">
                        <a14:foregroundMark x1="6583" y1="55612" x2="6583" y2="55612"/>
                        <a14:foregroundMark x1="98333" y1="73924" x2="98333" y2="73924"/>
                        <a14:foregroundMark x1="69500" y1="33249" x2="69500" y2="33249"/>
                        <a14:foregroundMark x1="78083" y1="43882" x2="78083" y2="43882"/>
                      </a14:backgroundRemoval>
                    </a14:imgEffect>
                  </a14:imgLayer>
                </a14:imgProps>
              </a:ext>
              <a:ext uri="{28A0092B-C50C-407E-A947-70E740481C1C}">
                <a14:useLocalDpi xmlns:a14="http://schemas.microsoft.com/office/drawing/2010/main" val="0"/>
              </a:ext>
            </a:extLst>
          </a:blip>
          <a:srcRect/>
          <a:stretch>
            <a:fillRect/>
          </a:stretch>
        </p:blipFill>
        <p:spPr bwMode="auto">
          <a:xfrm rot="1138663" flipH="1">
            <a:off x="3543332" y="3006100"/>
            <a:ext cx="1293760" cy="12775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ressmaking Pins Stock Illustrations – 616 Dressmaking Pins Stock  Illustrations, Vectors &amp;amp; Clipart - Dreamstime">
            <a:extLst>
              <a:ext uri="{FF2B5EF4-FFF2-40B4-BE49-F238E27FC236}">
                <a16:creationId xmlns:a16="http://schemas.microsoft.com/office/drawing/2014/main" id="{FB39F49C-AB5C-F04B-8496-53D5D00A29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45" b="89983" l="2000" r="90000">
                        <a14:foregroundMark x1="1250" y1="47150" x2="7125" y2="54577"/>
                        <a14:foregroundMark x1="7125" y1="54577" x2="7250" y2="66149"/>
                        <a14:foregroundMark x1="7250" y1="65976" x2="2000" y2="66149"/>
                        <a14:backgroundMark x1="68125" y1="31952" x2="68625" y2="55095"/>
                        <a14:backgroundMark x1="68625" y1="55095" x2="70375" y2="60449"/>
                        <a14:backgroundMark x1="70375" y1="60967" x2="70375" y2="60967"/>
                        <a14:backgroundMark x1="70375" y1="61313" x2="70375" y2="65285"/>
                        <a14:backgroundMark x1="70125" y1="68566" x2="78250" y2="65285"/>
                      </a14:backgroundRemoval>
                    </a14:imgEffect>
                  </a14:imgLayer>
                </a14:imgProps>
              </a:ext>
              <a:ext uri="{28A0092B-C50C-407E-A947-70E740481C1C}">
                <a14:useLocalDpi xmlns:a14="http://schemas.microsoft.com/office/drawing/2010/main" val="0"/>
              </a:ext>
            </a:extLst>
          </a:blip>
          <a:srcRect/>
          <a:stretch>
            <a:fillRect/>
          </a:stretch>
        </p:blipFill>
        <p:spPr bwMode="auto">
          <a:xfrm>
            <a:off x="2660312" y="3865907"/>
            <a:ext cx="1640734" cy="118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31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wipe(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checkerboard(across)">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054"/>
                                        </p:tgtEl>
                                        <p:attrNameLst>
                                          <p:attrName>style.visibility</p:attrName>
                                        </p:attrNameLst>
                                      </p:cBhvr>
                                      <p:to>
                                        <p:strVal val="visible"/>
                                      </p:to>
                                    </p:set>
                                    <p:animEffect transition="in" filter="fade">
                                      <p:cBhvr>
                                        <p:cTn id="69" dur="1000"/>
                                        <p:tgtEl>
                                          <p:spTgt spid="2054"/>
                                        </p:tgtEl>
                                      </p:cBhvr>
                                    </p:animEffect>
                                    <p:anim calcmode="lin" valueType="num">
                                      <p:cBhvr>
                                        <p:cTn id="70" dur="1000" fill="hold"/>
                                        <p:tgtEl>
                                          <p:spTgt spid="2054"/>
                                        </p:tgtEl>
                                        <p:attrNameLst>
                                          <p:attrName>ppt_x</p:attrName>
                                        </p:attrNameLst>
                                      </p:cBhvr>
                                      <p:tavLst>
                                        <p:tav tm="0">
                                          <p:val>
                                            <p:strVal val="#ppt_x"/>
                                          </p:val>
                                        </p:tav>
                                        <p:tav tm="100000">
                                          <p:val>
                                            <p:strVal val="#ppt_x"/>
                                          </p:val>
                                        </p:tav>
                                      </p:tavLst>
                                    </p:anim>
                                    <p:anim calcmode="lin" valueType="num">
                                      <p:cBhvr>
                                        <p:cTn id="71"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2058"/>
                                        </p:tgtEl>
                                        <p:attrNameLst>
                                          <p:attrName>style.visibility</p:attrName>
                                        </p:attrNameLst>
                                      </p:cBhvr>
                                      <p:to>
                                        <p:strVal val="visible"/>
                                      </p:to>
                                    </p:set>
                                    <p:animEffect transition="in" filter="fade">
                                      <p:cBhvr>
                                        <p:cTn id="80" dur="1000"/>
                                        <p:tgtEl>
                                          <p:spTgt spid="2058"/>
                                        </p:tgtEl>
                                      </p:cBhvr>
                                    </p:animEffect>
                                    <p:anim calcmode="lin" valueType="num">
                                      <p:cBhvr>
                                        <p:cTn id="81" dur="1000" fill="hold"/>
                                        <p:tgtEl>
                                          <p:spTgt spid="2058"/>
                                        </p:tgtEl>
                                        <p:attrNameLst>
                                          <p:attrName>ppt_x</p:attrName>
                                        </p:attrNameLst>
                                      </p:cBhvr>
                                      <p:tavLst>
                                        <p:tav tm="0">
                                          <p:val>
                                            <p:strVal val="#ppt_x"/>
                                          </p:val>
                                        </p:tav>
                                        <p:tav tm="100000">
                                          <p:val>
                                            <p:strVal val="#ppt_x"/>
                                          </p:val>
                                        </p:tav>
                                      </p:tavLst>
                                    </p:anim>
                                    <p:anim calcmode="lin" valueType="num">
                                      <p:cBhvr>
                                        <p:cTn id="82" dur="900" decel="100000" fill="hold"/>
                                        <p:tgtEl>
                                          <p:spTgt spid="2058"/>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20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build="p"/>
      <p:bldP spid="9" grpId="0"/>
      <p:bldP spid="4" grpId="0"/>
      <p:bldP spid="25" grpId="0"/>
      <p:bldP spid="26" grpId="0"/>
      <p:bldP spid="27" grpId="0"/>
      <p:bldP spid="31" grpId="0"/>
      <p:bldP spid="40" grpId="0"/>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2519</TotalTime>
  <Words>845</Words>
  <Application>Microsoft Office PowerPoint</Application>
  <PresentationFormat>Custom</PresentationFormat>
  <Paragraphs>170</Paragraphs>
  <Slides>20</Slides>
  <Notes>7</Notes>
  <HiddenSlides>0</HiddenSlides>
  <MMClips>6</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9" baseType="lpstr">
      <vt:lpstr>Impact</vt:lpstr>
      <vt:lpstr>VNI-Times</vt:lpstr>
      <vt:lpstr>.VnTimeH</vt:lpstr>
      <vt:lpstr>Times New Roman</vt:lpstr>
      <vt:lpstr>.VnBahamasBH</vt:lpstr>
      <vt:lpstr>.VnHelvetInsH</vt:lpstr>
      <vt:lpstr>Montserrat</vt:lpstr>
      <vt:lpstr>Arial</vt:lpstr>
      <vt:lpstr>.VnTime</vt:lpstr>
      <vt:lpstr>UTM Avo</vt:lpstr>
      <vt:lpstr>HP001 4 hàng</vt:lpstr>
      <vt:lpstr>UTM Cookies</vt:lpstr>
      <vt:lpstr>Kalam</vt:lpstr>
      <vt:lpstr>Calibri</vt:lpstr>
      <vt:lpstr>Doodle Sketchbook by Slidesgo</vt:lpstr>
      <vt:lpstr>1_Doodle Sketchbook by Slidesgo</vt:lpstr>
      <vt:lpstr>2_Doodle Sketchbook by Slidesgo</vt:lpstr>
      <vt:lpstr>3_Doodle Sketchbook by Slidesgo</vt:lpstr>
      <vt:lpstr>CorelDRAW.Graphic.11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Trang Thu</cp:lastModifiedBy>
  <cp:revision>201</cp:revision>
  <dcterms:modified xsi:type="dcterms:W3CDTF">2021-11-24T03:03:29Z</dcterms:modified>
</cp:coreProperties>
</file>