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20" r:id="rId2"/>
    <p:sldMasterId id="2147483726" r:id="rId3"/>
  </p:sldMasterIdLst>
  <p:notesMasterIdLst>
    <p:notesMasterId r:id="rId30"/>
  </p:notesMasterIdLst>
  <p:sldIdLst>
    <p:sldId id="322" r:id="rId4"/>
    <p:sldId id="356" r:id="rId5"/>
    <p:sldId id="331" r:id="rId6"/>
    <p:sldId id="293" r:id="rId7"/>
    <p:sldId id="358" r:id="rId8"/>
    <p:sldId id="282" r:id="rId9"/>
    <p:sldId id="336" r:id="rId10"/>
    <p:sldId id="359" r:id="rId11"/>
    <p:sldId id="333" r:id="rId12"/>
    <p:sldId id="334" r:id="rId13"/>
    <p:sldId id="360" r:id="rId14"/>
    <p:sldId id="335" r:id="rId15"/>
    <p:sldId id="357" r:id="rId16"/>
    <p:sldId id="341" r:id="rId17"/>
    <p:sldId id="352" r:id="rId18"/>
    <p:sldId id="342" r:id="rId19"/>
    <p:sldId id="353" r:id="rId20"/>
    <p:sldId id="354" r:id="rId21"/>
    <p:sldId id="355" r:id="rId22"/>
    <p:sldId id="365" r:id="rId23"/>
    <p:sldId id="361" r:id="rId24"/>
    <p:sldId id="362" r:id="rId25"/>
    <p:sldId id="363" r:id="rId26"/>
    <p:sldId id="364" r:id="rId27"/>
    <p:sldId id="328" r:id="rId28"/>
    <p:sldId id="298" r:id="rId29"/>
  </p:sldIdLst>
  <p:sldSz cx="6858000" cy="5143500"/>
  <p:notesSz cx="6858000" cy="9144000"/>
  <p:embeddedFontLst>
    <p:embeddedFont>
      <p:font typeface="等线" panose="02010600030101010101" pitchFamily="2" charset="-122"/>
      <p:regular r:id="rId31"/>
    </p:embeddedFont>
    <p:embeddedFont>
      <p:font typeface="等线 Light" panose="02010600030101010101" pitchFamily="2" charset="-122"/>
      <p:regular r:id="rId32"/>
    </p:embeddedFont>
    <p:embeddedFont>
      <p:font typeface="Calibri" panose="020F0502020204030204" pitchFamily="34" charset="0"/>
      <p:regular r:id="rId33"/>
      <p:bold r:id="rId34"/>
      <p:italic r:id="rId35"/>
      <p:boldItalic r:id="rId36"/>
    </p:embeddedFont>
    <p:embeddedFont>
      <p:font typeface="HP001 4 hàng" panose="020B0603050302020204" pitchFamily="34" charset="0"/>
      <p:regular r:id="rId37"/>
      <p:bold r:id="rId38"/>
    </p:embeddedFont>
    <p:embeddedFont>
      <p:font typeface="Kalam" panose="020B0604020202020204" charset="0"/>
      <p:regular r:id="rId39"/>
      <p:bold r:id="rId40"/>
    </p:embeddedFont>
    <p:embeddedFont>
      <p:font typeface="Montserrat" panose="000005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9137662-69F6-420C-8B66-7080C1F27B53}">
          <p14:sldIdLst>
            <p14:sldId id="322"/>
            <p14:sldId id="356"/>
            <p14:sldId id="331"/>
            <p14:sldId id="293"/>
            <p14:sldId id="358"/>
            <p14:sldId id="282"/>
            <p14:sldId id="336"/>
            <p14:sldId id="359"/>
            <p14:sldId id="333"/>
            <p14:sldId id="334"/>
            <p14:sldId id="360"/>
            <p14:sldId id="335"/>
            <p14:sldId id="357"/>
            <p14:sldId id="341"/>
            <p14:sldId id="352"/>
            <p14:sldId id="342"/>
            <p14:sldId id="353"/>
            <p14:sldId id="354"/>
            <p14:sldId id="355"/>
            <p14:sldId id="365"/>
            <p14:sldId id="361"/>
            <p14:sldId id="362"/>
            <p14:sldId id="363"/>
            <p14:sldId id="364"/>
          </p14:sldIdLst>
        </p14:section>
        <p14:section name="Untitled Section" id="{44BA5062-2D3F-4E45-A5FD-7FD730186C27}">
          <p14:sldIdLst>
            <p14:sldId id="328"/>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E6F7F9"/>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6" autoAdjust="0"/>
    <p:restoredTop sz="95846"/>
  </p:normalViewPr>
  <p:slideViewPr>
    <p:cSldViewPr snapToGrid="0">
      <p:cViewPr varScale="1">
        <p:scale>
          <a:sx n="91" d="100"/>
          <a:sy n="91" d="100"/>
        </p:scale>
        <p:origin x="1260" y="72"/>
      </p:cViewPr>
      <p:guideLst/>
    </p:cSldViewPr>
  </p:slideViewPr>
  <p:notesTextViewPr>
    <p:cViewPr>
      <p:scale>
        <a:sx n="1" d="1"/>
        <a:sy n="1" d="1"/>
      </p:scale>
      <p:origin x="0" y="0"/>
    </p:cViewPr>
  </p:notesTextViewPr>
  <p:sorterViewPr>
    <p:cViewPr varScale="1">
      <p:scale>
        <a:sx n="100" d="100"/>
        <a:sy n="100" d="100"/>
      </p:scale>
      <p:origin x="0" y="-16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3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485706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291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1779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9" y="-644054"/>
            <a:ext cx="4762385" cy="6556335"/>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2949745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857250" y="841772"/>
            <a:ext cx="51435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7645176"/>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9916373"/>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467916" y="1282305"/>
            <a:ext cx="5915025"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467916" y="3442099"/>
            <a:ext cx="5915025"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5567182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05777966"/>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3879800"/>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9235106"/>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5611868"/>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6516976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2915543" y="740570"/>
            <a:ext cx="3471863"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6800679"/>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81856277"/>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3866182"/>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9" y="-644054"/>
            <a:ext cx="4762385" cy="6556335"/>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373673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222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79989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66283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568124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 id="2147483724" r:id="rId5"/>
    <p:sldLayoutId id="2147483739" r:id="rId6"/>
    <p:sldLayoutId id="214748374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681127649"/>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BAB08-D03A-4FEF-8092-001CB785BBAB}" type="datetimeFigureOut">
              <a:rPr lang="zh-CN" altLang="en-US" smtClean="0"/>
              <a:t>2022/2/15</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887357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1000">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0.jpe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8.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6DA8-2FB3-3345-8961-C821C42C0327}"/>
              </a:ext>
            </a:extLst>
          </p:cNvPr>
          <p:cNvSpPr txBox="1"/>
          <p:nvPr/>
        </p:nvSpPr>
        <p:spPr>
          <a:xfrm>
            <a:off x="-103484" y="1939072"/>
            <a:ext cx="249984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471907"/>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Viết</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ứng</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dụng</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9" name="TextBox 8">
            <a:extLst>
              <a:ext uri="{FF2B5EF4-FFF2-40B4-BE49-F238E27FC236}">
                <a16:creationId xmlns:a16="http://schemas.microsoft.com/office/drawing/2014/main" id="{D4587754-D4A9-4DEA-8550-9E9C0057C99F}"/>
              </a:ext>
            </a:extLst>
          </p:cNvPr>
          <p:cNvSpPr txBox="1"/>
          <p:nvPr/>
        </p:nvSpPr>
        <p:spPr>
          <a:xfrm>
            <a:off x="595299" y="2436326"/>
            <a:ext cx="6119826" cy="1861087"/>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Chữ</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cái</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nào</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được</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viết</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hoa</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b.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Khoảng</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cách</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giữa</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chữ</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tiếng</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như</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thế</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nào</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c.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Những</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chữ</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cái</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nào</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cao</a:t>
            </a:r>
            <a:r>
              <a:rPr kumimoji="0" lang="en-US"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2.5 li ?</a:t>
            </a: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TextBox 15">
            <a:extLst>
              <a:ext uri="{FF2B5EF4-FFF2-40B4-BE49-F238E27FC236}">
                <a16:creationId xmlns:a16="http://schemas.microsoft.com/office/drawing/2014/main" id="{0B71237B-24BD-45CF-B1F2-CDFE52ABE103}"/>
              </a:ext>
            </a:extLst>
          </p:cNvPr>
          <p:cNvSpPr txBox="1"/>
          <p:nvPr/>
        </p:nvSpPr>
        <p:spPr>
          <a:xfrm>
            <a:off x="595299" y="3421289"/>
            <a:ext cx="6119826" cy="394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Wingdings" panose="05000000000000000000" pitchFamily="2" charset="2"/>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Khoảng</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cách</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giữa</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các</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chữ</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ghi</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tiếng</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là</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1 con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chữ</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o.</a:t>
            </a:r>
            <a:endParaRPr kumimoji="0" lang="vi-VN"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endParaRPr>
          </a:p>
        </p:txBody>
      </p:sp>
      <p:sp>
        <p:nvSpPr>
          <p:cNvPr id="17" name="TextBox 16">
            <a:extLst>
              <a:ext uri="{FF2B5EF4-FFF2-40B4-BE49-F238E27FC236}">
                <a16:creationId xmlns:a16="http://schemas.microsoft.com/office/drawing/2014/main" id="{AE0F53E9-BA5E-4E44-B532-DD3DDA38C9ED}"/>
              </a:ext>
            </a:extLst>
          </p:cNvPr>
          <p:cNvSpPr txBox="1"/>
          <p:nvPr/>
        </p:nvSpPr>
        <p:spPr>
          <a:xfrm>
            <a:off x="3655212" y="2545165"/>
            <a:ext cx="1236828" cy="394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Wingdings" panose="05000000000000000000" pitchFamily="2" charset="2"/>
              </a:rPr>
              <a:t></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Wingdings" panose="05000000000000000000" pitchFamily="2" charset="2"/>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Wingdings" panose="05000000000000000000" pitchFamily="2" charset="2"/>
              </a:rPr>
              <a:t>Chữ</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Wingdings" panose="05000000000000000000" pitchFamily="2" charset="2"/>
              </a:rPr>
              <a:t> T</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a:t>
            </a:r>
            <a:endParaRPr kumimoji="0" lang="vi-VN"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endParaRPr>
          </a:p>
        </p:txBody>
      </p:sp>
      <p:sp>
        <p:nvSpPr>
          <p:cNvPr id="18" name="TextBox 17">
            <a:extLst>
              <a:ext uri="{FF2B5EF4-FFF2-40B4-BE49-F238E27FC236}">
                <a16:creationId xmlns:a16="http://schemas.microsoft.com/office/drawing/2014/main" id="{809EF5CD-14DC-41E3-A034-489A32944ED7}"/>
              </a:ext>
            </a:extLst>
          </p:cNvPr>
          <p:cNvSpPr txBox="1"/>
          <p:nvPr/>
        </p:nvSpPr>
        <p:spPr>
          <a:xfrm>
            <a:off x="595299" y="4276870"/>
            <a:ext cx="6119826" cy="394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Wingdings" panose="05000000000000000000" pitchFamily="2" charset="2"/>
              </a:rPr>
              <a:t> </a:t>
            </a:r>
            <a:r>
              <a:rPr kumimoji="0" lang="en-US" sz="1500" b="0" i="0" u="none" strike="noStrike" kern="0" cap="none" spc="0" normalizeH="0" baseline="0" noProof="0" dirty="0" err="1">
                <a:ln>
                  <a:noFill/>
                </a:ln>
                <a:solidFill>
                  <a:srgbClr val="FC7D77">
                    <a:lumMod val="75000"/>
                  </a:srgbClr>
                </a:solidFill>
                <a:effectLst/>
                <a:uLnTx/>
                <a:uFillTx/>
                <a:latin typeface="UTM Avo" panose="02040603050506020204" pitchFamily="18" charset="0"/>
                <a:cs typeface="Arial"/>
                <a:sym typeface="Arial"/>
              </a:rPr>
              <a:t>Chữ</a:t>
            </a:r>
            <a:r>
              <a:rPr kumimoji="0" lang="en-US"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rPr>
              <a:t> T, h, l, y, g.</a:t>
            </a:r>
            <a:endParaRPr kumimoji="0" lang="vi-VN" sz="1500" b="0" i="0" u="none" strike="noStrike" kern="0" cap="none" spc="0" normalizeH="0" baseline="0" noProof="0" dirty="0">
              <a:ln>
                <a:noFill/>
              </a:ln>
              <a:solidFill>
                <a:srgbClr val="FC7D77">
                  <a:lumMod val="75000"/>
                </a:srgbClr>
              </a:solidFill>
              <a:effectLst/>
              <a:uLnTx/>
              <a:uFillTx/>
              <a:latin typeface="UTM Avo" panose="02040603050506020204" pitchFamily="18" charset="0"/>
              <a:cs typeface="Arial"/>
              <a:sym typeface="Arial"/>
            </a:endParaRPr>
          </a:p>
        </p:txBody>
      </p:sp>
      <p:grpSp>
        <p:nvGrpSpPr>
          <p:cNvPr id="21" name="Group 20">
            <a:extLst>
              <a:ext uri="{FF2B5EF4-FFF2-40B4-BE49-F238E27FC236}">
                <a16:creationId xmlns:a16="http://schemas.microsoft.com/office/drawing/2014/main" id="{EAFFCF56-F1F5-1E42-BBBB-1C8A4E8E9E5A}"/>
              </a:ext>
            </a:extLst>
          </p:cNvPr>
          <p:cNvGrpSpPr/>
          <p:nvPr/>
        </p:nvGrpSpPr>
        <p:grpSpPr>
          <a:xfrm>
            <a:off x="157455" y="1173892"/>
            <a:ext cx="6700545" cy="1131316"/>
            <a:chOff x="177551" y="2064554"/>
            <a:chExt cx="6819555" cy="1095799"/>
          </a:xfrm>
        </p:grpSpPr>
        <p:pic>
          <p:nvPicPr>
            <p:cNvPr id="23" name="Picture 22">
              <a:extLst>
                <a:ext uri="{FF2B5EF4-FFF2-40B4-BE49-F238E27FC236}">
                  <a16:creationId xmlns:a16="http://schemas.microsoft.com/office/drawing/2014/main" id="{0EF26559-A640-4647-87AB-04EC4D33C064}"/>
                </a:ext>
              </a:extLst>
            </p:cNvPr>
            <p:cNvPicPr>
              <a:picLocks noChangeAspect="1"/>
            </p:cNvPicPr>
            <p:nvPr/>
          </p:nvPicPr>
          <p:blipFill rotWithShape="1">
            <a:blip r:embed="rId3"/>
            <a:srcRect l="1" r="27106" b="78302"/>
            <a:stretch/>
          </p:blipFill>
          <p:spPr>
            <a:xfrm>
              <a:off x="277088" y="2064554"/>
              <a:ext cx="5990597" cy="1095799"/>
            </a:xfrm>
            <a:prstGeom prst="rect">
              <a:avLst/>
            </a:prstGeom>
          </p:spPr>
        </p:pic>
        <p:sp>
          <p:nvSpPr>
            <p:cNvPr id="24" name="TextBox 23">
              <a:extLst>
                <a:ext uri="{FF2B5EF4-FFF2-40B4-BE49-F238E27FC236}">
                  <a16:creationId xmlns:a16="http://schemas.microsoft.com/office/drawing/2014/main" id="{CAFB8507-761B-DF48-9CED-4B4E0FE6716C}"/>
                </a:ext>
              </a:extLst>
            </p:cNvPr>
            <p:cNvSpPr txBox="1"/>
            <p:nvPr/>
          </p:nvSpPr>
          <p:spPr>
            <a:xfrm>
              <a:off x="177551" y="2325315"/>
              <a:ext cx="68195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Tay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làm</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hàm</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nhai</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tay</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q</a:t>
              </a:r>
              <a:r>
                <a:rPr kumimoji="0" lang="en-US" sz="3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uai</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miệng</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400" b="1" i="0" u="none" strike="noStrike" kern="0" cap="none" spc="0" normalizeH="0" baseline="0" noProof="0" dirty="0" err="1">
                  <a:ln>
                    <a:noFill/>
                  </a:ln>
                  <a:effectLst/>
                  <a:uLnTx/>
                  <a:uFillTx/>
                  <a:latin typeface="HP001 4 hàng" panose="020B0603050302020204" pitchFamily="34" charset="0"/>
                  <a:cs typeface="Arial"/>
                  <a:sym typeface="Arial"/>
                </a:rPr>
                <a:t>trễ</a:t>
              </a:r>
              <a:r>
                <a:rPr kumimoji="0" lang="en-US" sz="2400" b="1" i="0" u="none" strike="noStrike" kern="0" cap="none" spc="0" normalizeH="0" baseline="0" noProof="0" dirty="0">
                  <a:ln>
                    <a:noFill/>
                  </a:ln>
                  <a:effectLst/>
                  <a:uLnTx/>
                  <a:uFillTx/>
                  <a:latin typeface="HP001 4 hàng" panose="020B0603050302020204" pitchFamily="34" charset="0"/>
                  <a:cs typeface="Arial"/>
                  <a:sym typeface="Arial"/>
                </a:rPr>
                <a:t>. </a:t>
              </a:r>
            </a:p>
          </p:txBody>
        </p:sp>
      </p:grpSp>
    </p:spTree>
    <p:custDataLst>
      <p:tags r:id="rId1"/>
    </p:custDataLst>
    <p:extLst>
      <p:ext uri="{BB962C8B-B14F-4D97-AF65-F5344CB8AC3E}">
        <p14:creationId xmlns:p14="http://schemas.microsoft.com/office/powerpoint/2010/main" val="29288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6" grpId="0" uiExpand="1"/>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C7CD7-1E86-4C48-BE07-A6B4DB949C53}"/>
              </a:ext>
            </a:extLst>
          </p:cNvPr>
          <p:cNvPicPr>
            <a:picLocks noChangeAspect="1"/>
          </p:cNvPicPr>
          <p:nvPr/>
        </p:nvPicPr>
        <p:blipFill>
          <a:blip r:embed="rId2"/>
          <a:stretch>
            <a:fillRect/>
          </a:stretch>
        </p:blipFill>
        <p:spPr>
          <a:xfrm>
            <a:off x="204337" y="1612229"/>
            <a:ext cx="6567166" cy="1771897"/>
          </a:xfrm>
          <a:prstGeom prst="rect">
            <a:avLst/>
          </a:prstGeom>
        </p:spPr>
      </p:pic>
      <p:sp>
        <p:nvSpPr>
          <p:cNvPr id="5" name="TextBox 4">
            <a:extLst>
              <a:ext uri="{FF2B5EF4-FFF2-40B4-BE49-F238E27FC236}">
                <a16:creationId xmlns:a16="http://schemas.microsoft.com/office/drawing/2014/main" id="{F4B46285-6818-41CA-B3E3-9AD2EE50426F}"/>
              </a:ext>
            </a:extLst>
          </p:cNvPr>
          <p:cNvSpPr txBox="1"/>
          <p:nvPr/>
        </p:nvSpPr>
        <p:spPr>
          <a:xfrm>
            <a:off x="162297" y="2230183"/>
            <a:ext cx="5996765" cy="430887"/>
          </a:xfrm>
          <a:prstGeom prst="rect">
            <a:avLst/>
          </a:prstGeom>
          <a:noFill/>
        </p:spPr>
        <p:txBody>
          <a:bodyPr wrap="square" rtlCol="0">
            <a:spAutoFit/>
          </a:bodyPr>
          <a:lstStyle/>
          <a:p>
            <a:r>
              <a:rPr lang="en-US" sz="2200" dirty="0">
                <a:latin typeface="HP001 4 hàng" panose="020B0603050302020204" pitchFamily="34" charset="0"/>
              </a:rPr>
              <a:t>Tay </a:t>
            </a:r>
            <a:r>
              <a:rPr lang="en-US" sz="2200" dirty="0" err="1">
                <a:latin typeface="HP001 4 hàng" panose="020B0603050302020204" pitchFamily="34" charset="0"/>
              </a:rPr>
              <a:t>làm</a:t>
            </a:r>
            <a:r>
              <a:rPr lang="en-US" sz="2200" dirty="0">
                <a:latin typeface="HP001 4 hàng" panose="020B0603050302020204" pitchFamily="34" charset="0"/>
              </a:rPr>
              <a:t> </a:t>
            </a:r>
            <a:r>
              <a:rPr lang="en-US" sz="2200" dirty="0" err="1">
                <a:latin typeface="HP001 4 hàng" panose="020B0603050302020204" pitchFamily="34" charset="0"/>
              </a:rPr>
              <a:t>hàm</a:t>
            </a:r>
            <a:r>
              <a:rPr lang="en-US" sz="2200" dirty="0">
                <a:latin typeface="HP001 4 hàng" panose="020B0603050302020204" pitchFamily="34" charset="0"/>
              </a:rPr>
              <a:t> </a:t>
            </a:r>
            <a:r>
              <a:rPr lang="en-US" sz="2200" dirty="0" err="1">
                <a:latin typeface="HP001 4 hàng" panose="020B0603050302020204" pitchFamily="34" charset="0"/>
              </a:rPr>
              <a:t>nhai</a:t>
            </a:r>
            <a:r>
              <a:rPr lang="en-US" sz="2200" dirty="0">
                <a:latin typeface="HP001 4 hàng" panose="020B0603050302020204" pitchFamily="34" charset="0"/>
              </a:rPr>
              <a:t>, </a:t>
            </a:r>
            <a:r>
              <a:rPr lang="en-US" sz="2200" dirty="0" err="1">
                <a:latin typeface="HP001 4 hàng" panose="020B0603050302020204" pitchFamily="34" charset="0"/>
              </a:rPr>
              <a:t>tay</a:t>
            </a:r>
            <a:r>
              <a:rPr lang="en-US" sz="2200" dirty="0">
                <a:latin typeface="HP001 4 hàng" panose="020B0603050302020204" pitchFamily="34" charset="0"/>
              </a:rPr>
              <a:t> </a:t>
            </a:r>
            <a:r>
              <a:rPr lang="en-US" sz="2200" dirty="0" err="1">
                <a:latin typeface="HP001 4 hàng" panose="020B0603050302020204" pitchFamily="34" charset="0"/>
              </a:rPr>
              <a:t>quai</a:t>
            </a:r>
            <a:r>
              <a:rPr lang="en-US" sz="2200" dirty="0">
                <a:latin typeface="HP001 4 hàng" panose="020B0603050302020204" pitchFamily="34" charset="0"/>
              </a:rPr>
              <a:t> </a:t>
            </a:r>
            <a:r>
              <a:rPr lang="en-US" sz="2200" dirty="0" err="1">
                <a:latin typeface="HP001 4 hàng" panose="020B0603050302020204" pitchFamily="34" charset="0"/>
              </a:rPr>
              <a:t>miệng</a:t>
            </a:r>
            <a:r>
              <a:rPr lang="en-US" sz="2200" dirty="0">
                <a:latin typeface="HP001 4 hàng" panose="020B0603050302020204" pitchFamily="34" charset="0"/>
              </a:rPr>
              <a:t> </a:t>
            </a:r>
            <a:r>
              <a:rPr lang="en-US" sz="2200" dirty="0" err="1">
                <a:latin typeface="HP001 4 hàng" panose="020B0603050302020204" pitchFamily="34" charset="0"/>
              </a:rPr>
              <a:t>trễ</a:t>
            </a:r>
            <a:r>
              <a:rPr lang="en-US" sz="2200" dirty="0">
                <a:latin typeface="HP001 4 hàng" panose="020B0603050302020204" pitchFamily="34" charset="0"/>
              </a:rPr>
              <a:t>.</a:t>
            </a:r>
            <a:endParaRPr lang="en-GB" sz="2200" dirty="0">
              <a:latin typeface="HP001 4 hàng" panose="020B0603050302020204" pitchFamily="34" charset="0"/>
            </a:endParaRPr>
          </a:p>
        </p:txBody>
      </p:sp>
      <p:sp>
        <p:nvSpPr>
          <p:cNvPr id="6" name="TextBox 5">
            <a:extLst>
              <a:ext uri="{FF2B5EF4-FFF2-40B4-BE49-F238E27FC236}">
                <a16:creationId xmlns:a16="http://schemas.microsoft.com/office/drawing/2014/main" id="{4BAC1B36-6693-4290-8144-CF11D96F4BAA}"/>
              </a:ext>
            </a:extLst>
          </p:cNvPr>
          <p:cNvSpPr txBox="1"/>
          <p:nvPr/>
        </p:nvSpPr>
        <p:spPr>
          <a:xfrm>
            <a:off x="172807" y="2661070"/>
            <a:ext cx="5996765" cy="430887"/>
          </a:xfrm>
          <a:prstGeom prst="rect">
            <a:avLst/>
          </a:prstGeom>
          <a:noFill/>
        </p:spPr>
        <p:txBody>
          <a:bodyPr wrap="square" rtlCol="0">
            <a:spAutoFit/>
          </a:bodyPr>
          <a:lstStyle/>
          <a:p>
            <a:r>
              <a:rPr lang="en-US" sz="2200">
                <a:latin typeface="HP001 4 hàng" panose="020B0603050302020204" pitchFamily="34" charset="0"/>
              </a:rPr>
              <a:t>Tay làm hàm nhai, tay quai miệng trễ.</a:t>
            </a:r>
            <a:endParaRPr lang="en-GB" sz="2200">
              <a:latin typeface="HP001 4 hàng" panose="020B0603050302020204" pitchFamily="34" charset="0"/>
            </a:endParaRPr>
          </a:p>
        </p:txBody>
      </p:sp>
    </p:spTree>
    <p:extLst>
      <p:ext uri="{BB962C8B-B14F-4D97-AF65-F5344CB8AC3E}">
        <p14:creationId xmlns:p14="http://schemas.microsoft.com/office/powerpoint/2010/main" val="41792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Writing (#4) | Free SVG">
            <a:extLst>
              <a:ext uri="{FF2B5EF4-FFF2-40B4-BE49-F238E27FC236}">
                <a16:creationId xmlns:a16="http://schemas.microsoft.com/office/drawing/2014/main" id="{008A2DFE-B3DF-4634-A3F3-A8094D68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9" y="2102228"/>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986C86-C886-4D53-906E-8CB62392B84F}"/>
              </a:ext>
            </a:extLst>
          </p:cNvPr>
          <p:cNvSpPr txBox="1"/>
          <p:nvPr/>
        </p:nvSpPr>
        <p:spPr>
          <a:xfrm>
            <a:off x="906858" y="1513608"/>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Luyện</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viết</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vở</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7" name="TextBox 6">
            <a:extLst>
              <a:ext uri="{FF2B5EF4-FFF2-40B4-BE49-F238E27FC236}">
                <a16:creationId xmlns:a16="http://schemas.microsoft.com/office/drawing/2014/main" id="{31FBF81D-FF52-403B-A1FD-3CD559BC8CE6}"/>
              </a:ext>
            </a:extLst>
          </p:cNvPr>
          <p:cNvSpPr txBox="1"/>
          <p:nvPr/>
        </p:nvSpPr>
        <p:spPr>
          <a:xfrm>
            <a:off x="1794759" y="507410"/>
            <a:ext cx="5693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FFFF"/>
                </a:solidFill>
                <a:effectLst/>
                <a:uLnTx/>
                <a:uFillTx/>
                <a:latin typeface="UTM Cookies" panose="02040603050506020204" pitchFamily="18" charset="0"/>
                <a:cs typeface="Arial"/>
                <a:sym typeface="Arial"/>
              </a:rPr>
              <a:t>Viết</a:t>
            </a:r>
            <a:endParaRPr kumimoji="0" lang="en-US" sz="3600" b="0" i="0" u="none" strike="noStrike" kern="0" cap="none" spc="0" normalizeH="0" baseline="0" noProof="0" dirty="0">
              <a:ln>
                <a:noFill/>
              </a:ln>
              <a:solidFill>
                <a:srgbClr val="FFFFFF"/>
              </a:solidFill>
              <a:effectLst/>
              <a:uLnTx/>
              <a:uFillTx/>
              <a:latin typeface="UTM Cookies" panose="02040603050506020204" pitchFamily="18" charset="0"/>
              <a:cs typeface="Arial"/>
              <a:sym typeface="Arial"/>
            </a:endParaRPr>
          </a:p>
        </p:txBody>
      </p:sp>
      <p:pic>
        <p:nvPicPr>
          <p:cNvPr id="8"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BE11559E-E245-1F4C-B4BF-9C2E4162C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0844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791"/>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66949" y="733925"/>
            <a:ext cx="4237504"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ba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15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2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571414" y="1101155"/>
            <a:ext cx="1950137"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Nói</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và</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nghe</a:t>
            </a:r>
            <a:endParaRPr lang="en-US" sz="1800" b="1" dirty="0">
              <a:solidFill>
                <a:prstClr val="white"/>
              </a:solidFill>
              <a:latin typeface="HP001 4 hàng" panose="020B0603050302020204" pitchFamily="34" charset="0"/>
            </a:endParaRPr>
          </a:p>
        </p:txBody>
      </p:sp>
      <p:sp>
        <p:nvSpPr>
          <p:cNvPr id="5" name="TextBox 4">
            <a:extLst>
              <a:ext uri="{FF2B5EF4-FFF2-40B4-BE49-F238E27FC236}">
                <a16:creationId xmlns:a16="http://schemas.microsoft.com/office/drawing/2014/main" id="{BDBC9ADB-D327-4998-8644-CEC7FADA8162}"/>
              </a:ext>
            </a:extLst>
          </p:cNvPr>
          <p:cNvSpPr txBox="1"/>
          <p:nvPr/>
        </p:nvSpPr>
        <p:spPr>
          <a:xfrm>
            <a:off x="1556439" y="1468385"/>
            <a:ext cx="3423157"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Sự</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tích</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cây</a:t>
            </a:r>
            <a:r>
              <a:rPr lang="en-US" sz="1800" b="1" dirty="0">
                <a:solidFill>
                  <a:prstClr val="white"/>
                </a:solidFill>
                <a:latin typeface="HP001 4 hàng" panose="020B0603050302020204" pitchFamily="34" charset="0"/>
              </a:rPr>
              <a:t> </a:t>
            </a:r>
            <a:r>
              <a:rPr lang="en-US" sz="1800" b="1" err="1">
                <a:solidFill>
                  <a:prstClr val="white"/>
                </a:solidFill>
                <a:latin typeface="HP001 4 hàng" panose="020B0603050302020204" pitchFamily="34" charset="0"/>
              </a:rPr>
              <a:t>khoai</a:t>
            </a:r>
            <a:r>
              <a:rPr lang="en-US" sz="1800" b="1">
                <a:solidFill>
                  <a:prstClr val="white"/>
                </a:solidFill>
                <a:latin typeface="HP001 4 hàng" panose="020B0603050302020204" pitchFamily="34" charset="0"/>
              </a:rPr>
              <a:t> lang (</a:t>
            </a:r>
            <a:r>
              <a:rPr lang="en-US" sz="1800" b="1" dirty="0">
                <a:solidFill>
                  <a:prstClr val="white"/>
                </a:solidFill>
                <a:latin typeface="HP001 4 hàng" panose="020B0603050302020204" pitchFamily="34" charset="0"/>
              </a:rPr>
              <a:t>Tr33)</a:t>
            </a: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420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32287" y="430226"/>
            <a:ext cx="46110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FFFFFF"/>
                </a:solidFill>
                <a:effectLst/>
                <a:uLnTx/>
                <a:uFillTx/>
                <a:latin typeface="UTM Cookies" panose="02040603050506020204" pitchFamily="18" charset="0"/>
                <a:cs typeface="Arial"/>
                <a:sym typeface="Arial"/>
              </a:rPr>
              <a:t>Nói và nghe</a:t>
            </a:r>
            <a:endParaRPr kumimoji="0" lang="en-US" sz="4000" b="0" i="0" u="none" strike="noStrike" kern="0" cap="none" spc="0" normalizeH="0" baseline="0" noProof="0" dirty="0">
              <a:ln>
                <a:noFill/>
              </a:ln>
              <a:solidFill>
                <a:srgbClr val="FFFFFF"/>
              </a:solidFill>
              <a:effectLst/>
              <a:uLnTx/>
              <a:uFillTx/>
              <a:latin typeface="UTM Cookies" panose="02040603050506020204" pitchFamily="18" charset="0"/>
              <a:cs typeface="Arial"/>
              <a:sym typeface="Arial"/>
            </a:endParaRPr>
          </a:p>
        </p:txBody>
      </p:sp>
      <p:sp>
        <p:nvSpPr>
          <p:cNvPr id="23" name="TextBox 22">
            <a:extLst>
              <a:ext uri="{FF2B5EF4-FFF2-40B4-BE49-F238E27FC236}">
                <a16:creationId xmlns:a16="http://schemas.microsoft.com/office/drawing/2014/main" id="{844695CB-A6C5-8642-8253-33D3ECA4C332}"/>
              </a:ext>
            </a:extLst>
          </p:cNvPr>
          <p:cNvSpPr txBox="1"/>
          <p:nvPr/>
        </p:nvSpPr>
        <p:spPr>
          <a:xfrm>
            <a:off x="258538" y="1738185"/>
            <a:ext cx="11884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0000"/>
                </a:solidFill>
                <a:effectLst/>
                <a:uLnTx/>
                <a:uFillTx/>
                <a:latin typeface="UTM Alberta Heavy" panose="02040603050506020204" pitchFamily="18" charset="0"/>
                <a:cs typeface="Arial"/>
                <a:sym typeface="Arial"/>
              </a:rPr>
              <a:t>Sự tích cây khoai lang</a:t>
            </a:r>
            <a:endParaRPr kumimoji="0" lang="en-VN" sz="3200" b="0" i="0" u="none" strike="noStrike" kern="0" cap="none" spc="0" normalizeH="0" baseline="0" noProof="0" dirty="0">
              <a:ln>
                <a:noFill/>
              </a:ln>
              <a:solidFill>
                <a:srgbClr val="FF0000"/>
              </a:solidFill>
              <a:effectLst/>
              <a:uLnTx/>
              <a:uFillTx/>
              <a:latin typeface="UTM Alberta Heavy" panose="02040603050506020204" pitchFamily="18" charset="0"/>
              <a:cs typeface="Arial"/>
              <a:sym typeface="Arial"/>
            </a:endParaRPr>
          </a:p>
        </p:txBody>
      </p:sp>
      <p:pic>
        <p:nvPicPr>
          <p:cNvPr id="9"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B0B7CED9-8256-6D44-9FB2-116D20391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32267EA-13C7-EA46-BAFE-321283520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8000"/>
                    </a14:imgEffect>
                    <a14:imgEffect>
                      <a14:saturation sat="200000"/>
                    </a14:imgEffect>
                  </a14:imgLayer>
                </a14:imgProps>
              </a:ext>
            </a:extLst>
          </a:blip>
          <a:stretch>
            <a:fillRect/>
          </a:stretch>
        </p:blipFill>
        <p:spPr>
          <a:xfrm>
            <a:off x="1520473" y="1337722"/>
            <a:ext cx="2641996" cy="1617786"/>
          </a:xfrm>
          <a:prstGeom prst="rect">
            <a:avLst/>
          </a:prstGeom>
        </p:spPr>
      </p:pic>
      <p:pic>
        <p:nvPicPr>
          <p:cNvPr id="6" name="Picture 5">
            <a:extLst>
              <a:ext uri="{FF2B5EF4-FFF2-40B4-BE49-F238E27FC236}">
                <a16:creationId xmlns:a16="http://schemas.microsoft.com/office/drawing/2014/main" id="{8A0CA0D0-156A-DC49-B479-CE6B2AAFB49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9000"/>
                    </a14:imgEffect>
                    <a14:imgEffect>
                      <a14:saturation sat="200000"/>
                    </a14:imgEffect>
                  </a14:imgLayer>
                </a14:imgProps>
              </a:ext>
            </a:extLst>
          </a:blip>
          <a:stretch>
            <a:fillRect/>
          </a:stretch>
        </p:blipFill>
        <p:spPr>
          <a:xfrm>
            <a:off x="4162469" y="1337722"/>
            <a:ext cx="2641996" cy="1627658"/>
          </a:xfrm>
          <a:prstGeom prst="rect">
            <a:avLst/>
          </a:prstGeom>
        </p:spPr>
      </p:pic>
      <p:pic>
        <p:nvPicPr>
          <p:cNvPr id="11" name="Picture 10">
            <a:extLst>
              <a:ext uri="{FF2B5EF4-FFF2-40B4-BE49-F238E27FC236}">
                <a16:creationId xmlns:a16="http://schemas.microsoft.com/office/drawing/2014/main" id="{11EB6A3B-D422-8A4A-8729-05C0E21599E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45000"/>
                    </a14:imgEffect>
                    <a14:imgEffect>
                      <a14:saturation sat="200000"/>
                    </a14:imgEffect>
                  </a14:imgLayer>
                </a14:imgProps>
              </a:ext>
            </a:extLst>
          </a:blip>
          <a:stretch>
            <a:fillRect/>
          </a:stretch>
        </p:blipFill>
        <p:spPr>
          <a:xfrm>
            <a:off x="1547104" y="3068442"/>
            <a:ext cx="2686362" cy="1617787"/>
          </a:xfrm>
          <a:prstGeom prst="rect">
            <a:avLst/>
          </a:prstGeom>
        </p:spPr>
      </p:pic>
      <p:pic>
        <p:nvPicPr>
          <p:cNvPr id="15" name="Picture 14">
            <a:extLst>
              <a:ext uri="{FF2B5EF4-FFF2-40B4-BE49-F238E27FC236}">
                <a16:creationId xmlns:a16="http://schemas.microsoft.com/office/drawing/2014/main" id="{759305F6-0AD2-5742-9354-280854486C76}"/>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38000"/>
                    </a14:imgEffect>
                    <a14:imgEffect>
                      <a14:saturation sat="200000"/>
                    </a14:imgEffect>
                  </a14:imgLayer>
                </a14:imgProps>
              </a:ext>
            </a:extLst>
          </a:blip>
          <a:stretch>
            <a:fillRect/>
          </a:stretch>
        </p:blipFill>
        <p:spPr>
          <a:xfrm>
            <a:off x="4233466" y="3068442"/>
            <a:ext cx="2570999" cy="1645699"/>
          </a:xfrm>
          <a:prstGeom prst="rect">
            <a:avLst/>
          </a:prstGeom>
        </p:spPr>
      </p:pic>
    </p:spTree>
    <p:custDataLst>
      <p:tags r:id="rId1"/>
    </p:custDataLst>
    <p:extLst>
      <p:ext uri="{BB962C8B-B14F-4D97-AF65-F5344CB8AC3E}">
        <p14:creationId xmlns:p14="http://schemas.microsoft.com/office/powerpoint/2010/main" val="10846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6EDC691-89B2-D942-85BC-36877714CD6B}"/>
              </a:ext>
            </a:extLst>
          </p:cNvPr>
          <p:cNvSpPr/>
          <p:nvPr/>
        </p:nvSpPr>
        <p:spPr>
          <a:xfrm>
            <a:off x="441592" y="2444934"/>
            <a:ext cx="2999765" cy="47315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1100" dirty="0">
                <a:solidFill>
                  <a:srgbClr val="000000"/>
                </a:solidFill>
              </a:rPr>
              <a:t>Hai bà cháu nghèo khổ làm gì để sinh sống? </a:t>
            </a:r>
            <a:endParaRPr kumimoji="0" lang="en-VN" sz="1100" b="0" i="0" u="none" strike="noStrike" kern="0" cap="none" spc="0" normalizeH="0" baseline="0" noProof="0" dirty="0">
              <a:ln>
                <a:noFill/>
              </a:ln>
              <a:solidFill>
                <a:srgbClr val="000000"/>
              </a:solidFill>
              <a:effectLst/>
              <a:uLnTx/>
              <a:uFillTx/>
              <a:latin typeface="Arial"/>
              <a:sym typeface="Arial"/>
            </a:endParaRPr>
          </a:p>
        </p:txBody>
      </p:sp>
      <p:sp>
        <p:nvSpPr>
          <p:cNvPr id="3" name="Rounded Rectangle 2">
            <a:extLst>
              <a:ext uri="{FF2B5EF4-FFF2-40B4-BE49-F238E27FC236}">
                <a16:creationId xmlns:a16="http://schemas.microsoft.com/office/drawing/2014/main" id="{99E2502B-2765-C548-B116-958C9A888CE4}"/>
              </a:ext>
            </a:extLst>
          </p:cNvPr>
          <p:cNvSpPr/>
          <p:nvPr/>
        </p:nvSpPr>
        <p:spPr>
          <a:xfrm>
            <a:off x="3388298" y="2534419"/>
            <a:ext cx="2915874" cy="42816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1100" dirty="0">
                <a:solidFill>
                  <a:srgbClr val="000000"/>
                </a:solidFill>
              </a:rPr>
              <a:t>Chuyện gì xảy ra với hai bà cháu khi rừng bị cháy? </a:t>
            </a:r>
            <a:endParaRPr kumimoji="0" lang="en-VN" sz="1100" b="0" i="0" u="none" strike="noStrike" kern="0" cap="none" spc="0" normalizeH="0" baseline="0" noProof="0" dirty="0">
              <a:ln>
                <a:noFill/>
              </a:ln>
              <a:solidFill>
                <a:srgbClr val="000000"/>
              </a:solidFill>
              <a:effectLst/>
              <a:uLnTx/>
              <a:uFillTx/>
              <a:latin typeface="Arial"/>
              <a:sym typeface="Arial"/>
            </a:endParaRPr>
          </a:p>
        </p:txBody>
      </p:sp>
      <p:sp>
        <p:nvSpPr>
          <p:cNvPr id="4" name="Rounded Rectangle 3">
            <a:extLst>
              <a:ext uri="{FF2B5EF4-FFF2-40B4-BE49-F238E27FC236}">
                <a16:creationId xmlns:a16="http://schemas.microsoft.com/office/drawing/2014/main" id="{94540A90-12E5-4240-B744-FAE964ECADF5}"/>
              </a:ext>
            </a:extLst>
          </p:cNvPr>
          <p:cNvSpPr/>
          <p:nvPr/>
        </p:nvSpPr>
        <p:spPr>
          <a:xfrm>
            <a:off x="465590" y="4457364"/>
            <a:ext cx="2999765" cy="47315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1100" dirty="0">
                <a:solidFill>
                  <a:srgbClr val="000000"/>
                </a:solidFill>
              </a:rPr>
              <a:t>Điều may mắn </a:t>
            </a:r>
            <a:r>
              <a:rPr lang="vi-VN" sz="1050" dirty="0">
                <a:solidFill>
                  <a:srgbClr val="000000"/>
                </a:solidFill>
              </a:rPr>
              <a:t>gì</a:t>
            </a:r>
            <a:r>
              <a:rPr lang="vi-VN" sz="1100" dirty="0">
                <a:solidFill>
                  <a:srgbClr val="000000"/>
                </a:solidFill>
              </a:rPr>
              <a:t> đã đến với hai bà cháu? </a:t>
            </a:r>
            <a:endParaRPr kumimoji="0" lang="en-US" sz="1100" b="0" i="0" u="none" strike="noStrike" kern="0" cap="none" spc="0" normalizeH="0" baseline="0" noProof="0" dirty="0">
              <a:ln>
                <a:noFill/>
              </a:ln>
              <a:solidFill>
                <a:srgbClr val="000000"/>
              </a:solidFill>
              <a:effectLst/>
              <a:uLnTx/>
              <a:uFillTx/>
              <a:latin typeface="Arial"/>
              <a:sym typeface="Arial"/>
            </a:endParaRPr>
          </a:p>
        </p:txBody>
      </p:sp>
      <p:sp>
        <p:nvSpPr>
          <p:cNvPr id="5" name="Rounded Rectangle 4">
            <a:extLst>
              <a:ext uri="{FF2B5EF4-FFF2-40B4-BE49-F238E27FC236}">
                <a16:creationId xmlns:a16="http://schemas.microsoft.com/office/drawing/2014/main" id="{97737C89-AB42-DE44-A538-5161F14AACAC}"/>
              </a:ext>
            </a:extLst>
          </p:cNvPr>
          <p:cNvSpPr/>
          <p:nvPr/>
        </p:nvSpPr>
        <p:spPr>
          <a:xfrm>
            <a:off x="3558522" y="4588849"/>
            <a:ext cx="2745650" cy="42816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1100" dirty="0">
                <a:solidFill>
                  <a:srgbClr val="000000"/>
                </a:solidFill>
              </a:rPr>
              <a:t>Hai bà cháu đã làm gì đề giúp mọi người hết đói khổ?</a:t>
            </a:r>
          </a:p>
        </p:txBody>
      </p:sp>
      <p:pic>
        <p:nvPicPr>
          <p:cNvPr id="10" name="Picture 9">
            <a:extLst>
              <a:ext uri="{FF2B5EF4-FFF2-40B4-BE49-F238E27FC236}">
                <a16:creationId xmlns:a16="http://schemas.microsoft.com/office/drawing/2014/main" id="{4BF2134D-B73F-4246-920D-953F99D51F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Effect>
                      <a14:saturation sat="200000"/>
                    </a14:imgEffect>
                  </a14:imgLayer>
                </a14:imgProps>
              </a:ext>
            </a:extLst>
          </a:blip>
          <a:stretch>
            <a:fillRect/>
          </a:stretch>
        </p:blipFill>
        <p:spPr>
          <a:xfrm>
            <a:off x="633161" y="958603"/>
            <a:ext cx="2641996" cy="1617786"/>
          </a:xfrm>
          <a:prstGeom prst="rect">
            <a:avLst/>
          </a:prstGeom>
        </p:spPr>
      </p:pic>
      <p:pic>
        <p:nvPicPr>
          <p:cNvPr id="11" name="Picture 10">
            <a:extLst>
              <a:ext uri="{FF2B5EF4-FFF2-40B4-BE49-F238E27FC236}">
                <a16:creationId xmlns:a16="http://schemas.microsoft.com/office/drawing/2014/main" id="{8C7FE36C-989F-434F-965B-3314C47386F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saturation sat="200000"/>
                    </a14:imgEffect>
                  </a14:imgLayer>
                </a14:imgProps>
              </a:ext>
            </a:extLst>
          </a:blip>
          <a:stretch>
            <a:fillRect/>
          </a:stretch>
        </p:blipFill>
        <p:spPr>
          <a:xfrm>
            <a:off x="3547267" y="973269"/>
            <a:ext cx="2641996" cy="1627658"/>
          </a:xfrm>
          <a:prstGeom prst="rect">
            <a:avLst/>
          </a:prstGeom>
        </p:spPr>
      </p:pic>
      <p:pic>
        <p:nvPicPr>
          <p:cNvPr id="12" name="Picture 11">
            <a:extLst>
              <a:ext uri="{FF2B5EF4-FFF2-40B4-BE49-F238E27FC236}">
                <a16:creationId xmlns:a16="http://schemas.microsoft.com/office/drawing/2014/main" id="{5ED205FA-033C-0146-A5CA-87F420EDB64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5000"/>
                    </a14:imgEffect>
                    <a14:imgEffect>
                      <a14:saturation sat="200000"/>
                    </a14:imgEffect>
                  </a14:imgLayer>
                </a14:imgProps>
              </a:ext>
            </a:extLst>
          </a:blip>
          <a:stretch>
            <a:fillRect/>
          </a:stretch>
        </p:blipFill>
        <p:spPr>
          <a:xfrm>
            <a:off x="633162" y="2979235"/>
            <a:ext cx="2686362" cy="1617787"/>
          </a:xfrm>
          <a:prstGeom prst="rect">
            <a:avLst/>
          </a:prstGeom>
        </p:spPr>
      </p:pic>
      <p:pic>
        <p:nvPicPr>
          <p:cNvPr id="13" name="Picture 12">
            <a:extLst>
              <a:ext uri="{FF2B5EF4-FFF2-40B4-BE49-F238E27FC236}">
                <a16:creationId xmlns:a16="http://schemas.microsoft.com/office/drawing/2014/main" id="{F2BCA5E6-13D0-A146-8E11-52208196F9E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38000"/>
                    </a14:imgEffect>
                    <a14:imgEffect>
                      <a14:saturation sat="200000"/>
                    </a14:imgEffect>
                  </a14:imgLayer>
                </a14:imgProps>
              </a:ext>
            </a:extLst>
          </a:blip>
          <a:stretch>
            <a:fillRect/>
          </a:stretch>
        </p:blipFill>
        <p:spPr>
          <a:xfrm>
            <a:off x="3603990" y="2969187"/>
            <a:ext cx="2570999" cy="1645699"/>
          </a:xfrm>
          <a:prstGeom prst="rect">
            <a:avLst/>
          </a:prstGeom>
        </p:spPr>
      </p:pic>
      <p:sp>
        <p:nvSpPr>
          <p:cNvPr id="14" name="TextBox 13">
            <a:extLst>
              <a:ext uri="{FF2B5EF4-FFF2-40B4-BE49-F238E27FC236}">
                <a16:creationId xmlns:a16="http://schemas.microsoft.com/office/drawing/2014/main" id="{CE47B372-4876-4D02-9767-2B9711CA1E4D}"/>
              </a:ext>
            </a:extLst>
          </p:cNvPr>
          <p:cNvSpPr txBox="1"/>
          <p:nvPr/>
        </p:nvSpPr>
        <p:spPr>
          <a:xfrm>
            <a:off x="323834" y="248450"/>
            <a:ext cx="6361171" cy="37356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b="1" dirty="0">
                <a:solidFill>
                  <a:srgbClr val="17479D"/>
                </a:solidFill>
                <a:latin typeface="UTM Avo" panose="02040603050506020204" pitchFamily="18" charset="0"/>
              </a:rPr>
              <a:t>1. </a:t>
            </a:r>
            <a:r>
              <a:rPr lang="en-US" b="1" dirty="0" err="1">
                <a:solidFill>
                  <a:srgbClr val="17479D"/>
                </a:solidFill>
                <a:latin typeface="UTM Avo" panose="02040603050506020204" pitchFamily="18" charset="0"/>
              </a:rPr>
              <a:t>Dựa</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vào</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tranh</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và</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câu</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hỏi</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gợi</a:t>
            </a:r>
            <a:r>
              <a:rPr lang="en-US" b="1" dirty="0">
                <a:solidFill>
                  <a:srgbClr val="17479D"/>
                </a:solidFill>
                <a:latin typeface="UTM Avo" panose="02040603050506020204" pitchFamily="18" charset="0"/>
              </a:rPr>
              <a:t> ý, </a:t>
            </a:r>
            <a:r>
              <a:rPr lang="en-US" b="1" dirty="0" err="1">
                <a:solidFill>
                  <a:srgbClr val="17479D"/>
                </a:solidFill>
                <a:latin typeface="UTM Avo" panose="02040603050506020204" pitchFamily="18" charset="0"/>
              </a:rPr>
              <a:t>đoán</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nội</a:t>
            </a:r>
            <a:r>
              <a:rPr lang="en-US" b="1" dirty="0">
                <a:solidFill>
                  <a:srgbClr val="17479D"/>
                </a:solidFill>
                <a:latin typeface="UTM Avo" panose="02040603050506020204" pitchFamily="18" charset="0"/>
              </a:rPr>
              <a:t> dung </a:t>
            </a:r>
            <a:r>
              <a:rPr lang="en-US" b="1" dirty="0" err="1">
                <a:solidFill>
                  <a:srgbClr val="17479D"/>
                </a:solidFill>
                <a:latin typeface="UTM Avo" panose="02040603050506020204" pitchFamily="18" charset="0"/>
              </a:rPr>
              <a:t>của</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từng</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tranh</a:t>
            </a:r>
            <a:endParaRPr kumimoji="0" lang="en-US"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15" name="TextBox 14">
            <a:extLst>
              <a:ext uri="{FF2B5EF4-FFF2-40B4-BE49-F238E27FC236}">
                <a16:creationId xmlns:a16="http://schemas.microsoft.com/office/drawing/2014/main" id="{FD3A8D96-FD6A-412E-912B-075AC1AC7BD7}"/>
              </a:ext>
            </a:extLst>
          </p:cNvPr>
          <p:cNvSpPr txBox="1"/>
          <p:nvPr/>
        </p:nvSpPr>
        <p:spPr>
          <a:xfrm>
            <a:off x="962873" y="564293"/>
            <a:ext cx="50919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0000"/>
                </a:solidFill>
                <a:effectLst/>
                <a:uLnTx/>
                <a:uFillTx/>
                <a:latin typeface="UTM Alberta Heavy" panose="02040603050506020204" pitchFamily="18" charset="0"/>
                <a:cs typeface="Arial"/>
                <a:sym typeface="Arial"/>
              </a:rPr>
              <a:t>Sự tích cây khoai lang</a:t>
            </a:r>
            <a:endParaRPr kumimoji="0" lang="en-VN" sz="1800" b="0" i="0" u="none" strike="noStrike" kern="0" cap="none" spc="0" normalizeH="0" baseline="0" noProof="0" dirty="0">
              <a:ln>
                <a:noFill/>
              </a:ln>
              <a:solidFill>
                <a:srgbClr val="FF0000"/>
              </a:solidFill>
              <a:effectLst/>
              <a:uLnTx/>
              <a:uFillTx/>
              <a:latin typeface="UTM Alberta Heavy" panose="02040603050506020204" pitchFamily="18" charset="0"/>
              <a:cs typeface="Arial"/>
              <a:sym typeface="Arial"/>
            </a:endParaRPr>
          </a:p>
        </p:txBody>
      </p:sp>
    </p:spTree>
    <p:extLst>
      <p:ext uri="{BB962C8B-B14F-4D97-AF65-F5344CB8AC3E}">
        <p14:creationId xmlns:p14="http://schemas.microsoft.com/office/powerpoint/2010/main" val="2893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249EB1-4211-9645-96EE-331A2796D590}"/>
              </a:ext>
            </a:extLst>
          </p:cNvPr>
          <p:cNvSpPr txBox="1"/>
          <p:nvPr/>
        </p:nvSpPr>
        <p:spPr>
          <a:xfrm>
            <a:off x="370704" y="396729"/>
            <a:ext cx="6361171" cy="46487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b="1" dirty="0">
                <a:solidFill>
                  <a:srgbClr val="17479D"/>
                </a:solidFill>
                <a:latin typeface="UTM Avo" panose="02040603050506020204" pitchFamily="18" charset="0"/>
              </a:rPr>
              <a:t>1. </a:t>
            </a:r>
            <a:r>
              <a:rPr lang="en-US" sz="1800" b="1" dirty="0" err="1">
                <a:solidFill>
                  <a:srgbClr val="17479D"/>
                </a:solidFill>
                <a:latin typeface="UTM Avo" panose="02040603050506020204" pitchFamily="18" charset="0"/>
              </a:rPr>
              <a:t>Dựa</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vào</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tranh</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và</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câu</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hỏi</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gợi</a:t>
            </a:r>
            <a:r>
              <a:rPr lang="en-US" sz="1800" b="1" dirty="0">
                <a:solidFill>
                  <a:srgbClr val="17479D"/>
                </a:solidFill>
                <a:latin typeface="UTM Avo" panose="02040603050506020204" pitchFamily="18" charset="0"/>
              </a:rPr>
              <a:t> ý, </a:t>
            </a:r>
            <a:r>
              <a:rPr lang="en-US" sz="1800" b="1" dirty="0" err="1">
                <a:solidFill>
                  <a:srgbClr val="17479D"/>
                </a:solidFill>
                <a:latin typeface="UTM Avo" panose="02040603050506020204" pitchFamily="18" charset="0"/>
              </a:rPr>
              <a:t>đoán</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nội</a:t>
            </a:r>
            <a:r>
              <a:rPr lang="en-US" sz="1800" b="1" dirty="0">
                <a:solidFill>
                  <a:srgbClr val="17479D"/>
                </a:solidFill>
                <a:latin typeface="UTM Avo" panose="02040603050506020204" pitchFamily="18" charset="0"/>
              </a:rPr>
              <a:t> dung </a:t>
            </a:r>
            <a:r>
              <a:rPr lang="en-US" sz="1800" b="1" dirty="0" err="1">
                <a:solidFill>
                  <a:srgbClr val="17479D"/>
                </a:solidFill>
                <a:latin typeface="UTM Avo" panose="02040603050506020204" pitchFamily="18" charset="0"/>
              </a:rPr>
              <a:t>của</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từng</a:t>
            </a:r>
            <a:r>
              <a:rPr lang="en-US" sz="1800" b="1" dirty="0">
                <a:solidFill>
                  <a:srgbClr val="17479D"/>
                </a:solidFill>
                <a:latin typeface="UTM Avo" panose="02040603050506020204" pitchFamily="18" charset="0"/>
              </a:rPr>
              <a:t> </a:t>
            </a:r>
            <a:r>
              <a:rPr lang="en-US" sz="1800" b="1" dirty="0" err="1">
                <a:solidFill>
                  <a:srgbClr val="17479D"/>
                </a:solidFill>
                <a:latin typeface="UTM Avo" panose="02040603050506020204" pitchFamily="18" charset="0"/>
              </a:rPr>
              <a:t>tranh</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7" name="Rounded Rectangle 6">
            <a:extLst>
              <a:ext uri="{FF2B5EF4-FFF2-40B4-BE49-F238E27FC236}">
                <a16:creationId xmlns:a16="http://schemas.microsoft.com/office/drawing/2014/main" id="{A7CB7833-5D1C-6147-9D85-A02B73D5DB50}"/>
              </a:ext>
            </a:extLst>
          </p:cNvPr>
          <p:cNvSpPr/>
          <p:nvPr/>
        </p:nvSpPr>
        <p:spPr>
          <a:xfrm>
            <a:off x="1325024" y="3886104"/>
            <a:ext cx="4207949" cy="72231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rgbClr val="000000"/>
                </a:solidFill>
                <a:latin typeface="Arial"/>
              </a:rPr>
              <a:t>Hai bà cháu đang đi đào củ mài để ăn.</a:t>
            </a:r>
            <a:endParaRPr kumimoji="0" lang="en-VN" sz="1800" b="0" i="0" u="none" strike="noStrike" kern="0" cap="none" spc="0" normalizeH="0" baseline="0" noProof="0" dirty="0">
              <a:ln>
                <a:noFill/>
              </a:ln>
              <a:solidFill>
                <a:srgbClr val="000000"/>
              </a:solidFill>
              <a:effectLst/>
              <a:uLnTx/>
              <a:uFillTx/>
              <a:latin typeface="Arial"/>
              <a:sym typeface="Arial"/>
            </a:endParaRPr>
          </a:p>
        </p:txBody>
      </p:sp>
      <p:pic>
        <p:nvPicPr>
          <p:cNvPr id="5" name="Picture 4">
            <a:extLst>
              <a:ext uri="{FF2B5EF4-FFF2-40B4-BE49-F238E27FC236}">
                <a16:creationId xmlns:a16="http://schemas.microsoft.com/office/drawing/2014/main" id="{F8F30BF8-0214-4C47-ACA1-4CDA7A9C1E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8000"/>
                    </a14:imgEffect>
                    <a14:imgEffect>
                      <a14:saturation sat="200000"/>
                    </a14:imgEffect>
                  </a14:imgLayer>
                </a14:imgProps>
              </a:ext>
            </a:extLst>
          </a:blip>
          <a:stretch>
            <a:fillRect/>
          </a:stretch>
        </p:blipFill>
        <p:spPr>
          <a:xfrm>
            <a:off x="1301311" y="1171544"/>
            <a:ext cx="4477794" cy="2741909"/>
          </a:xfrm>
          <a:prstGeom prst="rect">
            <a:avLst/>
          </a:prstGeom>
        </p:spPr>
      </p:pic>
      <p:sp>
        <p:nvSpPr>
          <p:cNvPr id="6" name="Rounded Rectangle 6">
            <a:extLst>
              <a:ext uri="{FF2B5EF4-FFF2-40B4-BE49-F238E27FC236}">
                <a16:creationId xmlns:a16="http://schemas.microsoft.com/office/drawing/2014/main" id="{C5289D03-3341-47D7-9D76-8DAF997C64C4}"/>
              </a:ext>
            </a:extLst>
          </p:cNvPr>
          <p:cNvSpPr/>
          <p:nvPr/>
        </p:nvSpPr>
        <p:spPr>
          <a:xfrm>
            <a:off x="1325024" y="3886104"/>
            <a:ext cx="4207949" cy="72231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0000"/>
                </a:solidFill>
              </a:rPr>
              <a:t>Hai bà cháu nghèo khổ làm gì để sinh sống? </a:t>
            </a:r>
            <a:r>
              <a:rPr kumimoji="0" lang="en-US" sz="2000" b="0" i="0" u="none" strike="noStrike" kern="0" cap="none" spc="0" normalizeH="0" baseline="0" noProof="0" dirty="0">
                <a:ln>
                  <a:noFill/>
                </a:ln>
                <a:solidFill>
                  <a:srgbClr val="000000"/>
                </a:solidFill>
                <a:effectLst/>
                <a:uLnTx/>
                <a:uFillTx/>
                <a:latin typeface="Arial"/>
                <a:ea typeface="+mn-ea"/>
                <a:cs typeface="+mn-cs"/>
                <a:sym typeface="Arial"/>
              </a:rPr>
              <a:t> </a:t>
            </a:r>
            <a:endParaRPr kumimoji="0" lang="en-VN" sz="2000" b="0" i="0" u="none" strike="noStrike" kern="0" cap="none" spc="0" normalizeH="0" baseline="0" noProof="0" dirty="0">
              <a:ln>
                <a:noFill/>
              </a:ln>
              <a:solidFill>
                <a:srgbClr val="000000"/>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183940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1323FD6-A55C-4D46-A746-4A25F3A610C6}"/>
              </a:ext>
            </a:extLst>
          </p:cNvPr>
          <p:cNvSpPr/>
          <p:nvPr/>
        </p:nvSpPr>
        <p:spPr>
          <a:xfrm>
            <a:off x="1488451" y="3710797"/>
            <a:ext cx="3881097" cy="83856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b="0" i="0" u="none" strike="noStrike" kern="0" cap="none" spc="0" normalizeH="0" baseline="0" noProof="0">
                <a:ln>
                  <a:noFill/>
                </a:ln>
                <a:solidFill>
                  <a:srgbClr val="000000"/>
                </a:solidFill>
                <a:effectLst/>
                <a:uLnTx/>
                <a:uFillTx/>
                <a:latin typeface="Arial"/>
                <a:ea typeface="+mn-ea"/>
                <a:cs typeface="+mn-cs"/>
                <a:sym typeface="Arial"/>
              </a:rPr>
              <a:t>Khu</a:t>
            </a:r>
            <a:r>
              <a:rPr kumimoji="0" lang="en-US" sz="1800" b="0" i="0" u="none" strike="noStrike" kern="0" cap="none" spc="0" normalizeH="0" noProof="0">
                <a:ln>
                  <a:noFill/>
                </a:ln>
                <a:solidFill>
                  <a:srgbClr val="000000"/>
                </a:solidFill>
                <a:effectLst/>
                <a:uLnTx/>
                <a:uFillTx/>
                <a:latin typeface="Arial"/>
                <a:ea typeface="+mn-ea"/>
                <a:cs typeface="+mn-cs"/>
                <a:sym typeface="Arial"/>
              </a:rPr>
              <a:t> rừng bị cháy, nương lúa của cậu bé thành tro. Cậu bé buồn quá, nước mắt trào ra.</a:t>
            </a:r>
            <a:endParaRPr kumimoji="0" lang="en-VN" sz="1800" b="0"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C598311-3D7A-ED46-9D80-66845B6DFD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9000"/>
                    </a14:imgEffect>
                    <a14:imgEffect>
                      <a14:saturation sat="200000"/>
                    </a14:imgEffect>
                  </a14:imgLayer>
                </a14:imgProps>
              </a:ext>
            </a:extLst>
          </a:blip>
          <a:stretch>
            <a:fillRect/>
          </a:stretch>
        </p:blipFill>
        <p:spPr>
          <a:xfrm>
            <a:off x="1036598" y="664481"/>
            <a:ext cx="4784802" cy="2947779"/>
          </a:xfrm>
          <a:prstGeom prst="rect">
            <a:avLst/>
          </a:prstGeom>
        </p:spPr>
      </p:pic>
      <p:sp>
        <p:nvSpPr>
          <p:cNvPr id="5" name="Rounded Rectangle 5">
            <a:extLst>
              <a:ext uri="{FF2B5EF4-FFF2-40B4-BE49-F238E27FC236}">
                <a16:creationId xmlns:a16="http://schemas.microsoft.com/office/drawing/2014/main" id="{A805ECA8-ABB6-451E-87F8-4E6520F4A29A}"/>
              </a:ext>
            </a:extLst>
          </p:cNvPr>
          <p:cNvSpPr/>
          <p:nvPr/>
        </p:nvSpPr>
        <p:spPr>
          <a:xfrm>
            <a:off x="1414878" y="3640459"/>
            <a:ext cx="3881097" cy="90889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Chuyện gì xảy ra với hai bà cháu khi rừng bị cháy?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Arial"/>
              </a:rPr>
              <a:t> </a:t>
            </a:r>
            <a:endParaRPr kumimoji="0" lang="en-VN" sz="2000" b="0" i="0" u="none" strike="noStrike" kern="0" cap="none" spc="0" normalizeH="0" baseline="0" noProof="0" dirty="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405978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2182E1A-D1CC-334D-AE1F-1E423050F5CD}"/>
              </a:ext>
            </a:extLst>
          </p:cNvPr>
          <p:cNvSpPr/>
          <p:nvPr/>
        </p:nvSpPr>
        <p:spPr>
          <a:xfrm>
            <a:off x="1247081" y="3670982"/>
            <a:ext cx="4268970" cy="88069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0000"/>
                </a:solidFill>
              </a:rPr>
              <a:t>Một hôm, cậu bé đào được củ gì rất lạ. Khi nấu chín, có mùi thơm. Cậu bé thấy rất ngon nên đem mấy củ về biếu bà.</a:t>
            </a:r>
            <a:endParaRPr kumimoji="0" lang="en-US" sz="2000" b="0" i="0" u="none" strike="noStrike" kern="0" cap="none" spc="0" normalizeH="0" baseline="0" noProof="0" dirty="0">
              <a:ln>
                <a:noFill/>
              </a:ln>
              <a:solidFill>
                <a:srgbClr val="000000"/>
              </a:solidFill>
              <a:effectLst/>
              <a:uLnTx/>
              <a:uFillTx/>
              <a:latin typeface="Arial"/>
              <a:sym typeface="Arial"/>
            </a:endParaRPr>
          </a:p>
        </p:txBody>
      </p:sp>
      <p:pic>
        <p:nvPicPr>
          <p:cNvPr id="4" name="Picture 3">
            <a:extLst>
              <a:ext uri="{FF2B5EF4-FFF2-40B4-BE49-F238E27FC236}">
                <a16:creationId xmlns:a16="http://schemas.microsoft.com/office/drawing/2014/main" id="{CBF9281C-5A0F-2A4D-A62E-C6AB64955B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5000"/>
                    </a14:imgEffect>
                    <a14:imgEffect>
                      <a14:saturation sat="200000"/>
                    </a14:imgEffect>
                  </a14:imgLayer>
                </a14:imgProps>
              </a:ext>
            </a:extLst>
          </a:blip>
          <a:stretch>
            <a:fillRect/>
          </a:stretch>
        </p:blipFill>
        <p:spPr>
          <a:xfrm>
            <a:off x="992608" y="793615"/>
            <a:ext cx="4777915" cy="2877367"/>
          </a:xfrm>
          <a:prstGeom prst="rect">
            <a:avLst/>
          </a:prstGeom>
        </p:spPr>
      </p:pic>
      <p:sp>
        <p:nvSpPr>
          <p:cNvPr id="5" name="Rounded Rectangle 5">
            <a:extLst>
              <a:ext uri="{FF2B5EF4-FFF2-40B4-BE49-F238E27FC236}">
                <a16:creationId xmlns:a16="http://schemas.microsoft.com/office/drawing/2014/main" id="{DDC32045-C05D-453E-8D6F-4595063A9AD7}"/>
              </a:ext>
            </a:extLst>
          </p:cNvPr>
          <p:cNvSpPr/>
          <p:nvPr/>
        </p:nvSpPr>
        <p:spPr>
          <a:xfrm>
            <a:off x="1247080" y="3694874"/>
            <a:ext cx="4268970" cy="88069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Điều may mắn gì đã đến với hai bà cháu?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Arial"/>
              </a:rPr>
              <a:t> </a:t>
            </a:r>
            <a:endParaRPr kumimoji="0" lang="en-US" sz="2000" b="0" i="0" u="none" strike="noStrike" kern="0" cap="none" spc="0" normalizeH="0" baseline="0" noProof="0" dirty="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6223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E55D415-4854-B84F-9D5D-5BE4AA210121}"/>
              </a:ext>
            </a:extLst>
          </p:cNvPr>
          <p:cNvSpPr/>
          <p:nvPr/>
        </p:nvSpPr>
        <p:spPr>
          <a:xfrm>
            <a:off x="1019062" y="3791284"/>
            <a:ext cx="4965178" cy="88866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rgbClr val="000000"/>
                </a:solidFill>
              </a:rPr>
              <a:t>Hai bà cháu đã </a:t>
            </a:r>
            <a:r>
              <a:rPr lang="vi-VN">
                <a:solidFill>
                  <a:srgbClr val="000000"/>
                </a:solidFill>
              </a:rPr>
              <a:t>đem trồng khắp bìa rừng, bờ suối để người nghèo có cái ăn</a:t>
            </a:r>
            <a:endParaRPr lang="vi-VN" sz="2000" dirty="0">
              <a:solidFill>
                <a:srgbClr val="000000"/>
              </a:solidFill>
            </a:endParaRPr>
          </a:p>
        </p:txBody>
      </p:sp>
      <p:pic>
        <p:nvPicPr>
          <p:cNvPr id="4" name="Picture 3">
            <a:extLst>
              <a:ext uri="{FF2B5EF4-FFF2-40B4-BE49-F238E27FC236}">
                <a16:creationId xmlns:a16="http://schemas.microsoft.com/office/drawing/2014/main" id="{005A4546-4EC6-474D-9B98-EEAFBCA550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8000"/>
                    </a14:imgEffect>
                    <a14:imgEffect>
                      <a14:saturation sat="200000"/>
                    </a14:imgEffect>
                  </a14:imgLayer>
                </a14:imgProps>
              </a:ext>
            </a:extLst>
          </a:blip>
          <a:stretch>
            <a:fillRect/>
          </a:stretch>
        </p:blipFill>
        <p:spPr>
          <a:xfrm>
            <a:off x="1019062" y="463553"/>
            <a:ext cx="4711027" cy="3015533"/>
          </a:xfrm>
          <a:prstGeom prst="rect">
            <a:avLst/>
          </a:prstGeom>
        </p:spPr>
      </p:pic>
      <p:sp>
        <p:nvSpPr>
          <p:cNvPr id="5" name="Rounded Rectangle 5">
            <a:extLst>
              <a:ext uri="{FF2B5EF4-FFF2-40B4-BE49-F238E27FC236}">
                <a16:creationId xmlns:a16="http://schemas.microsoft.com/office/drawing/2014/main" id="{15CB30AD-C5BC-4E5C-A618-48F6F01E7812}"/>
              </a:ext>
            </a:extLst>
          </p:cNvPr>
          <p:cNvSpPr/>
          <p:nvPr/>
        </p:nvSpPr>
        <p:spPr>
          <a:xfrm>
            <a:off x="1019062" y="3791283"/>
            <a:ext cx="4965178" cy="88866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0000"/>
                </a:solidFill>
              </a:rPr>
              <a:t>Hai bà cháu đã làm gì đề giúp mọi người hết đói khổ?</a:t>
            </a:r>
          </a:p>
        </p:txBody>
      </p:sp>
    </p:spTree>
    <p:extLst>
      <p:ext uri="{BB962C8B-B14F-4D97-AF65-F5344CB8AC3E}">
        <p14:creationId xmlns:p14="http://schemas.microsoft.com/office/powerpoint/2010/main" val="31494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1" nodeType="clickEffect">
                                  <p:stCondLst>
                                    <p:cond delay="0"/>
                                  </p:stCondLst>
                                  <p:childTnLst>
                                    <p:animEffect transition="out" filter="fade">
                                      <p:cBhvr>
                                        <p:cTn id="13" dur="2000"/>
                                        <p:tgtEl>
                                          <p:spTgt spid="5"/>
                                        </p:tgtEl>
                                      </p:cBhvr>
                                    </p:animEffect>
                                    <p:anim calcmode="lin" valueType="num">
                                      <p:cBhvr>
                                        <p:cTn id="14"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5"/>
                                        </p:tgtEl>
                                        <p:attrNameLst>
                                          <p:attrName>ppt_h</p:attrName>
                                        </p:attrNameLst>
                                      </p:cBhvr>
                                      <p:tavLst>
                                        <p:tav tm="0">
                                          <p:val>
                                            <p:strVal val="ppt_h"/>
                                          </p:val>
                                        </p:tav>
                                        <p:tav tm="100000">
                                          <p:val>
                                            <p:strVal val="ppt_h"/>
                                          </p:val>
                                        </p:tav>
                                      </p:tavLst>
                                    </p:anim>
                                    <p:set>
                                      <p:cBhvr>
                                        <p:cTn id="16" dur="1" fill="hold">
                                          <p:stCondLst>
                                            <p:cond delay="1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791"/>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66949" y="733925"/>
            <a:ext cx="4237504"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ba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15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2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981317" y="1103257"/>
            <a:ext cx="1104307"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Viết</a:t>
            </a:r>
            <a:endParaRPr lang="en-US" sz="1800" b="1" dirty="0">
              <a:solidFill>
                <a:prstClr val="white"/>
              </a:solidFill>
              <a:latin typeface="HP001 4 hàng" panose="020B0603050302020204" pitchFamily="34" charset="0"/>
            </a:endParaRPr>
          </a:p>
        </p:txBody>
      </p:sp>
      <p:sp>
        <p:nvSpPr>
          <p:cNvPr id="5" name="TextBox 4">
            <a:extLst>
              <a:ext uri="{FF2B5EF4-FFF2-40B4-BE49-F238E27FC236}">
                <a16:creationId xmlns:a16="http://schemas.microsoft.com/office/drawing/2014/main" id="{BDBC9ADB-D327-4998-8644-CEC7FADA8162}"/>
              </a:ext>
            </a:extLst>
          </p:cNvPr>
          <p:cNvSpPr txBox="1"/>
          <p:nvPr/>
        </p:nvSpPr>
        <p:spPr>
          <a:xfrm>
            <a:off x="2562081" y="1444867"/>
            <a:ext cx="2224329"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Chữ</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hoa</a:t>
            </a:r>
            <a:r>
              <a:rPr lang="en-US" sz="1800" b="1" dirty="0">
                <a:solidFill>
                  <a:prstClr val="white"/>
                </a:solidFill>
                <a:latin typeface="HP001 4 hàng" panose="020B0603050302020204" pitchFamily="34" charset="0"/>
              </a:rPr>
              <a:t> T </a:t>
            </a:r>
            <a:r>
              <a:rPr lang="en-US" sz="1800" b="1">
                <a:solidFill>
                  <a:prstClr val="white"/>
                </a:solidFill>
                <a:latin typeface="HP001 4 hàng" panose="020B0603050302020204" pitchFamily="34" charset="0"/>
              </a:rPr>
              <a:t>(Tr9)</a:t>
            </a:r>
            <a:endParaRPr lang="en-US" sz="1800" b="1" dirty="0">
              <a:solidFill>
                <a:prstClr val="white"/>
              </a:solidFill>
              <a:latin typeface="HP001 4 hàng" panose="020B0603050302020204" pitchFamily="34" charset="0"/>
            </a:endParaRP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226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E3EC0-2DDD-4092-89C2-EEEC0CF378CA}"/>
              </a:ext>
            </a:extLst>
          </p:cNvPr>
          <p:cNvSpPr txBox="1"/>
          <p:nvPr/>
        </p:nvSpPr>
        <p:spPr>
          <a:xfrm>
            <a:off x="370704" y="396729"/>
            <a:ext cx="6361171" cy="46487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b="1">
                <a:solidFill>
                  <a:srgbClr val="17479D"/>
                </a:solidFill>
                <a:latin typeface="UTM Avo" panose="02040603050506020204" pitchFamily="18" charset="0"/>
              </a:rPr>
              <a:t>2. Nghe kể chuyện:</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90699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AF0AFF-62FF-4AEC-BEB8-2681BED8F6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Effect>
                      <a14:saturation sat="200000"/>
                    </a14:imgEffect>
                  </a14:imgLayer>
                </a14:imgProps>
              </a:ext>
            </a:extLst>
          </a:blip>
          <a:stretch>
            <a:fillRect/>
          </a:stretch>
        </p:blipFill>
        <p:spPr>
          <a:xfrm>
            <a:off x="696113" y="842884"/>
            <a:ext cx="3066590" cy="1877780"/>
          </a:xfrm>
          <a:prstGeom prst="rect">
            <a:avLst/>
          </a:prstGeom>
        </p:spPr>
      </p:pic>
      <p:sp>
        <p:nvSpPr>
          <p:cNvPr id="3" name="TextBox 2">
            <a:extLst>
              <a:ext uri="{FF2B5EF4-FFF2-40B4-BE49-F238E27FC236}">
                <a16:creationId xmlns:a16="http://schemas.microsoft.com/office/drawing/2014/main" id="{E3B6896E-FD26-4565-A26B-8A4FD18A62D2}"/>
              </a:ext>
            </a:extLst>
          </p:cNvPr>
          <p:cNvSpPr txBox="1"/>
          <p:nvPr/>
        </p:nvSpPr>
        <p:spPr>
          <a:xfrm>
            <a:off x="370704" y="396729"/>
            <a:ext cx="6361171" cy="46487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b="1">
                <a:solidFill>
                  <a:srgbClr val="17479D"/>
                </a:solidFill>
                <a:latin typeface="UTM Avo" panose="02040603050506020204" pitchFamily="18" charset="0"/>
              </a:rPr>
              <a:t>3. Kể lại từng đoạn của câu chuyện theo tranh :</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DAE0A083-034F-43AB-8DE1-F9A208C40AC9}"/>
              </a:ext>
            </a:extLst>
          </p:cNvPr>
          <p:cNvSpPr txBox="1"/>
          <p:nvPr/>
        </p:nvSpPr>
        <p:spPr>
          <a:xfrm>
            <a:off x="655583" y="2957229"/>
            <a:ext cx="5546834" cy="1477328"/>
          </a:xfrm>
          <a:prstGeom prst="rect">
            <a:avLst/>
          </a:prstGeom>
          <a:noFill/>
        </p:spPr>
        <p:txBody>
          <a:bodyPr wrap="square">
            <a:spAutoFit/>
          </a:bodyPr>
          <a:lstStyle/>
          <a:p>
            <a:pPr algn="just" latinLnBrk="0"/>
            <a:r>
              <a:rPr lang="vi-VN" sz="1800" i="0">
                <a:effectLst/>
                <a:latin typeface="+mj-lt"/>
              </a:rPr>
              <a:t>(1) Ngày xưa, có hai bà cháu nghèo khổ, hằng ngày phải đi đào củ mài để ăn. Một hôm, cậu bé nói với bà:</a:t>
            </a:r>
          </a:p>
          <a:p>
            <a:pPr algn="just" latinLnBrk="0"/>
            <a:r>
              <a:rPr lang="vi-VN" sz="1800" i="0">
                <a:effectLst/>
                <a:latin typeface="+mj-lt"/>
              </a:rPr>
              <a:t>- Bà ơi, cháu đã lớn. Cháu sẽ làm nương, trồng lúa để có gạo nấu cơm.</a:t>
            </a:r>
          </a:p>
          <a:p>
            <a:pPr algn="just" latinLnBrk="0"/>
            <a:r>
              <a:rPr lang="vi-VN" sz="1800" i="0">
                <a:effectLst/>
                <a:latin typeface="+mj-lt"/>
              </a:rPr>
              <a:t>Từ đó, cậu bé chăm chỉ trồng cây trên nương.</a:t>
            </a:r>
          </a:p>
        </p:txBody>
      </p:sp>
    </p:spTree>
    <p:extLst>
      <p:ext uri="{BB962C8B-B14F-4D97-AF65-F5344CB8AC3E}">
        <p14:creationId xmlns:p14="http://schemas.microsoft.com/office/powerpoint/2010/main" val="362761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AE1AD-167B-4CB5-84AF-17E172767F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9000"/>
                    </a14:imgEffect>
                    <a14:imgEffect>
                      <a14:saturation sat="200000"/>
                    </a14:imgEffect>
                  </a14:imgLayer>
                </a14:imgProps>
              </a:ext>
            </a:extLst>
          </a:blip>
          <a:stretch>
            <a:fillRect/>
          </a:stretch>
        </p:blipFill>
        <p:spPr>
          <a:xfrm>
            <a:off x="532101" y="548868"/>
            <a:ext cx="3041416" cy="1873729"/>
          </a:xfrm>
          <a:prstGeom prst="rect">
            <a:avLst/>
          </a:prstGeom>
        </p:spPr>
      </p:pic>
      <p:sp>
        <p:nvSpPr>
          <p:cNvPr id="4" name="TextBox 3">
            <a:extLst>
              <a:ext uri="{FF2B5EF4-FFF2-40B4-BE49-F238E27FC236}">
                <a16:creationId xmlns:a16="http://schemas.microsoft.com/office/drawing/2014/main" id="{7DDA4506-3CC0-4C24-8EA4-F511EE1791D5}"/>
              </a:ext>
            </a:extLst>
          </p:cNvPr>
          <p:cNvSpPr txBox="1"/>
          <p:nvPr/>
        </p:nvSpPr>
        <p:spPr>
          <a:xfrm>
            <a:off x="529459" y="2720904"/>
            <a:ext cx="5799082" cy="1569660"/>
          </a:xfrm>
          <a:prstGeom prst="rect">
            <a:avLst/>
          </a:prstGeom>
          <a:noFill/>
        </p:spPr>
        <p:txBody>
          <a:bodyPr wrap="square">
            <a:spAutoFit/>
          </a:bodyPr>
          <a:lstStyle/>
          <a:p>
            <a:pPr algn="just" latinLnBrk="0"/>
            <a:r>
              <a:rPr lang="en-US" sz="1600">
                <a:latin typeface="Times New Roman" panose="02020603050405020304" pitchFamily="18" charset="0"/>
                <a:cs typeface="Times New Roman" panose="02020603050405020304" pitchFamily="18" charset="0"/>
              </a:rPr>
              <a:t>      </a:t>
            </a:r>
            <a:r>
              <a:rPr lang="vi-VN" sz="1600" b="0" i="0">
                <a:effectLst/>
                <a:latin typeface="Times New Roman" panose="02020603050405020304" pitchFamily="18" charset="0"/>
                <a:cs typeface="Times New Roman" panose="02020603050405020304" pitchFamily="18" charset="0"/>
              </a:rPr>
              <a:t>Năm đó, gần đến ngày thu hoạch lúa thì chẳng may khu rừng bị cháy. Nương lúa thành tro. Cậu bé buồn quá, nước mắt trào ra. Bỗng, Bụt hiện lên, bảo:</a:t>
            </a:r>
          </a:p>
          <a:p>
            <a:pPr algn="just" latinLnBrk="0"/>
            <a:r>
              <a:rPr lang="vi-VN" sz="1600" b="0" i="0">
                <a:effectLst/>
                <a:latin typeface="Times New Roman" panose="02020603050405020304" pitchFamily="18" charset="0"/>
                <a:cs typeface="Times New Roman" panose="02020603050405020304" pitchFamily="18" charset="0"/>
              </a:rPr>
              <a:t>- Ta cho con một điều ước, con ước gì?</a:t>
            </a:r>
          </a:p>
          <a:p>
            <a:pPr algn="just" latinLnBrk="0"/>
            <a:r>
              <a:rPr lang="vi-VN" sz="1600" b="0" i="0">
                <a:effectLst/>
                <a:latin typeface="Times New Roman" panose="02020603050405020304" pitchFamily="18" charset="0"/>
                <a:cs typeface="Times New Roman" panose="02020603050405020304" pitchFamily="18" charset="0"/>
              </a:rPr>
              <a:t>- Dạ, con chỉ mong bà của con không bị đói khổ.</a:t>
            </a:r>
          </a:p>
          <a:p>
            <a:pPr algn="just" latinLnBrk="0"/>
            <a:r>
              <a:rPr lang="vi-VN" sz="1600" b="0" i="0">
                <a:effectLst/>
                <a:latin typeface="Times New Roman" panose="02020603050405020304" pitchFamily="18" charset="0"/>
                <a:cs typeface="Times New Roman" panose="02020603050405020304" pitchFamily="18" charset="0"/>
              </a:rPr>
              <a:t>Bụt gật đầu và biến mất.</a:t>
            </a:r>
          </a:p>
        </p:txBody>
      </p:sp>
    </p:spTree>
    <p:extLst>
      <p:ext uri="{BB962C8B-B14F-4D97-AF65-F5344CB8AC3E}">
        <p14:creationId xmlns:p14="http://schemas.microsoft.com/office/powerpoint/2010/main" val="58718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0B3DE-AED8-4367-A94B-0553E82D57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5000"/>
                    </a14:imgEffect>
                    <a14:imgEffect>
                      <a14:saturation sat="200000"/>
                    </a14:imgEffect>
                  </a14:imgLayer>
                </a14:imgProps>
              </a:ext>
            </a:extLst>
          </a:blip>
          <a:stretch>
            <a:fillRect/>
          </a:stretch>
        </p:blipFill>
        <p:spPr>
          <a:xfrm>
            <a:off x="645767" y="572898"/>
            <a:ext cx="3010433" cy="1812950"/>
          </a:xfrm>
          <a:prstGeom prst="rect">
            <a:avLst/>
          </a:prstGeom>
        </p:spPr>
      </p:pic>
      <p:sp>
        <p:nvSpPr>
          <p:cNvPr id="4" name="TextBox 3">
            <a:extLst>
              <a:ext uri="{FF2B5EF4-FFF2-40B4-BE49-F238E27FC236}">
                <a16:creationId xmlns:a16="http://schemas.microsoft.com/office/drawing/2014/main" id="{2BF500B1-D25C-4D63-A4CE-A97A971AA58F}"/>
              </a:ext>
            </a:extLst>
          </p:cNvPr>
          <p:cNvSpPr txBox="1"/>
          <p:nvPr/>
        </p:nvSpPr>
        <p:spPr>
          <a:xfrm>
            <a:off x="451635" y="2754369"/>
            <a:ext cx="5954730" cy="1569660"/>
          </a:xfrm>
          <a:prstGeom prst="rect">
            <a:avLst/>
          </a:prstGeom>
          <a:noFill/>
        </p:spPr>
        <p:txBody>
          <a:bodyPr wrap="square">
            <a:spAutoFit/>
          </a:bodyPr>
          <a:lstStyle/>
          <a:p>
            <a:pPr algn="just" latinLnBrk="0"/>
            <a:r>
              <a:rPr lang="en-US" sz="1600" b="0" i="0">
                <a:effectLst/>
                <a:latin typeface="Times New Roman" panose="02020603050405020304" pitchFamily="18" charset="0"/>
                <a:cs typeface="Times New Roman" panose="02020603050405020304" pitchFamily="18" charset="0"/>
              </a:rPr>
              <a:t>      </a:t>
            </a:r>
            <a:r>
              <a:rPr lang="vi-VN" sz="1600" b="0" i="0">
                <a:effectLst/>
                <a:latin typeface="Times New Roman" panose="02020603050405020304" pitchFamily="18" charset="0"/>
                <a:cs typeface="Times New Roman" panose="02020603050405020304" pitchFamily="18" charset="0"/>
              </a:rPr>
              <a:t>Hôm ấy, cậu bé đào được củ gì rất lạ. Củ bị lửa rừng hun nóng, có mùi thơm ngòn ngọt. Cậu bé nếm thử, thấy rất ngon, bèn đào thêm mấy củ nữa đem về cho bà. Bà tấm tắc khen ngon và thấy khoẻ hẳn ra. Cậu bé kể lại câu chuyện gặp Bụt cho bà nghe, bà nói:</a:t>
            </a:r>
          </a:p>
          <a:p>
            <a:pPr algn="just" latinLnBrk="0"/>
            <a:r>
              <a:rPr lang="vi-VN" sz="1600" b="0" i="0">
                <a:effectLst/>
                <a:latin typeface="Times New Roman" panose="02020603050405020304" pitchFamily="18" charset="0"/>
                <a:cs typeface="Times New Roman" panose="02020603050405020304" pitchFamily="18" charset="0"/>
              </a:rPr>
              <a:t>- Vậy củ này chính là Bụt ban cho đấy. Cháu hãy vào rừng tìm thứ cây quý đó đem trồng khắp bìa rừng, bờ suối để người nghèo có cái ăn.</a:t>
            </a:r>
          </a:p>
        </p:txBody>
      </p:sp>
    </p:spTree>
    <p:extLst>
      <p:ext uri="{BB962C8B-B14F-4D97-AF65-F5344CB8AC3E}">
        <p14:creationId xmlns:p14="http://schemas.microsoft.com/office/powerpoint/2010/main" val="363296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A61012-57A5-4384-9B09-4CE08D3C6A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8000"/>
                    </a14:imgEffect>
                    <a14:imgEffect>
                      <a14:saturation sat="200000"/>
                    </a14:imgEffect>
                  </a14:imgLayer>
                </a14:imgProps>
              </a:ext>
            </a:extLst>
          </a:blip>
          <a:stretch>
            <a:fillRect/>
          </a:stretch>
        </p:blipFill>
        <p:spPr>
          <a:xfrm>
            <a:off x="598650" y="628434"/>
            <a:ext cx="3035952" cy="1943316"/>
          </a:xfrm>
          <a:prstGeom prst="rect">
            <a:avLst/>
          </a:prstGeom>
        </p:spPr>
      </p:pic>
      <p:sp>
        <p:nvSpPr>
          <p:cNvPr id="4" name="TextBox 3">
            <a:extLst>
              <a:ext uri="{FF2B5EF4-FFF2-40B4-BE49-F238E27FC236}">
                <a16:creationId xmlns:a16="http://schemas.microsoft.com/office/drawing/2014/main" id="{C06065BF-CCFC-43DD-A2C4-B62978FE3480}"/>
              </a:ext>
            </a:extLst>
          </p:cNvPr>
          <p:cNvSpPr txBox="1"/>
          <p:nvPr/>
        </p:nvSpPr>
        <p:spPr>
          <a:xfrm>
            <a:off x="598650" y="2728619"/>
            <a:ext cx="6051331" cy="1631216"/>
          </a:xfrm>
          <a:prstGeom prst="rect">
            <a:avLst/>
          </a:prstGeom>
          <a:noFill/>
        </p:spPr>
        <p:txBody>
          <a:bodyPr wrap="square">
            <a:spAutoFit/>
          </a:bodyPr>
          <a:lstStyle/>
          <a:p>
            <a:r>
              <a:rPr lang="en-US" sz="2000" b="0" i="0">
                <a:effectLst/>
                <a:latin typeface="Times New Roman" panose="02020603050405020304" pitchFamily="18" charset="0"/>
                <a:cs typeface="Times New Roman" panose="02020603050405020304" pitchFamily="18" charset="0"/>
              </a:rPr>
              <a:t>      </a:t>
            </a:r>
            <a:r>
              <a:rPr lang="vi-VN" sz="2000" b="0" i="0">
                <a:effectLst/>
                <a:latin typeface="Times New Roman" panose="02020603050405020304" pitchFamily="18" charset="0"/>
                <a:cs typeface="Times New Roman" panose="02020603050405020304" pitchFamily="18" charset="0"/>
              </a:rPr>
              <a:t>Cậu bé làm theo lời bà dặn. Chỉ mấy tháng sau, loài cây lạ mọc khắp nơi, rễ cây phình to ra thành củ có màu tím đỏ. Từ đó, nhà nhà hết đói khổ. Mọi người gọi cây đó là “khoai lang”. Đến bây giờ, khoai lang vẫn được nhiều người ưa thích.</a:t>
            </a:r>
            <a:endParaRPr lang="en-GB"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05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2EDBD-34C3-42B9-8A4D-2A8751B7423A}"/>
              </a:ext>
            </a:extLst>
          </p:cNvPr>
          <p:cNvSpPr txBox="1"/>
          <p:nvPr/>
        </p:nvSpPr>
        <p:spPr>
          <a:xfrm>
            <a:off x="1002982" y="970836"/>
            <a:ext cx="5085636" cy="403957"/>
          </a:xfrm>
          <a:prstGeom prst="rect">
            <a:avLst/>
          </a:prstGeom>
          <a:noFill/>
        </p:spPr>
        <p:txBody>
          <a:bodyPr wrap="square" rtlCol="0">
            <a:spAutoFit/>
          </a:bodyPr>
          <a:lstStyle/>
          <a:p>
            <a:r>
              <a:rPr lang="en-US" sz="2025"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rút</a:t>
            </a:r>
            <a:r>
              <a:rPr lang="en-US" sz="2025" dirty="0">
                <a:latin typeface="Times New Roman" panose="02020603050405020304" pitchFamily="18" charset="0"/>
                <a:ea typeface="Arial-Rounded" panose="020B0500000000000000" pitchFamily="34" charset="0"/>
                <a:cs typeface="Times New Roman" panose="02020603050405020304" pitchFamily="18" charset="0"/>
              </a:rPr>
              <a:t> ra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2025" dirty="0">
                <a:latin typeface="Times New Roman" panose="02020603050405020304" pitchFamily="18" charset="0"/>
                <a:ea typeface="Arial-Rounded" panose="020B0500000000000000" pitchFamily="34" charset="0"/>
                <a:cs typeface="Times New Roman" panose="02020603050405020304" pitchFamily="18" charset="0"/>
              </a:rPr>
              <a:t> </a:t>
            </a:r>
            <a:r>
              <a:rPr lang="en-US" sz="2025"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025"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Scroll: Vertical 3">
            <a:extLst>
              <a:ext uri="{FF2B5EF4-FFF2-40B4-BE49-F238E27FC236}">
                <a16:creationId xmlns:a16="http://schemas.microsoft.com/office/drawing/2014/main" id="{E04FDEBC-5EB7-4148-B63F-2F433DE0C91C}"/>
              </a:ext>
            </a:extLst>
          </p:cNvPr>
          <p:cNvSpPr/>
          <p:nvPr/>
        </p:nvSpPr>
        <p:spPr>
          <a:xfrm>
            <a:off x="1109068" y="1678067"/>
            <a:ext cx="4709517" cy="1491615"/>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0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rút</a:t>
            </a:r>
            <a:r>
              <a:rPr lang="en-US" sz="20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20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25" b="1" dirty="0" err="1">
                <a:solidFill>
                  <a:srgbClr val="FF0000"/>
                </a:solidFill>
              </a:rPr>
              <a:t>Truyện</a:t>
            </a:r>
            <a:r>
              <a:rPr lang="en-US" sz="2025" b="1" dirty="0">
                <a:solidFill>
                  <a:srgbClr val="FF0000"/>
                </a:solidFill>
              </a:rPr>
              <a:t> </a:t>
            </a:r>
            <a:r>
              <a:rPr lang="en-US" sz="2025" b="1" dirty="0" err="1">
                <a:solidFill>
                  <a:srgbClr val="FF0000"/>
                </a:solidFill>
              </a:rPr>
              <a:t>cổ</a:t>
            </a:r>
            <a:r>
              <a:rPr lang="en-US" sz="2025" b="1" dirty="0">
                <a:solidFill>
                  <a:srgbClr val="FF0000"/>
                </a:solidFill>
              </a:rPr>
              <a:t> </a:t>
            </a:r>
            <a:r>
              <a:rPr lang="en-US" sz="2025" b="1" dirty="0" err="1">
                <a:solidFill>
                  <a:srgbClr val="FF0000"/>
                </a:solidFill>
              </a:rPr>
              <a:t>tích</a:t>
            </a:r>
            <a:r>
              <a:rPr lang="en-US" sz="2025" b="1" dirty="0">
                <a:solidFill>
                  <a:srgbClr val="FF0000"/>
                </a:solidFill>
              </a:rPr>
              <a:t> ca </a:t>
            </a:r>
            <a:r>
              <a:rPr lang="en-US" sz="2025" b="1" dirty="0" err="1">
                <a:solidFill>
                  <a:srgbClr val="FF0000"/>
                </a:solidFill>
              </a:rPr>
              <a:t>ngợi</a:t>
            </a:r>
            <a:r>
              <a:rPr lang="en-US" sz="2025" b="1" dirty="0">
                <a:solidFill>
                  <a:srgbClr val="FF0000"/>
                </a:solidFill>
              </a:rPr>
              <a:t> </a:t>
            </a:r>
            <a:r>
              <a:rPr lang="en-US" sz="2025" b="1" dirty="0" err="1">
                <a:solidFill>
                  <a:srgbClr val="FF0000"/>
                </a:solidFill>
              </a:rPr>
              <a:t>đức</a:t>
            </a:r>
            <a:r>
              <a:rPr lang="en-US" sz="2025" b="1" dirty="0">
                <a:solidFill>
                  <a:srgbClr val="FF0000"/>
                </a:solidFill>
              </a:rPr>
              <a:t> </a:t>
            </a:r>
            <a:r>
              <a:rPr lang="en-US" sz="2025" b="1" dirty="0" err="1">
                <a:solidFill>
                  <a:srgbClr val="FF0000"/>
                </a:solidFill>
              </a:rPr>
              <a:t>tính</a:t>
            </a:r>
            <a:r>
              <a:rPr lang="en-US" sz="2025" b="1" dirty="0">
                <a:solidFill>
                  <a:srgbClr val="FF0000"/>
                </a:solidFill>
              </a:rPr>
              <a:t> </a:t>
            </a:r>
            <a:r>
              <a:rPr lang="en-US" sz="2025" b="1" dirty="0" err="1">
                <a:solidFill>
                  <a:srgbClr val="FF0000"/>
                </a:solidFill>
              </a:rPr>
              <a:t>chăm</a:t>
            </a:r>
            <a:r>
              <a:rPr lang="en-US" sz="2025" b="1" dirty="0">
                <a:solidFill>
                  <a:srgbClr val="FF0000"/>
                </a:solidFill>
              </a:rPr>
              <a:t> </a:t>
            </a:r>
            <a:r>
              <a:rPr lang="en-US" sz="2025" b="1" dirty="0" err="1">
                <a:solidFill>
                  <a:srgbClr val="FF0000"/>
                </a:solidFill>
              </a:rPr>
              <a:t>chỉ</a:t>
            </a:r>
            <a:r>
              <a:rPr lang="en-US" sz="2025" b="1" dirty="0">
                <a:solidFill>
                  <a:srgbClr val="FF0000"/>
                </a:solidFill>
              </a:rPr>
              <a:t>, </a:t>
            </a:r>
            <a:r>
              <a:rPr lang="en-US" sz="2025" b="1" dirty="0" err="1">
                <a:solidFill>
                  <a:srgbClr val="FF0000"/>
                </a:solidFill>
              </a:rPr>
              <a:t>cần</a:t>
            </a:r>
            <a:r>
              <a:rPr lang="en-US" sz="2025" b="1" dirty="0">
                <a:solidFill>
                  <a:srgbClr val="FF0000"/>
                </a:solidFill>
              </a:rPr>
              <a:t> </a:t>
            </a:r>
            <a:r>
              <a:rPr lang="en-US" sz="2025" b="1" dirty="0" err="1">
                <a:solidFill>
                  <a:srgbClr val="FF0000"/>
                </a:solidFill>
              </a:rPr>
              <a:t>cù</a:t>
            </a:r>
            <a:r>
              <a:rPr lang="en-US" sz="2025" b="1" dirty="0">
                <a:solidFill>
                  <a:srgbClr val="FF0000"/>
                </a:solidFill>
              </a:rPr>
              <a:t> </a:t>
            </a:r>
            <a:r>
              <a:rPr lang="en-US" sz="2025" b="1" dirty="0" err="1">
                <a:solidFill>
                  <a:srgbClr val="FF0000"/>
                </a:solidFill>
              </a:rPr>
              <a:t>chịu</a:t>
            </a:r>
            <a:r>
              <a:rPr lang="en-US" sz="2025" b="1" dirty="0">
                <a:solidFill>
                  <a:srgbClr val="FF0000"/>
                </a:solidFill>
              </a:rPr>
              <a:t> </a:t>
            </a:r>
            <a:r>
              <a:rPr lang="en-US" sz="2025" b="1" dirty="0" err="1">
                <a:solidFill>
                  <a:srgbClr val="FF0000"/>
                </a:solidFill>
              </a:rPr>
              <a:t>khó</a:t>
            </a:r>
            <a:r>
              <a:rPr lang="en-US" sz="2025" b="1" dirty="0">
                <a:solidFill>
                  <a:srgbClr val="FF0000"/>
                </a:solidFill>
              </a:rPr>
              <a:t> </a:t>
            </a:r>
            <a:r>
              <a:rPr lang="en-US" sz="2025" b="1" dirty="0" err="1">
                <a:solidFill>
                  <a:srgbClr val="FF0000"/>
                </a:solidFill>
              </a:rPr>
              <a:t>và</a:t>
            </a:r>
            <a:r>
              <a:rPr lang="en-US" sz="2025" b="1" dirty="0">
                <a:solidFill>
                  <a:srgbClr val="FF0000"/>
                </a:solidFill>
              </a:rPr>
              <a:t> </a:t>
            </a:r>
            <a:r>
              <a:rPr lang="en-US" sz="2025" b="1" dirty="0" err="1">
                <a:solidFill>
                  <a:srgbClr val="FF0000"/>
                </a:solidFill>
              </a:rPr>
              <a:t>hiếu</a:t>
            </a:r>
            <a:r>
              <a:rPr lang="en-US" sz="2025" b="1" dirty="0">
                <a:solidFill>
                  <a:srgbClr val="FF0000"/>
                </a:solidFill>
              </a:rPr>
              <a:t> </a:t>
            </a:r>
            <a:r>
              <a:rPr lang="en-US" sz="2025" b="1" dirty="0" err="1">
                <a:solidFill>
                  <a:srgbClr val="FF0000"/>
                </a:solidFill>
              </a:rPr>
              <a:t>thảo</a:t>
            </a:r>
            <a:r>
              <a:rPr lang="en-US" sz="2025" b="1" dirty="0">
                <a:solidFill>
                  <a:srgbClr val="FF0000"/>
                </a:solidFill>
              </a:rPr>
              <a:t> </a:t>
            </a:r>
            <a:r>
              <a:rPr lang="en-US" sz="2025" b="1" dirty="0" err="1">
                <a:solidFill>
                  <a:srgbClr val="FF0000"/>
                </a:solidFill>
              </a:rPr>
              <a:t>của</a:t>
            </a:r>
            <a:r>
              <a:rPr lang="en-US" sz="2025" b="1" dirty="0">
                <a:solidFill>
                  <a:srgbClr val="FF0000"/>
                </a:solidFill>
              </a:rPr>
              <a:t> </a:t>
            </a:r>
            <a:r>
              <a:rPr lang="en-US" sz="2025" b="1" dirty="0" err="1">
                <a:solidFill>
                  <a:srgbClr val="FF0000"/>
                </a:solidFill>
              </a:rPr>
              <a:t>cậu</a:t>
            </a:r>
            <a:r>
              <a:rPr lang="en-US" sz="2025" b="1" dirty="0">
                <a:solidFill>
                  <a:srgbClr val="FF0000"/>
                </a:solidFill>
              </a:rPr>
              <a:t> </a:t>
            </a:r>
            <a:r>
              <a:rPr lang="en-US" sz="2025" b="1" dirty="0" err="1">
                <a:solidFill>
                  <a:srgbClr val="FF0000"/>
                </a:solidFill>
              </a:rPr>
              <a:t>bé</a:t>
            </a:r>
            <a:r>
              <a:rPr lang="en-US" sz="2025" dirty="0"/>
              <a:t>.</a:t>
            </a:r>
            <a:endParaRPr lang="en-US" sz="2025"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1483383" y="-857250"/>
            <a:ext cx="3857625" cy="6858000"/>
          </a:xfrm>
          <a:prstGeom prst="rect">
            <a:avLst/>
          </a:prstGeom>
        </p:spPr>
      </p:pic>
      <p:sp>
        <p:nvSpPr>
          <p:cNvPr id="21" name="20"/>
          <p:cNvSpPr/>
          <p:nvPr/>
        </p:nvSpPr>
        <p:spPr>
          <a:xfrm>
            <a:off x="2404907" y="1879252"/>
            <a:ext cx="2999274" cy="1384995"/>
          </a:xfrm>
          <a:prstGeom prst="rect">
            <a:avLst/>
          </a:prstGeom>
          <a:noFill/>
          <a:ln>
            <a:noFill/>
          </a:ln>
        </p:spPr>
        <p:txBody>
          <a:bodyPr vert="horz" wrap="square" lIns="0" tIns="0" rIns="0" bIns="0" numCol="1" anchor="t" anchorCtr="0" compatLnSpc="1">
            <a:spAutoFit/>
          </a:bodyPr>
          <a:lstStyle/>
          <a:p>
            <a:pPr algn="ctr" defTabSz="514350">
              <a:buClrTx/>
              <a:defRPr/>
            </a:pPr>
            <a:r>
              <a:rPr lang="en-US" sz="45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32132" y="627295"/>
            <a:ext cx="800100" cy="80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4331562"/>
            <a:ext cx="6859411" cy="184643"/>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grpSp>
      <p:pic>
        <p:nvPicPr>
          <p:cNvPr id="25" name="18"/>
          <p:cNvPicPr>
            <a:picLocks noChangeAspect="1"/>
          </p:cNvPicPr>
          <p:nvPr/>
        </p:nvPicPr>
        <p:blipFill rotWithShape="1">
          <a:blip r:embed="rId5" cstate="screen"/>
          <a:srcRect/>
          <a:stretch>
            <a:fillRect/>
          </a:stretch>
        </p:blipFill>
        <p:spPr>
          <a:xfrm>
            <a:off x="5464574" y="2571750"/>
            <a:ext cx="1273103" cy="21532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794759" y="507410"/>
            <a:ext cx="5693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FFFF"/>
                </a:solidFill>
                <a:effectLst/>
                <a:uLnTx/>
                <a:uFillTx/>
                <a:latin typeface="UTM Cookies" panose="02040603050506020204" pitchFamily="18" charset="0"/>
                <a:cs typeface="Arial"/>
                <a:sym typeface="Arial"/>
              </a:rPr>
              <a:t>Viết</a:t>
            </a:r>
            <a:endParaRPr kumimoji="0" lang="en-US" sz="3600" b="0" i="0" u="none" strike="noStrike" kern="0" cap="none" spc="0" normalizeH="0" baseline="0" noProof="0" dirty="0">
              <a:ln>
                <a:noFill/>
              </a:ln>
              <a:solidFill>
                <a:srgbClr val="FFFFFF"/>
              </a:solidFill>
              <a:effectLst/>
              <a:uLnTx/>
              <a:uFillTx/>
              <a:latin typeface="UTM Cookies" panose="02040603050506020204" pitchFamily="18" charset="0"/>
              <a:cs typeface="Arial"/>
              <a:sym typeface="Arial"/>
            </a:endParaRPr>
          </a:p>
        </p:txBody>
      </p:sp>
      <p:pic>
        <p:nvPicPr>
          <p:cNvPr id="1028" name="Picture 4">
            <a:extLst>
              <a:ext uri="{FF2B5EF4-FFF2-40B4-BE49-F238E27FC236}">
                <a16:creationId xmlns:a16="http://schemas.microsoft.com/office/drawing/2014/main" id="{20DC1B4B-3EAC-4339-8961-186BBB59205F}"/>
              </a:ext>
            </a:extLst>
          </p:cNvPr>
          <p:cNvPicPr>
            <a:picLocks noChangeAspect="1" noChangeArrowheads="1"/>
          </p:cNvPicPr>
          <p:nvPr/>
        </p:nvPicPr>
        <p:blipFill rotWithShape="1">
          <a:blip r:embed="rId3"/>
          <a:srcRect l="11513" t="22586" r="11435" b="22542"/>
          <a:stretch/>
        </p:blipFill>
        <p:spPr bwMode="auto">
          <a:xfrm>
            <a:off x="3949002" y="3458584"/>
            <a:ext cx="1406770" cy="14169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E8798D-F779-4F1A-9D86-6EEF877F9109}"/>
              </a:ext>
            </a:extLst>
          </p:cNvPr>
          <p:cNvSpPr txBox="1"/>
          <p:nvPr/>
        </p:nvSpPr>
        <p:spPr>
          <a:xfrm>
            <a:off x="963302" y="1305435"/>
            <a:ext cx="5365827" cy="600164"/>
          </a:xfrm>
          <a:prstGeom prst="rect">
            <a:avLst/>
          </a:prstGeom>
          <a:noFill/>
        </p:spPr>
        <p:txBody>
          <a:bodyPr wrap="square" rtlCol="0" anchor="b">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Viết</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chữ</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hoa</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lang="en-US" sz="2400" b="1" dirty="0">
                <a:solidFill>
                  <a:srgbClr val="FFAB40">
                    <a:lumMod val="50000"/>
                  </a:srgbClr>
                </a:solidFill>
                <a:latin typeface="HP001 4 hàng" panose="020B0603050302020204" pitchFamily="34" charset="0"/>
              </a:rPr>
              <a:t>T</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54BCF0E0-063A-6D48-96D7-86AA1DDDCD5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Layer>
                </a14:imgProps>
              </a:ext>
            </a:extLst>
          </a:blip>
          <a:srcRect t="6747" b="6747"/>
          <a:stretch/>
        </p:blipFill>
        <p:spPr>
          <a:xfrm>
            <a:off x="1041662" y="2057293"/>
            <a:ext cx="2262432" cy="2818255"/>
          </a:xfrm>
          <a:prstGeom prst="rect">
            <a:avLst/>
          </a:prstGeom>
        </p:spPr>
      </p:pic>
      <p:pic>
        <p:nvPicPr>
          <p:cNvPr id="7"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AD4B537C-A146-3542-B497-50C60D9421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03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ữ hoa 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474" t="4474" r="21816" b="4790"/>
          <a:stretch/>
        </p:blipFill>
        <p:spPr>
          <a:xfrm>
            <a:off x="960120" y="158817"/>
            <a:ext cx="4800601" cy="4478482"/>
          </a:xfrm>
          <a:prstGeom prst="rect">
            <a:avLst/>
          </a:prstGeom>
        </p:spPr>
      </p:pic>
    </p:spTree>
    <p:extLst>
      <p:ext uri="{BB962C8B-B14F-4D97-AF65-F5344CB8AC3E}">
        <p14:creationId xmlns:p14="http://schemas.microsoft.com/office/powerpoint/2010/main" val="165103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63C0B-5848-4A64-97B4-2CBEF6F3B330}"/>
              </a:ext>
            </a:extLst>
          </p:cNvPr>
          <p:cNvPicPr>
            <a:picLocks noChangeAspect="1"/>
          </p:cNvPicPr>
          <p:nvPr/>
        </p:nvPicPr>
        <p:blipFill rotWithShape="1">
          <a:blip r:embed="rId2"/>
          <a:srcRect l="3472" t="-850" r="-3472" b="850"/>
          <a:stretch/>
        </p:blipFill>
        <p:spPr>
          <a:xfrm>
            <a:off x="499582" y="1205895"/>
            <a:ext cx="6216186" cy="2474060"/>
          </a:xfrm>
          <a:prstGeom prst="rect">
            <a:avLst/>
          </a:prstGeom>
        </p:spPr>
      </p:pic>
      <p:sp>
        <p:nvSpPr>
          <p:cNvPr id="4" name="TextBox 3">
            <a:extLst>
              <a:ext uri="{FF2B5EF4-FFF2-40B4-BE49-F238E27FC236}">
                <a16:creationId xmlns:a16="http://schemas.microsoft.com/office/drawing/2014/main" id="{44E7FD17-E70B-4991-B8E0-08D64BF94A55}"/>
              </a:ext>
            </a:extLst>
          </p:cNvPr>
          <p:cNvSpPr txBox="1"/>
          <p:nvPr/>
        </p:nvSpPr>
        <p:spPr>
          <a:xfrm>
            <a:off x="3310760" y="2039007"/>
            <a:ext cx="1061545" cy="707886"/>
          </a:xfrm>
          <a:prstGeom prst="rect">
            <a:avLst/>
          </a:prstGeom>
          <a:noFill/>
        </p:spPr>
        <p:txBody>
          <a:bodyPr wrap="square" rtlCol="0">
            <a:spAutoFit/>
          </a:bodyPr>
          <a:lstStyle/>
          <a:p>
            <a:r>
              <a:rPr lang="en-US" sz="4000" dirty="0">
                <a:latin typeface="HP001 4 hàng" panose="020B0603050302020204" pitchFamily="34" charset="0"/>
              </a:rPr>
              <a:t>T</a:t>
            </a:r>
            <a:endParaRPr lang="en-GB" sz="4000" dirty="0">
              <a:latin typeface="HP001 4 hàng" panose="020B0603050302020204" pitchFamily="34" charset="0"/>
            </a:endParaRPr>
          </a:p>
        </p:txBody>
      </p:sp>
      <p:sp>
        <p:nvSpPr>
          <p:cNvPr id="5" name="TextBox 4">
            <a:extLst>
              <a:ext uri="{FF2B5EF4-FFF2-40B4-BE49-F238E27FC236}">
                <a16:creationId xmlns:a16="http://schemas.microsoft.com/office/drawing/2014/main" id="{3A516E89-A253-493C-83DB-200B58CF4B7A}"/>
              </a:ext>
            </a:extLst>
          </p:cNvPr>
          <p:cNvSpPr txBox="1"/>
          <p:nvPr/>
        </p:nvSpPr>
        <p:spPr>
          <a:xfrm>
            <a:off x="4535041" y="2039007"/>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
        <p:nvSpPr>
          <p:cNvPr id="6" name="TextBox 5">
            <a:extLst>
              <a:ext uri="{FF2B5EF4-FFF2-40B4-BE49-F238E27FC236}">
                <a16:creationId xmlns:a16="http://schemas.microsoft.com/office/drawing/2014/main" id="{A28971A9-BD4C-440F-8E14-FE739CA6B121}"/>
              </a:ext>
            </a:extLst>
          </p:cNvPr>
          <p:cNvSpPr txBox="1"/>
          <p:nvPr/>
        </p:nvSpPr>
        <p:spPr>
          <a:xfrm>
            <a:off x="5748812" y="2049517"/>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
        <p:nvSpPr>
          <p:cNvPr id="7" name="TextBox 6">
            <a:extLst>
              <a:ext uri="{FF2B5EF4-FFF2-40B4-BE49-F238E27FC236}">
                <a16:creationId xmlns:a16="http://schemas.microsoft.com/office/drawing/2014/main" id="{6410A6A0-29A9-46F1-930E-1EB03A66BE32}"/>
              </a:ext>
            </a:extLst>
          </p:cNvPr>
          <p:cNvSpPr txBox="1"/>
          <p:nvPr/>
        </p:nvSpPr>
        <p:spPr>
          <a:xfrm>
            <a:off x="468052" y="2837794"/>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
        <p:nvSpPr>
          <p:cNvPr id="8" name="TextBox 7">
            <a:extLst>
              <a:ext uri="{FF2B5EF4-FFF2-40B4-BE49-F238E27FC236}">
                <a16:creationId xmlns:a16="http://schemas.microsoft.com/office/drawing/2014/main" id="{75297932-C4D4-4D5C-91DD-E4EB5297D4FE}"/>
              </a:ext>
            </a:extLst>
          </p:cNvPr>
          <p:cNvSpPr txBox="1"/>
          <p:nvPr/>
        </p:nvSpPr>
        <p:spPr>
          <a:xfrm>
            <a:off x="2097153" y="2837796"/>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
        <p:nvSpPr>
          <p:cNvPr id="9" name="TextBox 8">
            <a:extLst>
              <a:ext uri="{FF2B5EF4-FFF2-40B4-BE49-F238E27FC236}">
                <a16:creationId xmlns:a16="http://schemas.microsoft.com/office/drawing/2014/main" id="{054999AC-4C33-4F49-B8F6-16D40F03C9E2}"/>
              </a:ext>
            </a:extLst>
          </p:cNvPr>
          <p:cNvSpPr txBox="1"/>
          <p:nvPr/>
        </p:nvSpPr>
        <p:spPr>
          <a:xfrm>
            <a:off x="3321601" y="2837794"/>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
        <p:nvSpPr>
          <p:cNvPr id="10" name="TextBox 9">
            <a:extLst>
              <a:ext uri="{FF2B5EF4-FFF2-40B4-BE49-F238E27FC236}">
                <a16:creationId xmlns:a16="http://schemas.microsoft.com/office/drawing/2014/main" id="{74AA2FF1-77EE-4F18-B951-1F579885A5BD}"/>
              </a:ext>
            </a:extLst>
          </p:cNvPr>
          <p:cNvSpPr txBox="1"/>
          <p:nvPr/>
        </p:nvSpPr>
        <p:spPr>
          <a:xfrm>
            <a:off x="4546049" y="2827284"/>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
        <p:nvSpPr>
          <p:cNvPr id="11" name="TextBox 10">
            <a:extLst>
              <a:ext uri="{FF2B5EF4-FFF2-40B4-BE49-F238E27FC236}">
                <a16:creationId xmlns:a16="http://schemas.microsoft.com/office/drawing/2014/main" id="{9F3D53B5-5B1C-49F4-A935-0FB2E1CC6195}"/>
              </a:ext>
            </a:extLst>
          </p:cNvPr>
          <p:cNvSpPr txBox="1"/>
          <p:nvPr/>
        </p:nvSpPr>
        <p:spPr>
          <a:xfrm>
            <a:off x="5746184" y="2837794"/>
            <a:ext cx="1061545" cy="707886"/>
          </a:xfrm>
          <a:prstGeom prst="rect">
            <a:avLst/>
          </a:prstGeom>
          <a:noFill/>
        </p:spPr>
        <p:txBody>
          <a:bodyPr wrap="square" rtlCol="0">
            <a:spAutoFit/>
          </a:bodyPr>
          <a:lstStyle/>
          <a:p>
            <a:r>
              <a:rPr lang="en-US" sz="4000">
                <a:latin typeface="HP001 4 hàng" panose="020B0603050302020204" pitchFamily="34" charset="0"/>
              </a:rPr>
              <a:t>T</a:t>
            </a:r>
            <a:endParaRPr lang="en-GB" sz="4000">
              <a:latin typeface="HP001 4 hàng" panose="020B0603050302020204" pitchFamily="34" charset="0"/>
            </a:endParaRPr>
          </a:p>
        </p:txBody>
      </p:sp>
    </p:spTree>
    <p:extLst>
      <p:ext uri="{BB962C8B-B14F-4D97-AF65-F5344CB8AC3E}">
        <p14:creationId xmlns:p14="http://schemas.microsoft.com/office/powerpoint/2010/main" val="240378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8"/>
          <p:cNvSpPr txBox="1">
            <a:spLocks noChangeArrowheads="1"/>
          </p:cNvSpPr>
          <p:nvPr/>
        </p:nvSpPr>
        <p:spPr bwMode="auto">
          <a:xfrm>
            <a:off x="-82897" y="4282229"/>
            <a:ext cx="6976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ClrTx/>
              <a:buNone/>
            </a:pPr>
            <a:r>
              <a:rPr lang="en-US" altLang="en-US" sz="2400" b="1" kern="1200" dirty="0">
                <a:solidFill>
                  <a:srgbClr val="002060"/>
                </a:solidFill>
                <a:latin typeface="Times New Roman" panose="02020603050405020304" pitchFamily="18" charset="0"/>
                <a:ea typeface="+mn-ea"/>
                <a:cs typeface="+mn-cs"/>
              </a:rPr>
              <a:t>Con </a:t>
            </a:r>
            <a:r>
              <a:rPr lang="en-US" altLang="en-US" sz="2400" b="1" kern="1200" dirty="0" err="1">
                <a:solidFill>
                  <a:srgbClr val="002060"/>
                </a:solidFill>
                <a:latin typeface="Times New Roman" panose="02020603050405020304" pitchFamily="18" charset="0"/>
                <a:ea typeface="+mn-ea"/>
                <a:cs typeface="+mn-cs"/>
              </a:rPr>
              <a:t>có</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nhận</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xét</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gì</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về</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độ</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cao</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và</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độ</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rộng</a:t>
            </a:r>
            <a:r>
              <a:rPr lang="en-US" altLang="en-US" sz="2400" b="1" kern="1200" dirty="0">
                <a:solidFill>
                  <a:srgbClr val="002060"/>
                </a:solidFill>
                <a:latin typeface="Times New Roman" panose="02020603050405020304" pitchFamily="18" charset="0"/>
                <a:ea typeface="+mn-ea"/>
                <a:cs typeface="+mn-cs"/>
              </a:rPr>
              <a:t> </a:t>
            </a:r>
            <a:r>
              <a:rPr lang="en-US" altLang="en-US" sz="2400" b="1" kern="1200" dirty="0" err="1">
                <a:solidFill>
                  <a:srgbClr val="002060"/>
                </a:solidFill>
                <a:latin typeface="Times New Roman" panose="02020603050405020304" pitchFamily="18" charset="0"/>
                <a:ea typeface="+mn-ea"/>
                <a:cs typeface="+mn-cs"/>
              </a:rPr>
              <a:t>của</a:t>
            </a:r>
            <a:r>
              <a:rPr lang="en-US" altLang="en-US" sz="2400" b="1" kern="1200" dirty="0">
                <a:solidFill>
                  <a:srgbClr val="002060"/>
                </a:solidFill>
                <a:latin typeface="Times New Roman" panose="02020603050405020304" pitchFamily="18" charset="0"/>
                <a:ea typeface="+mn-ea"/>
                <a:cs typeface="+mn-cs"/>
              </a:rPr>
              <a:t> 2 </a:t>
            </a:r>
            <a:r>
              <a:rPr lang="en-US" altLang="en-US" sz="2400" b="1" kern="1200" dirty="0" err="1">
                <a:solidFill>
                  <a:srgbClr val="002060"/>
                </a:solidFill>
                <a:latin typeface="Times New Roman" panose="02020603050405020304" pitchFamily="18" charset="0"/>
                <a:ea typeface="+mn-ea"/>
                <a:cs typeface="+mn-cs"/>
              </a:rPr>
              <a:t>chữ</a:t>
            </a:r>
            <a:r>
              <a:rPr lang="en-US" altLang="en-US" sz="2400" b="1" kern="1200" dirty="0">
                <a:solidFill>
                  <a:srgbClr val="002060"/>
                </a:solidFill>
                <a:latin typeface="Times New Roman" panose="02020603050405020304" pitchFamily="18" charset="0"/>
                <a:ea typeface="+mn-ea"/>
                <a:cs typeface="+mn-cs"/>
              </a:rPr>
              <a:t>? </a:t>
            </a:r>
          </a:p>
        </p:txBody>
      </p:sp>
      <p:pic>
        <p:nvPicPr>
          <p:cNvPr id="3" name="Picture 8" descr="DEAB0D6E"/>
          <p:cNvPicPr>
            <a:picLocks noChangeAspect="1" noChangeArrowheads="1"/>
          </p:cNvPicPr>
          <p:nvPr/>
        </p:nvPicPr>
        <p:blipFill>
          <a:blip r:embed="rId2">
            <a:extLst>
              <a:ext uri="{28A0092B-C50C-407E-A947-70E740481C1C}">
                <a14:useLocalDpi xmlns:a14="http://schemas.microsoft.com/office/drawing/2010/main" val="0"/>
              </a:ext>
            </a:extLst>
          </a:blip>
          <a:srcRect l="20129" t="15410" r="18146" b="19965"/>
          <a:stretch>
            <a:fillRect/>
          </a:stretch>
        </p:blipFill>
        <p:spPr bwMode="auto">
          <a:xfrm>
            <a:off x="1165595" y="760506"/>
            <a:ext cx="2483921" cy="342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895" t="23018" r="11687" b="23509"/>
          <a:stretch/>
        </p:blipFill>
        <p:spPr>
          <a:xfrm>
            <a:off x="3854701" y="2485378"/>
            <a:ext cx="1781852" cy="1740733"/>
          </a:xfrm>
          <a:prstGeom prst="rect">
            <a:avLst/>
          </a:prstGeom>
        </p:spPr>
      </p:pic>
      <p:grpSp>
        <p:nvGrpSpPr>
          <p:cNvPr id="11" name="Group 10"/>
          <p:cNvGrpSpPr/>
          <p:nvPr/>
        </p:nvGrpSpPr>
        <p:grpSpPr>
          <a:xfrm>
            <a:off x="5692140" y="2807163"/>
            <a:ext cx="116586" cy="1382416"/>
            <a:chOff x="1042416" y="804672"/>
            <a:chExt cx="210312" cy="4361688"/>
          </a:xfrm>
        </p:grpSpPr>
        <p:cxnSp>
          <p:nvCxnSpPr>
            <p:cNvPr id="12" name="Straight Connector 11"/>
            <p:cNvCxnSpPr/>
            <p:nvPr/>
          </p:nvCxnSpPr>
          <p:spPr>
            <a:xfrm>
              <a:off x="1143000" y="804672"/>
              <a:ext cx="0" cy="436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42416" y="804672"/>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42416" y="5166360"/>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919183" y="2274815"/>
            <a:ext cx="1073442" cy="127727"/>
            <a:chOff x="5440680" y="1322832"/>
            <a:chExt cx="3017520" cy="195072"/>
          </a:xfrm>
        </p:grpSpPr>
        <p:cxnSp>
          <p:nvCxnSpPr>
            <p:cNvPr id="24" name="Straight Connector 23"/>
            <p:cNvCxnSpPr/>
            <p:nvPr/>
          </p:nvCxnSpPr>
          <p:spPr>
            <a:xfrm>
              <a:off x="5440680" y="1426464"/>
              <a:ext cx="301752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40680" y="1335024"/>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58200" y="1322832"/>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958879" y="1411523"/>
            <a:ext cx="145889" cy="2726584"/>
            <a:chOff x="1042416" y="804672"/>
            <a:chExt cx="210312" cy="4361688"/>
          </a:xfrm>
        </p:grpSpPr>
        <p:cxnSp>
          <p:nvCxnSpPr>
            <p:cNvPr id="5" name="Straight Connector 4"/>
            <p:cNvCxnSpPr/>
            <p:nvPr/>
          </p:nvCxnSpPr>
          <p:spPr>
            <a:xfrm>
              <a:off x="1143000" y="804672"/>
              <a:ext cx="0" cy="436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42416" y="804672"/>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2416" y="5166360"/>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267330" y="596903"/>
            <a:ext cx="2280449" cy="130302"/>
            <a:chOff x="5440680" y="1322832"/>
            <a:chExt cx="3017520" cy="195072"/>
          </a:xfrm>
        </p:grpSpPr>
        <p:cxnSp>
          <p:nvCxnSpPr>
            <p:cNvPr id="33" name="Straight Connector 32"/>
            <p:cNvCxnSpPr/>
            <p:nvPr/>
          </p:nvCxnSpPr>
          <p:spPr>
            <a:xfrm>
              <a:off x="5440680" y="1426464"/>
              <a:ext cx="301752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440680" y="1335024"/>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58200" y="1322832"/>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9" name="TextBox 18"/>
          <p:cNvSpPr txBox="1">
            <a:spLocks noChangeArrowheads="1"/>
          </p:cNvSpPr>
          <p:nvPr/>
        </p:nvSpPr>
        <p:spPr bwMode="auto">
          <a:xfrm>
            <a:off x="-22739" y="2366010"/>
            <a:ext cx="1051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ClrTx/>
              <a:buNone/>
            </a:pPr>
            <a:r>
              <a:rPr lang="en-US" altLang="en-US" sz="2400" b="1" kern="1200" dirty="0">
                <a:solidFill>
                  <a:srgbClr val="002060"/>
                </a:solidFill>
                <a:latin typeface="Times New Roman" panose="02020603050405020304" pitchFamily="18" charset="0"/>
                <a:ea typeface="+mn-ea"/>
                <a:cs typeface="+mn-cs"/>
              </a:rPr>
              <a:t>5 ô li</a:t>
            </a:r>
          </a:p>
        </p:txBody>
      </p:sp>
      <p:sp>
        <p:nvSpPr>
          <p:cNvPr id="40" name="TextBox 18"/>
          <p:cNvSpPr txBox="1">
            <a:spLocks noChangeArrowheads="1"/>
          </p:cNvSpPr>
          <p:nvPr/>
        </p:nvSpPr>
        <p:spPr bwMode="auto">
          <a:xfrm>
            <a:off x="1881859" y="158322"/>
            <a:ext cx="1051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ClrTx/>
              <a:buNone/>
            </a:pPr>
            <a:r>
              <a:rPr lang="en-US" altLang="en-US" sz="2400" b="1" kern="1200" dirty="0">
                <a:solidFill>
                  <a:srgbClr val="002060"/>
                </a:solidFill>
                <a:latin typeface="Times New Roman" panose="02020603050405020304" pitchFamily="18" charset="0"/>
                <a:ea typeface="+mn-ea"/>
                <a:cs typeface="+mn-cs"/>
              </a:rPr>
              <a:t>4 ô li</a:t>
            </a:r>
          </a:p>
        </p:txBody>
      </p:sp>
      <p:sp>
        <p:nvSpPr>
          <p:cNvPr id="41" name="TextBox 18"/>
          <p:cNvSpPr txBox="1">
            <a:spLocks noChangeArrowheads="1"/>
          </p:cNvSpPr>
          <p:nvPr/>
        </p:nvSpPr>
        <p:spPr bwMode="auto">
          <a:xfrm>
            <a:off x="3919183" y="1896106"/>
            <a:ext cx="940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ClrTx/>
              <a:buNone/>
            </a:pPr>
            <a:r>
              <a:rPr lang="en-US" altLang="en-US" sz="2400" b="1" kern="1200" dirty="0">
                <a:solidFill>
                  <a:srgbClr val="002060"/>
                </a:solidFill>
                <a:latin typeface="Times New Roman" panose="02020603050405020304" pitchFamily="18" charset="0"/>
                <a:ea typeface="+mn-ea"/>
                <a:cs typeface="+mn-cs"/>
              </a:rPr>
              <a:t>2 ô li</a:t>
            </a:r>
          </a:p>
        </p:txBody>
      </p:sp>
      <p:sp>
        <p:nvSpPr>
          <p:cNvPr id="42" name="TextBox 18"/>
          <p:cNvSpPr txBox="1">
            <a:spLocks noChangeArrowheads="1"/>
          </p:cNvSpPr>
          <p:nvPr/>
        </p:nvSpPr>
        <p:spPr bwMode="auto">
          <a:xfrm>
            <a:off x="5747899" y="3094415"/>
            <a:ext cx="940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ClrTx/>
              <a:buNone/>
            </a:pPr>
            <a:r>
              <a:rPr lang="en-US" altLang="en-US" sz="2400" b="1" kern="1200" dirty="0">
                <a:solidFill>
                  <a:srgbClr val="002060"/>
                </a:solidFill>
                <a:latin typeface="Times New Roman" panose="02020603050405020304" pitchFamily="18" charset="0"/>
                <a:ea typeface="+mn-ea"/>
                <a:cs typeface="+mn-cs"/>
              </a:rPr>
              <a:t>2 ô li </a:t>
            </a:r>
            <a:r>
              <a:rPr lang="en-US" altLang="en-US" sz="2400" b="1" kern="1200" dirty="0" err="1">
                <a:solidFill>
                  <a:srgbClr val="002060"/>
                </a:solidFill>
                <a:latin typeface="Times New Roman" panose="02020603050405020304" pitchFamily="18" charset="0"/>
                <a:ea typeface="+mn-ea"/>
                <a:cs typeface="+mn-cs"/>
              </a:rPr>
              <a:t>rưỡi</a:t>
            </a:r>
            <a:endParaRPr lang="en-US" altLang="en-US" sz="2400" b="1" kern="1200" dirty="0">
              <a:solidFill>
                <a:srgbClr val="00206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37619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barn(inVertical)">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357570"/>
            <a:ext cx="5365827"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Viết</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chữ</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hoa</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lang="en-US" sz="2400" b="1" dirty="0">
                <a:solidFill>
                  <a:srgbClr val="FFAB40">
                    <a:lumMod val="50000"/>
                  </a:srgbClr>
                </a:solidFill>
                <a:latin typeface="HP001 4 hàng" panose="020B0603050302020204" pitchFamily="34" charset="0"/>
              </a:rPr>
              <a:t>T</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pic>
        <p:nvPicPr>
          <p:cNvPr id="3" name="T.mp4" descr="T.mp4">
            <a:hlinkClick r:id="" action="ppaction://media"/>
            <a:extLst>
              <a:ext uri="{FF2B5EF4-FFF2-40B4-BE49-F238E27FC236}">
                <a16:creationId xmlns:a16="http://schemas.microsoft.com/office/drawing/2014/main" id="{F491FE31-B4C2-8346-9988-21B0DA4948B2}"/>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8498" b="13461"/>
          <a:stretch/>
        </p:blipFill>
        <p:spPr>
          <a:xfrm>
            <a:off x="1624572" y="1039697"/>
            <a:ext cx="3627050" cy="3230928"/>
          </a:xfrm>
          <a:prstGeom prst="rect">
            <a:avLst/>
          </a:prstGeom>
        </p:spPr>
      </p:pic>
    </p:spTree>
    <p:custDataLst>
      <p:tags r:id="rId1"/>
    </p:custDataLst>
    <p:extLst>
      <p:ext uri="{BB962C8B-B14F-4D97-AF65-F5344CB8AC3E}">
        <p14:creationId xmlns:p14="http://schemas.microsoft.com/office/powerpoint/2010/main" val="22699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5C075-D826-4677-9252-7E7BDE7AB234}"/>
              </a:ext>
            </a:extLst>
          </p:cNvPr>
          <p:cNvPicPr>
            <a:picLocks noChangeAspect="1"/>
          </p:cNvPicPr>
          <p:nvPr/>
        </p:nvPicPr>
        <p:blipFill>
          <a:blip r:embed="rId2"/>
          <a:stretch>
            <a:fillRect/>
          </a:stretch>
        </p:blipFill>
        <p:spPr>
          <a:xfrm>
            <a:off x="254322" y="1671512"/>
            <a:ext cx="6349355" cy="1800476"/>
          </a:xfrm>
          <a:prstGeom prst="rect">
            <a:avLst/>
          </a:prstGeom>
        </p:spPr>
      </p:pic>
      <p:sp>
        <p:nvSpPr>
          <p:cNvPr id="4" name="TextBox 3">
            <a:extLst>
              <a:ext uri="{FF2B5EF4-FFF2-40B4-BE49-F238E27FC236}">
                <a16:creationId xmlns:a16="http://schemas.microsoft.com/office/drawing/2014/main" id="{74F66311-9E5F-4A77-8001-A3A203901FD2}"/>
              </a:ext>
            </a:extLst>
          </p:cNvPr>
          <p:cNvSpPr txBox="1"/>
          <p:nvPr/>
        </p:nvSpPr>
        <p:spPr>
          <a:xfrm>
            <a:off x="1072056" y="1870841"/>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5" name="TextBox 4">
            <a:extLst>
              <a:ext uri="{FF2B5EF4-FFF2-40B4-BE49-F238E27FC236}">
                <a16:creationId xmlns:a16="http://schemas.microsoft.com/office/drawing/2014/main" id="{D3FCD2F4-45E0-4120-ABD4-7D929ECAA0D8}"/>
              </a:ext>
            </a:extLst>
          </p:cNvPr>
          <p:cNvSpPr txBox="1"/>
          <p:nvPr/>
        </p:nvSpPr>
        <p:spPr>
          <a:xfrm>
            <a:off x="1087825" y="2285613"/>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6" name="TextBox 5">
            <a:extLst>
              <a:ext uri="{FF2B5EF4-FFF2-40B4-BE49-F238E27FC236}">
                <a16:creationId xmlns:a16="http://schemas.microsoft.com/office/drawing/2014/main" id="{E79F774A-0748-41FF-AD27-1836A40A7FC7}"/>
              </a:ext>
            </a:extLst>
          </p:cNvPr>
          <p:cNvSpPr txBox="1"/>
          <p:nvPr/>
        </p:nvSpPr>
        <p:spPr>
          <a:xfrm>
            <a:off x="1928644" y="2299977"/>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7" name="TextBox 6">
            <a:extLst>
              <a:ext uri="{FF2B5EF4-FFF2-40B4-BE49-F238E27FC236}">
                <a16:creationId xmlns:a16="http://schemas.microsoft.com/office/drawing/2014/main" id="{905C7493-D3B3-4637-A99F-54F577905641}"/>
              </a:ext>
            </a:extLst>
          </p:cNvPr>
          <p:cNvSpPr txBox="1"/>
          <p:nvPr/>
        </p:nvSpPr>
        <p:spPr>
          <a:xfrm>
            <a:off x="4514192" y="2301728"/>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8" name="TextBox 7">
            <a:extLst>
              <a:ext uri="{FF2B5EF4-FFF2-40B4-BE49-F238E27FC236}">
                <a16:creationId xmlns:a16="http://schemas.microsoft.com/office/drawing/2014/main" id="{1CFE5424-FF24-4C81-97E1-F1D6FEA46302}"/>
              </a:ext>
            </a:extLst>
          </p:cNvPr>
          <p:cNvSpPr txBox="1"/>
          <p:nvPr/>
        </p:nvSpPr>
        <p:spPr>
          <a:xfrm>
            <a:off x="5376043" y="2284153"/>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9" name="TextBox 8">
            <a:extLst>
              <a:ext uri="{FF2B5EF4-FFF2-40B4-BE49-F238E27FC236}">
                <a16:creationId xmlns:a16="http://schemas.microsoft.com/office/drawing/2014/main" id="{B9E1B97E-5270-4FB9-922D-DA39DB9D6E98}"/>
              </a:ext>
            </a:extLst>
          </p:cNvPr>
          <p:cNvSpPr txBox="1"/>
          <p:nvPr/>
        </p:nvSpPr>
        <p:spPr>
          <a:xfrm>
            <a:off x="5376044" y="1852879"/>
            <a:ext cx="1061545" cy="430887"/>
          </a:xfrm>
          <a:prstGeom prst="rect">
            <a:avLst/>
          </a:prstGeom>
          <a:noFill/>
        </p:spPr>
        <p:txBody>
          <a:bodyPr wrap="square" rtlCol="0">
            <a:spAutoFit/>
          </a:bodyPr>
          <a:lstStyle/>
          <a:p>
            <a:r>
              <a:rPr lang="en-US" sz="2100" dirty="0">
                <a:latin typeface="HP001 4 hàng" panose="020B0603050302020204" pitchFamily="34" charset="0"/>
              </a:rPr>
              <a:t>T</a:t>
            </a:r>
            <a:endParaRPr lang="en-GB" sz="2100" dirty="0">
              <a:latin typeface="HP001 4 hàng" panose="020B0603050302020204" pitchFamily="34" charset="0"/>
            </a:endParaRPr>
          </a:p>
        </p:txBody>
      </p:sp>
      <p:sp>
        <p:nvSpPr>
          <p:cNvPr id="10" name="TextBox 9">
            <a:extLst>
              <a:ext uri="{FF2B5EF4-FFF2-40B4-BE49-F238E27FC236}">
                <a16:creationId xmlns:a16="http://schemas.microsoft.com/office/drawing/2014/main" id="{5DC8FB15-75A2-4ECD-939E-7E7CCBD3C53F}"/>
              </a:ext>
            </a:extLst>
          </p:cNvPr>
          <p:cNvSpPr txBox="1"/>
          <p:nvPr/>
        </p:nvSpPr>
        <p:spPr>
          <a:xfrm>
            <a:off x="4508938" y="1867247"/>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1" name="TextBox 10">
            <a:extLst>
              <a:ext uri="{FF2B5EF4-FFF2-40B4-BE49-F238E27FC236}">
                <a16:creationId xmlns:a16="http://schemas.microsoft.com/office/drawing/2014/main" id="{EE4FFBA7-792E-4CDD-9601-622441FA8376}"/>
              </a:ext>
            </a:extLst>
          </p:cNvPr>
          <p:cNvSpPr txBox="1"/>
          <p:nvPr/>
        </p:nvSpPr>
        <p:spPr>
          <a:xfrm>
            <a:off x="3662858" y="1865236"/>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2" name="TextBox 11">
            <a:extLst>
              <a:ext uri="{FF2B5EF4-FFF2-40B4-BE49-F238E27FC236}">
                <a16:creationId xmlns:a16="http://schemas.microsoft.com/office/drawing/2014/main" id="{6AF99DD2-99ED-4822-A39E-B041EFA050FF}"/>
              </a:ext>
            </a:extLst>
          </p:cNvPr>
          <p:cNvSpPr txBox="1"/>
          <p:nvPr/>
        </p:nvSpPr>
        <p:spPr>
          <a:xfrm>
            <a:off x="2785242" y="1871043"/>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3" name="TextBox 12">
            <a:extLst>
              <a:ext uri="{FF2B5EF4-FFF2-40B4-BE49-F238E27FC236}">
                <a16:creationId xmlns:a16="http://schemas.microsoft.com/office/drawing/2014/main" id="{C97D6D4A-BB1E-45F1-8462-F7EEF6D674FC}"/>
              </a:ext>
            </a:extLst>
          </p:cNvPr>
          <p:cNvSpPr txBox="1"/>
          <p:nvPr/>
        </p:nvSpPr>
        <p:spPr>
          <a:xfrm>
            <a:off x="1933905" y="1867247"/>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4" name="TextBox 13">
            <a:extLst>
              <a:ext uri="{FF2B5EF4-FFF2-40B4-BE49-F238E27FC236}">
                <a16:creationId xmlns:a16="http://schemas.microsoft.com/office/drawing/2014/main" id="{85AB3DF3-EF5C-460E-863C-6747F08CADFB}"/>
              </a:ext>
            </a:extLst>
          </p:cNvPr>
          <p:cNvSpPr txBox="1"/>
          <p:nvPr/>
        </p:nvSpPr>
        <p:spPr>
          <a:xfrm>
            <a:off x="204953" y="2296123"/>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5" name="TextBox 14">
            <a:extLst>
              <a:ext uri="{FF2B5EF4-FFF2-40B4-BE49-F238E27FC236}">
                <a16:creationId xmlns:a16="http://schemas.microsoft.com/office/drawing/2014/main" id="{1D936607-B69E-4838-9A1F-CB29F3F98D56}"/>
              </a:ext>
            </a:extLst>
          </p:cNvPr>
          <p:cNvSpPr txBox="1"/>
          <p:nvPr/>
        </p:nvSpPr>
        <p:spPr>
          <a:xfrm>
            <a:off x="2790495" y="2297545"/>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6" name="TextBox 15">
            <a:extLst>
              <a:ext uri="{FF2B5EF4-FFF2-40B4-BE49-F238E27FC236}">
                <a16:creationId xmlns:a16="http://schemas.microsoft.com/office/drawing/2014/main" id="{C787B976-23EE-4676-82BB-4C5DA0FA05CC}"/>
              </a:ext>
            </a:extLst>
          </p:cNvPr>
          <p:cNvSpPr txBox="1"/>
          <p:nvPr/>
        </p:nvSpPr>
        <p:spPr>
          <a:xfrm>
            <a:off x="3657598" y="2292842"/>
            <a:ext cx="1061545" cy="430887"/>
          </a:xfrm>
          <a:prstGeom prst="rect">
            <a:avLst/>
          </a:prstGeom>
          <a:noFill/>
        </p:spPr>
        <p:txBody>
          <a:bodyPr wrap="square" rtlCol="0">
            <a:spAutoFit/>
          </a:bodyPr>
          <a:lstStyle/>
          <a:p>
            <a:r>
              <a:rPr lang="en-US" sz="2100">
                <a:latin typeface="HP001 4 hàng" panose="020B0603050302020204" pitchFamily="34" charset="0"/>
              </a:rPr>
              <a:t>T</a:t>
            </a:r>
            <a:endParaRPr lang="en-GB" sz="2100">
              <a:latin typeface="HP001 4 hàng" panose="020B0603050302020204" pitchFamily="34" charset="0"/>
            </a:endParaRPr>
          </a:p>
        </p:txBody>
      </p:sp>
      <p:sp>
        <p:nvSpPr>
          <p:cNvPr id="17" name="TextBox 16">
            <a:extLst>
              <a:ext uri="{FF2B5EF4-FFF2-40B4-BE49-F238E27FC236}">
                <a16:creationId xmlns:a16="http://schemas.microsoft.com/office/drawing/2014/main" id="{9B22AAC0-85A6-4F78-95D7-B95E13ADB555}"/>
              </a:ext>
            </a:extLst>
          </p:cNvPr>
          <p:cNvSpPr txBox="1"/>
          <p:nvPr/>
        </p:nvSpPr>
        <p:spPr>
          <a:xfrm>
            <a:off x="1072055" y="2725796"/>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18" name="TextBox 17">
            <a:extLst>
              <a:ext uri="{FF2B5EF4-FFF2-40B4-BE49-F238E27FC236}">
                <a16:creationId xmlns:a16="http://schemas.microsoft.com/office/drawing/2014/main" id="{0976FAED-40E9-41FF-9725-16B107E4D4C5}"/>
              </a:ext>
            </a:extLst>
          </p:cNvPr>
          <p:cNvSpPr txBox="1"/>
          <p:nvPr/>
        </p:nvSpPr>
        <p:spPr>
          <a:xfrm>
            <a:off x="1077314" y="3151617"/>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19" name="TextBox 18">
            <a:extLst>
              <a:ext uri="{FF2B5EF4-FFF2-40B4-BE49-F238E27FC236}">
                <a16:creationId xmlns:a16="http://schemas.microsoft.com/office/drawing/2014/main" id="{F901696D-028B-4887-989B-1E3006216DFF}"/>
              </a:ext>
            </a:extLst>
          </p:cNvPr>
          <p:cNvSpPr txBox="1"/>
          <p:nvPr/>
        </p:nvSpPr>
        <p:spPr>
          <a:xfrm>
            <a:off x="1936473" y="3157652"/>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0" name="TextBox 19">
            <a:extLst>
              <a:ext uri="{FF2B5EF4-FFF2-40B4-BE49-F238E27FC236}">
                <a16:creationId xmlns:a16="http://schemas.microsoft.com/office/drawing/2014/main" id="{11D532CF-F946-4EC8-8338-6897BD55D6EA}"/>
              </a:ext>
            </a:extLst>
          </p:cNvPr>
          <p:cNvSpPr txBox="1"/>
          <p:nvPr/>
        </p:nvSpPr>
        <p:spPr>
          <a:xfrm>
            <a:off x="2800981" y="3146297"/>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1" name="TextBox 20">
            <a:extLst>
              <a:ext uri="{FF2B5EF4-FFF2-40B4-BE49-F238E27FC236}">
                <a16:creationId xmlns:a16="http://schemas.microsoft.com/office/drawing/2014/main" id="{9B8BC0B3-DB8C-4ECC-BBA7-8742B444A55C}"/>
              </a:ext>
            </a:extLst>
          </p:cNvPr>
          <p:cNvSpPr txBox="1"/>
          <p:nvPr/>
        </p:nvSpPr>
        <p:spPr>
          <a:xfrm>
            <a:off x="3657597" y="3156193"/>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2" name="TextBox 21">
            <a:extLst>
              <a:ext uri="{FF2B5EF4-FFF2-40B4-BE49-F238E27FC236}">
                <a16:creationId xmlns:a16="http://schemas.microsoft.com/office/drawing/2014/main" id="{03BE6D8E-0EE0-4C52-B9F1-B75BCB51753F}"/>
              </a:ext>
            </a:extLst>
          </p:cNvPr>
          <p:cNvSpPr txBox="1"/>
          <p:nvPr/>
        </p:nvSpPr>
        <p:spPr>
          <a:xfrm>
            <a:off x="4514133" y="3162127"/>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3" name="TextBox 22">
            <a:extLst>
              <a:ext uri="{FF2B5EF4-FFF2-40B4-BE49-F238E27FC236}">
                <a16:creationId xmlns:a16="http://schemas.microsoft.com/office/drawing/2014/main" id="{9938F18E-1C70-4A64-B989-E4337B6E810F}"/>
              </a:ext>
            </a:extLst>
          </p:cNvPr>
          <p:cNvSpPr txBox="1"/>
          <p:nvPr/>
        </p:nvSpPr>
        <p:spPr>
          <a:xfrm>
            <a:off x="5375982" y="3145486"/>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4" name="TextBox 23">
            <a:extLst>
              <a:ext uri="{FF2B5EF4-FFF2-40B4-BE49-F238E27FC236}">
                <a16:creationId xmlns:a16="http://schemas.microsoft.com/office/drawing/2014/main" id="{3D5A93EA-7CF9-4BDF-88A1-E76F696835D0}"/>
              </a:ext>
            </a:extLst>
          </p:cNvPr>
          <p:cNvSpPr txBox="1"/>
          <p:nvPr/>
        </p:nvSpPr>
        <p:spPr>
          <a:xfrm>
            <a:off x="5386523" y="2717208"/>
            <a:ext cx="1061545" cy="430887"/>
          </a:xfrm>
          <a:prstGeom prst="rect">
            <a:avLst/>
          </a:prstGeom>
          <a:noFill/>
        </p:spPr>
        <p:txBody>
          <a:bodyPr wrap="square" rtlCol="0">
            <a:spAutoFit/>
          </a:bodyPr>
          <a:lstStyle/>
          <a:p>
            <a:r>
              <a:rPr lang="en-US" sz="2100" dirty="0">
                <a:latin typeface="HP001 4 hàng" panose="020B0603050302020204" pitchFamily="34" charset="0"/>
              </a:rPr>
              <a:t>Tay</a:t>
            </a:r>
            <a:endParaRPr lang="en-GB" sz="2100" dirty="0">
              <a:latin typeface="HP001 4 hàng" panose="020B0603050302020204" pitchFamily="34" charset="0"/>
            </a:endParaRPr>
          </a:p>
        </p:txBody>
      </p:sp>
      <p:sp>
        <p:nvSpPr>
          <p:cNvPr id="25" name="TextBox 24">
            <a:extLst>
              <a:ext uri="{FF2B5EF4-FFF2-40B4-BE49-F238E27FC236}">
                <a16:creationId xmlns:a16="http://schemas.microsoft.com/office/drawing/2014/main" id="{30BF3900-86C0-4BDB-A076-9BF04237985E}"/>
              </a:ext>
            </a:extLst>
          </p:cNvPr>
          <p:cNvSpPr txBox="1"/>
          <p:nvPr/>
        </p:nvSpPr>
        <p:spPr>
          <a:xfrm>
            <a:off x="4508923" y="2725332"/>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6" name="TextBox 25">
            <a:extLst>
              <a:ext uri="{FF2B5EF4-FFF2-40B4-BE49-F238E27FC236}">
                <a16:creationId xmlns:a16="http://schemas.microsoft.com/office/drawing/2014/main" id="{4F790E52-3F2D-401B-8824-ED0A42099963}"/>
              </a:ext>
            </a:extLst>
          </p:cNvPr>
          <p:cNvSpPr txBox="1"/>
          <p:nvPr/>
        </p:nvSpPr>
        <p:spPr>
          <a:xfrm>
            <a:off x="3662840" y="2723339"/>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7" name="TextBox 26">
            <a:extLst>
              <a:ext uri="{FF2B5EF4-FFF2-40B4-BE49-F238E27FC236}">
                <a16:creationId xmlns:a16="http://schemas.microsoft.com/office/drawing/2014/main" id="{95EEF582-7FA5-46CE-BCBF-CA846B74E988}"/>
              </a:ext>
            </a:extLst>
          </p:cNvPr>
          <p:cNvSpPr txBox="1"/>
          <p:nvPr/>
        </p:nvSpPr>
        <p:spPr>
          <a:xfrm>
            <a:off x="1923396" y="2725795"/>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8" name="TextBox 27">
            <a:extLst>
              <a:ext uri="{FF2B5EF4-FFF2-40B4-BE49-F238E27FC236}">
                <a16:creationId xmlns:a16="http://schemas.microsoft.com/office/drawing/2014/main" id="{A2A1C195-1EFC-4D46-A620-944154739616}"/>
              </a:ext>
            </a:extLst>
          </p:cNvPr>
          <p:cNvSpPr txBox="1"/>
          <p:nvPr/>
        </p:nvSpPr>
        <p:spPr>
          <a:xfrm>
            <a:off x="2790489" y="2730275"/>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
        <p:nvSpPr>
          <p:cNvPr id="29" name="TextBox 28">
            <a:extLst>
              <a:ext uri="{FF2B5EF4-FFF2-40B4-BE49-F238E27FC236}">
                <a16:creationId xmlns:a16="http://schemas.microsoft.com/office/drawing/2014/main" id="{5F07D486-7213-456B-B8F0-F14E26453D5E}"/>
              </a:ext>
            </a:extLst>
          </p:cNvPr>
          <p:cNvSpPr txBox="1"/>
          <p:nvPr/>
        </p:nvSpPr>
        <p:spPr>
          <a:xfrm>
            <a:off x="210206" y="3146687"/>
            <a:ext cx="1061545" cy="430887"/>
          </a:xfrm>
          <a:prstGeom prst="rect">
            <a:avLst/>
          </a:prstGeom>
          <a:noFill/>
        </p:spPr>
        <p:txBody>
          <a:bodyPr wrap="square" rtlCol="0">
            <a:spAutoFit/>
          </a:bodyPr>
          <a:lstStyle/>
          <a:p>
            <a:r>
              <a:rPr lang="en-US" sz="2100">
                <a:latin typeface="HP001 4 hàng" panose="020B0603050302020204" pitchFamily="34" charset="0"/>
              </a:rPr>
              <a:t>Tay</a:t>
            </a:r>
            <a:endParaRPr lang="en-GB" sz="2100">
              <a:latin typeface="HP001 4 hàng" panose="020B0603050302020204" pitchFamily="34" charset="0"/>
            </a:endParaRPr>
          </a:p>
        </p:txBody>
      </p:sp>
    </p:spTree>
    <p:extLst>
      <p:ext uri="{BB962C8B-B14F-4D97-AF65-F5344CB8AC3E}">
        <p14:creationId xmlns:p14="http://schemas.microsoft.com/office/powerpoint/2010/main" val="41431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98379" y="686417"/>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Viết</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ứng</a:t>
            </a:r>
            <a:r>
              <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 </a:t>
            </a:r>
            <a:r>
              <a:rPr kumimoji="0" lang="en-US" sz="1600" b="1" i="0" u="none" strike="noStrike" kern="0" cap="none" spc="0" normalizeH="0" baseline="0" noProof="0" dirty="0" err="1">
                <a:ln>
                  <a:noFill/>
                </a:ln>
                <a:solidFill>
                  <a:srgbClr val="FFAB40">
                    <a:lumMod val="50000"/>
                  </a:srgbClr>
                </a:solidFill>
                <a:effectLst/>
                <a:uLnTx/>
                <a:uFillTx/>
                <a:latin typeface="UTM Avo" panose="02040603050506020204" pitchFamily="18" charset="0"/>
                <a:cs typeface="Arial"/>
                <a:sym typeface="Arial"/>
              </a:rPr>
              <a:t>dụng</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grpSp>
        <p:nvGrpSpPr>
          <p:cNvPr id="4" name="Group 3">
            <a:extLst>
              <a:ext uri="{FF2B5EF4-FFF2-40B4-BE49-F238E27FC236}">
                <a16:creationId xmlns:a16="http://schemas.microsoft.com/office/drawing/2014/main" id="{55D25285-A5CF-9645-92A5-CE1C98531D4D}"/>
              </a:ext>
            </a:extLst>
          </p:cNvPr>
          <p:cNvGrpSpPr/>
          <p:nvPr/>
        </p:nvGrpSpPr>
        <p:grpSpPr>
          <a:xfrm>
            <a:off x="437726" y="1946849"/>
            <a:ext cx="7300786" cy="1360146"/>
            <a:chOff x="437726" y="1946849"/>
            <a:chExt cx="7300786" cy="1360146"/>
          </a:xfrm>
        </p:grpSpPr>
        <p:grpSp>
          <p:nvGrpSpPr>
            <p:cNvPr id="7" name="Group 6">
              <a:extLst>
                <a:ext uri="{FF2B5EF4-FFF2-40B4-BE49-F238E27FC236}">
                  <a16:creationId xmlns:a16="http://schemas.microsoft.com/office/drawing/2014/main" id="{F62309F1-396E-094C-83A3-6444B7CE9F7B}"/>
                </a:ext>
              </a:extLst>
            </p:cNvPr>
            <p:cNvGrpSpPr/>
            <p:nvPr/>
          </p:nvGrpSpPr>
          <p:grpSpPr>
            <a:xfrm>
              <a:off x="437726" y="1946849"/>
              <a:ext cx="7300786" cy="1249801"/>
              <a:chOff x="437726" y="1946849"/>
              <a:chExt cx="7300786" cy="1249801"/>
            </a:xfrm>
          </p:grpSpPr>
          <p:pic>
            <p:nvPicPr>
              <p:cNvPr id="10" name="Picture 9">
                <a:extLst>
                  <a:ext uri="{FF2B5EF4-FFF2-40B4-BE49-F238E27FC236}">
                    <a16:creationId xmlns:a16="http://schemas.microsoft.com/office/drawing/2014/main" id="{38FCC9F5-3ADD-49E6-BF99-870CE5D869EF}"/>
                  </a:ext>
                </a:extLst>
              </p:cNvPr>
              <p:cNvPicPr>
                <a:picLocks noChangeAspect="1"/>
              </p:cNvPicPr>
              <p:nvPr/>
            </p:nvPicPr>
            <p:blipFill rotWithShape="1">
              <a:blip r:embed="rId4"/>
              <a:srcRect l="1" r="27106" b="78302"/>
              <a:stretch/>
            </p:blipFill>
            <p:spPr>
              <a:xfrm>
                <a:off x="437726" y="1946849"/>
                <a:ext cx="6020648" cy="1249801"/>
              </a:xfrm>
              <a:prstGeom prst="rect">
                <a:avLst/>
              </a:prstGeom>
            </p:spPr>
          </p:pic>
          <p:sp>
            <p:nvSpPr>
              <p:cNvPr id="8" name="TextBox 7">
                <a:extLst>
                  <a:ext uri="{FF2B5EF4-FFF2-40B4-BE49-F238E27FC236}">
                    <a16:creationId xmlns:a16="http://schemas.microsoft.com/office/drawing/2014/main" id="{2B67B63C-34E2-4080-ADED-08D79607BF2F}"/>
                  </a:ext>
                </a:extLst>
              </p:cNvPr>
              <p:cNvSpPr txBox="1"/>
              <p:nvPr/>
            </p:nvSpPr>
            <p:spPr>
              <a:xfrm>
                <a:off x="918957" y="2234507"/>
                <a:ext cx="681955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effectLst/>
                    <a:uLnTx/>
                    <a:uFillTx/>
                    <a:latin typeface="HP001 4 hàng" panose="020B0603050302020204" pitchFamily="34" charset="0"/>
                    <a:cs typeface="Arial"/>
                    <a:sym typeface="Arial"/>
                  </a:rPr>
                  <a:t> Tay </a:t>
                </a:r>
                <a:r>
                  <a:rPr kumimoji="0" lang="en-US" sz="2800" b="1" i="0" u="none" strike="noStrike" kern="0" cap="none" spc="0" normalizeH="0" baseline="0" noProof="0" dirty="0" err="1">
                    <a:ln>
                      <a:noFill/>
                    </a:ln>
                    <a:effectLst/>
                    <a:uLnTx/>
                    <a:uFillTx/>
                    <a:latin typeface="HP001 4 hàng" panose="020B0603050302020204" pitchFamily="34" charset="0"/>
                    <a:cs typeface="Arial"/>
                    <a:sym typeface="Arial"/>
                  </a:rPr>
                  <a:t>làm</a:t>
                </a:r>
                <a:r>
                  <a:rPr kumimoji="0" lang="en-US" sz="28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800" b="1" i="0" u="none" strike="noStrike" kern="0" cap="none" spc="0" normalizeH="0" baseline="0" noProof="0" dirty="0" err="1">
                    <a:ln>
                      <a:noFill/>
                    </a:ln>
                    <a:effectLst/>
                    <a:uLnTx/>
                    <a:uFillTx/>
                    <a:latin typeface="HP001 4 hàng" panose="020B0603050302020204" pitchFamily="34" charset="0"/>
                    <a:cs typeface="Arial"/>
                    <a:sym typeface="Arial"/>
                  </a:rPr>
                  <a:t>hàm</a:t>
                </a:r>
                <a:r>
                  <a:rPr kumimoji="0" lang="en-US" sz="28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800" b="1" i="0" u="none" strike="noStrike" kern="0" cap="none" spc="0" normalizeH="0" baseline="0" noProof="0" dirty="0" err="1">
                    <a:ln>
                      <a:noFill/>
                    </a:ln>
                    <a:effectLst/>
                    <a:uLnTx/>
                    <a:uFillTx/>
                    <a:latin typeface="HP001 4 hàng" panose="020B0603050302020204" pitchFamily="34" charset="0"/>
                    <a:cs typeface="Arial"/>
                    <a:sym typeface="Arial"/>
                  </a:rPr>
                  <a:t>nhai</a:t>
                </a:r>
                <a:r>
                  <a:rPr kumimoji="0" lang="en-US" sz="28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800" b="1" i="0" u="none" strike="noStrike" kern="0" cap="none" spc="0" normalizeH="0" baseline="0" noProof="0" dirty="0" err="1">
                    <a:ln>
                      <a:noFill/>
                    </a:ln>
                    <a:effectLst/>
                    <a:uLnTx/>
                    <a:uFillTx/>
                    <a:latin typeface="HP001 4 hàng" panose="020B0603050302020204" pitchFamily="34" charset="0"/>
                    <a:cs typeface="Arial"/>
                    <a:sym typeface="Arial"/>
                  </a:rPr>
                  <a:t>tay</a:t>
                </a:r>
                <a:r>
                  <a:rPr kumimoji="0" lang="en-US" sz="2800" b="1" i="0" u="none" strike="noStrike" kern="0" cap="none" spc="0" normalizeH="0" baseline="0" noProof="0" dirty="0">
                    <a:ln>
                      <a:noFill/>
                    </a:ln>
                    <a:effectLst/>
                    <a:uLnTx/>
                    <a:uFillTx/>
                    <a:latin typeface="HP001 4 hàng" panose="020B0603050302020204" pitchFamily="34" charset="0"/>
                    <a:cs typeface="Arial"/>
                    <a:sym typeface="Arial"/>
                  </a:rPr>
                  <a:t> q</a:t>
                </a:r>
                <a:r>
                  <a:rPr kumimoji="0" lang="en-US" sz="400" b="1" i="0" u="none" strike="noStrike" kern="0" cap="none" spc="0" normalizeH="0" baseline="0" noProof="0" dirty="0">
                    <a:ln>
                      <a:noFill/>
                    </a:ln>
                    <a:effectLst/>
                    <a:uLnTx/>
                    <a:uFillTx/>
                    <a:latin typeface="HP001 4 hàng" panose="020B0603050302020204" pitchFamily="34" charset="0"/>
                    <a:cs typeface="Arial"/>
                    <a:sym typeface="Arial"/>
                  </a:rPr>
                  <a:t> </a:t>
                </a:r>
                <a:r>
                  <a:rPr kumimoji="0" lang="en-US" sz="2800" b="1" i="0" u="none" strike="noStrike" kern="0" cap="none" spc="0" normalizeH="0" baseline="0" noProof="0" dirty="0" err="1">
                    <a:ln>
                      <a:noFill/>
                    </a:ln>
                    <a:effectLst/>
                    <a:uLnTx/>
                    <a:uFillTx/>
                    <a:latin typeface="HP001 4 hàng" panose="020B0603050302020204" pitchFamily="34" charset="0"/>
                    <a:cs typeface="Arial"/>
                    <a:sym typeface="Arial"/>
                  </a:rPr>
                  <a:t>uai</a:t>
                </a:r>
                <a:r>
                  <a:rPr kumimoji="0" lang="en-US" sz="2800" b="1" i="0" u="none" strike="noStrike" kern="0" cap="none" spc="0" normalizeH="0" baseline="0" noProof="0" dirty="0">
                    <a:ln>
                      <a:noFill/>
                    </a:ln>
                    <a:effectLst/>
                    <a:uLnTx/>
                    <a:uFillTx/>
                    <a:latin typeface="HP001 4 hàng" panose="020B0603050302020204" pitchFamily="34" charset="0"/>
                    <a:cs typeface="Arial"/>
                    <a:sym typeface="Arial"/>
                  </a:rPr>
                  <a:t> </a:t>
                </a:r>
              </a:p>
            </p:txBody>
          </p:sp>
        </p:grpSp>
        <p:sp>
          <p:nvSpPr>
            <p:cNvPr id="2" name="TextBox 1">
              <a:extLst>
                <a:ext uri="{FF2B5EF4-FFF2-40B4-BE49-F238E27FC236}">
                  <a16:creationId xmlns:a16="http://schemas.microsoft.com/office/drawing/2014/main" id="{28C21443-8BF6-B345-9795-6138D15BF381}"/>
                </a:ext>
              </a:extLst>
            </p:cNvPr>
            <p:cNvSpPr txBox="1"/>
            <p:nvPr/>
          </p:nvSpPr>
          <p:spPr>
            <a:xfrm>
              <a:off x="552660" y="2783775"/>
              <a:ext cx="1725152" cy="523220"/>
            </a:xfrm>
            <a:prstGeom prst="rect">
              <a:avLst/>
            </a:prstGeom>
            <a:noFill/>
          </p:spPr>
          <p:txBody>
            <a:bodyPr wrap="none" rtlCol="0">
              <a:spAutoFit/>
            </a:bodyPr>
            <a:lstStyle/>
            <a:p>
              <a:r>
                <a:rPr lang="en-US" sz="2800" b="1" dirty="0" err="1">
                  <a:latin typeface="HP001 4 hàng" panose="020B0603050302020204" pitchFamily="34" charset="0"/>
                </a:rPr>
                <a:t>miệng</a:t>
              </a:r>
              <a:r>
                <a:rPr lang="en-US" sz="2800" b="1" dirty="0">
                  <a:latin typeface="HP001 4 hàng" panose="020B0603050302020204" pitchFamily="34" charset="0"/>
                </a:rPr>
                <a:t> </a:t>
              </a:r>
              <a:r>
                <a:rPr lang="en-US" sz="2800" b="1" dirty="0" err="1">
                  <a:latin typeface="HP001 4 hàng" panose="020B0603050302020204" pitchFamily="34" charset="0"/>
                </a:rPr>
                <a:t>trễ</a:t>
              </a:r>
              <a:r>
                <a:rPr lang="en-US" sz="2800" b="1" dirty="0">
                  <a:latin typeface="HP001 4 hàng" panose="020B0603050302020204" pitchFamily="34" charset="0"/>
                </a:rPr>
                <a:t>.</a:t>
              </a:r>
              <a:endParaRPr lang="en-VN" b="1" dirty="0"/>
            </a:p>
          </p:txBody>
        </p:sp>
      </p:grpSp>
    </p:spTree>
    <p:custDataLst>
      <p:tags r:id="rId1"/>
    </p:custDataLst>
    <p:extLst>
      <p:ext uri="{BB962C8B-B14F-4D97-AF65-F5344CB8AC3E}">
        <p14:creationId xmlns:p14="http://schemas.microsoft.com/office/powerpoint/2010/main" val="17118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2571</TotalTime>
  <Words>828</Words>
  <Application>Microsoft Office PowerPoint</Application>
  <PresentationFormat>Custom</PresentationFormat>
  <Paragraphs>101</Paragraphs>
  <Slides>26</Slides>
  <Notes>3</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UTM Avo</vt:lpstr>
      <vt:lpstr>UTM Cookies</vt:lpstr>
      <vt:lpstr>Arial-Rounded</vt:lpstr>
      <vt:lpstr>Montserrat</vt:lpstr>
      <vt:lpstr>Times New Roman</vt:lpstr>
      <vt:lpstr>HP001 4 hàng</vt:lpstr>
      <vt:lpstr>Arial</vt:lpstr>
      <vt:lpstr>Kalam</vt:lpstr>
      <vt:lpstr>UTM Alberta Heavy</vt:lpstr>
      <vt:lpstr>等线</vt:lpstr>
      <vt:lpstr>等线 Light</vt:lpstr>
      <vt:lpstr>Calibri</vt:lpstr>
      <vt:lpstr>Doodle Sketchbook by Slidesgo</vt:lpstr>
      <vt:lpstr>2_Doodle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237</cp:revision>
  <dcterms:modified xsi:type="dcterms:W3CDTF">2022-02-15T03:05:44Z</dcterms:modified>
</cp:coreProperties>
</file>