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0" r:id="rId2"/>
  </p:sldMasterIdLst>
  <p:notesMasterIdLst>
    <p:notesMasterId r:id="rId14"/>
  </p:notesMasterIdLst>
  <p:sldIdLst>
    <p:sldId id="357" r:id="rId3"/>
    <p:sldId id="379" r:id="rId4"/>
    <p:sldId id="382" r:id="rId5"/>
    <p:sldId id="377" r:id="rId6"/>
    <p:sldId id="2982" r:id="rId7"/>
    <p:sldId id="2983" r:id="rId8"/>
    <p:sldId id="2998" r:id="rId9"/>
    <p:sldId id="2999" r:id="rId10"/>
    <p:sldId id="3000" r:id="rId11"/>
    <p:sldId id="3001" r:id="rId12"/>
    <p:sldId id="381" r:id="rId13"/>
  </p:sldIdLst>
  <p:sldSz cx="6858000" cy="5143500"/>
  <p:notesSz cx="6858000" cy="9144000"/>
  <p:embeddedFontLst>
    <p:embeddedFont>
      <p:font typeface="Calibri" panose="020F0502020204030204" pitchFamily="34" charset="0"/>
      <p:regular r:id="rId15"/>
      <p:bold r:id="rId16"/>
      <p:italic r:id="rId17"/>
      <p:boldItalic r:id="rId18"/>
    </p:embeddedFont>
    <p:embeddedFont>
      <p:font typeface="HP001 4 hàng" panose="020B0603050302020204" pitchFamily="34" charset="0"/>
      <p:regular r:id="rId19"/>
      <p:bold r:id="rId20"/>
    </p:embeddedFont>
    <p:embeddedFont>
      <p:font typeface="Kalam" panose="020B0604020202020204" charset="0"/>
      <p:regular r:id="rId21"/>
      <p:bold r:id="rId22"/>
    </p:embeddedFon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A131"/>
    <a:srgbClr val="B7D574"/>
    <a:srgbClr val="FFCC00"/>
    <a:srgbClr val="FACD94"/>
    <a:srgbClr val="CC7500"/>
    <a:srgbClr val="1E5CC1"/>
    <a:srgbClr val="FB5B53"/>
    <a:srgbClr val="FB4C43"/>
    <a:srgbClr val="6FC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76" autoAdjust="0"/>
    <p:restoredTop sz="94364" autoAdjust="0"/>
  </p:normalViewPr>
  <p:slideViewPr>
    <p:cSldViewPr snapToGrid="0">
      <p:cViewPr varScale="1">
        <p:scale>
          <a:sx n="91" d="100"/>
          <a:sy n="91" d="100"/>
        </p:scale>
        <p:origin x="10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47809" y="-644054"/>
            <a:ext cx="4762385" cy="6556335"/>
          </a:xfrm>
          <a:prstGeom prst="rect">
            <a:avLst/>
          </a:prstGeom>
        </p:spPr>
      </p:pic>
      <p:pic>
        <p:nvPicPr>
          <p:cNvPr id="9" name="图片 8">
            <a:extLst>
              <a:ext uri="{FF2B5EF4-FFF2-40B4-BE49-F238E27FC236}">
                <a16:creationId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981710" y="-99637"/>
            <a:ext cx="2265087" cy="1769914"/>
          </a:xfrm>
          <a:prstGeom prst="rect">
            <a:avLst/>
          </a:prstGeom>
        </p:spPr>
      </p:pic>
    </p:spTree>
    <p:extLst>
      <p:ext uri="{BB962C8B-B14F-4D97-AF65-F5344CB8AC3E}">
        <p14:creationId xmlns:p14="http://schemas.microsoft.com/office/powerpoint/2010/main" val="410294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
        <p:nvSpPr>
          <p:cNvPr id="3" name="TextBox 2"/>
          <p:cNvSpPr txBox="1"/>
          <p:nvPr userDrawn="1"/>
        </p:nvSpPr>
        <p:spPr>
          <a:xfrm>
            <a:off x="4484451" y="4876800"/>
            <a:ext cx="1605064" cy="184666"/>
          </a:xfrm>
          <a:prstGeom prst="rect">
            <a:avLst/>
          </a:prstGeom>
          <a:noFill/>
        </p:spPr>
        <p:txBody>
          <a:bodyPr wrap="square" rtlCol="0">
            <a:spAutoFit/>
          </a:bodyPr>
          <a:lstStyle/>
          <a:p>
            <a:r>
              <a:rPr lang="en-US" sz="600" dirty="0"/>
              <a:t>FeistyForwarders_0968120672</a:t>
            </a:r>
          </a:p>
        </p:txBody>
      </p:sp>
    </p:spTree>
    <p:extLst>
      <p:ext uri="{BB962C8B-B14F-4D97-AF65-F5344CB8AC3E}">
        <p14:creationId xmlns:p14="http://schemas.microsoft.com/office/powerpoint/2010/main" val="341481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p:cNvGrpSpPr/>
          <p:nvPr userDrawn="1"/>
        </p:nvGrpSpPr>
        <p:grpSpPr>
          <a:xfrm>
            <a:off x="282787" y="255822"/>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TextBox 11"/>
          <p:cNvSpPr txBox="1"/>
          <p:nvPr userDrawn="1"/>
        </p:nvSpPr>
        <p:spPr>
          <a:xfrm>
            <a:off x="4484451" y="4876800"/>
            <a:ext cx="1605064" cy="184666"/>
          </a:xfrm>
          <a:prstGeom prst="rect">
            <a:avLst/>
          </a:prstGeom>
          <a:noFill/>
        </p:spPr>
        <p:txBody>
          <a:bodyPr wrap="square" rtlCol="0">
            <a:spAutoFit/>
          </a:bodyPr>
          <a:lstStyle/>
          <a:p>
            <a:r>
              <a:rPr lang="en-US" sz="600" dirty="0"/>
              <a:t>FeistyForwarders_0968120672</a:t>
            </a:r>
          </a:p>
        </p:txBody>
      </p:sp>
    </p:spTree>
    <p:extLst>
      <p:ext uri="{BB962C8B-B14F-4D97-AF65-F5344CB8AC3E}">
        <p14:creationId xmlns:p14="http://schemas.microsoft.com/office/powerpoint/2010/main" val="146603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 name="Group 12"/>
          <p:cNvGrpSpPr/>
          <p:nvPr userDrawn="1"/>
        </p:nvGrpSpPr>
        <p:grpSpPr>
          <a:xfrm>
            <a:off x="282787" y="255822"/>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28297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1274382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p:cNvGrpSpPr/>
          <p:nvPr userDrawn="1"/>
        </p:nvGrpSpPr>
        <p:grpSpPr>
          <a:xfrm>
            <a:off x="282787" y="255822"/>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033589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3674081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p:cNvGrpSpPr/>
          <p:nvPr userDrawn="1"/>
        </p:nvGrpSpPr>
        <p:grpSpPr>
          <a:xfrm>
            <a:off x="282787" y="255822"/>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93248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20761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983080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184666"/>
          </a:xfrm>
          <a:prstGeom prst="rect">
            <a:avLst/>
          </a:prstGeom>
          <a:noFill/>
        </p:spPr>
        <p:txBody>
          <a:bodyPr wrap="square" rtlCol="0">
            <a:spAutoFit/>
          </a:bodyPr>
          <a:lstStyle/>
          <a:p>
            <a:r>
              <a:rPr lang="en-US" sz="600" dirty="0"/>
              <a:t>FeistyForwarders_0968120672</a:t>
            </a:r>
          </a:p>
        </p:txBody>
      </p:sp>
    </p:spTree>
    <p:extLst>
      <p:ext uri="{BB962C8B-B14F-4D97-AF65-F5344CB8AC3E}">
        <p14:creationId xmlns:p14="http://schemas.microsoft.com/office/powerpoint/2010/main" val="390736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47810" y="-644054"/>
            <a:ext cx="4762385" cy="6556335"/>
          </a:xfrm>
          <a:prstGeom prst="rect">
            <a:avLst/>
          </a:prstGeom>
        </p:spPr>
      </p:pic>
      <p:pic>
        <p:nvPicPr>
          <p:cNvPr id="9" name="图片 8">
            <a:extLst>
              <a:ext uri="{FF2B5EF4-FFF2-40B4-BE49-F238E27FC236}">
                <a16:creationId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981710" y="-99637"/>
            <a:ext cx="2265087" cy="1769914"/>
          </a:xfrm>
          <a:prstGeom prst="rect">
            <a:avLst/>
          </a:prstGeom>
        </p:spPr>
      </p:pic>
    </p:spTree>
    <p:extLst>
      <p:ext uri="{BB962C8B-B14F-4D97-AF65-F5344CB8AC3E}">
        <p14:creationId xmlns:p14="http://schemas.microsoft.com/office/powerpoint/2010/main" val="4277550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455488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22690" y="164641"/>
            <a:ext cx="6532444"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261955" y="661634"/>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12728" y="680121"/>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26049" y="742069"/>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295257" y="710643"/>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13396" y="688460"/>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261285" y="112204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12057" y="114052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25379" y="1202478"/>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294587" y="1171053"/>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12726" y="114886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260615" y="158245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11387" y="160093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24709" y="1662888"/>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293918" y="1631462"/>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12056" y="160927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259945" y="204286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10716" y="206134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24039" y="212329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293248" y="209187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11386" y="206968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259275" y="250327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10046" y="252175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23369" y="258370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292578" y="255228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10716" y="253009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258605" y="296367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09376" y="298216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22699" y="304411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291908" y="301269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10046" y="299050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257935" y="342408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08706" y="344257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22029" y="350452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291238" y="347309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09376" y="345091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257265" y="388449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08039" y="390298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21359" y="396493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290568" y="393350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08706" y="391132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256595" y="434490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07368" y="436339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20689" y="442534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289898" y="4393917"/>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08037" y="437173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41941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3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20"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7"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184666"/>
          </a:xfrm>
          <a:prstGeom prst="rect">
            <a:avLst/>
          </a:prstGeom>
          <a:noFill/>
        </p:spPr>
        <p:txBody>
          <a:bodyPr wrap="square" rtlCol="0">
            <a:spAutoFit/>
          </a:bodyPr>
          <a:lstStyle/>
          <a:p>
            <a:r>
              <a:rPr lang="en-US" sz="600" dirty="0"/>
              <a:t>FeistyForwarders_0968120672</a:t>
            </a:r>
          </a:p>
        </p:txBody>
      </p:sp>
    </p:spTree>
    <p:extLst>
      <p:ext uri="{BB962C8B-B14F-4D97-AF65-F5344CB8AC3E}">
        <p14:creationId xmlns:p14="http://schemas.microsoft.com/office/powerpoint/2010/main" val="607279226"/>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690" y="1658678"/>
            <a:ext cx="1825728" cy="3170099"/>
          </a:xfrm>
          <a:prstGeom prst="rect">
            <a:avLst/>
          </a:prstGeom>
          <a:noFill/>
        </p:spPr>
        <p:txBody>
          <a:bodyPr wrap="square" rtlCol="0">
            <a:spAutoFit/>
          </a:bodyPr>
          <a:lstStyle/>
          <a:p>
            <a:pPr algn="ctr"/>
            <a:r>
              <a:rPr lang="en-US" sz="4000" dirty="0">
                <a:solidFill>
                  <a:srgbClr val="FB5B53"/>
                </a:solidFill>
                <a:latin typeface="UTM Cookies" panose="02040603050506020204" pitchFamily="18" charset="0"/>
              </a:rPr>
              <a:t>HÀNH TINH XANH CỦA EM</a:t>
            </a:r>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2022374" y="471948"/>
            <a:ext cx="4350836" cy="4260536"/>
          </a:xfrm>
          <a:prstGeom prst="ellipse">
            <a:avLst/>
          </a:prstGeom>
          <a:effectLst>
            <a:glow rad="101600">
              <a:srgbClr val="92D050">
                <a:alpha val="60000"/>
              </a:srgbClr>
            </a:glow>
          </a:effectLst>
        </p:spPr>
      </p:pic>
    </p:spTree>
    <p:extLst>
      <p:ext uri="{BB962C8B-B14F-4D97-AF65-F5344CB8AC3E}">
        <p14:creationId xmlns:p14="http://schemas.microsoft.com/office/powerpoint/2010/main" val="3207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C8285B-C9C9-4C1E-B165-195E3225B1F8}"/>
              </a:ext>
            </a:extLst>
          </p:cNvPr>
          <p:cNvSpPr txBox="1"/>
          <p:nvPr/>
        </p:nvSpPr>
        <p:spPr>
          <a:xfrm>
            <a:off x="2099644" y="1635847"/>
            <a:ext cx="4124905" cy="2554545"/>
          </a:xfrm>
          <a:prstGeom prst="rect">
            <a:avLst/>
          </a:prstGeom>
          <a:noFill/>
        </p:spPr>
        <p:txBody>
          <a:bodyPr wrap="square">
            <a:spAutoFit/>
          </a:bodyPr>
          <a:lstStyle/>
          <a:p>
            <a:pPr algn="just" defTabSz="514350">
              <a:buClrTx/>
            </a:pPr>
            <a:r>
              <a:rPr lang="en-US" sz="1600" b="1" kern="1200" dirty="0">
                <a:latin typeface="HP001 4 hàng" panose="020B0603050302020204" pitchFamily="34" charset="0"/>
                <a:ea typeface="+mn-ea"/>
                <a:cs typeface="+mn-cs"/>
              </a:rPr>
              <a:t>    </a:t>
            </a:r>
            <a:r>
              <a:rPr lang="vi-VN" sz="1600" b="1" kern="1200" dirty="0">
                <a:latin typeface="HP001 4 hàng" panose="020B0603050302020204" pitchFamily="34" charset="0"/>
                <a:ea typeface="+mn-ea"/>
                <a:cs typeface="+mn-cs"/>
              </a:rPr>
              <a:t>Hôm qua, em có xem chương trình giới thiệu về </a:t>
            </a:r>
            <a:r>
              <a:rPr lang="en-US" sz="1600" b="1" kern="1200" dirty="0" err="1">
                <a:latin typeface="HP001 4 hàng" panose="020B0603050302020204" pitchFamily="34" charset="0"/>
                <a:ea typeface="+mn-ea"/>
                <a:cs typeface="+mn-cs"/>
              </a:rPr>
              <a:t>cách</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kiếm</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mồi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của</a:t>
            </a:r>
            <a:r>
              <a:rPr lang="en-US" sz="1600" b="1" kern="1200" dirty="0">
                <a:latin typeface="HP001 4 hàng" panose="020B0603050302020204" pitchFamily="34" charset="0"/>
                <a:ea typeface="+mn-ea"/>
                <a:cs typeface="+mn-cs"/>
              </a:rPr>
              <a:t> </a:t>
            </a:r>
            <a:r>
              <a:rPr lang="vi-VN" sz="1600" b="1" kern="1200" dirty="0">
                <a:latin typeface="HP001 4 hàng" panose="020B0603050302020204" pitchFamily="34" charset="0"/>
                <a:ea typeface="+mn-ea"/>
                <a:cs typeface="+mn-cs"/>
              </a:rPr>
              <a:t>loài chim cánh cụt. </a:t>
            </a:r>
            <a:r>
              <a:rPr lang="en-US" sz="1600" b="1" kern="1200" dirty="0" err="1">
                <a:latin typeface="HP001 4 hàng" panose="020B0603050302020204" pitchFamily="34" charset="0"/>
                <a:ea typeface="+mn-ea"/>
                <a:cs typeface="+mn-cs"/>
              </a:rPr>
              <a:t>Những</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chú</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chim</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cánh</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cụt</a:t>
            </a:r>
            <a:r>
              <a:rPr lang="vi-VN" sz="1600" b="1" kern="1200" dirty="0">
                <a:latin typeface="HP001 4 hàng" panose="020B0603050302020204" pitchFamily="34" charset="0"/>
                <a:ea typeface="+mn-ea"/>
                <a:cs typeface="+mn-cs"/>
              </a:rPr>
              <a:t> bước đi </a:t>
            </a:r>
            <a:r>
              <a:rPr lang="en-US" sz="1600" b="1" kern="1200" dirty="0" err="1">
                <a:latin typeface="HP001 4 hàng" panose="020B0603050302020204" pitchFamily="34" charset="0"/>
                <a:ea typeface="+mn-ea"/>
                <a:cs typeface="+mn-cs"/>
              </a:rPr>
              <a:t>trên</a:t>
            </a:r>
            <a:r>
              <a:rPr lang="en-US" sz="1600" b="1" kern="1200" dirty="0">
                <a:latin typeface="HP001 4 hàng" panose="020B0603050302020204" pitchFamily="34" charset="0"/>
                <a:ea typeface="+mn-ea"/>
                <a:cs typeface="+mn-cs"/>
              </a:rPr>
              <a:t> </a:t>
            </a:r>
            <a:r>
              <a:rPr lang="vi-VN" sz="1600" b="1" kern="1200" dirty="0">
                <a:latin typeface="HP001 4 hàng" panose="020B0603050302020204" pitchFamily="34" charset="0"/>
                <a:ea typeface="+mn-ea"/>
                <a:cs typeface="+mn-cs"/>
              </a:rPr>
              <a:t>lớp băng dày. </a:t>
            </a:r>
            <a:r>
              <a:rPr lang="en-US" sz="1600" b="1" kern="1200" dirty="0" err="1">
                <a:latin typeface="HP001 4 hàng" panose="020B0603050302020204" pitchFamily="34" charset="0"/>
                <a:ea typeface="+mn-ea"/>
                <a:cs typeface="+mn-cs"/>
              </a:rPr>
              <a:t>Bước</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đi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của</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chúng</a:t>
            </a:r>
            <a:r>
              <a:rPr lang="en-US" sz="1600" b="1" kern="1200" dirty="0">
                <a:latin typeface="HP001 4 hàng" panose="020B0603050302020204" pitchFamily="34" charset="0"/>
                <a:ea typeface="+mn-ea"/>
                <a:cs typeface="+mn-cs"/>
              </a:rPr>
              <a:t> </a:t>
            </a:r>
            <a:r>
              <a:rPr lang="vi-VN" sz="1600" b="1" kern="1200" dirty="0">
                <a:latin typeface="HP001 4 hàng" panose="020B0603050302020204" pitchFamily="34" charset="0"/>
                <a:ea typeface="+mn-ea"/>
                <a:cs typeface="+mn-cs"/>
              </a:rPr>
              <a:t>lạch bạch thật ngộ nghĩnh.</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Rồi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các</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chú</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nhào</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xuống</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đại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dương</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bơi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lội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lặn</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sâu</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dưới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làn</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nước</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để</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bắt</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cá</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Nhờ</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đôi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mắt</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nhạy</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bén</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bộ</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hàm</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chắc</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khỏe</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khả</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năng</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săn</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mồi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theo</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nhóm</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các</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chú</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bắt</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mồi</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một</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cách</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dễ</a:t>
            </a:r>
            <a:r>
              <a:rPr lang="en-US" sz="1600" b="1" kern="1200" dirty="0">
                <a:latin typeface="HP001 4 hàng" panose="020B0603050302020204" pitchFamily="34" charset="0"/>
                <a:ea typeface="+mn-ea"/>
                <a:cs typeface="+mn-cs"/>
              </a:rPr>
              <a:t> </a:t>
            </a:r>
            <a:r>
              <a:rPr lang="en-US" sz="1600" b="1" kern="1200" dirty="0" err="1">
                <a:latin typeface="HP001 4 hàng" panose="020B0603050302020204" pitchFamily="34" charset="0"/>
                <a:ea typeface="+mn-ea"/>
                <a:cs typeface="+mn-cs"/>
              </a:rPr>
              <a:t>dàng</a:t>
            </a:r>
            <a:r>
              <a:rPr lang="en-US" sz="1600" b="1" kern="1200" dirty="0">
                <a:latin typeface="HP001 4 hàng" panose="020B0603050302020204" pitchFamily="34" charset="0"/>
                <a:ea typeface="+mn-ea"/>
                <a:cs typeface="+mn-cs"/>
              </a:rPr>
              <a:t>.</a:t>
            </a:r>
            <a:r>
              <a:rPr lang="vi-VN" sz="1600" b="1" kern="1200" dirty="0">
                <a:latin typeface="HP001 4 hàng" panose="020B0603050302020204" pitchFamily="34" charset="0"/>
                <a:ea typeface="+mn-ea"/>
                <a:cs typeface="+mn-cs"/>
              </a:rPr>
              <a:t> Em vừa xem, vừa cảm thấy rất thích thú.</a:t>
            </a:r>
            <a:endParaRPr lang="en-US" sz="1600" b="1" kern="1200" dirty="0">
              <a:latin typeface="HP001 4 hàng" panose="020B0603050302020204" pitchFamily="34" charset="0"/>
              <a:ea typeface="+mn-ea"/>
              <a:cs typeface="+mn-cs"/>
            </a:endParaRPr>
          </a:p>
        </p:txBody>
      </p:sp>
      <p:pic>
        <p:nvPicPr>
          <p:cNvPr id="5" name="Picture 4">
            <a:extLst>
              <a:ext uri="{FF2B5EF4-FFF2-40B4-BE49-F238E27FC236}">
                <a16:creationId xmlns:a16="http://schemas.microsoft.com/office/drawing/2014/main" id="{19BDF165-E510-4129-9606-DB2F4D677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315" y="214444"/>
            <a:ext cx="1875234" cy="1248370"/>
          </a:xfrm>
          <a:prstGeom prst="rect">
            <a:avLst/>
          </a:prstGeom>
        </p:spPr>
      </p:pic>
    </p:spTree>
    <p:extLst>
      <p:ext uri="{BB962C8B-B14F-4D97-AF65-F5344CB8AC3E}">
        <p14:creationId xmlns:p14="http://schemas.microsoft.com/office/powerpoint/2010/main" val="137939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278" y="425391"/>
            <a:ext cx="5860026" cy="2169825"/>
          </a:xfrm>
          <a:prstGeom prst="rect">
            <a:avLst/>
          </a:prstGeom>
          <a:noFill/>
        </p:spPr>
        <p:txBody>
          <a:bodyPr wrap="square" rtlCol="0">
            <a:spAutoFit/>
          </a:bodyPr>
          <a:lstStyle/>
          <a:p>
            <a:pPr lvl="1" algn="ctr">
              <a:lnSpc>
                <a:spcPct val="150000"/>
              </a:lnSpc>
            </a:pPr>
            <a:r>
              <a:rPr lang="en-US" sz="1800" b="1" dirty="0">
                <a:latin typeface="UTM Avo" panose="02040603050506020204" pitchFamily="18" charset="0"/>
              </a:rPr>
              <a:t>ĐỌC MỞ RỘNG</a:t>
            </a:r>
          </a:p>
          <a:p>
            <a:pPr marL="342900" lvl="1" indent="-342900">
              <a:lnSpc>
                <a:spcPct val="150000"/>
              </a:lnSpc>
              <a:buAutoNum type="arabicPeriod"/>
            </a:pPr>
            <a:r>
              <a:rPr lang="en-US" sz="1800" dirty="0" err="1">
                <a:latin typeface="UTM Avo" panose="02040603050506020204" pitchFamily="18" charset="0"/>
              </a:rPr>
              <a:t>Mang</a:t>
            </a:r>
            <a:r>
              <a:rPr lang="en-US" sz="1800" dirty="0">
                <a:latin typeface="UTM Avo" panose="02040603050506020204" pitchFamily="18" charset="0"/>
              </a:rPr>
              <a:t> </a:t>
            </a:r>
            <a:r>
              <a:rPr lang="en-US" sz="1800" dirty="0" err="1">
                <a:latin typeface="UTM Avo" panose="02040603050506020204" pitchFamily="18" charset="0"/>
              </a:rPr>
              <a:t>đến</a:t>
            </a:r>
            <a:r>
              <a:rPr lang="en-US" sz="1800" dirty="0">
                <a:latin typeface="UTM Avo" panose="02040603050506020204" pitchFamily="18" charset="0"/>
              </a:rPr>
              <a:t> </a:t>
            </a:r>
            <a:r>
              <a:rPr lang="en-US" sz="1800" dirty="0" err="1">
                <a:latin typeface="UTM Avo" panose="02040603050506020204" pitchFamily="18" charset="0"/>
              </a:rPr>
              <a:t>lớp</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báo</a:t>
            </a:r>
            <a:r>
              <a:rPr lang="en-US" sz="1800" dirty="0">
                <a:latin typeface="UTM Avo" panose="02040603050506020204" pitchFamily="18" charset="0"/>
              </a:rPr>
              <a:t> </a:t>
            </a:r>
            <a:r>
              <a:rPr lang="en-US" sz="1800" dirty="0" err="1">
                <a:latin typeface="UTM Avo" panose="02040603050506020204" pitchFamily="18" charset="0"/>
              </a:rPr>
              <a:t>viết</a:t>
            </a:r>
            <a:r>
              <a:rPr lang="en-US" sz="1800" dirty="0">
                <a:latin typeface="UTM Avo" panose="02040603050506020204" pitchFamily="18" charset="0"/>
              </a:rPr>
              <a:t> </a:t>
            </a:r>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loài</a:t>
            </a:r>
            <a:r>
              <a:rPr lang="en-US" sz="1800" dirty="0">
                <a:latin typeface="UTM Avo" panose="02040603050506020204" pitchFamily="18" charset="0"/>
              </a:rPr>
              <a:t> </a:t>
            </a:r>
            <a:r>
              <a:rPr lang="en-US" sz="1800" dirty="0" err="1">
                <a:latin typeface="UTM Avo" panose="02040603050506020204" pitchFamily="18" charset="0"/>
              </a:rPr>
              <a:t>vật</a:t>
            </a:r>
            <a:r>
              <a:rPr lang="en-US" sz="1800" dirty="0">
                <a:latin typeface="UTM Avo" panose="02040603050506020204" pitchFamily="18" charset="0"/>
              </a:rPr>
              <a:t> </a:t>
            </a:r>
            <a:r>
              <a:rPr lang="en-US" sz="1800" dirty="0" err="1">
                <a:latin typeface="UTM Avo" panose="02040603050506020204" pitchFamily="18" charset="0"/>
              </a:rPr>
              <a:t>nuôi</a:t>
            </a:r>
            <a:r>
              <a:rPr lang="en-US" sz="1800" dirty="0">
                <a:latin typeface="UTM Avo" panose="02040603050506020204" pitchFamily="18" charset="0"/>
              </a:rPr>
              <a:t> </a:t>
            </a:r>
            <a:r>
              <a:rPr lang="en-US" sz="1800" dirty="0" err="1">
                <a:latin typeface="UTM Avo" panose="02040603050506020204" pitchFamily="18" charset="0"/>
              </a:rPr>
              <a:t>trong</a:t>
            </a:r>
            <a:r>
              <a:rPr lang="en-US" sz="1800" dirty="0">
                <a:latin typeface="UTM Avo" panose="02040603050506020204" pitchFamily="18" charset="0"/>
              </a:rPr>
              <a:t> </a:t>
            </a:r>
            <a:r>
              <a:rPr lang="en-US" sz="1800" dirty="0" err="1">
                <a:latin typeface="UTM Avo" panose="02040603050506020204" pitchFamily="18" charset="0"/>
              </a:rPr>
              <a:t>nhà</a:t>
            </a:r>
            <a:r>
              <a:rPr lang="en-US" sz="1800" dirty="0">
                <a:latin typeface="UTM Avo" panose="02040603050506020204" pitchFamily="18" charset="0"/>
              </a:rPr>
              <a:t>.</a:t>
            </a:r>
          </a:p>
          <a:p>
            <a:pPr marL="342900" lvl="1" indent="-342900">
              <a:lnSpc>
                <a:spcPct val="150000"/>
              </a:lnSpc>
              <a:buAutoNum type="arabicPeriod"/>
            </a:pP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và</a:t>
            </a:r>
            <a:r>
              <a:rPr lang="en-US" sz="1800" dirty="0">
                <a:latin typeface="UTM Avo" panose="02040603050506020204" pitchFamily="18" charset="0"/>
              </a:rPr>
              <a:t> </a:t>
            </a:r>
            <a:r>
              <a:rPr lang="en-US" sz="1800" dirty="0" err="1">
                <a:latin typeface="UTM Avo" panose="02040603050506020204" pitchFamily="18" charset="0"/>
              </a:rPr>
              <a:t>trao</a:t>
            </a:r>
            <a:r>
              <a:rPr lang="en-US" sz="1800" dirty="0">
                <a:latin typeface="UTM Avo" panose="02040603050506020204" pitchFamily="18" charset="0"/>
              </a:rPr>
              <a:t> </a:t>
            </a:r>
            <a:r>
              <a:rPr lang="en-US" sz="1800" dirty="0" err="1">
                <a:latin typeface="UTM Avo" panose="02040603050506020204" pitchFamily="18" charset="0"/>
              </a:rPr>
              <a:t>đổi</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số</a:t>
            </a:r>
            <a:r>
              <a:rPr lang="en-US" sz="1800" dirty="0">
                <a:latin typeface="UTM Avo" panose="02040603050506020204" pitchFamily="18" charset="0"/>
              </a:rPr>
              <a:t> </a:t>
            </a:r>
            <a:r>
              <a:rPr lang="en-US" sz="1800" dirty="0" err="1">
                <a:latin typeface="UTM Avo" panose="02040603050506020204" pitchFamily="18" charset="0"/>
              </a:rPr>
              <a:t>thông</a:t>
            </a:r>
            <a:r>
              <a:rPr lang="en-US" sz="1800" dirty="0">
                <a:latin typeface="UTM Avo" panose="02040603050506020204" pitchFamily="18" charset="0"/>
              </a:rPr>
              <a:t> tin </a:t>
            </a:r>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latin typeface="UTM Avo" panose="02040603050506020204" pitchFamily="18" charset="0"/>
              </a:rPr>
              <a:t>loài</a:t>
            </a:r>
            <a:r>
              <a:rPr lang="en-US" sz="1800" dirty="0">
                <a:latin typeface="UTM Avo" panose="02040603050506020204" pitchFamily="18" charset="0"/>
              </a:rPr>
              <a:t> </a:t>
            </a:r>
            <a:r>
              <a:rPr lang="en-US" sz="1800" dirty="0" err="1">
                <a:latin typeface="UTM Avo" panose="02040603050506020204" pitchFamily="18" charset="0"/>
              </a:rPr>
              <a:t>vật</a:t>
            </a:r>
            <a:r>
              <a:rPr lang="en-US" sz="1800" dirty="0">
                <a:latin typeface="UTM Avo" panose="02040603050506020204" pitchFamily="18" charset="0"/>
              </a:rPr>
              <a:t> </a:t>
            </a:r>
            <a:r>
              <a:rPr lang="en-US" sz="1800" dirty="0" err="1">
                <a:latin typeface="UTM Avo" panose="02040603050506020204" pitchFamily="18" charset="0"/>
              </a:rPr>
              <a:t>đó</a:t>
            </a:r>
            <a:r>
              <a:rPr lang="en-US" sz="1800" dirty="0">
                <a:latin typeface="UTM Avo" panose="02040603050506020204" pitchFamily="18" charset="0"/>
              </a:rPr>
              <a:t>.</a:t>
            </a:r>
          </a:p>
        </p:txBody>
      </p:sp>
      <p:sp>
        <p:nvSpPr>
          <p:cNvPr id="4" name="Round Diagonal Corner Rectangle 3"/>
          <p:cNvSpPr/>
          <p:nvPr/>
        </p:nvSpPr>
        <p:spPr>
          <a:xfrm>
            <a:off x="1219200" y="2684208"/>
            <a:ext cx="2989006" cy="560439"/>
          </a:xfrm>
          <a:prstGeom prst="round2DiagRect">
            <a:avLst>
              <a:gd name="adj1" fmla="val 50000"/>
              <a:gd name="adj2" fmla="val 0"/>
            </a:avLst>
          </a:prstGeom>
          <a:solidFill>
            <a:schemeClr val="accent4"/>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Tên</a:t>
            </a:r>
            <a:r>
              <a:rPr lang="en-US" sz="1800" dirty="0">
                <a:solidFill>
                  <a:srgbClr val="000000"/>
                </a:solidFill>
              </a:rPr>
              <a:t> </a:t>
            </a:r>
            <a:r>
              <a:rPr lang="en-US" sz="1800" dirty="0" err="1">
                <a:solidFill>
                  <a:srgbClr val="000000"/>
                </a:solidFill>
              </a:rPr>
              <a:t>loài</a:t>
            </a:r>
            <a:r>
              <a:rPr lang="en-US" sz="1800" dirty="0">
                <a:solidFill>
                  <a:srgbClr val="000000"/>
                </a:solidFill>
              </a:rPr>
              <a:t> </a:t>
            </a:r>
            <a:r>
              <a:rPr lang="en-US" sz="1800" dirty="0" err="1">
                <a:solidFill>
                  <a:srgbClr val="000000"/>
                </a:solidFill>
              </a:rPr>
              <a:t>vật</a:t>
            </a:r>
            <a:r>
              <a:rPr lang="en-US" sz="1800" dirty="0">
                <a:solidFill>
                  <a:srgbClr val="000000"/>
                </a:solidFill>
              </a:rPr>
              <a:t> </a:t>
            </a:r>
            <a:r>
              <a:rPr lang="en-US" sz="1800" dirty="0" err="1">
                <a:solidFill>
                  <a:srgbClr val="000000"/>
                </a:solidFill>
              </a:rPr>
              <a:t>đó</a:t>
            </a:r>
            <a:r>
              <a:rPr lang="en-US" sz="1800" dirty="0">
                <a:solidFill>
                  <a:srgbClr val="000000"/>
                </a:solidFill>
              </a:rPr>
              <a:t> </a:t>
            </a:r>
            <a:r>
              <a:rPr lang="en-US" sz="1800" dirty="0" err="1">
                <a:solidFill>
                  <a:srgbClr val="000000"/>
                </a:solidFill>
              </a:rPr>
              <a:t>là</a:t>
            </a:r>
            <a:r>
              <a:rPr lang="en-US" sz="1800" dirty="0">
                <a:solidFill>
                  <a:srgbClr val="000000"/>
                </a:solidFill>
              </a:rPr>
              <a:t> </a:t>
            </a:r>
            <a:r>
              <a:rPr lang="en-US" sz="1800" dirty="0" err="1">
                <a:solidFill>
                  <a:srgbClr val="000000"/>
                </a:solidFill>
              </a:rPr>
              <a:t>gì</a:t>
            </a:r>
            <a:r>
              <a:rPr lang="en-US" sz="1800" dirty="0">
                <a:solidFill>
                  <a:srgbClr val="000000"/>
                </a:solidFill>
              </a:rPr>
              <a:t> ?</a:t>
            </a:r>
          </a:p>
        </p:txBody>
      </p:sp>
      <p:sp>
        <p:nvSpPr>
          <p:cNvPr id="5" name="Round Diagonal Corner Rectangle 4"/>
          <p:cNvSpPr/>
          <p:nvPr/>
        </p:nvSpPr>
        <p:spPr>
          <a:xfrm>
            <a:off x="3067665" y="3403895"/>
            <a:ext cx="2989006" cy="560439"/>
          </a:xfrm>
          <a:prstGeom prst="round2DiagRect">
            <a:avLst>
              <a:gd name="adj1" fmla="val 50000"/>
              <a:gd name="adj2" fmla="val 0"/>
            </a:avLst>
          </a:prstGeom>
          <a:solidFill>
            <a:schemeClr val="accent6">
              <a:lumMod val="20000"/>
              <a:lumOff val="80000"/>
            </a:schemeClr>
          </a:solid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Loài</a:t>
            </a:r>
            <a:r>
              <a:rPr lang="en-US" sz="1800" dirty="0">
                <a:solidFill>
                  <a:srgbClr val="000000"/>
                </a:solidFill>
              </a:rPr>
              <a:t> </a:t>
            </a:r>
            <a:r>
              <a:rPr lang="en-US" sz="1800" dirty="0" err="1">
                <a:solidFill>
                  <a:srgbClr val="000000"/>
                </a:solidFill>
              </a:rPr>
              <a:t>vật</a:t>
            </a:r>
            <a:r>
              <a:rPr lang="en-US" sz="1800" dirty="0">
                <a:solidFill>
                  <a:srgbClr val="000000"/>
                </a:solidFill>
              </a:rPr>
              <a:t> </a:t>
            </a:r>
            <a:r>
              <a:rPr lang="en-US" sz="1800" dirty="0" err="1">
                <a:solidFill>
                  <a:srgbClr val="000000"/>
                </a:solidFill>
              </a:rPr>
              <a:t>đó</a:t>
            </a:r>
            <a:r>
              <a:rPr lang="en-US" sz="1800" dirty="0">
                <a:solidFill>
                  <a:srgbClr val="000000"/>
                </a:solidFill>
              </a:rPr>
              <a:t> </a:t>
            </a:r>
            <a:r>
              <a:rPr lang="en-US" sz="1800" dirty="0" err="1">
                <a:solidFill>
                  <a:srgbClr val="000000"/>
                </a:solidFill>
              </a:rPr>
              <a:t>ăn</a:t>
            </a:r>
            <a:r>
              <a:rPr lang="en-US" sz="1800" dirty="0">
                <a:solidFill>
                  <a:srgbClr val="000000"/>
                </a:solidFill>
              </a:rPr>
              <a:t> </a:t>
            </a:r>
            <a:r>
              <a:rPr lang="en-US" sz="1800" dirty="0" err="1">
                <a:solidFill>
                  <a:srgbClr val="000000"/>
                </a:solidFill>
              </a:rPr>
              <a:t>gì</a:t>
            </a:r>
            <a:r>
              <a:rPr lang="en-US" sz="1800" dirty="0">
                <a:solidFill>
                  <a:srgbClr val="000000"/>
                </a:solidFill>
              </a:rPr>
              <a:t> ?</a:t>
            </a:r>
          </a:p>
        </p:txBody>
      </p:sp>
      <p:sp>
        <p:nvSpPr>
          <p:cNvPr id="6" name="Round Diagonal Corner Rectangle 5"/>
          <p:cNvSpPr/>
          <p:nvPr/>
        </p:nvSpPr>
        <p:spPr>
          <a:xfrm>
            <a:off x="1219200" y="4123582"/>
            <a:ext cx="2989006" cy="560439"/>
          </a:xfrm>
          <a:prstGeom prst="round2DiagRect">
            <a:avLst>
              <a:gd name="adj1" fmla="val 50000"/>
              <a:gd name="adj2" fmla="val 0"/>
            </a:avLst>
          </a:prstGeom>
          <a:solidFill>
            <a:srgbClr val="B7D574"/>
          </a:solidFill>
          <a:ln w="12700">
            <a:solidFill>
              <a:srgbClr val="7EA1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Đặc</a:t>
            </a:r>
            <a:r>
              <a:rPr lang="en-US" sz="1800" dirty="0">
                <a:solidFill>
                  <a:srgbClr val="000000"/>
                </a:solidFill>
              </a:rPr>
              <a:t> </a:t>
            </a:r>
            <a:r>
              <a:rPr lang="en-US" sz="1800" dirty="0" err="1">
                <a:solidFill>
                  <a:srgbClr val="000000"/>
                </a:solidFill>
              </a:rPr>
              <a:t>điểm</a:t>
            </a:r>
            <a:r>
              <a:rPr lang="en-US" sz="1800" dirty="0">
                <a:solidFill>
                  <a:srgbClr val="000000"/>
                </a:solidFill>
              </a:rPr>
              <a:t> </a:t>
            </a:r>
            <a:r>
              <a:rPr lang="en-US" sz="1800" dirty="0" err="1">
                <a:solidFill>
                  <a:srgbClr val="000000"/>
                </a:solidFill>
              </a:rPr>
              <a:t>nào</a:t>
            </a:r>
            <a:r>
              <a:rPr lang="en-US" sz="1800" dirty="0">
                <a:solidFill>
                  <a:srgbClr val="000000"/>
                </a:solidFill>
              </a:rPr>
              <a:t> </a:t>
            </a:r>
            <a:r>
              <a:rPr lang="en-US" sz="1800" dirty="0" err="1">
                <a:solidFill>
                  <a:srgbClr val="000000"/>
                </a:solidFill>
              </a:rPr>
              <a:t>khiến</a:t>
            </a:r>
            <a:r>
              <a:rPr lang="en-US" sz="1800" dirty="0">
                <a:solidFill>
                  <a:srgbClr val="000000"/>
                </a:solidFill>
              </a:rPr>
              <a:t> </a:t>
            </a:r>
            <a:r>
              <a:rPr lang="en-US" sz="1800" dirty="0" err="1">
                <a:solidFill>
                  <a:srgbClr val="000000"/>
                </a:solidFill>
              </a:rPr>
              <a:t>em</a:t>
            </a:r>
            <a:r>
              <a:rPr lang="en-US" sz="1800" dirty="0">
                <a:solidFill>
                  <a:srgbClr val="000000"/>
                </a:solidFill>
              </a:rPr>
              <a:t> </a:t>
            </a:r>
            <a:r>
              <a:rPr lang="en-US" sz="1800" dirty="0" err="1">
                <a:solidFill>
                  <a:srgbClr val="000000"/>
                </a:solidFill>
              </a:rPr>
              <a:t>nhớ</a:t>
            </a:r>
            <a:r>
              <a:rPr lang="en-US" sz="1800" dirty="0">
                <a:solidFill>
                  <a:srgbClr val="000000"/>
                </a:solidFill>
              </a:rPr>
              <a:t> </a:t>
            </a:r>
            <a:r>
              <a:rPr lang="en-US" sz="1800" dirty="0" err="1">
                <a:solidFill>
                  <a:srgbClr val="000000"/>
                </a:solidFill>
              </a:rPr>
              <a:t>nhất</a:t>
            </a:r>
            <a:r>
              <a:rPr lang="en-US" sz="1800" dirty="0">
                <a:solidFill>
                  <a:srgbClr val="000000"/>
                </a:solidFill>
              </a:rPr>
              <a:t> </a:t>
            </a:r>
            <a:r>
              <a:rPr lang="en-US" sz="1800" dirty="0" err="1">
                <a:solidFill>
                  <a:srgbClr val="000000"/>
                </a:solidFill>
              </a:rPr>
              <a:t>về</a:t>
            </a:r>
            <a:r>
              <a:rPr lang="en-US" sz="1800" dirty="0">
                <a:solidFill>
                  <a:srgbClr val="000000"/>
                </a:solidFill>
              </a:rPr>
              <a:t> </a:t>
            </a:r>
            <a:r>
              <a:rPr lang="en-US" sz="1800" dirty="0" err="1">
                <a:solidFill>
                  <a:srgbClr val="000000"/>
                </a:solidFill>
              </a:rPr>
              <a:t>loài</a:t>
            </a:r>
            <a:r>
              <a:rPr lang="en-US" sz="1800" dirty="0">
                <a:solidFill>
                  <a:srgbClr val="000000"/>
                </a:solidFill>
              </a:rPr>
              <a:t> </a:t>
            </a:r>
            <a:r>
              <a:rPr lang="en-US" sz="1800" dirty="0" err="1">
                <a:solidFill>
                  <a:srgbClr val="000000"/>
                </a:solidFill>
              </a:rPr>
              <a:t>vật</a:t>
            </a:r>
            <a:r>
              <a:rPr lang="en-US" sz="1800" dirty="0">
                <a:solidFill>
                  <a:srgbClr val="000000"/>
                </a:solidFill>
              </a:rPr>
              <a:t> </a:t>
            </a:r>
            <a:r>
              <a:rPr lang="en-US" sz="1800" dirty="0" err="1">
                <a:solidFill>
                  <a:srgbClr val="000000"/>
                </a:solidFill>
              </a:rPr>
              <a:t>đó</a:t>
            </a:r>
            <a:r>
              <a:rPr lang="en-US" sz="1800" dirty="0">
                <a:solidFill>
                  <a:srgbClr val="000000"/>
                </a:solidFill>
              </a:rPr>
              <a:t>?</a:t>
            </a:r>
          </a:p>
        </p:txBody>
      </p:sp>
    </p:spTree>
    <p:extLst>
      <p:ext uri="{BB962C8B-B14F-4D97-AF65-F5344CB8AC3E}">
        <p14:creationId xmlns:p14="http://schemas.microsoft.com/office/powerpoint/2010/main" val="26755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26" name="Picture 25">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28" name="TextBox 27">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29"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24" name="TextBox 23">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12 </a:t>
              </a:r>
            </a:p>
          </p:txBody>
        </p:sp>
        <p:sp>
          <p:nvSpPr>
            <p:cNvPr id="30" name="TextBox 29">
              <a:extLst>
                <a:ext uri="{FF2B5EF4-FFF2-40B4-BE49-F238E27FC236}">
                  <a16:creationId xmlns:a16="http://schemas.microsoft.com/office/drawing/2014/main" id="{31A601FE-6892-4EC6-ACDD-75D395FCC956}"/>
                </a:ext>
              </a:extLst>
            </p:cNvPr>
            <p:cNvSpPr txBox="1"/>
            <p:nvPr/>
          </p:nvSpPr>
          <p:spPr>
            <a:xfrm>
              <a:off x="337445" y="617893"/>
              <a:ext cx="158249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12</a:t>
              </a:r>
            </a:p>
          </p:txBody>
        </p:sp>
      </p:grpSp>
      <p:sp>
        <p:nvSpPr>
          <p:cNvPr id="31" name="TextBox 30"/>
          <p:cNvSpPr txBox="1"/>
          <p:nvPr/>
        </p:nvSpPr>
        <p:spPr>
          <a:xfrm>
            <a:off x="1734775" y="510748"/>
            <a:ext cx="4672489"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BỜ TRE ĐÓN KHÁCH</a:t>
            </a:r>
          </a:p>
        </p:txBody>
      </p:sp>
      <p:sp>
        <p:nvSpPr>
          <p:cNvPr id="32"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725;p64"/>
          <p:cNvGrpSpPr/>
          <p:nvPr/>
        </p:nvGrpSpPr>
        <p:grpSpPr>
          <a:xfrm rot="-1723955">
            <a:off x="1087919" y="406428"/>
            <a:ext cx="222757" cy="246344"/>
            <a:chOff x="5414907" y="2017485"/>
            <a:chExt cx="220338" cy="243702"/>
          </a:xfrm>
        </p:grpSpPr>
        <p:sp>
          <p:nvSpPr>
            <p:cNvPr id="36"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1725;p64"/>
          <p:cNvGrpSpPr/>
          <p:nvPr/>
        </p:nvGrpSpPr>
        <p:grpSpPr>
          <a:xfrm rot="6447076">
            <a:off x="1019839" y="1209110"/>
            <a:ext cx="272654" cy="312812"/>
            <a:chOff x="5365548" y="2017485"/>
            <a:chExt cx="269696" cy="309455"/>
          </a:xfrm>
        </p:grpSpPr>
        <p:sp>
          <p:nvSpPr>
            <p:cNvPr id="41"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875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green, yellow&#10;&#10;Description automatically generated">
            <a:extLst>
              <a:ext uri="{FF2B5EF4-FFF2-40B4-BE49-F238E27FC236}">
                <a16:creationId xmlns:a16="http://schemas.microsoft.com/office/drawing/2014/main" id="{EA168A3A-22DA-4EAB-BB16-3C5899A52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1791"/>
            <a:ext cx="6539948" cy="4777409"/>
          </a:xfrm>
          <a:prstGeom prst="rect">
            <a:avLst/>
          </a:prstGeom>
        </p:spPr>
      </p:pic>
      <p:sp>
        <p:nvSpPr>
          <p:cNvPr id="3" name="TextBox 8">
            <a:extLst>
              <a:ext uri="{FF2B5EF4-FFF2-40B4-BE49-F238E27FC236}">
                <a16:creationId xmlns:a16="http://schemas.microsoft.com/office/drawing/2014/main" id="{4DE65B1A-857B-4E78-B0F7-7D4836C38F09}"/>
              </a:ext>
            </a:extLst>
          </p:cNvPr>
          <p:cNvSpPr txBox="1"/>
          <p:nvPr/>
        </p:nvSpPr>
        <p:spPr>
          <a:xfrm>
            <a:off x="1566948" y="733925"/>
            <a:ext cx="4854477"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Thứ</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sáu</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ngày</a:t>
            </a:r>
            <a:r>
              <a:rPr lang="en-US" sz="1800" b="1" dirty="0">
                <a:solidFill>
                  <a:prstClr val="white"/>
                </a:solidFill>
                <a:latin typeface="HP001 4 hàng" panose="020B0603050302020204" pitchFamily="34" charset="0"/>
              </a:rPr>
              <a:t> 4 </a:t>
            </a:r>
            <a:r>
              <a:rPr lang="en-US" sz="1800" b="1" dirty="0" err="1">
                <a:solidFill>
                  <a:prstClr val="white"/>
                </a:solidFill>
                <a:latin typeface="HP001 4 hàng" panose="020B0603050302020204" pitchFamily="34" charset="0"/>
              </a:rPr>
              <a:t>tháng</a:t>
            </a:r>
            <a:r>
              <a:rPr lang="en-US" sz="1800" b="1" dirty="0">
                <a:solidFill>
                  <a:prstClr val="white"/>
                </a:solidFill>
                <a:latin typeface="HP001 4 hàng" panose="020B0603050302020204" pitchFamily="34" charset="0"/>
              </a:rPr>
              <a:t> 3 </a:t>
            </a:r>
            <a:r>
              <a:rPr lang="en-US" sz="1800" b="1" dirty="0" err="1">
                <a:solidFill>
                  <a:prstClr val="white"/>
                </a:solidFill>
                <a:latin typeface="HP001 4 hàng" panose="020B0603050302020204" pitchFamily="34" charset="0"/>
              </a:rPr>
              <a:t>năm</a:t>
            </a:r>
            <a:r>
              <a:rPr lang="en-US" sz="1800" b="1" dirty="0">
                <a:solidFill>
                  <a:prstClr val="white"/>
                </a:solidFill>
                <a:latin typeface="HP001 4 hàng" panose="020B0603050302020204" pitchFamily="34" charset="0"/>
              </a:rPr>
              <a:t> 2022</a:t>
            </a:r>
          </a:p>
        </p:txBody>
      </p:sp>
      <p:sp>
        <p:nvSpPr>
          <p:cNvPr id="4" name="TextBox 3">
            <a:extLst>
              <a:ext uri="{FF2B5EF4-FFF2-40B4-BE49-F238E27FC236}">
                <a16:creationId xmlns:a16="http://schemas.microsoft.com/office/drawing/2014/main" id="{BDBC9ADB-D327-4998-8644-CEC7FADA8162}"/>
              </a:ext>
            </a:extLst>
          </p:cNvPr>
          <p:cNvSpPr txBox="1"/>
          <p:nvPr/>
        </p:nvSpPr>
        <p:spPr>
          <a:xfrm>
            <a:off x="2578511" y="1103257"/>
            <a:ext cx="2193186" cy="369332"/>
          </a:xfrm>
          <a:prstGeom prst="rect">
            <a:avLst/>
          </a:prstGeom>
          <a:noFill/>
        </p:spPr>
        <p:txBody>
          <a:bodyPr wrap="square" rtlCol="0">
            <a:spAutoFit/>
          </a:bodyPr>
          <a:lstStyle/>
          <a:p>
            <a:pPr defTabSz="385753"/>
            <a:r>
              <a:rPr lang="en-US" sz="1800" b="1" err="1">
                <a:solidFill>
                  <a:prstClr val="white"/>
                </a:solidFill>
                <a:latin typeface="HP001 4 hàng" panose="020B0603050302020204" pitchFamily="34" charset="0"/>
              </a:rPr>
              <a:t>Luyện</a:t>
            </a:r>
            <a:r>
              <a:rPr lang="en-US" sz="1800" b="1">
                <a:solidFill>
                  <a:prstClr val="white"/>
                </a:solidFill>
                <a:latin typeface="HP001 4 hàng" panose="020B0603050302020204" pitchFamily="34" charset="0"/>
              </a:rPr>
              <a:t> viết đoạn</a:t>
            </a:r>
            <a:endParaRPr lang="en-US" sz="1800" b="1" dirty="0">
              <a:solidFill>
                <a:prstClr val="white"/>
              </a:solidFill>
              <a:latin typeface="HP001 4 hàng" panose="020B0603050302020204" pitchFamily="34" charset="0"/>
            </a:endParaRPr>
          </a:p>
        </p:txBody>
      </p:sp>
      <p:sp>
        <p:nvSpPr>
          <p:cNvPr id="5" name="TextBox 4">
            <a:extLst>
              <a:ext uri="{FF2B5EF4-FFF2-40B4-BE49-F238E27FC236}">
                <a16:creationId xmlns:a16="http://schemas.microsoft.com/office/drawing/2014/main" id="{BDBC9ADB-D327-4998-8644-CEC7FADA8162}"/>
              </a:ext>
            </a:extLst>
          </p:cNvPr>
          <p:cNvSpPr txBox="1"/>
          <p:nvPr/>
        </p:nvSpPr>
        <p:spPr>
          <a:xfrm>
            <a:off x="1566948" y="1447567"/>
            <a:ext cx="5060841"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Viết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đoạn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văn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kể</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về</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hoạt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động</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của</a:t>
            </a:r>
            <a:r>
              <a:rPr lang="en-US" sz="1800" b="1" dirty="0">
                <a:solidFill>
                  <a:prstClr val="white"/>
                </a:solidFill>
                <a:latin typeface="HP001 4 hàng" panose="020B0603050302020204" pitchFamily="34" charset="0"/>
              </a:rPr>
              <a:t> con </a:t>
            </a:r>
            <a:r>
              <a:rPr lang="en-US" sz="1800" b="1" dirty="0" err="1">
                <a:solidFill>
                  <a:prstClr val="white"/>
                </a:solidFill>
                <a:latin typeface="HP001 4 hàng" panose="020B0603050302020204" pitchFamily="34" charset="0"/>
              </a:rPr>
              <a:t>vật</a:t>
            </a:r>
            <a:endParaRPr lang="en-US" sz="1800" b="1" dirty="0">
              <a:solidFill>
                <a:prstClr val="white"/>
              </a:solidFill>
              <a:latin typeface="HP001 4 hàng" panose="020B0603050302020204" pitchFamily="34" charset="0"/>
            </a:endParaRPr>
          </a:p>
        </p:txBody>
      </p:sp>
      <p:cxnSp>
        <p:nvCxnSpPr>
          <p:cNvPr id="14" name="Straight Connector 13"/>
          <p:cNvCxnSpPr/>
          <p:nvPr/>
        </p:nvCxnSpPr>
        <p:spPr>
          <a:xfrm flipH="1">
            <a:off x="1298713" y="606594"/>
            <a:ext cx="2307" cy="3932276"/>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BC9ADB-D327-4998-8644-CEC7FADA8162}"/>
              </a:ext>
            </a:extLst>
          </p:cNvPr>
          <p:cNvSpPr txBox="1"/>
          <p:nvPr/>
        </p:nvSpPr>
        <p:spPr>
          <a:xfrm>
            <a:off x="1274414" y="1806768"/>
            <a:ext cx="1077801" cy="369332"/>
          </a:xfrm>
          <a:prstGeom prst="rect">
            <a:avLst/>
          </a:prstGeom>
          <a:noFill/>
        </p:spPr>
        <p:txBody>
          <a:bodyPr wrap="square" rtlCol="0">
            <a:spAutoFit/>
          </a:bodyPr>
          <a:lstStyle/>
          <a:p>
            <a:pPr defTabSz="385753"/>
            <a:r>
              <a:rPr lang="en-US" sz="1800" b="1" dirty="0">
                <a:solidFill>
                  <a:prstClr val="white"/>
                </a:solidFill>
                <a:latin typeface="HP001 4 hàng" panose="020B0603050302020204" pitchFamily="34" charset="0"/>
              </a:rPr>
              <a:t>(Tr.53)</a:t>
            </a:r>
          </a:p>
        </p:txBody>
      </p:sp>
    </p:spTree>
    <p:extLst>
      <p:ext uri="{BB962C8B-B14F-4D97-AF65-F5344CB8AC3E}">
        <p14:creationId xmlns:p14="http://schemas.microsoft.com/office/powerpoint/2010/main" val="778325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774" y="434258"/>
            <a:ext cx="6016932" cy="461665"/>
          </a:xfrm>
          <a:prstGeom prst="rect">
            <a:avLst/>
          </a:prstGeom>
          <a:noFill/>
        </p:spPr>
        <p:txBody>
          <a:bodyPr wrap="square" rtlCol="0">
            <a:spAutoFit/>
          </a:bodyPr>
          <a:lstStyle/>
          <a:p>
            <a:r>
              <a:rPr lang="en-US" sz="1200" b="1" dirty="0">
                <a:latin typeface="UTM Avo" panose="02040603050506020204" pitchFamily="18" charset="0"/>
              </a:rPr>
              <a:t>1</a:t>
            </a:r>
            <a:r>
              <a:rPr lang="en-US" sz="1200" dirty="0">
                <a:latin typeface="UTM Avo" panose="02040603050506020204" pitchFamily="18" charset="0"/>
              </a:rPr>
              <a:t>. </a:t>
            </a:r>
            <a:r>
              <a:rPr lang="en-US" sz="1200" dirty="0" err="1">
                <a:latin typeface="UTM Avo" panose="02040603050506020204" pitchFamily="18" charset="0"/>
              </a:rPr>
              <a:t>Đọc</a:t>
            </a:r>
            <a:r>
              <a:rPr lang="en-US" sz="1200" dirty="0">
                <a:latin typeface="UTM Avo" panose="02040603050506020204" pitchFamily="18" charset="0"/>
              </a:rPr>
              <a:t> </a:t>
            </a:r>
            <a:r>
              <a:rPr lang="en-US" sz="1200" dirty="0" err="1">
                <a:latin typeface="UTM Avo" panose="02040603050506020204" pitchFamily="18" charset="0"/>
              </a:rPr>
              <a:t>đoạn</a:t>
            </a:r>
            <a:r>
              <a:rPr lang="en-US" sz="1200" dirty="0">
                <a:latin typeface="UTM Avo" panose="02040603050506020204" pitchFamily="18" charset="0"/>
              </a:rPr>
              <a:t> </a:t>
            </a:r>
            <a:r>
              <a:rPr lang="en-US" sz="1200" dirty="0" err="1">
                <a:latin typeface="UTM Avo" panose="02040603050506020204" pitchFamily="18" charset="0"/>
              </a:rPr>
              <a:t>văn</a:t>
            </a:r>
            <a:r>
              <a:rPr lang="en-US" sz="1200" dirty="0">
                <a:latin typeface="UTM Avo" panose="02040603050506020204" pitchFamily="18" charset="0"/>
              </a:rPr>
              <a:t> </a:t>
            </a:r>
            <a:r>
              <a:rPr lang="en-US" sz="1200" dirty="0" err="1">
                <a:latin typeface="UTM Avo" panose="02040603050506020204" pitchFamily="18" charset="0"/>
              </a:rPr>
              <a:t>sau</a:t>
            </a:r>
            <a:r>
              <a:rPr lang="en-US" sz="1200" dirty="0">
                <a:latin typeface="UTM Avo" panose="02040603050506020204" pitchFamily="18" charset="0"/>
              </a:rPr>
              <a:t> </a:t>
            </a:r>
            <a:r>
              <a:rPr lang="en-US" sz="1200" dirty="0" err="1">
                <a:latin typeface="UTM Avo" panose="02040603050506020204" pitchFamily="18" charset="0"/>
              </a:rPr>
              <a:t>và</a:t>
            </a:r>
            <a:r>
              <a:rPr lang="en-US" sz="1200" dirty="0">
                <a:latin typeface="UTM Avo" panose="02040603050506020204" pitchFamily="18" charset="0"/>
              </a:rPr>
              <a:t> </a:t>
            </a:r>
            <a:r>
              <a:rPr lang="en-US" sz="1200" dirty="0" err="1">
                <a:latin typeface="UTM Avo" panose="02040603050506020204" pitchFamily="18" charset="0"/>
              </a:rPr>
              <a:t>kể</a:t>
            </a:r>
            <a:r>
              <a:rPr lang="en-US" sz="1200" dirty="0">
                <a:latin typeface="UTM Avo" panose="02040603050506020204" pitchFamily="18" charset="0"/>
              </a:rPr>
              <a:t> </a:t>
            </a:r>
            <a:r>
              <a:rPr lang="en-US" sz="1200" dirty="0" err="1">
                <a:latin typeface="UTM Avo" panose="02040603050506020204" pitchFamily="18" charset="0"/>
              </a:rPr>
              <a:t>lại</a:t>
            </a:r>
            <a:r>
              <a:rPr lang="en-US" sz="1200" dirty="0">
                <a:latin typeface="UTM Avo" panose="02040603050506020204" pitchFamily="18" charset="0"/>
              </a:rPr>
              <a:t> </a:t>
            </a:r>
            <a:r>
              <a:rPr lang="en-US" sz="1200" dirty="0" err="1">
                <a:latin typeface="UTM Avo" panose="02040603050506020204" pitchFamily="18" charset="0"/>
              </a:rPr>
              <a:t>các</a:t>
            </a:r>
            <a:r>
              <a:rPr lang="en-US" sz="1200" dirty="0">
                <a:latin typeface="UTM Avo" panose="02040603050506020204" pitchFamily="18" charset="0"/>
              </a:rPr>
              <a:t> </a:t>
            </a:r>
            <a:r>
              <a:rPr lang="en-US" sz="1200" dirty="0" err="1">
                <a:latin typeface="UTM Avo" panose="02040603050506020204" pitchFamily="18" charset="0"/>
              </a:rPr>
              <a:t>hoạt</a:t>
            </a:r>
            <a:r>
              <a:rPr lang="en-US" sz="1200" dirty="0">
                <a:latin typeface="UTM Avo" panose="02040603050506020204" pitchFamily="18" charset="0"/>
              </a:rPr>
              <a:t> </a:t>
            </a:r>
            <a:r>
              <a:rPr lang="en-US" sz="1200" dirty="0" err="1">
                <a:latin typeface="UTM Avo" panose="02040603050506020204" pitchFamily="18" charset="0"/>
              </a:rPr>
              <a:t>động</a:t>
            </a:r>
            <a:r>
              <a:rPr lang="en-US" sz="1200" dirty="0">
                <a:latin typeface="UTM Avo" panose="02040603050506020204" pitchFamily="18" charset="0"/>
              </a:rPr>
              <a:t> </a:t>
            </a:r>
            <a:r>
              <a:rPr lang="en-US" sz="1200" dirty="0" err="1">
                <a:latin typeface="UTM Avo" panose="02040603050506020204" pitchFamily="18" charset="0"/>
              </a:rPr>
              <a:t>của</a:t>
            </a:r>
            <a:r>
              <a:rPr lang="en-US" sz="1200" dirty="0">
                <a:latin typeface="UTM Avo" panose="02040603050506020204" pitchFamily="18" charset="0"/>
              </a:rPr>
              <a:t> </a:t>
            </a:r>
            <a:r>
              <a:rPr lang="en-US" sz="1200" dirty="0" err="1">
                <a:latin typeface="UTM Avo" panose="02040603050506020204" pitchFamily="18" charset="0"/>
              </a:rPr>
              <a:t>nhà</a:t>
            </a:r>
            <a:r>
              <a:rPr lang="en-US" sz="1200" dirty="0">
                <a:latin typeface="UTM Avo" panose="02040603050506020204" pitchFamily="18" charset="0"/>
              </a:rPr>
              <a:t> </a:t>
            </a:r>
            <a:r>
              <a:rPr lang="en-US" sz="1200" dirty="0" err="1">
                <a:latin typeface="UTM Avo" panose="02040603050506020204" pitchFamily="18" charset="0"/>
              </a:rPr>
              <a:t>gấu</a:t>
            </a:r>
            <a:r>
              <a:rPr lang="en-US" sz="1200" dirty="0">
                <a:latin typeface="UTM Avo" panose="02040603050506020204" pitchFamily="18" charset="0"/>
              </a:rPr>
              <a:t> </a:t>
            </a:r>
            <a:r>
              <a:rPr lang="en-US" sz="1200" dirty="0" err="1">
                <a:latin typeface="UTM Avo" panose="02040603050506020204" pitchFamily="18" charset="0"/>
              </a:rPr>
              <a:t>vào</a:t>
            </a:r>
            <a:r>
              <a:rPr lang="en-US" sz="1200" dirty="0">
                <a:latin typeface="UTM Avo" panose="02040603050506020204" pitchFamily="18" charset="0"/>
              </a:rPr>
              <a:t> </a:t>
            </a:r>
            <a:r>
              <a:rPr lang="en-US" sz="1200" dirty="0" err="1">
                <a:solidFill>
                  <a:schemeClr val="accent6">
                    <a:lumMod val="75000"/>
                  </a:schemeClr>
                </a:solidFill>
                <a:latin typeface="UTM Avo" panose="02040603050506020204" pitchFamily="18" charset="0"/>
              </a:rPr>
              <a:t>mùa</a:t>
            </a:r>
            <a:r>
              <a:rPr lang="en-US" sz="1200" dirty="0">
                <a:solidFill>
                  <a:schemeClr val="accent6">
                    <a:lumMod val="75000"/>
                  </a:schemeClr>
                </a:solidFill>
                <a:latin typeface="UTM Avo" panose="02040603050506020204" pitchFamily="18" charset="0"/>
              </a:rPr>
              <a:t> </a:t>
            </a:r>
            <a:r>
              <a:rPr lang="en-US" sz="1200" dirty="0" err="1">
                <a:solidFill>
                  <a:schemeClr val="accent6">
                    <a:lumMod val="75000"/>
                  </a:schemeClr>
                </a:solidFill>
                <a:latin typeface="UTM Avo" panose="02040603050506020204" pitchFamily="18" charset="0"/>
              </a:rPr>
              <a:t>xuân</a:t>
            </a:r>
            <a:r>
              <a:rPr lang="en-US" sz="1200" dirty="0">
                <a:latin typeface="UTM Avo" panose="02040603050506020204" pitchFamily="18" charset="0"/>
              </a:rPr>
              <a:t>, </a:t>
            </a:r>
            <a:r>
              <a:rPr lang="en-US" sz="1200" dirty="0" err="1">
                <a:solidFill>
                  <a:schemeClr val="accent1">
                    <a:lumMod val="75000"/>
                  </a:schemeClr>
                </a:solidFill>
                <a:latin typeface="UTM Avo" panose="02040603050506020204" pitchFamily="18" charset="0"/>
              </a:rPr>
              <a:t>mùa</a:t>
            </a:r>
            <a:r>
              <a:rPr lang="en-US" sz="1200" dirty="0">
                <a:solidFill>
                  <a:schemeClr val="accent1">
                    <a:lumMod val="75000"/>
                  </a:schemeClr>
                </a:solidFill>
                <a:latin typeface="UTM Avo" panose="02040603050506020204" pitchFamily="18" charset="0"/>
              </a:rPr>
              <a:t> </a:t>
            </a:r>
            <a:r>
              <a:rPr lang="en-US" sz="1200" dirty="0" err="1">
                <a:solidFill>
                  <a:schemeClr val="accent1">
                    <a:lumMod val="75000"/>
                  </a:schemeClr>
                </a:solidFill>
                <a:latin typeface="UTM Avo" panose="02040603050506020204" pitchFamily="18" charset="0"/>
              </a:rPr>
              <a:t>thu</a:t>
            </a:r>
            <a:r>
              <a:rPr lang="en-US" sz="1200" dirty="0">
                <a:solidFill>
                  <a:schemeClr val="accent1">
                    <a:lumMod val="75000"/>
                  </a:schemeClr>
                </a:solidFill>
                <a:latin typeface="UTM Avo" panose="02040603050506020204" pitchFamily="18" charset="0"/>
              </a:rPr>
              <a:t> </a:t>
            </a:r>
            <a:r>
              <a:rPr lang="en-US" sz="1200" dirty="0" err="1">
                <a:latin typeface="UTM Avo" panose="02040603050506020204" pitchFamily="18" charset="0"/>
              </a:rPr>
              <a:t>và</a:t>
            </a:r>
            <a:r>
              <a:rPr lang="en-US" sz="1200" dirty="0">
                <a:latin typeface="UTM Avo" panose="02040603050506020204" pitchFamily="18" charset="0"/>
              </a:rPr>
              <a:t> </a:t>
            </a:r>
            <a:r>
              <a:rPr lang="en-US" sz="1200" dirty="0" err="1">
                <a:solidFill>
                  <a:schemeClr val="accent4">
                    <a:lumMod val="50000"/>
                  </a:schemeClr>
                </a:solidFill>
                <a:latin typeface="UTM Avo" panose="02040603050506020204" pitchFamily="18" charset="0"/>
              </a:rPr>
              <a:t>mùa</a:t>
            </a:r>
            <a:r>
              <a:rPr lang="en-US" sz="1200" dirty="0">
                <a:solidFill>
                  <a:schemeClr val="accent4">
                    <a:lumMod val="50000"/>
                  </a:schemeClr>
                </a:solidFill>
                <a:latin typeface="UTM Avo" panose="02040603050506020204" pitchFamily="18" charset="0"/>
              </a:rPr>
              <a:t> </a:t>
            </a:r>
            <a:r>
              <a:rPr lang="en-US" sz="1200" dirty="0" err="1">
                <a:solidFill>
                  <a:schemeClr val="accent4">
                    <a:lumMod val="50000"/>
                  </a:schemeClr>
                </a:solidFill>
                <a:latin typeface="UTM Avo" panose="02040603050506020204" pitchFamily="18" charset="0"/>
              </a:rPr>
              <a:t>đông</a:t>
            </a:r>
            <a:r>
              <a:rPr lang="en-US" sz="1200" dirty="0">
                <a:latin typeface="UTM Avo" panose="02040603050506020204" pitchFamily="18" charset="0"/>
              </a:rPr>
              <a:t>.</a:t>
            </a:r>
          </a:p>
        </p:txBody>
      </p:sp>
      <p:sp>
        <p:nvSpPr>
          <p:cNvPr id="11" name="TextBox 10"/>
          <p:cNvSpPr txBox="1"/>
          <p:nvPr/>
        </p:nvSpPr>
        <p:spPr>
          <a:xfrm>
            <a:off x="271656" y="875323"/>
            <a:ext cx="6114429" cy="2572435"/>
          </a:xfrm>
          <a:prstGeom prst="rect">
            <a:avLst/>
          </a:prstGeom>
          <a:noFill/>
        </p:spPr>
        <p:txBody>
          <a:bodyPr wrap="square" rtlCol="0">
            <a:spAutoFit/>
          </a:bodyPr>
          <a:lstStyle/>
          <a:p>
            <a:pPr algn="ctr">
              <a:lnSpc>
                <a:spcPct val="150000"/>
              </a:lnSpc>
            </a:pPr>
            <a:r>
              <a:rPr lang="en-US" b="1" dirty="0" err="1">
                <a:latin typeface="UTM Avo" panose="02040603050506020204" pitchFamily="18" charset="0"/>
              </a:rPr>
              <a:t>Nhà</a:t>
            </a:r>
            <a:r>
              <a:rPr lang="en-US" b="1" dirty="0">
                <a:latin typeface="UTM Avo" panose="02040603050506020204" pitchFamily="18" charset="0"/>
              </a:rPr>
              <a:t> </a:t>
            </a:r>
            <a:r>
              <a:rPr lang="en-US" b="1" dirty="0" err="1">
                <a:latin typeface="UTM Avo" panose="02040603050506020204" pitchFamily="18" charset="0"/>
              </a:rPr>
              <a:t>gấu</a:t>
            </a:r>
            <a:r>
              <a:rPr lang="en-US" b="1" dirty="0">
                <a:latin typeface="UTM Avo" panose="02040603050506020204" pitchFamily="18" charset="0"/>
              </a:rPr>
              <a:t> ở </a:t>
            </a:r>
            <a:r>
              <a:rPr lang="en-US" b="1" dirty="0" err="1">
                <a:latin typeface="UTM Avo" panose="02040603050506020204" pitchFamily="18" charset="0"/>
              </a:rPr>
              <a:t>trong</a:t>
            </a:r>
            <a:r>
              <a:rPr lang="en-US" b="1" dirty="0">
                <a:latin typeface="UTM Avo" panose="02040603050506020204" pitchFamily="18" charset="0"/>
              </a:rPr>
              <a:t> </a:t>
            </a:r>
            <a:r>
              <a:rPr lang="en-US" b="1" dirty="0" err="1">
                <a:latin typeface="UTM Avo" panose="02040603050506020204" pitchFamily="18" charset="0"/>
              </a:rPr>
              <a:t>rừng</a:t>
            </a:r>
            <a:endParaRPr lang="en-US" b="1" dirty="0">
              <a:latin typeface="UTM Avo" panose="02040603050506020204" pitchFamily="18" charset="0"/>
            </a:endParaRPr>
          </a:p>
          <a:p>
            <a:pPr>
              <a:lnSpc>
                <a:spcPct val="150000"/>
              </a:lnSpc>
            </a:pPr>
            <a:r>
              <a:rPr lang="en-US" dirty="0">
                <a:latin typeface="UTM Avo" panose="02040603050506020204" pitchFamily="18" charset="0"/>
              </a:rPr>
              <a:t>     </a:t>
            </a:r>
            <a:r>
              <a:rPr lang="en-US" dirty="0" err="1">
                <a:latin typeface="UTM Avo" panose="02040603050506020204" pitchFamily="18" charset="0"/>
              </a:rPr>
              <a:t>Nhà</a:t>
            </a:r>
            <a:r>
              <a:rPr lang="en-US" dirty="0">
                <a:latin typeface="UTM Avo" panose="02040603050506020204" pitchFamily="18" charset="0"/>
              </a:rPr>
              <a:t> </a:t>
            </a:r>
            <a:r>
              <a:rPr lang="en-US" dirty="0" err="1">
                <a:latin typeface="UTM Avo" panose="02040603050506020204" pitchFamily="18" charset="0"/>
              </a:rPr>
              <a:t>gấu</a:t>
            </a:r>
            <a:r>
              <a:rPr lang="en-US" dirty="0">
                <a:latin typeface="UTM Avo" panose="02040603050506020204" pitchFamily="18" charset="0"/>
              </a:rPr>
              <a:t> ở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rừng</a:t>
            </a: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xuân</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nhà</a:t>
            </a:r>
            <a:r>
              <a:rPr lang="en-US" dirty="0">
                <a:latin typeface="UTM Avo" panose="02040603050506020204" pitchFamily="18" charset="0"/>
              </a:rPr>
              <a:t> </a:t>
            </a:r>
            <a:r>
              <a:rPr lang="en-US" dirty="0" err="1">
                <a:latin typeface="UTM Avo" panose="02040603050506020204" pitchFamily="18" charset="0"/>
              </a:rPr>
              <a:t>gấu</a:t>
            </a:r>
            <a:r>
              <a:rPr lang="en-US" dirty="0">
                <a:latin typeface="UTM Avo" panose="02040603050506020204" pitchFamily="18" charset="0"/>
              </a:rPr>
              <a:t> </a:t>
            </a:r>
            <a:r>
              <a:rPr lang="en-US" dirty="0" err="1">
                <a:latin typeface="UTM Avo" panose="02040603050506020204" pitchFamily="18" charset="0"/>
              </a:rPr>
              <a:t>kéo</a:t>
            </a:r>
            <a:r>
              <a:rPr lang="en-US" dirty="0">
                <a:latin typeface="UTM Avo" panose="02040603050506020204" pitchFamily="18" charset="0"/>
              </a:rPr>
              <a:t> </a:t>
            </a:r>
            <a:r>
              <a:rPr lang="en-US" dirty="0" err="1">
                <a:latin typeface="UTM Avo" panose="02040603050506020204" pitchFamily="18" charset="0"/>
              </a:rPr>
              <a:t>nhau</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bẻ</a:t>
            </a:r>
            <a:r>
              <a:rPr lang="en-US" dirty="0">
                <a:latin typeface="UTM Avo" panose="02040603050506020204" pitchFamily="18" charset="0"/>
              </a:rPr>
              <a:t> </a:t>
            </a:r>
            <a:r>
              <a:rPr lang="en-US" dirty="0" err="1">
                <a:latin typeface="UTM Avo" panose="02040603050506020204" pitchFamily="18" charset="0"/>
              </a:rPr>
              <a:t>măng</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uống</a:t>
            </a:r>
            <a:r>
              <a:rPr lang="en-US" dirty="0">
                <a:latin typeface="UTM Avo" panose="02040603050506020204" pitchFamily="18" charset="0"/>
              </a:rPr>
              <a:t> </a:t>
            </a:r>
            <a:r>
              <a:rPr lang="en-US" dirty="0" err="1">
                <a:latin typeface="UTM Avo" panose="02040603050506020204" pitchFamily="18" charset="0"/>
              </a:rPr>
              <a:t>mật</a:t>
            </a:r>
            <a:r>
              <a:rPr lang="en-US" dirty="0">
                <a:latin typeface="UTM Avo" panose="02040603050506020204" pitchFamily="18" charset="0"/>
              </a:rPr>
              <a:t> </a:t>
            </a:r>
            <a:r>
              <a:rPr lang="en-US" dirty="0" err="1">
                <a:latin typeface="UTM Avo" panose="02040603050506020204" pitchFamily="18" charset="0"/>
              </a:rPr>
              <a:t>ong</a:t>
            </a: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thu</a:t>
            </a:r>
            <a:r>
              <a:rPr lang="en-US" dirty="0">
                <a:latin typeface="UTM Avo" panose="02040603050506020204" pitchFamily="18" charset="0"/>
              </a:rPr>
              <a:t>, </a:t>
            </a:r>
            <a:r>
              <a:rPr lang="en-US" dirty="0" err="1">
                <a:latin typeface="UTM Avo" panose="02040603050506020204" pitchFamily="18" charset="0"/>
              </a:rPr>
              <a:t>gấu</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nhặt</a:t>
            </a:r>
            <a:r>
              <a:rPr lang="en-US" dirty="0">
                <a:latin typeface="UTM Avo" panose="02040603050506020204" pitchFamily="18" charset="0"/>
              </a:rPr>
              <a:t> </a:t>
            </a:r>
            <a:r>
              <a:rPr lang="en-US" dirty="0" err="1">
                <a:latin typeface="UTM Avo" panose="02040603050506020204" pitchFamily="18" charset="0"/>
              </a:rPr>
              <a:t>quả</a:t>
            </a:r>
            <a:r>
              <a:rPr lang="en-US" dirty="0">
                <a:latin typeface="UTM Avo" panose="02040603050506020204" pitchFamily="18" charset="0"/>
              </a:rPr>
              <a:t> </a:t>
            </a:r>
            <a:r>
              <a:rPr lang="en-US" dirty="0" err="1">
                <a:latin typeface="UTM Avo" panose="02040603050506020204" pitchFamily="18" charset="0"/>
              </a:rPr>
              <a:t>hạt</a:t>
            </a:r>
            <a:r>
              <a:rPr lang="en-US" dirty="0">
                <a:latin typeface="UTM Avo" panose="02040603050506020204" pitchFamily="18" charset="0"/>
              </a:rPr>
              <a:t> </a:t>
            </a:r>
            <a:r>
              <a:rPr lang="en-US" dirty="0" err="1">
                <a:latin typeface="UTM Avo" panose="02040603050506020204" pitchFamily="18" charset="0"/>
              </a:rPr>
              <a:t>dẻ</a:t>
            </a:r>
            <a:r>
              <a:rPr lang="en-US" dirty="0">
                <a:latin typeface="UTM Avo" panose="02040603050506020204" pitchFamily="18" charset="0"/>
              </a:rPr>
              <a:t>. </a:t>
            </a:r>
            <a:r>
              <a:rPr lang="en-US" dirty="0" err="1">
                <a:latin typeface="UTM Avo" panose="02040603050506020204" pitchFamily="18" charset="0"/>
              </a:rPr>
              <a:t>Gấu</a:t>
            </a:r>
            <a:r>
              <a:rPr lang="en-US" dirty="0">
                <a:latin typeface="UTM Avo" panose="02040603050506020204" pitchFamily="18" charset="0"/>
              </a:rPr>
              <a:t> </a:t>
            </a:r>
            <a:r>
              <a:rPr lang="en-US" dirty="0" err="1">
                <a:latin typeface="UTM Avo" panose="02040603050506020204" pitchFamily="18" charset="0"/>
              </a:rPr>
              <a:t>bố</a:t>
            </a:r>
            <a:r>
              <a:rPr lang="en-US" dirty="0">
                <a:latin typeface="UTM Avo" panose="02040603050506020204" pitchFamily="18" charset="0"/>
              </a:rPr>
              <a:t>, </a:t>
            </a:r>
            <a:r>
              <a:rPr lang="en-US" dirty="0" err="1">
                <a:latin typeface="UTM Avo" panose="02040603050506020204" pitchFamily="18" charset="0"/>
              </a:rPr>
              <a:t>gấu</a:t>
            </a:r>
            <a:r>
              <a:rPr lang="en-US" dirty="0">
                <a:latin typeface="UTM Avo" panose="02040603050506020204" pitchFamily="18" charset="0"/>
              </a:rPr>
              <a:t> </a:t>
            </a:r>
            <a:r>
              <a:rPr lang="en-US" dirty="0" err="1">
                <a:latin typeface="UTM Avo" panose="02040603050506020204" pitchFamily="18" charset="0"/>
              </a:rPr>
              <a:t>mẹ</a:t>
            </a:r>
            <a:r>
              <a:rPr lang="en-US" dirty="0">
                <a:latin typeface="UTM Avo" panose="02040603050506020204" pitchFamily="18" charset="0"/>
              </a:rPr>
              <a:t>, </a:t>
            </a:r>
            <a:r>
              <a:rPr lang="en-US" dirty="0" err="1">
                <a:latin typeface="UTM Avo" panose="02040603050506020204" pitchFamily="18" charset="0"/>
              </a:rPr>
              <a:t>gấy</a:t>
            </a:r>
            <a:r>
              <a:rPr lang="en-US" dirty="0">
                <a:latin typeface="UTM Avo" panose="02040603050506020204" pitchFamily="18" charset="0"/>
              </a:rPr>
              <a:t> con </a:t>
            </a:r>
            <a:r>
              <a:rPr lang="en-US" dirty="0" err="1">
                <a:latin typeface="UTM Avo" panose="02040603050506020204" pitchFamily="18" charset="0"/>
              </a:rPr>
              <a:t>cùng</a:t>
            </a:r>
            <a:r>
              <a:rPr lang="en-US" dirty="0">
                <a:latin typeface="UTM Avo" panose="02040603050506020204" pitchFamily="18" charset="0"/>
              </a:rPr>
              <a:t> </a:t>
            </a:r>
            <a:r>
              <a:rPr lang="en-US" dirty="0" err="1">
                <a:latin typeface="UTM Avo" panose="02040603050506020204" pitchFamily="18" charset="0"/>
              </a:rPr>
              <a:t>béo</a:t>
            </a:r>
            <a:r>
              <a:rPr lang="en-US" dirty="0">
                <a:latin typeface="UTM Avo" panose="02040603050506020204" pitchFamily="18" charset="0"/>
              </a:rPr>
              <a:t> rung </a:t>
            </a:r>
            <a:r>
              <a:rPr lang="en-US" dirty="0" err="1">
                <a:latin typeface="UTM Avo" panose="02040603050506020204" pitchFamily="18" charset="0"/>
              </a:rPr>
              <a:t>rinh</a:t>
            </a:r>
            <a:r>
              <a:rPr lang="en-US" dirty="0">
                <a:latin typeface="UTM Avo" panose="02040603050506020204" pitchFamily="18" charset="0"/>
              </a:rPr>
              <a:t>, </a:t>
            </a:r>
            <a:r>
              <a:rPr lang="en-US" dirty="0" err="1">
                <a:latin typeface="UTM Avo" panose="02040603050506020204" pitchFamily="18" charset="0"/>
              </a:rPr>
              <a:t>bước</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lặc</a:t>
            </a:r>
            <a:r>
              <a:rPr lang="en-US" dirty="0">
                <a:latin typeface="UTM Avo" panose="02040603050506020204" pitchFamily="18" charset="0"/>
              </a:rPr>
              <a:t> </a:t>
            </a:r>
            <a:r>
              <a:rPr lang="en-US" dirty="0" err="1">
                <a:latin typeface="UTM Avo" panose="02040603050506020204" pitchFamily="18" charset="0"/>
              </a:rPr>
              <a:t>lè</a:t>
            </a:r>
            <a:r>
              <a:rPr lang="en-US" dirty="0">
                <a:latin typeface="UTM Avo" panose="02040603050506020204" pitchFamily="18" charset="0"/>
              </a:rPr>
              <a:t>, </a:t>
            </a:r>
            <a:r>
              <a:rPr lang="en-US" dirty="0" err="1">
                <a:latin typeface="UTM Avo" panose="02040603050506020204" pitchFamily="18" charset="0"/>
              </a:rPr>
              <a:t>lặc</a:t>
            </a:r>
            <a:r>
              <a:rPr lang="en-US" dirty="0">
                <a:latin typeface="UTM Avo" panose="02040603050506020204" pitchFamily="18" charset="0"/>
              </a:rPr>
              <a:t> </a:t>
            </a:r>
            <a:r>
              <a:rPr lang="en-US" dirty="0" err="1">
                <a:latin typeface="UTM Avo" panose="02040603050506020204" pitchFamily="18" charset="0"/>
              </a:rPr>
              <a:t>lè</a:t>
            </a:r>
            <a:r>
              <a:rPr lang="en-US" dirty="0">
                <a:latin typeface="UTM Avo" panose="02040603050506020204" pitchFamily="18" charset="0"/>
              </a:rPr>
              <a:t>. </a:t>
            </a:r>
            <a:r>
              <a:rPr lang="en-US" dirty="0" err="1">
                <a:latin typeface="UTM Avo" panose="02040603050506020204" pitchFamily="18" charset="0"/>
              </a:rPr>
              <a:t>Béo</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nỗi</a:t>
            </a:r>
            <a:r>
              <a:rPr lang="en-US" dirty="0">
                <a:latin typeface="UTM Avo" panose="02040603050506020204" pitchFamily="18" charset="0"/>
              </a:rPr>
              <a:t> </a:t>
            </a:r>
            <a:r>
              <a:rPr lang="en-US" dirty="0" err="1">
                <a:latin typeface="UTM Avo" panose="02040603050506020204" pitchFamily="18" charset="0"/>
              </a:rPr>
              <a:t>khi</a:t>
            </a: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đông</a:t>
            </a:r>
            <a:r>
              <a:rPr lang="en-US" dirty="0">
                <a:latin typeface="UTM Avo" panose="02040603050506020204" pitchFamily="18" charset="0"/>
              </a:rPr>
              <a:t> </a:t>
            </a:r>
            <a:r>
              <a:rPr lang="en-US" dirty="0" err="1">
                <a:latin typeface="UTM Avo" panose="02040603050506020204" pitchFamily="18" charset="0"/>
              </a:rPr>
              <a:t>tới</a:t>
            </a:r>
            <a:r>
              <a:rPr lang="en-US" dirty="0">
                <a:latin typeface="UTM Avo" panose="02040603050506020204" pitchFamily="18" charset="0"/>
              </a:rPr>
              <a:t>, </a:t>
            </a:r>
            <a:r>
              <a:rPr lang="en-US" dirty="0" err="1">
                <a:latin typeface="UTM Avo" panose="02040603050506020204" pitchFamily="18" charset="0"/>
              </a:rPr>
              <a:t>suốt</a:t>
            </a:r>
            <a:r>
              <a:rPr lang="en-US" dirty="0">
                <a:latin typeface="UTM Avo" panose="02040603050506020204" pitchFamily="18" charset="0"/>
              </a:rPr>
              <a:t> </a:t>
            </a:r>
            <a:r>
              <a:rPr lang="en-US" dirty="0" err="1">
                <a:latin typeface="UTM Avo" panose="02040603050506020204" pitchFamily="18" charset="0"/>
              </a:rPr>
              <a:t>ba</a:t>
            </a:r>
            <a:r>
              <a:rPr lang="en-US" dirty="0">
                <a:latin typeface="UTM Avo" panose="02040603050506020204" pitchFamily="18" charset="0"/>
              </a:rPr>
              <a:t> </a:t>
            </a:r>
            <a:r>
              <a:rPr lang="en-US" dirty="0" err="1">
                <a:latin typeface="UTM Avo" panose="02040603050506020204" pitchFamily="18" charset="0"/>
              </a:rPr>
              <a:t>tháng</a:t>
            </a:r>
            <a:r>
              <a:rPr lang="en-US" dirty="0">
                <a:latin typeface="UTM Avo" panose="02040603050506020204" pitchFamily="18" charset="0"/>
              </a:rPr>
              <a:t> </a:t>
            </a:r>
            <a:r>
              <a:rPr lang="en-US" dirty="0" err="1">
                <a:latin typeface="UTM Avo" panose="02040603050506020204" pitchFamily="18" charset="0"/>
              </a:rPr>
              <a:t>rét</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nhà</a:t>
            </a:r>
            <a:r>
              <a:rPr lang="en-US" dirty="0">
                <a:latin typeface="UTM Avo" panose="02040603050506020204" pitchFamily="18" charset="0"/>
              </a:rPr>
              <a:t> </a:t>
            </a:r>
            <a:r>
              <a:rPr lang="en-US" dirty="0" err="1">
                <a:latin typeface="UTM Avo" panose="02040603050506020204" pitchFamily="18" charset="0"/>
              </a:rPr>
              <a:t>gấu</a:t>
            </a:r>
            <a:r>
              <a:rPr lang="en-US" dirty="0">
                <a:latin typeface="UTM Avo" panose="02040603050506020204" pitchFamily="18" charset="0"/>
              </a:rPr>
              <a:t> </a:t>
            </a:r>
            <a:r>
              <a:rPr lang="en-US" dirty="0" err="1">
                <a:latin typeface="UTM Avo" panose="02040603050506020204" pitchFamily="18" charset="0"/>
              </a:rPr>
              <a:t>đứng</a:t>
            </a:r>
            <a:r>
              <a:rPr lang="en-US" dirty="0">
                <a:latin typeface="UTM Avo" panose="02040603050506020204" pitchFamily="18" charset="0"/>
              </a:rPr>
              <a:t> </a:t>
            </a:r>
            <a:r>
              <a:rPr lang="en-US" dirty="0" err="1">
                <a:latin typeface="UTM Avo" panose="02040603050506020204" pitchFamily="18" charset="0"/>
              </a:rPr>
              <a:t>tránh</a:t>
            </a:r>
            <a:r>
              <a:rPr lang="en-US" dirty="0">
                <a:latin typeface="UTM Avo" panose="02040603050506020204" pitchFamily="18" charset="0"/>
              </a:rPr>
              <a:t> </a:t>
            </a:r>
            <a:r>
              <a:rPr lang="en-US" dirty="0" err="1">
                <a:latin typeface="UTM Avo" panose="02040603050506020204" pitchFamily="18" charset="0"/>
              </a:rPr>
              <a:t>gió</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gốc</a:t>
            </a:r>
            <a:r>
              <a:rPr lang="en-US" dirty="0">
                <a:latin typeface="UTM Avo" panose="02040603050506020204" pitchFamily="18" charset="0"/>
              </a:rPr>
              <a:t> </a:t>
            </a:r>
            <a:r>
              <a:rPr lang="en-US" dirty="0" err="1">
                <a:latin typeface="UTM Avo" panose="02040603050506020204" pitchFamily="18" charset="0"/>
              </a:rPr>
              <a:t>cây</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cần</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kiếm</a:t>
            </a:r>
            <a:r>
              <a:rPr lang="en-US" dirty="0">
                <a:latin typeface="UTM Avo" panose="02040603050506020204" pitchFamily="18" charset="0"/>
              </a:rPr>
              <a:t> </a:t>
            </a:r>
            <a:r>
              <a:rPr lang="en-US" dirty="0" err="1">
                <a:latin typeface="UTM Avo" panose="02040603050506020204" pitchFamily="18" charset="0"/>
              </a:rPr>
              <a:t>ăn</a:t>
            </a:r>
            <a:r>
              <a:rPr lang="en-US" dirty="0">
                <a:latin typeface="UTM Avo" panose="02040603050506020204" pitchFamily="18" charset="0"/>
              </a:rPr>
              <a:t>, </a:t>
            </a:r>
            <a:r>
              <a:rPr lang="en-US" dirty="0" err="1">
                <a:latin typeface="UTM Avo" panose="02040603050506020204" pitchFamily="18" charset="0"/>
              </a:rPr>
              <a:t>chỉ</a:t>
            </a:r>
            <a:r>
              <a:rPr lang="en-US" dirty="0">
                <a:latin typeface="UTM Avo" panose="02040603050506020204" pitchFamily="18" charset="0"/>
              </a:rPr>
              <a:t> </a:t>
            </a:r>
            <a:r>
              <a:rPr lang="en-US" dirty="0" err="1">
                <a:latin typeface="UTM Avo" panose="02040603050506020204" pitchFamily="18" charset="0"/>
              </a:rPr>
              <a:t>mút</a:t>
            </a:r>
            <a:r>
              <a:rPr lang="en-US" dirty="0">
                <a:latin typeface="UTM Avo" panose="02040603050506020204" pitchFamily="18" charset="0"/>
              </a:rPr>
              <a:t> </a:t>
            </a:r>
            <a:r>
              <a:rPr lang="en-US" dirty="0" err="1">
                <a:latin typeface="UTM Avo" panose="02040603050506020204" pitchFamily="18" charset="0"/>
              </a:rPr>
              <a:t>hai</a:t>
            </a:r>
            <a:r>
              <a:rPr lang="en-US" dirty="0">
                <a:latin typeface="UTM Avo" panose="02040603050506020204" pitchFamily="18" charset="0"/>
              </a:rPr>
              <a:t> </a:t>
            </a:r>
            <a:r>
              <a:rPr lang="en-US" dirty="0" err="1">
                <a:latin typeface="UTM Avo" panose="02040603050506020204" pitchFamily="18" charset="0"/>
              </a:rPr>
              <a:t>bàn</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mỡ</a:t>
            </a:r>
            <a:r>
              <a:rPr lang="en-US" dirty="0">
                <a:latin typeface="UTM Avo" panose="02040603050506020204" pitchFamily="18" charset="0"/>
              </a:rPr>
              <a:t> </a:t>
            </a:r>
            <a:r>
              <a:rPr lang="en-US" dirty="0" err="1">
                <a:latin typeface="UTM Avo" panose="02040603050506020204" pitchFamily="18" charset="0"/>
              </a:rPr>
              <a:t>cũng</a:t>
            </a:r>
            <a:r>
              <a:rPr lang="en-US" dirty="0">
                <a:latin typeface="UTM Avo" panose="02040603050506020204" pitchFamily="18" charset="0"/>
              </a:rPr>
              <a:t> </a:t>
            </a:r>
            <a:r>
              <a:rPr lang="en-US" dirty="0" err="1">
                <a:latin typeface="UTM Avo" panose="02040603050506020204" pitchFamily="18" charset="0"/>
              </a:rPr>
              <a:t>đủ</a:t>
            </a:r>
            <a:r>
              <a:rPr lang="en-US" dirty="0">
                <a:latin typeface="UTM Avo" panose="02040603050506020204" pitchFamily="18" charset="0"/>
              </a:rPr>
              <a:t> no.</a:t>
            </a:r>
          </a:p>
          <a:p>
            <a:pPr>
              <a:lnSpc>
                <a:spcPct val="150000"/>
              </a:lnSpc>
            </a:pPr>
            <a:r>
              <a:rPr lang="en-US" sz="1100" i="1" dirty="0">
                <a:latin typeface="UTM Avo" panose="02040603050506020204" pitchFamily="18" charset="0"/>
              </a:rPr>
              <a:t>                                                                                                                       (</a:t>
            </a:r>
            <a:r>
              <a:rPr lang="en-US" sz="1100" i="1" dirty="0" err="1">
                <a:latin typeface="UTM Avo" panose="02040603050506020204" pitchFamily="18" charset="0"/>
              </a:rPr>
              <a:t>Tô</a:t>
            </a:r>
            <a:r>
              <a:rPr lang="en-US" sz="1100" i="1" dirty="0">
                <a:latin typeface="UTM Avo" panose="02040603050506020204" pitchFamily="18" charset="0"/>
              </a:rPr>
              <a:t> </a:t>
            </a:r>
            <a:r>
              <a:rPr lang="en-US" sz="1100" i="1" dirty="0" err="1">
                <a:latin typeface="UTM Avo" panose="02040603050506020204" pitchFamily="18" charset="0"/>
              </a:rPr>
              <a:t>Hoài</a:t>
            </a:r>
            <a:r>
              <a:rPr lang="en-US" sz="1100" i="1" dirty="0">
                <a:latin typeface="UTM Avo" panose="02040603050506020204" pitchFamily="18" charset="0"/>
              </a:rPr>
              <a:t>)</a:t>
            </a:r>
          </a:p>
        </p:txBody>
      </p:sp>
      <p:cxnSp>
        <p:nvCxnSpPr>
          <p:cNvPr id="13" name="Straight Connector 12"/>
          <p:cNvCxnSpPr>
            <a:cxnSpLocks/>
          </p:cNvCxnSpPr>
          <p:nvPr/>
        </p:nvCxnSpPr>
        <p:spPr>
          <a:xfrm>
            <a:off x="1705652" y="1843706"/>
            <a:ext cx="13843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628113" y="2159017"/>
            <a:ext cx="155803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628113" y="2480088"/>
            <a:ext cx="222671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3295319" y="2480088"/>
            <a:ext cx="1119026"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4770206" y="2480088"/>
            <a:ext cx="1026331"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9E1C5C-6557-445C-B76D-3C552D63D27A}"/>
              </a:ext>
            </a:extLst>
          </p:cNvPr>
          <p:cNvCxnSpPr>
            <a:cxnSpLocks/>
          </p:cNvCxnSpPr>
          <p:nvPr/>
        </p:nvCxnSpPr>
        <p:spPr>
          <a:xfrm>
            <a:off x="3857560" y="1518288"/>
            <a:ext cx="232982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78" y="285686"/>
            <a:ext cx="5832098" cy="506292"/>
          </a:xfrm>
          <a:prstGeom prst="rect">
            <a:avLst/>
          </a:prstGeom>
          <a:noFill/>
        </p:spPr>
        <p:txBody>
          <a:bodyPr wrap="square" rtlCol="0">
            <a:spAutoFit/>
          </a:bodyPr>
          <a:lstStyle/>
          <a:p>
            <a:pPr defTabSz="685783">
              <a:lnSpc>
                <a:spcPct val="150000"/>
              </a:lnSpc>
            </a:pPr>
            <a:r>
              <a:rPr lang="en-US" sz="2000" b="1" dirty="0">
                <a:solidFill>
                  <a:srgbClr val="BAE5E4">
                    <a:lumMod val="50000"/>
                  </a:srgbClr>
                </a:solidFill>
                <a:latin typeface="UTM Avo" panose="02040603050506020204" pitchFamily="18" charset="0"/>
                <a:ea typeface="+mn-ea"/>
              </a:rPr>
              <a:t>2. </a:t>
            </a:r>
            <a:r>
              <a:rPr lang="vi-VN" sz="2000" b="1" dirty="0">
                <a:solidFill>
                  <a:srgbClr val="BAE5E4">
                    <a:lumMod val="50000"/>
                  </a:srgbClr>
                </a:solidFill>
                <a:latin typeface="UTM Avo" panose="02040603050506020204" pitchFamily="18" charset="0"/>
                <a:ea typeface="+mn-ea"/>
              </a:rPr>
              <a:t>Viết 3-5 câu kể về một</a:t>
            </a:r>
            <a:r>
              <a:rPr lang="en-US" sz="2000" b="1" dirty="0">
                <a:solidFill>
                  <a:srgbClr val="BAE5E4">
                    <a:lumMod val="50000"/>
                  </a:srgbClr>
                </a:solidFill>
                <a:latin typeface="UTM Avo" panose="02040603050506020204" pitchFamily="18" charset="0"/>
                <a:ea typeface="+mn-ea"/>
              </a:rPr>
              <a:t> </a:t>
            </a:r>
            <a:r>
              <a:rPr lang="en-US" sz="2000" b="1" dirty="0" err="1">
                <a:solidFill>
                  <a:srgbClr val="BAE5E4">
                    <a:lumMod val="50000"/>
                  </a:srgbClr>
                </a:solidFill>
                <a:latin typeface="UTM Avo" panose="02040603050506020204" pitchFamily="18" charset="0"/>
                <a:ea typeface="+mn-ea"/>
              </a:rPr>
              <a:t>hoạt</a:t>
            </a:r>
            <a:r>
              <a:rPr lang="en-US" sz="2000" b="1" dirty="0">
                <a:solidFill>
                  <a:srgbClr val="BAE5E4">
                    <a:lumMod val="50000"/>
                  </a:srgbClr>
                </a:solidFill>
                <a:latin typeface="UTM Avo" panose="02040603050506020204" pitchFamily="18" charset="0"/>
                <a:ea typeface="+mn-ea"/>
              </a:rPr>
              <a:t> </a:t>
            </a:r>
            <a:r>
              <a:rPr lang="en-US" sz="2000" b="1" dirty="0" err="1">
                <a:solidFill>
                  <a:srgbClr val="BAE5E4">
                    <a:lumMod val="50000"/>
                  </a:srgbClr>
                </a:solidFill>
                <a:latin typeface="UTM Avo" panose="02040603050506020204" pitchFamily="18" charset="0"/>
                <a:ea typeface="+mn-ea"/>
              </a:rPr>
              <a:t>động</a:t>
            </a:r>
            <a:r>
              <a:rPr lang="en-US" sz="2000" b="1" dirty="0">
                <a:solidFill>
                  <a:srgbClr val="BAE5E4">
                    <a:lumMod val="50000"/>
                  </a:srgbClr>
                </a:solidFill>
                <a:latin typeface="UTM Avo" panose="02040603050506020204" pitchFamily="18" charset="0"/>
                <a:ea typeface="+mn-ea"/>
              </a:rPr>
              <a:t> </a:t>
            </a:r>
            <a:r>
              <a:rPr lang="en-US" sz="2000" b="1" dirty="0" err="1">
                <a:solidFill>
                  <a:srgbClr val="BAE5E4">
                    <a:lumMod val="50000"/>
                  </a:srgbClr>
                </a:solidFill>
                <a:latin typeface="UTM Avo" panose="02040603050506020204" pitchFamily="18" charset="0"/>
                <a:ea typeface="+mn-ea"/>
              </a:rPr>
              <a:t>của</a:t>
            </a:r>
            <a:r>
              <a:rPr lang="en-US" sz="2000" b="1" dirty="0">
                <a:solidFill>
                  <a:srgbClr val="BAE5E4">
                    <a:lumMod val="50000"/>
                  </a:srgbClr>
                </a:solidFill>
                <a:latin typeface="UTM Avo" panose="02040603050506020204" pitchFamily="18" charset="0"/>
                <a:ea typeface="+mn-ea"/>
              </a:rPr>
              <a:t> con </a:t>
            </a:r>
            <a:r>
              <a:rPr lang="en-US" sz="2000" b="1" dirty="0" err="1">
                <a:solidFill>
                  <a:srgbClr val="BAE5E4">
                    <a:lumMod val="50000"/>
                  </a:srgbClr>
                </a:solidFill>
                <a:latin typeface="UTM Avo" panose="02040603050506020204" pitchFamily="18" charset="0"/>
                <a:ea typeface="+mn-ea"/>
              </a:rPr>
              <a:t>vật</a:t>
            </a:r>
            <a:r>
              <a:rPr lang="vi-VN" sz="2000" b="1" dirty="0">
                <a:solidFill>
                  <a:srgbClr val="BAE5E4">
                    <a:lumMod val="50000"/>
                  </a:srgbClr>
                </a:solidFill>
                <a:latin typeface="UTM Avo" panose="02040603050506020204" pitchFamily="18" charset="0"/>
                <a:ea typeface="+mn-ea"/>
              </a:rPr>
              <a:t>. </a:t>
            </a:r>
          </a:p>
        </p:txBody>
      </p:sp>
      <p:cxnSp>
        <p:nvCxnSpPr>
          <p:cNvPr id="5" name="Straight Connector 4">
            <a:extLst>
              <a:ext uri="{FF2B5EF4-FFF2-40B4-BE49-F238E27FC236}">
                <a16:creationId xmlns:a16="http://schemas.microsoft.com/office/drawing/2014/main" id="{3B5D8B00-5537-274C-90DF-FCC77DBE670F}"/>
              </a:ext>
            </a:extLst>
          </p:cNvPr>
          <p:cNvCxnSpPr>
            <a:cxnSpLocks/>
            <a:endCxn id="24" idx="2"/>
          </p:cNvCxnSpPr>
          <p:nvPr/>
        </p:nvCxnSpPr>
        <p:spPr>
          <a:xfrm>
            <a:off x="2351314" y="2803580"/>
            <a:ext cx="563104" cy="0"/>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493F7E-5FDE-8245-A64A-6ACD81EAA42A}"/>
              </a:ext>
            </a:extLst>
          </p:cNvPr>
          <p:cNvCxnSpPr>
            <a:cxnSpLocks/>
            <a:endCxn id="12" idx="1"/>
          </p:cNvCxnSpPr>
          <p:nvPr/>
        </p:nvCxnSpPr>
        <p:spPr>
          <a:xfrm>
            <a:off x="4022782" y="2803581"/>
            <a:ext cx="477982" cy="1"/>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7EDD2-EB3E-D446-B537-B1EFD8EE395F}"/>
              </a:ext>
            </a:extLst>
          </p:cNvPr>
          <p:cNvCxnSpPr>
            <a:cxnSpLocks/>
            <a:stCxn id="15" idx="0"/>
            <a:endCxn id="9" idx="4"/>
          </p:cNvCxnSpPr>
          <p:nvPr/>
        </p:nvCxnSpPr>
        <p:spPr>
          <a:xfrm flipV="1">
            <a:off x="3475526" y="3281562"/>
            <a:ext cx="0" cy="40716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572104B-AE57-584E-BD58-3DB530021B99}"/>
              </a:ext>
            </a:extLst>
          </p:cNvPr>
          <p:cNvGrpSpPr/>
          <p:nvPr/>
        </p:nvGrpSpPr>
        <p:grpSpPr>
          <a:xfrm>
            <a:off x="2937447" y="2325598"/>
            <a:ext cx="1087588" cy="955964"/>
            <a:chOff x="2746188" y="2050473"/>
            <a:chExt cx="1450117" cy="1274618"/>
          </a:xfrm>
        </p:grpSpPr>
        <p:sp>
          <p:nvSpPr>
            <p:cNvPr id="9" name="Oval 8">
              <a:extLst>
                <a:ext uri="{FF2B5EF4-FFF2-40B4-BE49-F238E27FC236}">
                  <a16:creationId xmlns:a16="http://schemas.microsoft.com/office/drawing/2014/main" id="{35CAE6D5-0AAD-C44B-A694-C84A6935AB6B}"/>
                </a:ext>
              </a:extLst>
            </p:cNvPr>
            <p:cNvSpPr/>
            <p:nvPr/>
          </p:nvSpPr>
          <p:spPr>
            <a:xfrm>
              <a:off x="2826319" y="205047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VN" sz="1050">
                <a:solidFill>
                  <a:srgbClr val="BAE5E4"/>
                </a:solidFill>
                <a:latin typeface="Arial"/>
              </a:endParaRPr>
            </a:p>
          </p:txBody>
        </p:sp>
        <p:sp>
          <p:nvSpPr>
            <p:cNvPr id="10" name="TextBox 9">
              <a:extLst>
                <a:ext uri="{FF2B5EF4-FFF2-40B4-BE49-F238E27FC236}">
                  <a16:creationId xmlns:a16="http://schemas.microsoft.com/office/drawing/2014/main" id="{5147AC37-7503-BF43-86F6-ECD31DEA229C}"/>
                </a:ext>
              </a:extLst>
            </p:cNvPr>
            <p:cNvSpPr txBox="1"/>
            <p:nvPr/>
          </p:nvSpPr>
          <p:spPr>
            <a:xfrm>
              <a:off x="2746188" y="2282025"/>
              <a:ext cx="1450117" cy="338554"/>
            </a:xfrm>
            <a:prstGeom prst="rect">
              <a:avLst/>
            </a:prstGeom>
            <a:noFill/>
          </p:spPr>
          <p:txBody>
            <a:bodyPr wrap="square" rtlCol="0">
              <a:spAutoFit/>
            </a:bodyPr>
            <a:lstStyle/>
            <a:p>
              <a:pPr algn="ctr" defTabSz="685783"/>
              <a:endParaRPr lang="en-VN" sz="1050" b="1" u="sng" dirty="0">
                <a:solidFill>
                  <a:srgbClr val="FF0000"/>
                </a:solidFill>
                <a:latin typeface="UTM Avo" panose="02040603050506020204" pitchFamily="18" charset="0"/>
                <a:ea typeface="+mn-ea"/>
              </a:endParaRPr>
            </a:p>
          </p:txBody>
        </p:sp>
      </p:grpSp>
      <p:grpSp>
        <p:nvGrpSpPr>
          <p:cNvPr id="11" name="Group 10">
            <a:extLst>
              <a:ext uri="{FF2B5EF4-FFF2-40B4-BE49-F238E27FC236}">
                <a16:creationId xmlns:a16="http://schemas.microsoft.com/office/drawing/2014/main" id="{79712B93-6D38-8542-B990-BFA74E494163}"/>
              </a:ext>
            </a:extLst>
          </p:cNvPr>
          <p:cNvGrpSpPr/>
          <p:nvPr/>
        </p:nvGrpSpPr>
        <p:grpSpPr>
          <a:xfrm>
            <a:off x="4500763" y="2350784"/>
            <a:ext cx="1391536" cy="1250173"/>
            <a:chOff x="4830610" y="2084053"/>
            <a:chExt cx="1666293" cy="1666896"/>
          </a:xfrm>
        </p:grpSpPr>
        <p:sp>
          <p:nvSpPr>
            <p:cNvPr id="12" name="Rounded Rectangle 11">
              <a:extLst>
                <a:ext uri="{FF2B5EF4-FFF2-40B4-BE49-F238E27FC236}">
                  <a16:creationId xmlns:a16="http://schemas.microsoft.com/office/drawing/2014/main" id="{2DDF075E-4B1D-264A-BA85-F5331FD17CE5}"/>
                </a:ext>
              </a:extLst>
            </p:cNvPr>
            <p:cNvSpPr/>
            <p:nvPr/>
          </p:nvSpPr>
          <p:spPr>
            <a:xfrm>
              <a:off x="4830610" y="2084053"/>
              <a:ext cx="1666293" cy="120745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VN" sz="1050">
                <a:solidFill>
                  <a:srgbClr val="BAE5E4"/>
                </a:solidFill>
                <a:latin typeface="Arial"/>
              </a:endParaRPr>
            </a:p>
          </p:txBody>
        </p:sp>
        <p:sp>
          <p:nvSpPr>
            <p:cNvPr id="13" name="TextBox 12">
              <a:extLst>
                <a:ext uri="{FF2B5EF4-FFF2-40B4-BE49-F238E27FC236}">
                  <a16:creationId xmlns:a16="http://schemas.microsoft.com/office/drawing/2014/main" id="{6F34864B-6EB3-8341-B7CE-B4B77B6A61BB}"/>
                </a:ext>
              </a:extLst>
            </p:cNvPr>
            <p:cNvSpPr txBox="1"/>
            <p:nvPr/>
          </p:nvSpPr>
          <p:spPr>
            <a:xfrm>
              <a:off x="4834626" y="2112980"/>
              <a:ext cx="1604662" cy="1637969"/>
            </a:xfrm>
            <a:prstGeom prst="rect">
              <a:avLst/>
            </a:prstGeom>
            <a:noFill/>
          </p:spPr>
          <p:txBody>
            <a:bodyPr wrap="square" rtlCol="0">
              <a:spAutoFit/>
            </a:bodyPr>
            <a:lstStyle/>
            <a:p>
              <a:pPr algn="ctr" defTabSz="685783">
                <a:lnSpc>
                  <a:spcPct val="150000"/>
                </a:lnSpc>
              </a:pPr>
              <a:r>
                <a:rPr lang="en-US" sz="1013" dirty="0">
                  <a:latin typeface="UTM Avo" panose="02040603050506020204" pitchFamily="18" charset="0"/>
                  <a:ea typeface="+mn-ea"/>
                </a:rPr>
                <a:t>(2) </a:t>
              </a:r>
              <a:r>
                <a:rPr lang="en-US" sz="1013" dirty="0" err="1">
                  <a:latin typeface="UTM Avo" panose="02040603050506020204" pitchFamily="18" charset="0"/>
                  <a:ea typeface="+mn-ea"/>
                </a:rPr>
                <a:t>Em</a:t>
              </a:r>
              <a:r>
                <a:rPr lang="en-US" sz="1013" dirty="0">
                  <a:latin typeface="UTM Avo" panose="02040603050506020204" pitchFamily="18" charset="0"/>
                  <a:ea typeface="+mn-ea"/>
                </a:rPr>
                <a:t> </a:t>
              </a:r>
              <a:r>
                <a:rPr lang="en-US" sz="1013" dirty="0" err="1">
                  <a:latin typeface="UTM Avo" panose="02040603050506020204" pitchFamily="18" charset="0"/>
                  <a:ea typeface="+mn-ea"/>
                </a:rPr>
                <a:t>đã</a:t>
              </a:r>
              <a:r>
                <a:rPr lang="en-US" sz="1013" dirty="0">
                  <a:latin typeface="UTM Avo" panose="02040603050506020204" pitchFamily="18" charset="0"/>
                  <a:ea typeface="+mn-ea"/>
                </a:rPr>
                <a:t> </a:t>
              </a:r>
              <a:r>
                <a:rPr lang="en-US" sz="1013" dirty="0" err="1">
                  <a:latin typeface="UTM Avo" panose="02040603050506020204" pitchFamily="18" charset="0"/>
                  <a:ea typeface="+mn-ea"/>
                </a:rPr>
                <a:t>được</a:t>
              </a:r>
              <a:r>
                <a:rPr lang="en-US" sz="1013" dirty="0">
                  <a:latin typeface="UTM Avo" panose="02040603050506020204" pitchFamily="18" charset="0"/>
                  <a:ea typeface="+mn-ea"/>
                </a:rPr>
                <a:t> </a:t>
              </a:r>
              <a:r>
                <a:rPr lang="en-US" sz="1013" dirty="0" err="1">
                  <a:latin typeface="UTM Avo" panose="02040603050506020204" pitchFamily="18" charset="0"/>
                  <a:ea typeface="+mn-ea"/>
                </a:rPr>
                <a:t>quan</a:t>
              </a:r>
              <a:r>
                <a:rPr lang="en-US" sz="1013" dirty="0">
                  <a:latin typeface="UTM Avo" panose="02040603050506020204" pitchFamily="18" charset="0"/>
                  <a:ea typeface="+mn-ea"/>
                </a:rPr>
                <a:t> </a:t>
              </a:r>
              <a:r>
                <a:rPr lang="en-US" sz="1013" dirty="0" err="1">
                  <a:latin typeface="UTM Avo" panose="02040603050506020204" pitchFamily="18" charset="0"/>
                  <a:ea typeface="+mn-ea"/>
                </a:rPr>
                <a:t>sát</a:t>
              </a:r>
              <a:r>
                <a:rPr lang="en-US" sz="1013" dirty="0">
                  <a:latin typeface="UTM Avo" panose="02040603050506020204" pitchFamily="18" charset="0"/>
                  <a:ea typeface="+mn-ea"/>
                </a:rPr>
                <a:t> </a:t>
              </a:r>
              <a:r>
                <a:rPr lang="en-US" sz="1013" dirty="0" err="1">
                  <a:latin typeface="UTM Avo" panose="02040603050506020204" pitchFamily="18" charset="0"/>
                  <a:ea typeface="+mn-ea"/>
                </a:rPr>
                <a:t>kĩ</a:t>
              </a:r>
              <a:r>
                <a:rPr lang="en-US" sz="1013" dirty="0">
                  <a:latin typeface="UTM Avo" panose="02040603050506020204" pitchFamily="18" charset="0"/>
                  <a:ea typeface="+mn-ea"/>
                </a:rPr>
                <a:t> con </a:t>
              </a:r>
              <a:r>
                <a:rPr lang="en-US" sz="1013" dirty="0" err="1">
                  <a:latin typeface="UTM Avo" panose="02040603050506020204" pitchFamily="18" charset="0"/>
                  <a:ea typeface="+mn-ea"/>
                </a:rPr>
                <a:t>vật</a:t>
              </a:r>
              <a:r>
                <a:rPr lang="en-US" sz="1013" dirty="0">
                  <a:latin typeface="UTM Avo" panose="02040603050506020204" pitchFamily="18" charset="0"/>
                  <a:ea typeface="+mn-ea"/>
                </a:rPr>
                <a:t> </a:t>
              </a:r>
              <a:r>
                <a:rPr lang="en-US" sz="1013" dirty="0" err="1">
                  <a:latin typeface="UTM Avo" panose="02040603050506020204" pitchFamily="18" charset="0"/>
                  <a:ea typeface="+mn-ea"/>
                </a:rPr>
                <a:t>đó</a:t>
              </a:r>
              <a:r>
                <a:rPr lang="en-US" sz="1013" dirty="0">
                  <a:latin typeface="UTM Avo" panose="02040603050506020204" pitchFamily="18" charset="0"/>
                  <a:ea typeface="+mn-ea"/>
                </a:rPr>
                <a:t> ở </a:t>
              </a:r>
              <a:r>
                <a:rPr lang="en-US" sz="1013" dirty="0" err="1">
                  <a:latin typeface="UTM Avo" panose="02040603050506020204" pitchFamily="18" charset="0"/>
                  <a:ea typeface="+mn-ea"/>
                </a:rPr>
                <a:t>đâu</a:t>
              </a:r>
              <a:r>
                <a:rPr lang="en-US" sz="1013" dirty="0">
                  <a:latin typeface="UTM Avo" panose="02040603050506020204" pitchFamily="18" charset="0"/>
                  <a:ea typeface="+mn-ea"/>
                </a:rPr>
                <a:t>? Khi </a:t>
              </a:r>
              <a:r>
                <a:rPr lang="en-US" sz="1013" dirty="0" err="1">
                  <a:latin typeface="UTM Avo" panose="02040603050506020204" pitchFamily="18" charset="0"/>
                  <a:ea typeface="+mn-ea"/>
                </a:rPr>
                <a:t>nào</a:t>
              </a:r>
              <a:r>
                <a:rPr lang="en-US" sz="1013" dirty="0">
                  <a:latin typeface="UTM Avo" panose="02040603050506020204" pitchFamily="18" charset="0"/>
                  <a:ea typeface="+mn-ea"/>
                </a:rPr>
                <a:t>?</a:t>
              </a:r>
            </a:p>
            <a:p>
              <a:pPr algn="ctr" defTabSz="685783">
                <a:lnSpc>
                  <a:spcPct val="150000"/>
                </a:lnSpc>
              </a:pPr>
              <a:endParaRPr lang="en-VN" sz="1013" dirty="0">
                <a:latin typeface="UTM Avo" panose="02040603050506020204" pitchFamily="18" charset="0"/>
                <a:ea typeface="+mn-ea"/>
              </a:endParaRPr>
            </a:p>
          </p:txBody>
        </p:sp>
      </p:grpSp>
      <p:grpSp>
        <p:nvGrpSpPr>
          <p:cNvPr id="14" name="Group 13">
            <a:extLst>
              <a:ext uri="{FF2B5EF4-FFF2-40B4-BE49-F238E27FC236}">
                <a16:creationId xmlns:a16="http://schemas.microsoft.com/office/drawing/2014/main" id="{3922E297-15C0-6E41-ADB8-4D29C2E190AE}"/>
              </a:ext>
            </a:extLst>
          </p:cNvPr>
          <p:cNvGrpSpPr/>
          <p:nvPr/>
        </p:nvGrpSpPr>
        <p:grpSpPr>
          <a:xfrm>
            <a:off x="2238302" y="3688722"/>
            <a:ext cx="2474449" cy="943619"/>
            <a:chOff x="1813995" y="3867973"/>
            <a:chExt cx="3299265" cy="1258159"/>
          </a:xfrm>
        </p:grpSpPr>
        <p:sp>
          <p:nvSpPr>
            <p:cNvPr id="15" name="Rounded Rectangle 14">
              <a:extLst>
                <a:ext uri="{FF2B5EF4-FFF2-40B4-BE49-F238E27FC236}">
                  <a16:creationId xmlns:a16="http://schemas.microsoft.com/office/drawing/2014/main" id="{A8F6B7B2-416F-7948-B6F4-61A4BC30F0EB}"/>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VN" sz="1050">
                <a:solidFill>
                  <a:srgbClr val="BAE5E4"/>
                </a:solidFill>
                <a:latin typeface="Arial"/>
              </a:endParaRPr>
            </a:p>
          </p:txBody>
        </p:sp>
        <p:sp>
          <p:nvSpPr>
            <p:cNvPr id="16" name="TextBox 15">
              <a:extLst>
                <a:ext uri="{FF2B5EF4-FFF2-40B4-BE49-F238E27FC236}">
                  <a16:creationId xmlns:a16="http://schemas.microsoft.com/office/drawing/2014/main" id="{0624C9C9-4EFD-7F4B-9F91-384BAA41D3E3}"/>
                </a:ext>
              </a:extLst>
            </p:cNvPr>
            <p:cNvSpPr txBox="1"/>
            <p:nvPr/>
          </p:nvSpPr>
          <p:spPr>
            <a:xfrm>
              <a:off x="1835852" y="3947348"/>
              <a:ext cx="3184434" cy="1178784"/>
            </a:xfrm>
            <a:prstGeom prst="rect">
              <a:avLst/>
            </a:prstGeom>
            <a:noFill/>
          </p:spPr>
          <p:txBody>
            <a:bodyPr wrap="square" rtlCol="0">
              <a:spAutoFit/>
            </a:bodyPr>
            <a:lstStyle/>
            <a:p>
              <a:pPr algn="ctr" defTabSz="685783">
                <a:lnSpc>
                  <a:spcPct val="150000"/>
                </a:lnSpc>
              </a:pPr>
              <a:r>
                <a:rPr lang="vi-VN" sz="1200" dirty="0">
                  <a:latin typeface="UTM Avo" panose="02040603050506020204" pitchFamily="18" charset="0"/>
                  <a:ea typeface="+mn-ea"/>
                </a:rPr>
                <a:t>(</a:t>
              </a:r>
              <a:r>
                <a:rPr lang="vi-VN" sz="1200">
                  <a:latin typeface="UTM Avo" panose="02040603050506020204" pitchFamily="18" charset="0"/>
                  <a:ea typeface="+mn-ea"/>
                </a:rPr>
                <a:t>3)</a:t>
              </a:r>
              <a:r>
                <a:rPr lang="en-US" sz="1200">
                  <a:latin typeface="UTM Avo" panose="02040603050506020204" pitchFamily="18" charset="0"/>
                  <a:ea typeface="+mn-ea"/>
                </a:rPr>
                <a:t> Kể lại những hoạt động của con vật đó.</a:t>
              </a:r>
            </a:p>
            <a:p>
              <a:pPr algn="ctr" defTabSz="685783">
                <a:lnSpc>
                  <a:spcPct val="150000"/>
                </a:lnSpc>
              </a:pPr>
              <a:endParaRPr lang="vi-VN" sz="1200" dirty="0">
                <a:latin typeface="UTM Avo" panose="02040603050506020204" pitchFamily="18" charset="0"/>
                <a:ea typeface="+mn-ea"/>
              </a:endParaRPr>
            </a:p>
          </p:txBody>
        </p:sp>
      </p:grpSp>
      <p:grpSp>
        <p:nvGrpSpPr>
          <p:cNvPr id="17" name="Group 16">
            <a:extLst>
              <a:ext uri="{FF2B5EF4-FFF2-40B4-BE49-F238E27FC236}">
                <a16:creationId xmlns:a16="http://schemas.microsoft.com/office/drawing/2014/main" id="{A52F4327-0035-864C-AE82-B30363C92C9F}"/>
              </a:ext>
            </a:extLst>
          </p:cNvPr>
          <p:cNvGrpSpPr/>
          <p:nvPr/>
        </p:nvGrpSpPr>
        <p:grpSpPr>
          <a:xfrm>
            <a:off x="1080110" y="2180275"/>
            <a:ext cx="1259864" cy="1455492"/>
            <a:chOff x="329117" y="1792813"/>
            <a:chExt cx="1679819" cy="2101800"/>
          </a:xfrm>
        </p:grpSpPr>
        <p:sp>
          <p:nvSpPr>
            <p:cNvPr id="18" name="Rounded Rectangle 17">
              <a:extLst>
                <a:ext uri="{FF2B5EF4-FFF2-40B4-BE49-F238E27FC236}">
                  <a16:creationId xmlns:a16="http://schemas.microsoft.com/office/drawing/2014/main" id="{ED19F6EA-7F1B-A945-A789-1A69D7577827}"/>
                </a:ext>
              </a:extLst>
            </p:cNvPr>
            <p:cNvSpPr/>
            <p:nvPr/>
          </p:nvSpPr>
          <p:spPr>
            <a:xfrm>
              <a:off x="342643" y="1792813"/>
              <a:ext cx="1666293" cy="195606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VN" sz="1050">
                <a:solidFill>
                  <a:srgbClr val="BAE5E4"/>
                </a:solidFill>
                <a:latin typeface="Arial"/>
              </a:endParaRPr>
            </a:p>
          </p:txBody>
        </p:sp>
        <p:sp>
          <p:nvSpPr>
            <p:cNvPr id="19" name="TextBox 18">
              <a:extLst>
                <a:ext uri="{FF2B5EF4-FFF2-40B4-BE49-F238E27FC236}">
                  <a16:creationId xmlns:a16="http://schemas.microsoft.com/office/drawing/2014/main" id="{F3743E5A-6373-8E48-BB47-6F9AB8C9B8AF}"/>
                </a:ext>
              </a:extLst>
            </p:cNvPr>
            <p:cNvSpPr txBox="1"/>
            <p:nvPr/>
          </p:nvSpPr>
          <p:spPr>
            <a:xfrm>
              <a:off x="329117" y="1817948"/>
              <a:ext cx="1647458" cy="2076665"/>
            </a:xfrm>
            <a:prstGeom prst="rect">
              <a:avLst/>
            </a:prstGeom>
            <a:noFill/>
          </p:spPr>
          <p:txBody>
            <a:bodyPr wrap="square" rtlCol="0">
              <a:spAutoFit/>
            </a:bodyPr>
            <a:lstStyle/>
            <a:p>
              <a:pPr algn="ctr" defTabSz="685783">
                <a:lnSpc>
                  <a:spcPct val="150000"/>
                </a:lnSpc>
              </a:pPr>
              <a:r>
                <a:rPr lang="vi-VN" sz="1200">
                  <a:latin typeface="UTM Avo" panose="02040603050506020204" pitchFamily="18" charset="0"/>
                  <a:ea typeface="+mn-ea"/>
                </a:rPr>
                <a:t>(4</a:t>
              </a:r>
              <a:r>
                <a:rPr lang="en-US" sz="1200">
                  <a:latin typeface="UTM Avo" panose="02040603050506020204" pitchFamily="18" charset="0"/>
                  <a:ea typeface="+mn-ea"/>
                </a:rPr>
                <a:t>) Nêu nhận xét của em về con vật đó.</a:t>
              </a:r>
            </a:p>
            <a:p>
              <a:pPr algn="ctr" defTabSz="685783">
                <a:lnSpc>
                  <a:spcPct val="150000"/>
                </a:lnSpc>
              </a:pPr>
              <a:endParaRPr lang="en-VN" sz="1200" dirty="0">
                <a:latin typeface="UTM Avo" panose="02040603050506020204" pitchFamily="18" charset="0"/>
                <a:ea typeface="+mn-ea"/>
              </a:endParaRPr>
            </a:p>
          </p:txBody>
        </p:sp>
      </p:grpSp>
      <p:cxnSp>
        <p:nvCxnSpPr>
          <p:cNvPr id="20" name="Straight Connector 19">
            <a:extLst>
              <a:ext uri="{FF2B5EF4-FFF2-40B4-BE49-F238E27FC236}">
                <a16:creationId xmlns:a16="http://schemas.microsoft.com/office/drawing/2014/main" id="{6A60074F-467D-6043-8FB9-310AC09ACCB4}"/>
              </a:ext>
            </a:extLst>
          </p:cNvPr>
          <p:cNvCxnSpPr>
            <a:cxnSpLocks/>
          </p:cNvCxnSpPr>
          <p:nvPr/>
        </p:nvCxnSpPr>
        <p:spPr>
          <a:xfrm flipV="1">
            <a:off x="3462564" y="1967703"/>
            <a:ext cx="0" cy="290945"/>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680E05-E6AA-4F4C-8A43-C4421AC08325}"/>
              </a:ext>
            </a:extLst>
          </p:cNvPr>
          <p:cNvGrpSpPr/>
          <p:nvPr/>
        </p:nvGrpSpPr>
        <p:grpSpPr>
          <a:xfrm>
            <a:off x="2367164" y="1464152"/>
            <a:ext cx="2275857" cy="885934"/>
            <a:chOff x="2329054" y="823636"/>
            <a:chExt cx="2356133" cy="1181245"/>
          </a:xfrm>
        </p:grpSpPr>
        <p:sp>
          <p:nvSpPr>
            <p:cNvPr id="22" name="Rounded Rectangle 21">
              <a:extLst>
                <a:ext uri="{FF2B5EF4-FFF2-40B4-BE49-F238E27FC236}">
                  <a16:creationId xmlns:a16="http://schemas.microsoft.com/office/drawing/2014/main" id="{7BDF9D5E-C9D3-534F-9A82-A5641504312F}"/>
                </a:ext>
              </a:extLst>
            </p:cNvPr>
            <p:cNvSpPr/>
            <p:nvPr/>
          </p:nvSpPr>
          <p:spPr>
            <a:xfrm>
              <a:off x="2329054" y="823636"/>
              <a:ext cx="235613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VN" sz="1050">
                <a:solidFill>
                  <a:srgbClr val="BAE5E4"/>
                </a:solidFill>
                <a:latin typeface="Arial"/>
              </a:endParaRPr>
            </a:p>
          </p:txBody>
        </p:sp>
        <p:sp>
          <p:nvSpPr>
            <p:cNvPr id="23" name="TextBox 22">
              <a:extLst>
                <a:ext uri="{FF2B5EF4-FFF2-40B4-BE49-F238E27FC236}">
                  <a16:creationId xmlns:a16="http://schemas.microsoft.com/office/drawing/2014/main" id="{CAC4C8CB-230F-044F-982E-389AA8E2FCD9}"/>
                </a:ext>
              </a:extLst>
            </p:cNvPr>
            <p:cNvSpPr txBox="1"/>
            <p:nvPr/>
          </p:nvSpPr>
          <p:spPr>
            <a:xfrm>
              <a:off x="2415462" y="826097"/>
              <a:ext cx="2176280" cy="1178784"/>
            </a:xfrm>
            <a:prstGeom prst="rect">
              <a:avLst/>
            </a:prstGeom>
            <a:noFill/>
          </p:spPr>
          <p:txBody>
            <a:bodyPr wrap="square" rtlCol="0">
              <a:spAutoFit/>
            </a:bodyPr>
            <a:lstStyle/>
            <a:p>
              <a:pPr algn="ctr" defTabSz="685783">
                <a:lnSpc>
                  <a:spcPct val="150000"/>
                </a:lnSpc>
              </a:pPr>
              <a:r>
                <a:rPr lang="en-US" sz="1200">
                  <a:latin typeface="UTM Avo" panose="02040603050506020204" pitchFamily="18" charset="0"/>
                  <a:ea typeface="+mn-ea"/>
                </a:rPr>
                <a:t> (1) Em muốn kể con vật nào?</a:t>
              </a:r>
            </a:p>
            <a:p>
              <a:pPr algn="ctr" defTabSz="685783">
                <a:lnSpc>
                  <a:spcPct val="150000"/>
                </a:lnSpc>
              </a:pPr>
              <a:endParaRPr lang="en-VN" sz="1200" dirty="0">
                <a:latin typeface="UTM Avo" panose="02040603050506020204" pitchFamily="18" charset="0"/>
                <a:ea typeface="+mn-ea"/>
              </a:endParaRPr>
            </a:p>
          </p:txBody>
        </p:sp>
      </p:grpSp>
      <p:sp>
        <p:nvSpPr>
          <p:cNvPr id="24" name="Oval 23">
            <a:extLst>
              <a:ext uri="{FF2B5EF4-FFF2-40B4-BE49-F238E27FC236}">
                <a16:creationId xmlns:a16="http://schemas.microsoft.com/office/drawing/2014/main" id="{FE4D60D9-4B08-8E48-9B9F-AE888606F20E}"/>
              </a:ext>
            </a:extLst>
          </p:cNvPr>
          <p:cNvSpPr/>
          <p:nvPr/>
        </p:nvSpPr>
        <p:spPr>
          <a:xfrm>
            <a:off x="2914417" y="2249398"/>
            <a:ext cx="1108364" cy="1108364"/>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VN" sz="1050">
              <a:solidFill>
                <a:srgbClr val="BAE5E4"/>
              </a:solidFill>
              <a:latin typeface="Arial"/>
            </a:endParaRPr>
          </a:p>
        </p:txBody>
      </p:sp>
      <p:sp>
        <p:nvSpPr>
          <p:cNvPr id="25" name="Rectangle: Rounded Corners 24">
            <a:extLst>
              <a:ext uri="{FF2B5EF4-FFF2-40B4-BE49-F238E27FC236}">
                <a16:creationId xmlns:a16="http://schemas.microsoft.com/office/drawing/2014/main" id="{B5520F76-CB20-41D9-B476-ED1806EC1745}"/>
              </a:ext>
            </a:extLst>
          </p:cNvPr>
          <p:cNvSpPr/>
          <p:nvPr/>
        </p:nvSpPr>
        <p:spPr>
          <a:xfrm>
            <a:off x="4503469" y="2331239"/>
            <a:ext cx="1378332" cy="9127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62740">
              <a:buClrTx/>
              <a:defRPr/>
            </a:pPr>
            <a:r>
              <a:rPr lang="en-US" kern="1200" dirty="0" err="1">
                <a:solidFill>
                  <a:prstClr val="white"/>
                </a:solidFill>
                <a:latin typeface="Calibri"/>
                <a:cs typeface="Times New Roman" panose="02020603050405020304" pitchFamily="18" charset="0"/>
              </a:rPr>
              <a:t>Buổi</a:t>
            </a:r>
            <a:r>
              <a:rPr lang="en-US" kern="1200" dirty="0">
                <a:solidFill>
                  <a:prstClr val="white"/>
                </a:solidFill>
                <a:latin typeface="Calibri"/>
                <a:cs typeface="Times New Roman" panose="02020603050405020304" pitchFamily="18" charset="0"/>
              </a:rPr>
              <a:t> </a:t>
            </a:r>
            <a:r>
              <a:rPr lang="en-US" kern="1200" dirty="0" err="1">
                <a:solidFill>
                  <a:prstClr val="white"/>
                </a:solidFill>
                <a:latin typeface="Calibri"/>
                <a:cs typeface="Times New Roman" panose="02020603050405020304" pitchFamily="18" charset="0"/>
              </a:rPr>
              <a:t>tối</a:t>
            </a:r>
            <a:r>
              <a:rPr lang="en-US" kern="1200" dirty="0">
                <a:solidFill>
                  <a:prstClr val="white"/>
                </a:solidFill>
                <a:latin typeface="Calibri"/>
                <a:cs typeface="Times New Roman" panose="02020603050405020304" pitchFamily="18" charset="0"/>
              </a:rPr>
              <a:t>, </a:t>
            </a:r>
            <a:r>
              <a:rPr lang="en-US" kern="1200" dirty="0" err="1">
                <a:solidFill>
                  <a:prstClr val="white"/>
                </a:solidFill>
                <a:latin typeface="Calibri"/>
                <a:cs typeface="Times New Roman" panose="02020603050405020304" pitchFamily="18" charset="0"/>
              </a:rPr>
              <a:t>em</a:t>
            </a:r>
            <a:r>
              <a:rPr lang="en-US" kern="1200" dirty="0">
                <a:solidFill>
                  <a:prstClr val="white"/>
                </a:solidFill>
                <a:latin typeface="Calibri"/>
                <a:cs typeface="Times New Roman" panose="02020603050405020304" pitchFamily="18" charset="0"/>
              </a:rPr>
              <a:t> </a:t>
            </a:r>
            <a:r>
              <a:rPr lang="en-US" kern="1200" dirty="0" err="1">
                <a:solidFill>
                  <a:prstClr val="white"/>
                </a:solidFill>
                <a:latin typeface="Calibri"/>
                <a:cs typeface="Times New Roman" panose="02020603050405020304" pitchFamily="18" charset="0"/>
              </a:rPr>
              <a:t>thường</a:t>
            </a:r>
            <a:r>
              <a:rPr lang="en-US" kern="1200" dirty="0">
                <a:solidFill>
                  <a:prstClr val="white"/>
                </a:solidFill>
                <a:latin typeface="Calibri"/>
                <a:cs typeface="Times New Roman" panose="02020603050405020304" pitchFamily="18" charset="0"/>
              </a:rPr>
              <a:t> </a:t>
            </a:r>
            <a:r>
              <a:rPr lang="en-US" kern="1200" dirty="0" err="1">
                <a:solidFill>
                  <a:prstClr val="white"/>
                </a:solidFill>
                <a:latin typeface="Calibri"/>
                <a:cs typeface="Times New Roman" panose="02020603050405020304" pitchFamily="18" charset="0"/>
              </a:rPr>
              <a:t>chơi</a:t>
            </a:r>
            <a:r>
              <a:rPr lang="en-US" kern="1200" dirty="0">
                <a:solidFill>
                  <a:prstClr val="white"/>
                </a:solidFill>
                <a:latin typeface="Calibri"/>
                <a:cs typeface="Times New Roman" panose="02020603050405020304" pitchFamily="18" charset="0"/>
              </a:rPr>
              <a:t> </a:t>
            </a:r>
            <a:r>
              <a:rPr lang="en-US" kern="1200" dirty="0" err="1">
                <a:solidFill>
                  <a:prstClr val="white"/>
                </a:solidFill>
                <a:latin typeface="Calibri"/>
                <a:cs typeface="Times New Roman" panose="02020603050405020304" pitchFamily="18" charset="0"/>
              </a:rPr>
              <a:t>đùa</a:t>
            </a:r>
            <a:r>
              <a:rPr lang="en-US" kern="1200" dirty="0">
                <a:solidFill>
                  <a:prstClr val="white"/>
                </a:solidFill>
                <a:latin typeface="Calibri"/>
                <a:cs typeface="Times New Roman" panose="02020603050405020304" pitchFamily="18" charset="0"/>
              </a:rPr>
              <a:t> </a:t>
            </a:r>
            <a:r>
              <a:rPr lang="en-US" kern="1200" dirty="0" err="1">
                <a:solidFill>
                  <a:prstClr val="white"/>
                </a:solidFill>
                <a:latin typeface="Calibri"/>
                <a:cs typeface="Times New Roman" panose="02020603050405020304" pitchFamily="18" charset="0"/>
              </a:rPr>
              <a:t>cùng</a:t>
            </a:r>
            <a:r>
              <a:rPr lang="en-US" kern="1200" dirty="0">
                <a:solidFill>
                  <a:prstClr val="white"/>
                </a:solidFill>
                <a:latin typeface="Calibri"/>
                <a:cs typeface="Times New Roman" panose="02020603050405020304" pitchFamily="18" charset="0"/>
              </a:rPr>
              <a:t> </a:t>
            </a:r>
            <a:r>
              <a:rPr lang="en-US" kern="1200" dirty="0" err="1">
                <a:solidFill>
                  <a:prstClr val="white"/>
                </a:solidFill>
                <a:latin typeface="Calibri"/>
                <a:cs typeface="Times New Roman" panose="02020603050405020304" pitchFamily="18" charset="0"/>
              </a:rPr>
              <a:t>chú</a:t>
            </a:r>
            <a:r>
              <a:rPr lang="en-US" kern="1200" dirty="0">
                <a:solidFill>
                  <a:prstClr val="white"/>
                </a:solidFill>
                <a:latin typeface="Calibri"/>
                <a:cs typeface="Times New Roman" panose="02020603050405020304" pitchFamily="18" charset="0"/>
              </a:rPr>
              <a:t>. </a:t>
            </a:r>
            <a:endParaRPr lang="en-US" sz="1100" kern="1200" dirty="0">
              <a:solidFill>
                <a:prstClr val="white"/>
              </a:solidFill>
              <a:latin typeface="Calibri"/>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4F5BE05B-AB25-4009-9A24-F6683CFF30E5}"/>
              </a:ext>
            </a:extLst>
          </p:cNvPr>
          <p:cNvSpPr/>
          <p:nvPr/>
        </p:nvSpPr>
        <p:spPr>
          <a:xfrm>
            <a:off x="2365170" y="1494572"/>
            <a:ext cx="2277851" cy="576320"/>
          </a:xfrm>
          <a:prstGeom prst="roundRect">
            <a:avLst/>
          </a:prstGeom>
          <a:solidFill>
            <a:srgbClr val="FCFD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62740">
              <a:buClrTx/>
            </a:pPr>
            <a:r>
              <a:rPr lang="en-US" kern="1200">
                <a:solidFill>
                  <a:srgbClr val="4472C4"/>
                </a:solidFill>
                <a:latin typeface="Calibri"/>
                <a:cs typeface="Times New Roman" panose="02020603050405020304" pitchFamily="18" charset="0"/>
              </a:rPr>
              <a:t>Nhà em có nuôi một chú mèo mướp đáng yêu. </a:t>
            </a:r>
            <a:endParaRPr lang="en-US" b="1" i="1" kern="1200" dirty="0">
              <a:solidFill>
                <a:srgbClr val="4472C4"/>
              </a:solidFill>
              <a:latin typeface="Calibri"/>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88120B9B-B8EC-40F3-8A3A-232DD3FA258C}"/>
              </a:ext>
            </a:extLst>
          </p:cNvPr>
          <p:cNvSpPr/>
          <p:nvPr/>
        </p:nvSpPr>
        <p:spPr>
          <a:xfrm>
            <a:off x="1078452" y="2185986"/>
            <a:ext cx="1267615" cy="13391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62740">
              <a:buClrTx/>
              <a:defRPr/>
            </a:pPr>
            <a:r>
              <a:rPr lang="vi-VN" sz="1200" dirty="0">
                <a:solidFill>
                  <a:srgbClr val="FFFFFF"/>
                </a:solidFill>
                <a:latin typeface="Arial" panose="020B0604020202020204" pitchFamily="34" charset="0"/>
              </a:rPr>
              <a:t>Em rất yêu quý và coi </a:t>
            </a:r>
            <a:r>
              <a:rPr lang="en-US" sz="1200" dirty="0" err="1">
                <a:solidFill>
                  <a:srgbClr val="FFFFFF"/>
                </a:solidFill>
                <a:latin typeface="Arial" panose="020B0604020202020204" pitchFamily="34" charset="0"/>
              </a:rPr>
              <a:t>chú</a:t>
            </a:r>
            <a:r>
              <a:rPr lang="vi-VN" sz="1200" dirty="0">
                <a:solidFill>
                  <a:srgbClr val="FFFFFF"/>
                </a:solidFill>
                <a:latin typeface="Arial" panose="020B0604020202020204" pitchFamily="34" charset="0"/>
              </a:rPr>
              <a:t> như người bạn thân của mình</a:t>
            </a:r>
            <a:r>
              <a:rPr lang="en-US" sz="1200" dirty="0">
                <a:solidFill>
                  <a:srgbClr val="FFFFFF"/>
                </a:solidFill>
                <a:latin typeface="Arial"/>
              </a:rPr>
              <a:t>.</a:t>
            </a:r>
            <a:endParaRPr lang="en-US" kern="1200" dirty="0">
              <a:solidFill>
                <a:srgbClr val="FFFFFF"/>
              </a:solidFill>
              <a:latin typeface="Calibri"/>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55B1758C-5290-47C1-95D0-8F3A8FAC2020}"/>
              </a:ext>
            </a:extLst>
          </p:cNvPr>
          <p:cNvSpPr/>
          <p:nvPr/>
        </p:nvSpPr>
        <p:spPr>
          <a:xfrm>
            <a:off x="1949817" y="3682624"/>
            <a:ext cx="3036230" cy="108215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62740">
              <a:buClrTx/>
              <a:defRPr/>
            </a:pPr>
            <a:r>
              <a:rPr lang="en-GB" sz="1100" dirty="0" err="1">
                <a:solidFill>
                  <a:srgbClr val="FFFFFF"/>
                </a:solidFill>
                <a:latin typeface="Arial"/>
              </a:rPr>
              <a:t>Chú</a:t>
            </a:r>
            <a:r>
              <a:rPr lang="en-GB" sz="1100" dirty="0">
                <a:solidFill>
                  <a:srgbClr val="FFFFFF"/>
                </a:solidFill>
                <a:latin typeface="Arial"/>
              </a:rPr>
              <a:t> ta </a:t>
            </a:r>
            <a:r>
              <a:rPr lang="en-GB" sz="1100" dirty="0" err="1">
                <a:solidFill>
                  <a:srgbClr val="FFFFFF"/>
                </a:solidFill>
                <a:latin typeface="Arial"/>
              </a:rPr>
              <a:t>thường</a:t>
            </a:r>
            <a:r>
              <a:rPr lang="en-GB" sz="1100" dirty="0">
                <a:solidFill>
                  <a:srgbClr val="FFFFFF"/>
                </a:solidFill>
                <a:latin typeface="Arial"/>
              </a:rPr>
              <a:t> </a:t>
            </a:r>
            <a:r>
              <a:rPr lang="en-GB" sz="1100" dirty="0" err="1">
                <a:solidFill>
                  <a:srgbClr val="FFFFFF"/>
                </a:solidFill>
                <a:latin typeface="Arial"/>
              </a:rPr>
              <a:t>quấn</a:t>
            </a:r>
            <a:r>
              <a:rPr lang="en-GB" sz="1100" dirty="0">
                <a:solidFill>
                  <a:srgbClr val="FFFFFF"/>
                </a:solidFill>
                <a:latin typeface="Arial"/>
              </a:rPr>
              <a:t> </a:t>
            </a:r>
            <a:r>
              <a:rPr lang="en-GB" sz="1100" dirty="0" err="1">
                <a:solidFill>
                  <a:srgbClr val="FFFFFF"/>
                </a:solidFill>
                <a:latin typeface="Arial"/>
              </a:rPr>
              <a:t>lấy</a:t>
            </a:r>
            <a:r>
              <a:rPr lang="en-GB" sz="1100" dirty="0">
                <a:solidFill>
                  <a:srgbClr val="FFFFFF"/>
                </a:solidFill>
                <a:latin typeface="Arial"/>
              </a:rPr>
              <a:t> </a:t>
            </a:r>
            <a:r>
              <a:rPr lang="en-GB" sz="1100" dirty="0" err="1">
                <a:solidFill>
                  <a:srgbClr val="FFFFFF"/>
                </a:solidFill>
                <a:latin typeface="Arial"/>
              </a:rPr>
              <a:t>em</a:t>
            </a:r>
            <a:r>
              <a:rPr lang="en-GB" sz="1100" dirty="0">
                <a:solidFill>
                  <a:srgbClr val="FFFFFF"/>
                </a:solidFill>
                <a:latin typeface="Arial"/>
              </a:rPr>
              <a:t>, </a:t>
            </a:r>
            <a:r>
              <a:rPr lang="en-GB" sz="1100" dirty="0" err="1">
                <a:solidFill>
                  <a:srgbClr val="FFFFFF"/>
                </a:solidFill>
                <a:latin typeface="Arial"/>
              </a:rPr>
              <a:t>dụi</a:t>
            </a:r>
            <a:r>
              <a:rPr lang="en-GB" sz="1100" dirty="0">
                <a:solidFill>
                  <a:srgbClr val="FFFFFF"/>
                </a:solidFill>
                <a:latin typeface="Arial"/>
              </a:rPr>
              <a:t> </a:t>
            </a:r>
            <a:r>
              <a:rPr lang="en-GB" sz="1100" dirty="0" err="1">
                <a:solidFill>
                  <a:srgbClr val="FFFFFF"/>
                </a:solidFill>
                <a:latin typeface="Arial"/>
              </a:rPr>
              <a:t>dụi</a:t>
            </a:r>
            <a:r>
              <a:rPr lang="en-GB" sz="1100" dirty="0">
                <a:solidFill>
                  <a:srgbClr val="FFFFFF"/>
                </a:solidFill>
                <a:latin typeface="Arial"/>
              </a:rPr>
              <a:t> </a:t>
            </a:r>
            <a:r>
              <a:rPr lang="en-GB" sz="1100" dirty="0" err="1">
                <a:solidFill>
                  <a:srgbClr val="FFFFFF"/>
                </a:solidFill>
                <a:latin typeface="Arial"/>
              </a:rPr>
              <a:t>vào</a:t>
            </a:r>
            <a:r>
              <a:rPr lang="en-GB" sz="1100" dirty="0">
                <a:solidFill>
                  <a:srgbClr val="FFFFFF"/>
                </a:solidFill>
                <a:latin typeface="Arial"/>
              </a:rPr>
              <a:t> </a:t>
            </a:r>
            <a:r>
              <a:rPr lang="en-GB" sz="1100" dirty="0" err="1">
                <a:solidFill>
                  <a:srgbClr val="FFFFFF"/>
                </a:solidFill>
                <a:latin typeface="Arial"/>
              </a:rPr>
              <a:t>chân</a:t>
            </a:r>
            <a:r>
              <a:rPr lang="en-GB" sz="1100" dirty="0">
                <a:solidFill>
                  <a:srgbClr val="FFFFFF"/>
                </a:solidFill>
                <a:latin typeface="Arial"/>
              </a:rPr>
              <a:t> </a:t>
            </a:r>
            <a:r>
              <a:rPr lang="en-GB" sz="1100" dirty="0" err="1">
                <a:solidFill>
                  <a:srgbClr val="FFFFFF"/>
                </a:solidFill>
                <a:latin typeface="Arial"/>
              </a:rPr>
              <a:t>em</a:t>
            </a:r>
            <a:r>
              <a:rPr lang="en-GB" sz="1100" dirty="0">
                <a:solidFill>
                  <a:srgbClr val="FFFFFF"/>
                </a:solidFill>
                <a:latin typeface="Arial"/>
              </a:rPr>
              <a:t> </a:t>
            </a:r>
            <a:r>
              <a:rPr lang="en-GB" sz="1100" dirty="0" err="1">
                <a:solidFill>
                  <a:srgbClr val="FFFFFF"/>
                </a:solidFill>
                <a:latin typeface="Arial"/>
              </a:rPr>
              <a:t>như</a:t>
            </a:r>
            <a:r>
              <a:rPr lang="en-GB" sz="1100" dirty="0">
                <a:solidFill>
                  <a:srgbClr val="FFFFFF"/>
                </a:solidFill>
                <a:latin typeface="Arial"/>
              </a:rPr>
              <a:t> </a:t>
            </a:r>
            <a:r>
              <a:rPr lang="en-GB" sz="1100" dirty="0" err="1">
                <a:solidFill>
                  <a:srgbClr val="FFFFFF"/>
                </a:solidFill>
                <a:latin typeface="Arial"/>
              </a:rPr>
              <a:t>đòi</a:t>
            </a:r>
            <a:r>
              <a:rPr lang="en-GB" sz="1100" dirty="0">
                <a:solidFill>
                  <a:srgbClr val="FFFFFF"/>
                </a:solidFill>
                <a:latin typeface="Arial"/>
              </a:rPr>
              <a:t> </a:t>
            </a:r>
            <a:r>
              <a:rPr lang="en-GB" sz="1100" dirty="0" err="1">
                <a:solidFill>
                  <a:srgbClr val="FFFFFF"/>
                </a:solidFill>
                <a:latin typeface="Arial"/>
              </a:rPr>
              <a:t>bế</a:t>
            </a:r>
            <a:r>
              <a:rPr lang="en-GB" sz="1100" dirty="0">
                <a:solidFill>
                  <a:srgbClr val="FFFFFF"/>
                </a:solidFill>
                <a:latin typeface="Arial"/>
              </a:rPr>
              <a:t>. </a:t>
            </a:r>
            <a:r>
              <a:rPr lang="en-GB" sz="1100" dirty="0" err="1">
                <a:solidFill>
                  <a:srgbClr val="FFFFFF"/>
                </a:solidFill>
                <a:latin typeface="Arial"/>
              </a:rPr>
              <a:t>Rồi</a:t>
            </a:r>
            <a:r>
              <a:rPr lang="en-GB" sz="1100" dirty="0">
                <a:solidFill>
                  <a:srgbClr val="FFFFFF"/>
                </a:solidFill>
                <a:latin typeface="Arial"/>
              </a:rPr>
              <a:t> </a:t>
            </a:r>
            <a:r>
              <a:rPr lang="en-GB" sz="1100" dirty="0" err="1">
                <a:solidFill>
                  <a:srgbClr val="FFFFFF"/>
                </a:solidFill>
                <a:latin typeface="Arial"/>
              </a:rPr>
              <a:t>chú</a:t>
            </a:r>
            <a:r>
              <a:rPr lang="en-GB" sz="1100" dirty="0">
                <a:solidFill>
                  <a:srgbClr val="FFFFFF"/>
                </a:solidFill>
                <a:latin typeface="Arial"/>
              </a:rPr>
              <a:t> </a:t>
            </a:r>
            <a:r>
              <a:rPr lang="en-GB" sz="1100" dirty="0" err="1">
                <a:solidFill>
                  <a:srgbClr val="FFFFFF"/>
                </a:solidFill>
                <a:latin typeface="Arial"/>
              </a:rPr>
              <a:t>trườn</a:t>
            </a:r>
            <a:r>
              <a:rPr lang="en-GB" sz="1100" dirty="0">
                <a:solidFill>
                  <a:srgbClr val="FFFFFF"/>
                </a:solidFill>
                <a:latin typeface="Arial"/>
              </a:rPr>
              <a:t> </a:t>
            </a:r>
            <a:r>
              <a:rPr lang="en-GB" sz="1100" dirty="0" err="1">
                <a:solidFill>
                  <a:srgbClr val="FFFFFF"/>
                </a:solidFill>
                <a:latin typeface="Arial"/>
              </a:rPr>
              <a:t>xuống</a:t>
            </a:r>
            <a:r>
              <a:rPr lang="en-GB" sz="1100" dirty="0">
                <a:solidFill>
                  <a:srgbClr val="FFFFFF"/>
                </a:solidFill>
                <a:latin typeface="Arial"/>
              </a:rPr>
              <a:t>, </a:t>
            </a:r>
            <a:r>
              <a:rPr lang="en-GB" sz="1100" dirty="0" err="1">
                <a:solidFill>
                  <a:srgbClr val="FFFFFF"/>
                </a:solidFill>
                <a:latin typeface="Arial"/>
              </a:rPr>
              <a:t>đến</a:t>
            </a:r>
            <a:r>
              <a:rPr lang="en-GB" sz="1100" dirty="0">
                <a:solidFill>
                  <a:srgbClr val="FFFFFF"/>
                </a:solidFill>
                <a:latin typeface="Arial"/>
              </a:rPr>
              <a:t> </a:t>
            </a:r>
            <a:r>
              <a:rPr lang="en-GB" sz="1100" dirty="0" err="1">
                <a:solidFill>
                  <a:srgbClr val="FFFFFF"/>
                </a:solidFill>
                <a:latin typeface="Arial"/>
              </a:rPr>
              <a:t>bên</a:t>
            </a:r>
            <a:r>
              <a:rPr lang="en-GB" sz="1100" dirty="0">
                <a:solidFill>
                  <a:srgbClr val="FFFFFF"/>
                </a:solidFill>
                <a:latin typeface="Arial"/>
              </a:rPr>
              <a:t> </a:t>
            </a:r>
            <a:r>
              <a:rPr lang="en-GB" sz="1100" dirty="0" err="1">
                <a:solidFill>
                  <a:srgbClr val="FFFFFF"/>
                </a:solidFill>
                <a:latin typeface="Arial"/>
              </a:rPr>
              <a:t>quả</a:t>
            </a:r>
            <a:r>
              <a:rPr lang="en-GB" sz="1100" dirty="0">
                <a:solidFill>
                  <a:srgbClr val="FFFFFF"/>
                </a:solidFill>
                <a:latin typeface="Arial"/>
              </a:rPr>
              <a:t> </a:t>
            </a:r>
            <a:r>
              <a:rPr lang="en-GB" sz="1100" dirty="0" err="1">
                <a:solidFill>
                  <a:srgbClr val="FFFFFF"/>
                </a:solidFill>
                <a:latin typeface="Arial"/>
              </a:rPr>
              <a:t>bóng</a:t>
            </a:r>
            <a:r>
              <a:rPr lang="en-GB" sz="1100" dirty="0">
                <a:solidFill>
                  <a:srgbClr val="FFFFFF"/>
                </a:solidFill>
                <a:latin typeface="Arial"/>
              </a:rPr>
              <a:t>. </a:t>
            </a:r>
            <a:r>
              <a:rPr lang="en-GB" sz="1100" dirty="0" err="1">
                <a:solidFill>
                  <a:srgbClr val="FFFFFF"/>
                </a:solidFill>
                <a:latin typeface="Arial"/>
              </a:rPr>
              <a:t>Chú</a:t>
            </a:r>
            <a:r>
              <a:rPr lang="en-GB" sz="1100" dirty="0">
                <a:solidFill>
                  <a:srgbClr val="FFFFFF"/>
                </a:solidFill>
                <a:latin typeface="Arial"/>
              </a:rPr>
              <a:t> ta </a:t>
            </a:r>
            <a:r>
              <a:rPr lang="en-GB" sz="1100" dirty="0" err="1">
                <a:solidFill>
                  <a:srgbClr val="FFFFFF"/>
                </a:solidFill>
                <a:latin typeface="Arial"/>
              </a:rPr>
              <a:t>cứ</a:t>
            </a:r>
            <a:r>
              <a:rPr lang="en-GB" sz="1100" dirty="0">
                <a:solidFill>
                  <a:srgbClr val="FFFFFF"/>
                </a:solidFill>
                <a:latin typeface="Arial"/>
              </a:rPr>
              <a:t> </a:t>
            </a:r>
            <a:r>
              <a:rPr lang="en-GB" sz="1100" dirty="0" err="1">
                <a:solidFill>
                  <a:srgbClr val="FFFFFF"/>
                </a:solidFill>
                <a:latin typeface="Arial"/>
              </a:rPr>
              <a:t>lăn</a:t>
            </a:r>
            <a:r>
              <a:rPr lang="en-GB" sz="1100" dirty="0">
                <a:solidFill>
                  <a:srgbClr val="FFFFFF"/>
                </a:solidFill>
                <a:latin typeface="Arial"/>
              </a:rPr>
              <a:t> </a:t>
            </a:r>
            <a:r>
              <a:rPr lang="en-GB" sz="1100" dirty="0" err="1">
                <a:solidFill>
                  <a:srgbClr val="FFFFFF"/>
                </a:solidFill>
                <a:latin typeface="Arial"/>
              </a:rPr>
              <a:t>tròn</a:t>
            </a:r>
            <a:r>
              <a:rPr lang="en-GB" sz="1100" dirty="0">
                <a:solidFill>
                  <a:srgbClr val="FFFFFF"/>
                </a:solidFill>
                <a:latin typeface="Arial"/>
              </a:rPr>
              <a:t> </a:t>
            </a:r>
            <a:r>
              <a:rPr lang="en-GB" sz="1100" dirty="0" err="1">
                <a:solidFill>
                  <a:srgbClr val="FFFFFF"/>
                </a:solidFill>
                <a:latin typeface="Arial"/>
              </a:rPr>
              <a:t>quả</a:t>
            </a:r>
            <a:r>
              <a:rPr lang="en-GB" sz="1100" dirty="0">
                <a:solidFill>
                  <a:srgbClr val="FFFFFF"/>
                </a:solidFill>
                <a:latin typeface="Arial"/>
              </a:rPr>
              <a:t> </a:t>
            </a:r>
            <a:r>
              <a:rPr lang="en-GB" sz="1100" dirty="0" err="1">
                <a:solidFill>
                  <a:srgbClr val="FFFFFF"/>
                </a:solidFill>
                <a:latin typeface="Arial"/>
              </a:rPr>
              <a:t>bóng</a:t>
            </a:r>
            <a:r>
              <a:rPr lang="en-GB" sz="1100" dirty="0">
                <a:solidFill>
                  <a:srgbClr val="FFFFFF"/>
                </a:solidFill>
                <a:latin typeface="Arial"/>
              </a:rPr>
              <a:t>. </a:t>
            </a:r>
            <a:r>
              <a:rPr lang="en-GB" sz="1100" dirty="0" err="1">
                <a:solidFill>
                  <a:srgbClr val="FFFFFF"/>
                </a:solidFill>
                <a:latin typeface="Arial"/>
              </a:rPr>
              <a:t>Rồi</a:t>
            </a:r>
            <a:r>
              <a:rPr lang="en-GB" sz="1100" dirty="0">
                <a:solidFill>
                  <a:srgbClr val="FFFFFF"/>
                </a:solidFill>
                <a:latin typeface="Arial"/>
              </a:rPr>
              <a:t> </a:t>
            </a:r>
            <a:r>
              <a:rPr lang="en-GB" sz="1100" dirty="0" err="1">
                <a:solidFill>
                  <a:srgbClr val="FFFFFF"/>
                </a:solidFill>
                <a:latin typeface="Arial"/>
              </a:rPr>
              <a:t>chú</a:t>
            </a:r>
            <a:r>
              <a:rPr lang="en-GB" sz="1100" dirty="0">
                <a:solidFill>
                  <a:srgbClr val="FFFFFF"/>
                </a:solidFill>
                <a:latin typeface="Arial"/>
              </a:rPr>
              <a:t> </a:t>
            </a:r>
            <a:r>
              <a:rPr lang="en-GB" sz="1100" dirty="0" err="1">
                <a:solidFill>
                  <a:srgbClr val="FFFFFF"/>
                </a:solidFill>
                <a:latin typeface="Arial"/>
              </a:rPr>
              <a:t>lại</a:t>
            </a:r>
            <a:r>
              <a:rPr lang="en-GB" sz="1100" dirty="0">
                <a:solidFill>
                  <a:srgbClr val="FFFFFF"/>
                </a:solidFill>
                <a:latin typeface="Arial"/>
              </a:rPr>
              <a:t> </a:t>
            </a:r>
            <a:r>
              <a:rPr lang="en-GB" sz="1100" dirty="0" err="1">
                <a:solidFill>
                  <a:srgbClr val="FFFFFF"/>
                </a:solidFill>
                <a:latin typeface="Arial"/>
              </a:rPr>
              <a:t>lùi</a:t>
            </a:r>
            <a:r>
              <a:rPr lang="en-GB" sz="1100" dirty="0">
                <a:solidFill>
                  <a:srgbClr val="FFFFFF"/>
                </a:solidFill>
                <a:latin typeface="Arial"/>
              </a:rPr>
              <a:t> </a:t>
            </a:r>
            <a:r>
              <a:rPr lang="en-GB" sz="1100" dirty="0" err="1">
                <a:solidFill>
                  <a:srgbClr val="FFFFFF"/>
                </a:solidFill>
                <a:latin typeface="Arial"/>
              </a:rPr>
              <a:t>ra</a:t>
            </a:r>
            <a:r>
              <a:rPr lang="en-GB" sz="1100" dirty="0">
                <a:solidFill>
                  <a:srgbClr val="FFFFFF"/>
                </a:solidFill>
                <a:latin typeface="Arial"/>
              </a:rPr>
              <a:t> </a:t>
            </a:r>
            <a:r>
              <a:rPr lang="en-GB" sz="1100" dirty="0" err="1">
                <a:solidFill>
                  <a:srgbClr val="FFFFFF"/>
                </a:solidFill>
                <a:latin typeface="Arial"/>
              </a:rPr>
              <a:t>xa</a:t>
            </a:r>
            <a:r>
              <a:rPr lang="en-GB" sz="1100" dirty="0">
                <a:solidFill>
                  <a:srgbClr val="FFFFFF"/>
                </a:solidFill>
                <a:latin typeface="Arial"/>
              </a:rPr>
              <a:t>, </a:t>
            </a:r>
            <a:r>
              <a:rPr lang="en-GB" sz="1100" dirty="0" err="1">
                <a:solidFill>
                  <a:srgbClr val="FFFFFF"/>
                </a:solidFill>
                <a:latin typeface="Arial"/>
              </a:rPr>
              <a:t>nhảy</a:t>
            </a:r>
            <a:r>
              <a:rPr lang="en-GB" sz="1100" dirty="0">
                <a:solidFill>
                  <a:srgbClr val="FFFFFF"/>
                </a:solidFill>
                <a:latin typeface="Arial"/>
              </a:rPr>
              <a:t> </a:t>
            </a:r>
            <a:r>
              <a:rPr lang="en-GB" sz="1100" dirty="0" err="1">
                <a:solidFill>
                  <a:srgbClr val="FFFFFF"/>
                </a:solidFill>
                <a:latin typeface="Arial"/>
              </a:rPr>
              <a:t>chồm</a:t>
            </a:r>
            <a:r>
              <a:rPr lang="en-GB" sz="1100" dirty="0">
                <a:solidFill>
                  <a:srgbClr val="FFFFFF"/>
                </a:solidFill>
                <a:latin typeface="Arial"/>
              </a:rPr>
              <a:t> </a:t>
            </a:r>
            <a:r>
              <a:rPr lang="en-GB" sz="1100" dirty="0" err="1">
                <a:solidFill>
                  <a:srgbClr val="FFFFFF"/>
                </a:solidFill>
                <a:latin typeface="Arial"/>
              </a:rPr>
              <a:t>lên</a:t>
            </a:r>
            <a:r>
              <a:rPr lang="en-GB" sz="1100" dirty="0">
                <a:solidFill>
                  <a:srgbClr val="FFFFFF"/>
                </a:solidFill>
                <a:latin typeface="Arial"/>
              </a:rPr>
              <a:t> </a:t>
            </a:r>
            <a:r>
              <a:rPr lang="en-GB" sz="1100" dirty="0" err="1">
                <a:solidFill>
                  <a:srgbClr val="FFFFFF"/>
                </a:solidFill>
                <a:latin typeface="Arial"/>
              </a:rPr>
              <a:t>quả</a:t>
            </a:r>
            <a:r>
              <a:rPr lang="en-GB" sz="1100" dirty="0">
                <a:solidFill>
                  <a:srgbClr val="FFFFFF"/>
                </a:solidFill>
                <a:latin typeface="Arial"/>
              </a:rPr>
              <a:t> </a:t>
            </a:r>
            <a:r>
              <a:rPr lang="en-GB" sz="1100" dirty="0" err="1">
                <a:solidFill>
                  <a:srgbClr val="FFFFFF"/>
                </a:solidFill>
                <a:latin typeface="Arial"/>
              </a:rPr>
              <a:t>bóng</a:t>
            </a:r>
            <a:r>
              <a:rPr lang="en-GB" sz="1100" dirty="0">
                <a:solidFill>
                  <a:srgbClr val="FFFFFF"/>
                </a:solidFill>
                <a:latin typeface="Arial"/>
              </a:rPr>
              <a:t> </a:t>
            </a:r>
            <a:r>
              <a:rPr lang="en-GB" sz="1100" dirty="0" err="1">
                <a:solidFill>
                  <a:srgbClr val="FFFFFF"/>
                </a:solidFill>
                <a:latin typeface="Arial"/>
              </a:rPr>
              <a:t>như</a:t>
            </a:r>
            <a:r>
              <a:rPr lang="en-GB" sz="1100" dirty="0">
                <a:solidFill>
                  <a:srgbClr val="FFFFFF"/>
                </a:solidFill>
                <a:latin typeface="Arial"/>
              </a:rPr>
              <a:t> </a:t>
            </a:r>
            <a:r>
              <a:rPr lang="en-GB" sz="1100" dirty="0" err="1">
                <a:solidFill>
                  <a:srgbClr val="FFFFFF"/>
                </a:solidFill>
                <a:latin typeface="Arial"/>
              </a:rPr>
              <a:t>vồ</a:t>
            </a:r>
            <a:r>
              <a:rPr lang="en-GB" sz="1100" dirty="0">
                <a:solidFill>
                  <a:srgbClr val="FFFFFF"/>
                </a:solidFill>
                <a:latin typeface="Arial"/>
              </a:rPr>
              <a:t> </a:t>
            </a:r>
            <a:r>
              <a:rPr lang="en-GB" sz="1100" dirty="0" err="1">
                <a:solidFill>
                  <a:srgbClr val="FFFFFF"/>
                </a:solidFill>
                <a:latin typeface="Arial"/>
              </a:rPr>
              <a:t>mồi</a:t>
            </a:r>
            <a:r>
              <a:rPr lang="en-GB" sz="1100" dirty="0">
                <a:solidFill>
                  <a:srgbClr val="FFFFFF"/>
                </a:solidFill>
                <a:latin typeface="Arial"/>
              </a:rPr>
              <a:t>. </a:t>
            </a:r>
            <a:r>
              <a:rPr lang="en-GB" sz="1100" dirty="0" err="1">
                <a:solidFill>
                  <a:srgbClr val="FFFFFF"/>
                </a:solidFill>
                <a:latin typeface="Arial"/>
              </a:rPr>
              <a:t>Chơi</a:t>
            </a:r>
            <a:r>
              <a:rPr lang="en-GB" sz="1100" dirty="0">
                <a:solidFill>
                  <a:srgbClr val="FFFFFF"/>
                </a:solidFill>
                <a:latin typeface="Arial"/>
              </a:rPr>
              <a:t> </a:t>
            </a:r>
            <a:r>
              <a:rPr lang="en-GB" sz="1100" dirty="0" err="1">
                <a:solidFill>
                  <a:srgbClr val="FFFFFF"/>
                </a:solidFill>
                <a:latin typeface="Arial"/>
              </a:rPr>
              <a:t>chán</a:t>
            </a:r>
            <a:r>
              <a:rPr lang="en-GB" sz="1100" dirty="0">
                <a:solidFill>
                  <a:srgbClr val="FFFFFF"/>
                </a:solidFill>
                <a:latin typeface="Arial"/>
              </a:rPr>
              <a:t>, </a:t>
            </a:r>
            <a:r>
              <a:rPr lang="en-GB" sz="1100" dirty="0" err="1">
                <a:solidFill>
                  <a:srgbClr val="FFFFFF"/>
                </a:solidFill>
                <a:latin typeface="Arial"/>
              </a:rPr>
              <a:t>chú</a:t>
            </a:r>
            <a:r>
              <a:rPr lang="en-GB" sz="1100" dirty="0">
                <a:solidFill>
                  <a:srgbClr val="FFFFFF"/>
                </a:solidFill>
                <a:latin typeface="Arial"/>
              </a:rPr>
              <a:t> ta </a:t>
            </a:r>
            <a:r>
              <a:rPr lang="en-GB" sz="1100" dirty="0" err="1">
                <a:solidFill>
                  <a:srgbClr val="FFFFFF"/>
                </a:solidFill>
                <a:latin typeface="Arial"/>
              </a:rPr>
              <a:t>lười</a:t>
            </a:r>
            <a:r>
              <a:rPr lang="en-GB" sz="1100" dirty="0">
                <a:solidFill>
                  <a:srgbClr val="FFFFFF"/>
                </a:solidFill>
                <a:latin typeface="Arial"/>
              </a:rPr>
              <a:t> </a:t>
            </a:r>
            <a:r>
              <a:rPr lang="en-GB" sz="1100" dirty="0" err="1">
                <a:solidFill>
                  <a:srgbClr val="FFFFFF"/>
                </a:solidFill>
                <a:latin typeface="Arial"/>
              </a:rPr>
              <a:t>biếng</a:t>
            </a:r>
            <a:r>
              <a:rPr lang="en-GB" sz="1100" dirty="0">
                <a:solidFill>
                  <a:srgbClr val="FFFFFF"/>
                </a:solidFill>
                <a:latin typeface="Arial"/>
              </a:rPr>
              <a:t> </a:t>
            </a:r>
            <a:r>
              <a:rPr lang="en-GB" sz="1100" dirty="0" err="1">
                <a:solidFill>
                  <a:srgbClr val="FFFFFF"/>
                </a:solidFill>
                <a:latin typeface="Arial"/>
              </a:rPr>
              <a:t>cuộn</a:t>
            </a:r>
            <a:r>
              <a:rPr lang="en-GB" sz="1100" dirty="0">
                <a:solidFill>
                  <a:srgbClr val="FFFFFF"/>
                </a:solidFill>
                <a:latin typeface="Arial"/>
              </a:rPr>
              <a:t> </a:t>
            </a:r>
            <a:r>
              <a:rPr lang="en-GB" sz="1100" dirty="0" err="1">
                <a:solidFill>
                  <a:srgbClr val="FFFFFF"/>
                </a:solidFill>
                <a:latin typeface="Arial"/>
              </a:rPr>
              <a:t>tròn</a:t>
            </a:r>
            <a:r>
              <a:rPr lang="en-GB" sz="1100" dirty="0">
                <a:solidFill>
                  <a:srgbClr val="FFFFFF"/>
                </a:solidFill>
                <a:latin typeface="Arial"/>
              </a:rPr>
              <a:t> </a:t>
            </a:r>
            <a:r>
              <a:rPr lang="en-GB" sz="1100" dirty="0" err="1">
                <a:solidFill>
                  <a:srgbClr val="FFFFFF"/>
                </a:solidFill>
                <a:latin typeface="Arial"/>
              </a:rPr>
              <a:t>người</a:t>
            </a:r>
            <a:r>
              <a:rPr lang="en-GB" sz="1100" dirty="0">
                <a:solidFill>
                  <a:srgbClr val="FFFFFF"/>
                </a:solidFill>
                <a:latin typeface="Arial"/>
              </a:rPr>
              <a:t> </a:t>
            </a:r>
            <a:r>
              <a:rPr lang="en-GB" sz="1100" dirty="0" err="1">
                <a:solidFill>
                  <a:srgbClr val="FFFFFF"/>
                </a:solidFill>
                <a:latin typeface="Arial"/>
              </a:rPr>
              <a:t>lại</a:t>
            </a:r>
            <a:r>
              <a:rPr lang="en-GB" sz="1100" dirty="0">
                <a:solidFill>
                  <a:srgbClr val="FFFFFF"/>
                </a:solidFill>
                <a:latin typeface="Arial"/>
              </a:rPr>
              <a:t> </a:t>
            </a:r>
            <a:r>
              <a:rPr lang="en-GB" sz="1100" dirty="0" err="1">
                <a:solidFill>
                  <a:srgbClr val="FFFFFF"/>
                </a:solidFill>
                <a:latin typeface="Arial"/>
              </a:rPr>
              <a:t>lim</a:t>
            </a:r>
            <a:r>
              <a:rPr lang="en-GB" sz="1100" dirty="0">
                <a:solidFill>
                  <a:srgbClr val="FFFFFF"/>
                </a:solidFill>
                <a:latin typeface="Arial"/>
              </a:rPr>
              <a:t> dim </a:t>
            </a:r>
            <a:r>
              <a:rPr lang="en-GB" sz="1100" dirty="0" err="1">
                <a:solidFill>
                  <a:srgbClr val="FFFFFF"/>
                </a:solidFill>
                <a:latin typeface="Arial"/>
              </a:rPr>
              <a:t>ngủ</a:t>
            </a:r>
            <a:r>
              <a:rPr lang="en-GB" sz="1100" dirty="0">
                <a:solidFill>
                  <a:srgbClr val="FFFFFF"/>
                </a:solidFill>
                <a:latin typeface="Arial"/>
              </a:rPr>
              <a:t>.</a:t>
            </a:r>
            <a:endParaRPr lang="en-US" sz="1200" kern="1200" dirty="0">
              <a:solidFill>
                <a:srgbClr val="FFFFFF"/>
              </a:solidFill>
              <a:latin typeface="Calibri"/>
              <a:cs typeface="Times New Roman" panose="02020603050405020304" pitchFamily="18" charset="0"/>
            </a:endParaRPr>
          </a:p>
        </p:txBody>
      </p:sp>
      <p:sp>
        <p:nvSpPr>
          <p:cNvPr id="29" name="TextBox 28">
            <a:extLst>
              <a:ext uri="{FF2B5EF4-FFF2-40B4-BE49-F238E27FC236}">
                <a16:creationId xmlns:a16="http://schemas.microsoft.com/office/drawing/2014/main" id="{2B894BDE-ADA5-4772-B5E2-346D79F5921B}"/>
              </a:ext>
            </a:extLst>
          </p:cNvPr>
          <p:cNvSpPr txBox="1"/>
          <p:nvPr/>
        </p:nvSpPr>
        <p:spPr>
          <a:xfrm>
            <a:off x="2893549" y="2459845"/>
            <a:ext cx="1139483" cy="900246"/>
          </a:xfrm>
          <a:prstGeom prst="rect">
            <a:avLst/>
          </a:prstGeom>
          <a:noFill/>
        </p:spPr>
        <p:txBody>
          <a:bodyPr wrap="square">
            <a:spAutoFit/>
          </a:bodyPr>
          <a:lstStyle/>
          <a:p>
            <a:pPr algn="ctr" defTabSz="685783"/>
            <a:r>
              <a:rPr lang="en-US" sz="1050" b="1" dirty="0">
                <a:solidFill>
                  <a:srgbClr val="FF0000"/>
                </a:solidFill>
                <a:latin typeface="UTM Avo" panose="02040603050506020204" pitchFamily="18" charset="0"/>
                <a:ea typeface="+mn-ea"/>
              </a:rPr>
              <a:t>K</a:t>
            </a:r>
            <a:r>
              <a:rPr lang="vi-VN" sz="1050" b="1" dirty="0">
                <a:solidFill>
                  <a:srgbClr val="FF0000"/>
                </a:solidFill>
                <a:latin typeface="UTM Avo" panose="02040603050506020204" pitchFamily="18" charset="0"/>
                <a:ea typeface="+mn-ea"/>
              </a:rPr>
              <a:t>ể về một</a:t>
            </a:r>
            <a:r>
              <a:rPr lang="en-US" sz="1050" b="1" dirty="0">
                <a:solidFill>
                  <a:srgbClr val="FF0000"/>
                </a:solidFill>
                <a:latin typeface="UTM Avo" panose="02040603050506020204" pitchFamily="18" charset="0"/>
                <a:ea typeface="+mn-ea"/>
              </a:rPr>
              <a:t> </a:t>
            </a:r>
            <a:r>
              <a:rPr lang="en-US" sz="1050" b="1" dirty="0" err="1">
                <a:solidFill>
                  <a:srgbClr val="FF0000"/>
                </a:solidFill>
                <a:latin typeface="UTM Avo" panose="02040603050506020204" pitchFamily="18" charset="0"/>
                <a:ea typeface="+mn-ea"/>
              </a:rPr>
              <a:t>hoạt</a:t>
            </a:r>
            <a:r>
              <a:rPr lang="en-US" sz="1050" b="1" dirty="0">
                <a:solidFill>
                  <a:srgbClr val="FF0000"/>
                </a:solidFill>
                <a:latin typeface="UTM Avo" panose="02040603050506020204" pitchFamily="18" charset="0"/>
                <a:ea typeface="+mn-ea"/>
              </a:rPr>
              <a:t> </a:t>
            </a:r>
          </a:p>
          <a:p>
            <a:pPr algn="ctr" defTabSz="685783"/>
            <a:r>
              <a:rPr lang="en-US" sz="1050" b="1" dirty="0" err="1">
                <a:solidFill>
                  <a:srgbClr val="FF0000"/>
                </a:solidFill>
                <a:latin typeface="UTM Avo" panose="02040603050506020204" pitchFamily="18" charset="0"/>
                <a:ea typeface="+mn-ea"/>
              </a:rPr>
              <a:t>động</a:t>
            </a:r>
            <a:r>
              <a:rPr lang="en-US" sz="1050" b="1" dirty="0">
                <a:solidFill>
                  <a:srgbClr val="FF0000"/>
                </a:solidFill>
                <a:latin typeface="UTM Avo" panose="02040603050506020204" pitchFamily="18" charset="0"/>
                <a:ea typeface="+mn-ea"/>
              </a:rPr>
              <a:t> </a:t>
            </a:r>
            <a:r>
              <a:rPr lang="en-US" sz="1050" b="1" dirty="0" err="1">
                <a:solidFill>
                  <a:srgbClr val="FF0000"/>
                </a:solidFill>
                <a:latin typeface="UTM Avo" panose="02040603050506020204" pitchFamily="18" charset="0"/>
                <a:ea typeface="+mn-ea"/>
              </a:rPr>
              <a:t>của</a:t>
            </a:r>
            <a:r>
              <a:rPr lang="en-US" sz="1050" b="1" dirty="0">
                <a:solidFill>
                  <a:srgbClr val="FF0000"/>
                </a:solidFill>
                <a:latin typeface="UTM Avo" panose="02040603050506020204" pitchFamily="18" charset="0"/>
                <a:ea typeface="+mn-ea"/>
              </a:rPr>
              <a:t> con</a:t>
            </a:r>
          </a:p>
          <a:p>
            <a:pPr algn="ctr" defTabSz="685783"/>
            <a:r>
              <a:rPr lang="en-US" sz="1050" b="1" dirty="0">
                <a:solidFill>
                  <a:srgbClr val="FF0000"/>
                </a:solidFill>
                <a:latin typeface="UTM Avo" panose="02040603050506020204" pitchFamily="18" charset="0"/>
                <a:ea typeface="+mn-ea"/>
              </a:rPr>
              <a:t> </a:t>
            </a:r>
            <a:r>
              <a:rPr lang="en-US" sz="1050" b="1" dirty="0" err="1">
                <a:solidFill>
                  <a:srgbClr val="FF0000"/>
                </a:solidFill>
                <a:latin typeface="UTM Avo" panose="02040603050506020204" pitchFamily="18" charset="0"/>
                <a:ea typeface="+mn-ea"/>
              </a:rPr>
              <a:t>vật</a:t>
            </a:r>
            <a:endParaRPr lang="en-GB" sz="1050" dirty="0">
              <a:solidFill>
                <a:srgbClr val="FF0000"/>
              </a:solidFill>
              <a:ea typeface="+mn-ea"/>
            </a:endParaRPr>
          </a:p>
        </p:txBody>
      </p:sp>
      <p:sp>
        <p:nvSpPr>
          <p:cNvPr id="30" name="TextBox 29">
            <a:extLst>
              <a:ext uri="{FF2B5EF4-FFF2-40B4-BE49-F238E27FC236}">
                <a16:creationId xmlns:a16="http://schemas.microsoft.com/office/drawing/2014/main" id="{17A1A73E-B9CB-48C9-895F-5415E4BADDFB}"/>
              </a:ext>
            </a:extLst>
          </p:cNvPr>
          <p:cNvSpPr txBox="1"/>
          <p:nvPr/>
        </p:nvSpPr>
        <p:spPr>
          <a:xfrm>
            <a:off x="3756854" y="1166235"/>
            <a:ext cx="767600" cy="246221"/>
          </a:xfrm>
          <a:prstGeom prst="rect">
            <a:avLst/>
          </a:prstGeom>
          <a:noFill/>
        </p:spPr>
        <p:txBody>
          <a:bodyPr wrap="square" rtlCol="0">
            <a:spAutoFit/>
          </a:bodyPr>
          <a:lstStyle/>
          <a:p>
            <a:pPr defTabSz="289322">
              <a:buClrTx/>
            </a:pP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1" name="TextBox 30">
            <a:extLst>
              <a:ext uri="{FF2B5EF4-FFF2-40B4-BE49-F238E27FC236}">
                <a16:creationId xmlns:a16="http://schemas.microsoft.com/office/drawing/2014/main" id="{7DB4A27A-2BA9-435E-AB7E-B02E620C3D99}"/>
              </a:ext>
            </a:extLst>
          </p:cNvPr>
          <p:cNvSpPr txBox="1"/>
          <p:nvPr/>
        </p:nvSpPr>
        <p:spPr>
          <a:xfrm>
            <a:off x="5264338" y="4185632"/>
            <a:ext cx="721240" cy="196208"/>
          </a:xfrm>
          <a:prstGeom prst="rect">
            <a:avLst/>
          </a:prstGeom>
          <a:noFill/>
        </p:spPr>
        <p:txBody>
          <a:bodyPr wrap="square" rtlCol="0">
            <a:spAutoFit/>
          </a:bodyPr>
          <a:lstStyle/>
          <a:p>
            <a:pPr defTabSz="289322">
              <a:buClrTx/>
            </a:pPr>
            <a:r>
              <a:rPr lang="en-US" sz="675"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( 3-4 </a:t>
            </a:r>
            <a:r>
              <a:rPr lang="en-US" sz="675"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675"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2" name="TextBox 31">
            <a:extLst>
              <a:ext uri="{FF2B5EF4-FFF2-40B4-BE49-F238E27FC236}">
                <a16:creationId xmlns:a16="http://schemas.microsoft.com/office/drawing/2014/main" id="{DB2748F6-8D43-4BD4-9F71-50C5ABFE97A0}"/>
              </a:ext>
            </a:extLst>
          </p:cNvPr>
          <p:cNvSpPr txBox="1"/>
          <p:nvPr/>
        </p:nvSpPr>
        <p:spPr>
          <a:xfrm>
            <a:off x="389362" y="2909968"/>
            <a:ext cx="903903" cy="246221"/>
          </a:xfrm>
          <a:prstGeom prst="rect">
            <a:avLst/>
          </a:prstGeom>
          <a:noFill/>
        </p:spPr>
        <p:txBody>
          <a:bodyPr wrap="square" rtlCol="0">
            <a:spAutoFit/>
          </a:bodyPr>
          <a:lstStyle/>
          <a:p>
            <a:pPr defTabSz="289322">
              <a:buClrTx/>
            </a:pP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3" name="Group 32">
            <a:extLst>
              <a:ext uri="{FF2B5EF4-FFF2-40B4-BE49-F238E27FC236}">
                <a16:creationId xmlns:a16="http://schemas.microsoft.com/office/drawing/2014/main" id="{E81E02CF-3A2A-4E49-B8A4-1E2F3EB58F66}"/>
              </a:ext>
            </a:extLst>
          </p:cNvPr>
          <p:cNvGrpSpPr/>
          <p:nvPr/>
        </p:nvGrpSpPr>
        <p:grpSpPr>
          <a:xfrm>
            <a:off x="3012733" y="1179102"/>
            <a:ext cx="767600" cy="271142"/>
            <a:chOff x="7378950" y="1481824"/>
            <a:chExt cx="2425997" cy="856942"/>
          </a:xfrm>
        </p:grpSpPr>
        <p:sp>
          <p:nvSpPr>
            <p:cNvPr id="34" name="TextBox 33">
              <a:extLst>
                <a:ext uri="{FF2B5EF4-FFF2-40B4-BE49-F238E27FC236}">
                  <a16:creationId xmlns:a16="http://schemas.microsoft.com/office/drawing/2014/main" id="{D92DD2F7-58C9-4691-8518-94A867DF1C3A}"/>
                </a:ext>
              </a:extLst>
            </p:cNvPr>
            <p:cNvSpPr txBox="1"/>
            <p:nvPr/>
          </p:nvSpPr>
          <p:spPr>
            <a:xfrm>
              <a:off x="7378950" y="1481824"/>
              <a:ext cx="2425997" cy="778179"/>
            </a:xfrm>
            <a:prstGeom prst="rect">
              <a:avLst/>
            </a:prstGeom>
            <a:solidFill>
              <a:srgbClr val="92D050"/>
            </a:solidFill>
          </p:spPr>
          <p:txBody>
            <a:bodyPr wrap="square" rtlCol="0">
              <a:spAutoFit/>
            </a:bodyPr>
            <a:lstStyle/>
            <a:p>
              <a:pPr algn="ctr" defTabSz="289322">
                <a:buClrTx/>
              </a:pP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đầu</a:t>
              </a:r>
              <a:endPar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Right Arrow 1">
              <a:extLst>
                <a:ext uri="{FF2B5EF4-FFF2-40B4-BE49-F238E27FC236}">
                  <a16:creationId xmlns:a16="http://schemas.microsoft.com/office/drawing/2014/main" id="{48C0626A-C8E2-42EF-8E79-B5ED013AA7F2}"/>
                </a:ext>
              </a:extLst>
            </p:cNvPr>
            <p:cNvSpPr/>
            <p:nvPr/>
          </p:nvSpPr>
          <p:spPr>
            <a:xfrm rot="16200000">
              <a:off x="8433187" y="2014472"/>
              <a:ext cx="318978" cy="329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22">
                <a:buClrTx/>
              </a:pPr>
              <a:endParaRPr lang="en-US" sz="800" kern="1200">
                <a:solidFill>
                  <a:prstClr val="white"/>
                </a:solidFill>
                <a:latin typeface="Arial"/>
              </a:endParaRPr>
            </a:p>
          </p:txBody>
        </p:sp>
      </p:grpSp>
      <p:grpSp>
        <p:nvGrpSpPr>
          <p:cNvPr id="36" name="Group 35">
            <a:extLst>
              <a:ext uri="{FF2B5EF4-FFF2-40B4-BE49-F238E27FC236}">
                <a16:creationId xmlns:a16="http://schemas.microsoft.com/office/drawing/2014/main" id="{72437C3B-D418-45FB-B8E0-6318FE7CFBCE}"/>
              </a:ext>
            </a:extLst>
          </p:cNvPr>
          <p:cNvGrpSpPr/>
          <p:nvPr/>
        </p:nvGrpSpPr>
        <p:grpSpPr>
          <a:xfrm>
            <a:off x="5893147" y="2624328"/>
            <a:ext cx="887876" cy="400110"/>
            <a:chOff x="7106400" y="2895869"/>
            <a:chExt cx="2806125" cy="1264544"/>
          </a:xfrm>
          <a:solidFill>
            <a:srgbClr val="DE8AC6"/>
          </a:solidFill>
        </p:grpSpPr>
        <p:sp>
          <p:nvSpPr>
            <p:cNvPr id="37" name="TextBox 36">
              <a:extLst>
                <a:ext uri="{FF2B5EF4-FFF2-40B4-BE49-F238E27FC236}">
                  <a16:creationId xmlns:a16="http://schemas.microsoft.com/office/drawing/2014/main" id="{95EA3501-A7F7-402A-A72D-A7517BDA8F2F}"/>
                </a:ext>
              </a:extLst>
            </p:cNvPr>
            <p:cNvSpPr txBox="1"/>
            <p:nvPr/>
          </p:nvSpPr>
          <p:spPr>
            <a:xfrm>
              <a:off x="7465264" y="2895869"/>
              <a:ext cx="2447261" cy="1264544"/>
            </a:xfrm>
            <a:prstGeom prst="rect">
              <a:avLst/>
            </a:prstGeom>
            <a:grpFill/>
          </p:spPr>
          <p:txBody>
            <a:bodyPr wrap="square" rtlCol="0">
              <a:spAutoFit/>
            </a:bodyPr>
            <a:lstStyle/>
            <a:p>
              <a:pPr algn="ctr" defTabSz="289322">
                <a:buClrTx/>
              </a:pP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dung</a:t>
              </a:r>
            </a:p>
          </p:txBody>
        </p:sp>
        <p:sp>
          <p:nvSpPr>
            <p:cNvPr id="38" name="Right Arrow 17">
              <a:extLst>
                <a:ext uri="{FF2B5EF4-FFF2-40B4-BE49-F238E27FC236}">
                  <a16:creationId xmlns:a16="http://schemas.microsoft.com/office/drawing/2014/main" id="{FFBB87B6-2F1D-450D-8836-9FA5229D62DC}"/>
                </a:ext>
              </a:extLst>
            </p:cNvPr>
            <p:cNvSpPr/>
            <p:nvPr/>
          </p:nvSpPr>
          <p:spPr>
            <a:xfrm>
              <a:off x="7106400" y="3121447"/>
              <a:ext cx="318978" cy="329609"/>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22">
                <a:buClrTx/>
              </a:pPr>
              <a:endParaRPr lang="en-US" sz="800" kern="1200">
                <a:solidFill>
                  <a:prstClr val="white"/>
                </a:solidFill>
                <a:latin typeface="Arial"/>
              </a:endParaRPr>
            </a:p>
          </p:txBody>
        </p:sp>
      </p:grpSp>
      <p:grpSp>
        <p:nvGrpSpPr>
          <p:cNvPr id="39" name="Group 38">
            <a:extLst>
              <a:ext uri="{FF2B5EF4-FFF2-40B4-BE49-F238E27FC236}">
                <a16:creationId xmlns:a16="http://schemas.microsoft.com/office/drawing/2014/main" id="{55E6E828-3FFC-4D1B-A4BB-6ABACF6863F4}"/>
              </a:ext>
            </a:extLst>
          </p:cNvPr>
          <p:cNvGrpSpPr/>
          <p:nvPr/>
        </p:nvGrpSpPr>
        <p:grpSpPr>
          <a:xfrm>
            <a:off x="234626" y="2616290"/>
            <a:ext cx="872014" cy="246221"/>
            <a:chOff x="7525658" y="4999805"/>
            <a:chExt cx="2755995" cy="778178"/>
          </a:xfrm>
          <a:solidFill>
            <a:srgbClr val="FFFF00"/>
          </a:solidFill>
        </p:grpSpPr>
        <p:sp>
          <p:nvSpPr>
            <p:cNvPr id="40" name="TextBox 39">
              <a:extLst>
                <a:ext uri="{FF2B5EF4-FFF2-40B4-BE49-F238E27FC236}">
                  <a16:creationId xmlns:a16="http://schemas.microsoft.com/office/drawing/2014/main" id="{172D954D-D0E0-48CB-BA1A-0597E9B86373}"/>
                </a:ext>
              </a:extLst>
            </p:cNvPr>
            <p:cNvSpPr txBox="1"/>
            <p:nvPr/>
          </p:nvSpPr>
          <p:spPr>
            <a:xfrm>
              <a:off x="7525658" y="4999805"/>
              <a:ext cx="2425998" cy="778178"/>
            </a:xfrm>
            <a:prstGeom prst="rect">
              <a:avLst/>
            </a:prstGeom>
            <a:grpFill/>
          </p:spPr>
          <p:txBody>
            <a:bodyPr wrap="square" rtlCol="0">
              <a:spAutoFit/>
            </a:bodyPr>
            <a:lstStyle/>
            <a:p>
              <a:pPr algn="ctr" defTabSz="289322">
                <a:buClrTx/>
              </a:pP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cuối</a:t>
              </a:r>
              <a:endPar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Right Arrow 18">
              <a:extLst>
                <a:ext uri="{FF2B5EF4-FFF2-40B4-BE49-F238E27FC236}">
                  <a16:creationId xmlns:a16="http://schemas.microsoft.com/office/drawing/2014/main" id="{7BBB1003-067A-469B-84AA-8D41664FA79C}"/>
                </a:ext>
              </a:extLst>
            </p:cNvPr>
            <p:cNvSpPr/>
            <p:nvPr/>
          </p:nvSpPr>
          <p:spPr>
            <a:xfrm rot="11024754">
              <a:off x="9962675" y="5108116"/>
              <a:ext cx="318978" cy="329609"/>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22">
                <a:buClrTx/>
              </a:pPr>
              <a:endParaRPr lang="en-US" sz="800" kern="1200">
                <a:solidFill>
                  <a:prstClr val="white"/>
                </a:solidFill>
                <a:latin typeface="Arial"/>
              </a:endParaRPr>
            </a:p>
          </p:txBody>
        </p:sp>
      </p:grpSp>
      <p:grpSp>
        <p:nvGrpSpPr>
          <p:cNvPr id="42" name="Group 41">
            <a:extLst>
              <a:ext uri="{FF2B5EF4-FFF2-40B4-BE49-F238E27FC236}">
                <a16:creationId xmlns:a16="http://schemas.microsoft.com/office/drawing/2014/main" id="{D62F1A0D-DF68-4AB1-A64F-9B410F593EE1}"/>
              </a:ext>
            </a:extLst>
          </p:cNvPr>
          <p:cNvGrpSpPr/>
          <p:nvPr/>
        </p:nvGrpSpPr>
        <p:grpSpPr>
          <a:xfrm>
            <a:off x="4908185" y="3953940"/>
            <a:ext cx="887876" cy="553998"/>
            <a:chOff x="7106400" y="2895869"/>
            <a:chExt cx="2806125" cy="1750903"/>
          </a:xfrm>
          <a:solidFill>
            <a:srgbClr val="DE8AC6"/>
          </a:solidFill>
        </p:grpSpPr>
        <p:sp>
          <p:nvSpPr>
            <p:cNvPr id="43" name="TextBox 42">
              <a:extLst>
                <a:ext uri="{FF2B5EF4-FFF2-40B4-BE49-F238E27FC236}">
                  <a16:creationId xmlns:a16="http://schemas.microsoft.com/office/drawing/2014/main" id="{01A28382-BAA3-4E71-A551-1C926E0F89CD}"/>
                </a:ext>
              </a:extLst>
            </p:cNvPr>
            <p:cNvSpPr txBox="1"/>
            <p:nvPr/>
          </p:nvSpPr>
          <p:spPr>
            <a:xfrm>
              <a:off x="7465264" y="2895869"/>
              <a:ext cx="2447261" cy="1750903"/>
            </a:xfrm>
            <a:prstGeom prst="rect">
              <a:avLst/>
            </a:prstGeom>
            <a:grpFill/>
          </p:spPr>
          <p:txBody>
            <a:bodyPr wrap="square" rtlCol="0">
              <a:spAutoFit/>
            </a:bodyPr>
            <a:lstStyle/>
            <a:p>
              <a:pPr algn="ctr" defTabSz="289322">
                <a:buClrTx/>
              </a:pP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chính</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trọng</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tâm</a:t>
              </a:r>
              <a:endPar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Right Arrow 17">
              <a:extLst>
                <a:ext uri="{FF2B5EF4-FFF2-40B4-BE49-F238E27FC236}">
                  <a16:creationId xmlns:a16="http://schemas.microsoft.com/office/drawing/2014/main" id="{B4212EE0-712F-4668-8787-AF9C221BECC2}"/>
                </a:ext>
              </a:extLst>
            </p:cNvPr>
            <p:cNvSpPr/>
            <p:nvPr/>
          </p:nvSpPr>
          <p:spPr>
            <a:xfrm>
              <a:off x="7106400" y="3121447"/>
              <a:ext cx="318978" cy="329609"/>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22">
                <a:buClrTx/>
              </a:pPr>
              <a:endParaRPr lang="en-US" sz="800" kern="1200">
                <a:solidFill>
                  <a:prstClr val="white"/>
                </a:solidFill>
                <a:latin typeface="Arial"/>
              </a:endParaRPr>
            </a:p>
          </p:txBody>
        </p:sp>
      </p:grpSp>
      <p:sp>
        <p:nvSpPr>
          <p:cNvPr id="45" name="TextBox 44">
            <a:extLst>
              <a:ext uri="{FF2B5EF4-FFF2-40B4-BE49-F238E27FC236}">
                <a16:creationId xmlns:a16="http://schemas.microsoft.com/office/drawing/2014/main" id="{09AAE514-B8F8-4D36-9BA2-7B34B061D0B4}"/>
              </a:ext>
            </a:extLst>
          </p:cNvPr>
          <p:cNvSpPr txBox="1"/>
          <p:nvPr/>
        </p:nvSpPr>
        <p:spPr>
          <a:xfrm>
            <a:off x="6180129" y="3010816"/>
            <a:ext cx="767600" cy="246221"/>
          </a:xfrm>
          <a:prstGeom prst="rect">
            <a:avLst/>
          </a:prstGeom>
          <a:noFill/>
        </p:spPr>
        <p:txBody>
          <a:bodyPr wrap="square" rtlCol="0">
            <a:spAutoFit/>
          </a:bodyPr>
          <a:lstStyle/>
          <a:p>
            <a:pPr defTabSz="289322">
              <a:buClrTx/>
            </a:pP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1000" b="1" kern="1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1000" b="1"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35399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8" presetClass="emph" presetSubtype="0" autoRev="1" fill="hold" grpId="0" nodeType="withEffect">
                                  <p:stCondLst>
                                    <p:cond delay="0"/>
                                  </p:stCondLst>
                                  <p:childTnLst>
                                    <p:animRot by="21600000">
                                      <p:cBhvr>
                                        <p:cTn id="9" dur="9500" fill="hold"/>
                                        <p:tgtEl>
                                          <p:spTgt spid="2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left)">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left)">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left)">
                                      <p:cBhvr>
                                        <p:cTn id="104" dur="5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ipe(left)">
                                      <p:cBhvr>
                                        <p:cTn id="109" dur="500"/>
                                        <p:tgtEl>
                                          <p:spTgt spid="3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left)">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P spid="25" grpId="0" animBg="1"/>
      <p:bldP spid="26" grpId="0" animBg="1"/>
      <p:bldP spid="27" grpId="0" animBg="1"/>
      <p:bldP spid="28" grpId="0" animBg="1"/>
      <p:bldP spid="30" grpId="0"/>
      <p:bldP spid="31" grpId="0"/>
      <p:bldP spid="32"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1-原创素材\1_mm1102\PPT\PPT_014\materaials\pageimg_g16.png">
            <a:extLst>
              <a:ext uri="{FF2B5EF4-FFF2-40B4-BE49-F238E27FC236}">
                <a16:creationId xmlns:a16="http://schemas.microsoft.com/office/drawing/2014/main" id="{CB553526-3521-41BA-A718-9CAED1EE2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94" y="572167"/>
            <a:ext cx="2931180" cy="1472259"/>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554B2C4-451B-4E28-ADFC-5968CC98202D}"/>
              </a:ext>
            </a:extLst>
          </p:cNvPr>
          <p:cNvSpPr/>
          <p:nvPr/>
        </p:nvSpPr>
        <p:spPr>
          <a:xfrm>
            <a:off x="3428028" y="1040588"/>
            <a:ext cx="1625788" cy="74392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0">
              <a:buClrTx/>
            </a:pPr>
            <a:r>
              <a:rPr lang="en-US" sz="1050" b="1" kern="1200" dirty="0" err="1">
                <a:solidFill>
                  <a:srgbClr val="4472C4">
                    <a:lumMod val="50000"/>
                  </a:srgbClr>
                </a:solidFill>
                <a:latin typeface="Arial" panose="020B0604020202020204" pitchFamily="34" charset="0"/>
                <a:cs typeface="Arial" panose="020B0604020202020204" pitchFamily="34" charset="0"/>
              </a:rPr>
              <a:t>Thời</a:t>
            </a:r>
            <a:r>
              <a:rPr lang="en-US" sz="1050" b="1" kern="1200" dirty="0">
                <a:solidFill>
                  <a:srgbClr val="4472C4">
                    <a:lumMod val="50000"/>
                  </a:srgbClr>
                </a:solidFill>
                <a:latin typeface="Arial" panose="020B0604020202020204" pitchFamily="34" charset="0"/>
                <a:cs typeface="Arial" panose="020B0604020202020204" pitchFamily="34" charset="0"/>
              </a:rPr>
              <a:t> </a:t>
            </a:r>
            <a:r>
              <a:rPr lang="en-US" sz="1050" b="1" kern="1200" dirty="0" err="1">
                <a:solidFill>
                  <a:srgbClr val="4472C4">
                    <a:lumMod val="50000"/>
                  </a:srgbClr>
                </a:solidFill>
                <a:latin typeface="Arial" panose="020B0604020202020204" pitchFamily="34" charset="0"/>
                <a:cs typeface="Arial" panose="020B0604020202020204" pitchFamily="34" charset="0"/>
              </a:rPr>
              <a:t>gian</a:t>
            </a:r>
            <a:r>
              <a:rPr lang="en-US" sz="1050" b="1" kern="1200" dirty="0">
                <a:solidFill>
                  <a:srgbClr val="4472C4">
                    <a:lumMod val="50000"/>
                  </a:srgbClr>
                </a:solidFill>
                <a:latin typeface="Arial" panose="020B0604020202020204" pitchFamily="34" charset="0"/>
                <a:cs typeface="Arial" panose="020B0604020202020204" pitchFamily="34" charset="0"/>
              </a:rPr>
              <a:t>: 3 </a:t>
            </a:r>
            <a:r>
              <a:rPr lang="en-US" sz="1050" b="1" kern="1200" dirty="0" err="1">
                <a:solidFill>
                  <a:srgbClr val="4472C4">
                    <a:lumMod val="50000"/>
                  </a:srgbClr>
                </a:solidFill>
                <a:latin typeface="Arial" panose="020B0604020202020204" pitchFamily="34" charset="0"/>
                <a:cs typeface="Arial" panose="020B0604020202020204" pitchFamily="34" charset="0"/>
              </a:rPr>
              <a:t>phút</a:t>
            </a:r>
            <a:endParaRPr lang="en-US" sz="1050" b="1" kern="1200" dirty="0">
              <a:solidFill>
                <a:srgbClr val="4472C4">
                  <a:lumMod val="50000"/>
                </a:srgbClr>
              </a:solidFill>
              <a:latin typeface="Arial" panose="020B0604020202020204" pitchFamily="34" charset="0"/>
              <a:cs typeface="Arial" panose="020B0604020202020204" pitchFamily="34" charset="0"/>
            </a:endParaRPr>
          </a:p>
        </p:txBody>
      </p:sp>
      <p:sp>
        <p:nvSpPr>
          <p:cNvPr id="3" name="TextBox 2"/>
          <p:cNvSpPr txBox="1"/>
          <p:nvPr/>
        </p:nvSpPr>
        <p:spPr>
          <a:xfrm>
            <a:off x="808444" y="995560"/>
            <a:ext cx="2298725" cy="779316"/>
          </a:xfrm>
          <a:prstGeom prst="rect">
            <a:avLst/>
          </a:prstGeom>
          <a:noFill/>
        </p:spPr>
        <p:txBody>
          <a:bodyPr wrap="square" rtlCol="0">
            <a:spAutoFit/>
          </a:bodyPr>
          <a:lstStyle/>
          <a:p>
            <a:pPr defTabSz="289300">
              <a:buClrTx/>
            </a:pPr>
            <a:r>
              <a:rPr lang="en-US" sz="1050" b="1" kern="1200" dirty="0" err="1">
                <a:solidFill>
                  <a:srgbClr val="FF0000"/>
                </a:solidFill>
                <a:latin typeface="Calibri" panose="020F0502020204030204" pitchFamily="34" charset="0"/>
                <a:ea typeface="+mn-ea"/>
                <a:cs typeface="Calibri" panose="020F0502020204030204" pitchFamily="34" charset="0"/>
              </a:rPr>
              <a:t>Nhiệm</a:t>
            </a:r>
            <a:r>
              <a:rPr lang="en-US" sz="1050" b="1" kern="1200" dirty="0">
                <a:solidFill>
                  <a:srgbClr val="FF0000"/>
                </a:solidFill>
                <a:latin typeface="Calibri" panose="020F0502020204030204" pitchFamily="34" charset="0"/>
                <a:ea typeface="+mn-ea"/>
                <a:cs typeface="Calibri" panose="020F0502020204030204" pitchFamily="34" charset="0"/>
              </a:rPr>
              <a:t> </a:t>
            </a:r>
            <a:r>
              <a:rPr lang="en-US" sz="1050" b="1" kern="1200" dirty="0" err="1">
                <a:solidFill>
                  <a:srgbClr val="FF0000"/>
                </a:solidFill>
                <a:latin typeface="Calibri" panose="020F0502020204030204" pitchFamily="34" charset="0"/>
                <a:ea typeface="+mn-ea"/>
                <a:cs typeface="Calibri" panose="020F0502020204030204" pitchFamily="34" charset="0"/>
              </a:rPr>
              <a:t>vụ</a:t>
            </a:r>
            <a:r>
              <a:rPr lang="en-US" sz="1050" b="1" kern="1200" dirty="0">
                <a:solidFill>
                  <a:srgbClr val="FF0000"/>
                </a:solidFill>
                <a:latin typeface="Calibri" panose="020F0502020204030204" pitchFamily="34" charset="0"/>
                <a:ea typeface="+mn-ea"/>
                <a:cs typeface="Calibri" panose="020F0502020204030204" pitchFamily="34" charset="0"/>
              </a:rPr>
              <a:t> </a:t>
            </a:r>
            <a:r>
              <a:rPr lang="en-US" sz="1050" b="1" kern="1200" dirty="0" err="1">
                <a:solidFill>
                  <a:srgbClr val="FF0000"/>
                </a:solidFill>
                <a:latin typeface="Calibri" panose="020F0502020204030204" pitchFamily="34" charset="0"/>
                <a:ea typeface="+mn-ea"/>
                <a:cs typeface="Calibri" panose="020F0502020204030204" pitchFamily="34" charset="0"/>
              </a:rPr>
              <a:t>hoạt</a:t>
            </a:r>
            <a:r>
              <a:rPr lang="en-US" sz="1050" b="1" kern="1200" dirty="0">
                <a:solidFill>
                  <a:srgbClr val="FF0000"/>
                </a:solidFill>
                <a:latin typeface="Calibri" panose="020F0502020204030204" pitchFamily="34" charset="0"/>
                <a:ea typeface="+mn-ea"/>
                <a:cs typeface="Calibri" panose="020F0502020204030204" pitchFamily="34" charset="0"/>
              </a:rPr>
              <a:t> </a:t>
            </a:r>
            <a:r>
              <a:rPr lang="en-US" sz="1050" b="1" kern="1200" dirty="0" err="1">
                <a:solidFill>
                  <a:srgbClr val="FF0000"/>
                </a:solidFill>
                <a:latin typeface="Calibri" panose="020F0502020204030204" pitchFamily="34" charset="0"/>
                <a:ea typeface="+mn-ea"/>
                <a:cs typeface="Calibri" panose="020F0502020204030204" pitchFamily="34" charset="0"/>
              </a:rPr>
              <a:t>động</a:t>
            </a:r>
            <a:r>
              <a:rPr lang="en-US" sz="1050" b="1" kern="1200" dirty="0">
                <a:solidFill>
                  <a:srgbClr val="FF0000"/>
                </a:solidFill>
                <a:latin typeface="Calibri" panose="020F0502020204030204" pitchFamily="34" charset="0"/>
                <a:ea typeface="+mn-ea"/>
                <a:cs typeface="Calibri" panose="020F0502020204030204" pitchFamily="34" charset="0"/>
              </a:rPr>
              <a:t>:</a:t>
            </a:r>
          </a:p>
          <a:p>
            <a:pPr marL="90406" indent="-90406" defTabSz="289300">
              <a:lnSpc>
                <a:spcPct val="150000"/>
              </a:lnSpc>
              <a:buClrTx/>
              <a:buFontTx/>
              <a:buChar char="-"/>
            </a:pPr>
            <a:r>
              <a:rPr lang="en-US" sz="1200" kern="1200">
                <a:solidFill>
                  <a:prstClr val="black"/>
                </a:solidFill>
                <a:latin typeface="Calibri" panose="020F0502020204030204" pitchFamily="34" charset="0"/>
                <a:ea typeface="+mn-ea"/>
                <a:cs typeface="Calibri" panose="020F0502020204030204" pitchFamily="34" charset="0"/>
              </a:rPr>
              <a:t>Kể về hoạt động của một con vật.</a:t>
            </a:r>
            <a:endParaRPr lang="en-US" sz="900" kern="1200" dirty="0">
              <a:solidFill>
                <a:prstClr val="black"/>
              </a:solidFill>
              <a:latin typeface="Calibri"/>
              <a:ea typeface="+mn-ea"/>
            </a:endParaRPr>
          </a:p>
        </p:txBody>
      </p:sp>
      <p:grpSp>
        <p:nvGrpSpPr>
          <p:cNvPr id="11" name="组合 5">
            <a:extLst>
              <a:ext uri="{FF2B5EF4-FFF2-40B4-BE49-F238E27FC236}">
                <a16:creationId xmlns:a16="http://schemas.microsoft.com/office/drawing/2014/main" id="{3FF6406B-36C1-4E8F-BA28-421A61F924A5}"/>
              </a:ext>
            </a:extLst>
          </p:cNvPr>
          <p:cNvGrpSpPr/>
          <p:nvPr/>
        </p:nvGrpSpPr>
        <p:grpSpPr>
          <a:xfrm>
            <a:off x="2500222" y="1827684"/>
            <a:ext cx="3448341" cy="2286932"/>
            <a:chOff x="1077516" y="823226"/>
            <a:chExt cx="2923762" cy="3668758"/>
          </a:xfrm>
        </p:grpSpPr>
        <p:sp>
          <p:nvSpPr>
            <p:cNvPr id="12" name="圆角矩形 6">
              <a:extLst>
                <a:ext uri="{FF2B5EF4-FFF2-40B4-BE49-F238E27FC236}">
                  <a16:creationId xmlns:a16="http://schemas.microsoft.com/office/drawing/2014/main" id="{0B6B4FB4-00EA-43E9-BEF8-04FB131B3092}"/>
                </a:ext>
              </a:extLst>
            </p:cNvPr>
            <p:cNvSpPr/>
            <p:nvPr/>
          </p:nvSpPr>
          <p:spPr>
            <a:xfrm>
              <a:off x="1077516" y="881384"/>
              <a:ext cx="2923762" cy="3610600"/>
            </a:xfrm>
            <a:prstGeom prst="roundRect">
              <a:avLst>
                <a:gd name="adj" fmla="val 4670"/>
              </a:avLst>
            </a:pr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defTabSz="289300">
                <a:buClrTx/>
                <a:defRPr/>
              </a:pPr>
              <a:endParaRPr lang="zh-CN" altLang="en-US" sz="900" b="1" kern="1200">
                <a:solidFill>
                  <a:prstClr val="white"/>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13" name="圆角矩形 7">
              <a:extLst>
                <a:ext uri="{FF2B5EF4-FFF2-40B4-BE49-F238E27FC236}">
                  <a16:creationId xmlns:a16="http://schemas.microsoft.com/office/drawing/2014/main" id="{69949362-52C9-485C-94D0-5E3F9D08C8FB}"/>
                </a:ext>
              </a:extLst>
            </p:cNvPr>
            <p:cNvSpPr/>
            <p:nvPr/>
          </p:nvSpPr>
          <p:spPr>
            <a:xfrm>
              <a:off x="1247545" y="1013405"/>
              <a:ext cx="2583702" cy="3223751"/>
            </a:xfrm>
            <a:prstGeom prst="roundRect">
              <a:avLst>
                <a:gd name="adj"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0621" tIns="15311" rIns="30621" bIns="15311" anchor="ctr"/>
            <a:lstStyle/>
            <a:p>
              <a:pPr defTabSz="289300">
                <a:buClrTx/>
                <a:defRPr/>
              </a:pPr>
              <a:endParaRPr lang="zh-CN" altLang="en-US" sz="700" kern="1200">
                <a:solidFill>
                  <a:prstClr val="white"/>
                </a:solidFill>
                <a:latin typeface="Calibri" panose="020F0502020204030204"/>
                <a:ea typeface="宋体" panose="02010600030101010101" pitchFamily="2" charset="-122"/>
                <a:sym typeface="Arial" panose="020B0604020202020204" pitchFamily="34" charset="0"/>
              </a:endParaRPr>
            </a:p>
          </p:txBody>
        </p:sp>
        <p:grpSp>
          <p:nvGrpSpPr>
            <p:cNvPr id="17" name="组合 8">
              <a:extLst>
                <a:ext uri="{FF2B5EF4-FFF2-40B4-BE49-F238E27FC236}">
                  <a16:creationId xmlns:a16="http://schemas.microsoft.com/office/drawing/2014/main" id="{F90DB254-E60B-4C87-A68A-A436B3E9F453}"/>
                </a:ext>
              </a:extLst>
            </p:cNvPr>
            <p:cNvGrpSpPr/>
            <p:nvPr/>
          </p:nvGrpSpPr>
          <p:grpSpPr>
            <a:xfrm>
              <a:off x="1310453" y="1077159"/>
              <a:ext cx="2457885" cy="165441"/>
              <a:chOff x="2149634" y="1165384"/>
              <a:chExt cx="3485832" cy="234632"/>
            </a:xfrm>
          </p:grpSpPr>
          <p:grpSp>
            <p:nvGrpSpPr>
              <p:cNvPr id="49" name="组合 39">
                <a:extLst>
                  <a:ext uri="{FF2B5EF4-FFF2-40B4-BE49-F238E27FC236}">
                    <a16:creationId xmlns:a16="http://schemas.microsoft.com/office/drawing/2014/main" id="{DE524BF3-CFB7-4793-B0E5-3D4D29BECB32}"/>
                  </a:ext>
                </a:extLst>
              </p:cNvPr>
              <p:cNvGrpSpPr/>
              <p:nvPr/>
            </p:nvGrpSpPr>
            <p:grpSpPr>
              <a:xfrm>
                <a:off x="2149634" y="1165384"/>
                <a:ext cx="234632" cy="234632"/>
                <a:chOff x="2483009" y="1114425"/>
                <a:chExt cx="209550" cy="209550"/>
              </a:xfrm>
            </p:grpSpPr>
            <p:sp>
              <p:nvSpPr>
                <p:cNvPr id="77" name="椭圆 67">
                  <a:extLst>
                    <a:ext uri="{FF2B5EF4-FFF2-40B4-BE49-F238E27FC236}">
                      <a16:creationId xmlns:a16="http://schemas.microsoft.com/office/drawing/2014/main" id="{ACC9E249-AB31-4909-A4BA-29E74EF63D60}"/>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68">
                  <a:extLst>
                    <a:ext uri="{FF2B5EF4-FFF2-40B4-BE49-F238E27FC236}">
                      <a16:creationId xmlns:a16="http://schemas.microsoft.com/office/drawing/2014/main" id="{28F31F3E-41CB-4622-8F83-F6AF193472AD}"/>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0">
                <a:extLst>
                  <a:ext uri="{FF2B5EF4-FFF2-40B4-BE49-F238E27FC236}">
                    <a16:creationId xmlns:a16="http://schemas.microsoft.com/office/drawing/2014/main" id="{07875932-95A2-483B-B79F-0370F807456F}"/>
                  </a:ext>
                </a:extLst>
              </p:cNvPr>
              <p:cNvGrpSpPr/>
              <p:nvPr/>
            </p:nvGrpSpPr>
            <p:grpSpPr>
              <a:xfrm>
                <a:off x="2510879" y="1165384"/>
                <a:ext cx="234632" cy="234632"/>
                <a:chOff x="2483009" y="1114425"/>
                <a:chExt cx="209550" cy="209550"/>
              </a:xfrm>
            </p:grpSpPr>
            <p:sp>
              <p:nvSpPr>
                <p:cNvPr id="75" name="椭圆 65">
                  <a:extLst>
                    <a:ext uri="{FF2B5EF4-FFF2-40B4-BE49-F238E27FC236}">
                      <a16:creationId xmlns:a16="http://schemas.microsoft.com/office/drawing/2014/main" id="{860DD4D4-50F5-4B12-BD3F-71AF9A8C9A60}"/>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66">
                  <a:extLst>
                    <a:ext uri="{FF2B5EF4-FFF2-40B4-BE49-F238E27FC236}">
                      <a16:creationId xmlns:a16="http://schemas.microsoft.com/office/drawing/2014/main" id="{51220A6D-1F33-49B1-BE83-26D0AF9B078A}"/>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41">
                <a:extLst>
                  <a:ext uri="{FF2B5EF4-FFF2-40B4-BE49-F238E27FC236}">
                    <a16:creationId xmlns:a16="http://schemas.microsoft.com/office/drawing/2014/main" id="{70507D92-F6CD-4291-B01C-08FD60768662}"/>
                  </a:ext>
                </a:extLst>
              </p:cNvPr>
              <p:cNvGrpSpPr/>
              <p:nvPr/>
            </p:nvGrpSpPr>
            <p:grpSpPr>
              <a:xfrm>
                <a:off x="2872123" y="1165384"/>
                <a:ext cx="234632" cy="234632"/>
                <a:chOff x="2483009" y="1114425"/>
                <a:chExt cx="209550" cy="209550"/>
              </a:xfrm>
            </p:grpSpPr>
            <p:sp>
              <p:nvSpPr>
                <p:cNvPr id="73" name="椭圆 63">
                  <a:extLst>
                    <a:ext uri="{FF2B5EF4-FFF2-40B4-BE49-F238E27FC236}">
                      <a16:creationId xmlns:a16="http://schemas.microsoft.com/office/drawing/2014/main" id="{69448E38-691C-4BD2-A8B3-161782D4CABD}"/>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64">
                  <a:extLst>
                    <a:ext uri="{FF2B5EF4-FFF2-40B4-BE49-F238E27FC236}">
                      <a16:creationId xmlns:a16="http://schemas.microsoft.com/office/drawing/2014/main" id="{643E0ECB-667D-465E-8B49-06F409C2A484}"/>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42">
                <a:extLst>
                  <a:ext uri="{FF2B5EF4-FFF2-40B4-BE49-F238E27FC236}">
                    <a16:creationId xmlns:a16="http://schemas.microsoft.com/office/drawing/2014/main" id="{0E2BD267-83B5-4D23-B2DE-DEAAFC18817D}"/>
                  </a:ext>
                </a:extLst>
              </p:cNvPr>
              <p:cNvGrpSpPr/>
              <p:nvPr/>
            </p:nvGrpSpPr>
            <p:grpSpPr>
              <a:xfrm>
                <a:off x="3233367" y="1165384"/>
                <a:ext cx="234632" cy="234632"/>
                <a:chOff x="2483009" y="1114425"/>
                <a:chExt cx="209550" cy="209550"/>
              </a:xfrm>
            </p:grpSpPr>
            <p:sp>
              <p:nvSpPr>
                <p:cNvPr id="71" name="椭圆 61">
                  <a:extLst>
                    <a:ext uri="{FF2B5EF4-FFF2-40B4-BE49-F238E27FC236}">
                      <a16:creationId xmlns:a16="http://schemas.microsoft.com/office/drawing/2014/main" id="{00D390BB-7816-48C7-A79A-1381E55E1E5A}"/>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62">
                  <a:extLst>
                    <a:ext uri="{FF2B5EF4-FFF2-40B4-BE49-F238E27FC236}">
                      <a16:creationId xmlns:a16="http://schemas.microsoft.com/office/drawing/2014/main" id="{C1E34E71-8971-47B7-958A-9CC92A2AAB2A}"/>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43">
                <a:extLst>
                  <a:ext uri="{FF2B5EF4-FFF2-40B4-BE49-F238E27FC236}">
                    <a16:creationId xmlns:a16="http://schemas.microsoft.com/office/drawing/2014/main" id="{B1C569E0-2B99-4A7E-938F-3C050D1743C4}"/>
                  </a:ext>
                </a:extLst>
              </p:cNvPr>
              <p:cNvGrpSpPr/>
              <p:nvPr/>
            </p:nvGrpSpPr>
            <p:grpSpPr>
              <a:xfrm>
                <a:off x="3594612" y="1165384"/>
                <a:ext cx="234632" cy="234632"/>
                <a:chOff x="2483009" y="1114425"/>
                <a:chExt cx="209550" cy="209550"/>
              </a:xfrm>
            </p:grpSpPr>
            <p:sp>
              <p:nvSpPr>
                <p:cNvPr id="69" name="椭圆 59">
                  <a:extLst>
                    <a:ext uri="{FF2B5EF4-FFF2-40B4-BE49-F238E27FC236}">
                      <a16:creationId xmlns:a16="http://schemas.microsoft.com/office/drawing/2014/main" id="{C41B4F79-B91D-430E-B090-68DFBDCBE3B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0">
                  <a:extLst>
                    <a:ext uri="{FF2B5EF4-FFF2-40B4-BE49-F238E27FC236}">
                      <a16:creationId xmlns:a16="http://schemas.microsoft.com/office/drawing/2014/main" id="{FF7293DE-2AFE-4EE9-B3B3-4F2847A62B57}"/>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44">
                <a:extLst>
                  <a:ext uri="{FF2B5EF4-FFF2-40B4-BE49-F238E27FC236}">
                    <a16:creationId xmlns:a16="http://schemas.microsoft.com/office/drawing/2014/main" id="{9EC9C346-8F61-4CF3-A9BE-BC0A198D30A2}"/>
                  </a:ext>
                </a:extLst>
              </p:cNvPr>
              <p:cNvGrpSpPr/>
              <p:nvPr/>
            </p:nvGrpSpPr>
            <p:grpSpPr>
              <a:xfrm>
                <a:off x="3955856" y="1165384"/>
                <a:ext cx="234632" cy="234632"/>
                <a:chOff x="2483009" y="1114425"/>
                <a:chExt cx="209550" cy="209550"/>
              </a:xfrm>
            </p:grpSpPr>
            <p:sp>
              <p:nvSpPr>
                <p:cNvPr id="67" name="椭圆 57">
                  <a:extLst>
                    <a:ext uri="{FF2B5EF4-FFF2-40B4-BE49-F238E27FC236}">
                      <a16:creationId xmlns:a16="http://schemas.microsoft.com/office/drawing/2014/main" id="{F4C1605C-C55E-48C9-AB84-B1944AA8A85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58">
                  <a:extLst>
                    <a:ext uri="{FF2B5EF4-FFF2-40B4-BE49-F238E27FC236}">
                      <a16:creationId xmlns:a16="http://schemas.microsoft.com/office/drawing/2014/main" id="{B9709B09-3165-48BD-8F7C-B86E208E0F4F}"/>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45">
                <a:extLst>
                  <a:ext uri="{FF2B5EF4-FFF2-40B4-BE49-F238E27FC236}">
                    <a16:creationId xmlns:a16="http://schemas.microsoft.com/office/drawing/2014/main" id="{234A8175-F6B7-4EA2-89D0-216FA14D06F5}"/>
                  </a:ext>
                </a:extLst>
              </p:cNvPr>
              <p:cNvGrpSpPr/>
              <p:nvPr/>
            </p:nvGrpSpPr>
            <p:grpSpPr>
              <a:xfrm>
                <a:off x="4317101" y="1165384"/>
                <a:ext cx="234632" cy="234632"/>
                <a:chOff x="2483009" y="1114425"/>
                <a:chExt cx="209550" cy="209550"/>
              </a:xfrm>
            </p:grpSpPr>
            <p:sp>
              <p:nvSpPr>
                <p:cNvPr id="65" name="椭圆 55">
                  <a:extLst>
                    <a:ext uri="{FF2B5EF4-FFF2-40B4-BE49-F238E27FC236}">
                      <a16:creationId xmlns:a16="http://schemas.microsoft.com/office/drawing/2014/main" id="{409AC6FA-E4EE-4014-918A-6E5EDBE7173D}"/>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56">
                  <a:extLst>
                    <a:ext uri="{FF2B5EF4-FFF2-40B4-BE49-F238E27FC236}">
                      <a16:creationId xmlns:a16="http://schemas.microsoft.com/office/drawing/2014/main" id="{E6B29849-0836-4983-A873-1983E667C8ED}"/>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46">
                <a:extLst>
                  <a:ext uri="{FF2B5EF4-FFF2-40B4-BE49-F238E27FC236}">
                    <a16:creationId xmlns:a16="http://schemas.microsoft.com/office/drawing/2014/main" id="{2A6228EE-2E5E-4338-A96E-DBCB387C1CE4}"/>
                  </a:ext>
                </a:extLst>
              </p:cNvPr>
              <p:cNvGrpSpPr/>
              <p:nvPr/>
            </p:nvGrpSpPr>
            <p:grpSpPr>
              <a:xfrm>
                <a:off x="4678345" y="1165384"/>
                <a:ext cx="234632" cy="234632"/>
                <a:chOff x="2483009" y="1114425"/>
                <a:chExt cx="209550" cy="209550"/>
              </a:xfrm>
            </p:grpSpPr>
            <p:sp>
              <p:nvSpPr>
                <p:cNvPr id="63" name="椭圆 53">
                  <a:extLst>
                    <a:ext uri="{FF2B5EF4-FFF2-40B4-BE49-F238E27FC236}">
                      <a16:creationId xmlns:a16="http://schemas.microsoft.com/office/drawing/2014/main" id="{5031D934-7405-4F56-B5C8-4A9DE8B32A31}"/>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54">
                  <a:extLst>
                    <a:ext uri="{FF2B5EF4-FFF2-40B4-BE49-F238E27FC236}">
                      <a16:creationId xmlns:a16="http://schemas.microsoft.com/office/drawing/2014/main" id="{6BDF7852-48E5-4246-8D1C-DA13AF780286}"/>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47">
                <a:extLst>
                  <a:ext uri="{FF2B5EF4-FFF2-40B4-BE49-F238E27FC236}">
                    <a16:creationId xmlns:a16="http://schemas.microsoft.com/office/drawing/2014/main" id="{74DBAC91-74A2-4407-BE1B-3D47E4BC6E91}"/>
                  </a:ext>
                </a:extLst>
              </p:cNvPr>
              <p:cNvGrpSpPr/>
              <p:nvPr/>
            </p:nvGrpSpPr>
            <p:grpSpPr>
              <a:xfrm>
                <a:off x="5039590" y="1165384"/>
                <a:ext cx="234632" cy="234632"/>
                <a:chOff x="2483009" y="1114425"/>
                <a:chExt cx="209550" cy="209550"/>
              </a:xfrm>
            </p:grpSpPr>
            <p:sp>
              <p:nvSpPr>
                <p:cNvPr id="61" name="椭圆 51">
                  <a:extLst>
                    <a:ext uri="{FF2B5EF4-FFF2-40B4-BE49-F238E27FC236}">
                      <a16:creationId xmlns:a16="http://schemas.microsoft.com/office/drawing/2014/main" id="{B663C321-6D67-45D5-93B1-51449F428A6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52">
                  <a:extLst>
                    <a:ext uri="{FF2B5EF4-FFF2-40B4-BE49-F238E27FC236}">
                      <a16:creationId xmlns:a16="http://schemas.microsoft.com/office/drawing/2014/main" id="{C9748004-989E-43BA-AF20-CDB9A6075469}"/>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48">
                <a:extLst>
                  <a:ext uri="{FF2B5EF4-FFF2-40B4-BE49-F238E27FC236}">
                    <a16:creationId xmlns:a16="http://schemas.microsoft.com/office/drawing/2014/main" id="{EA42907A-5D0F-4E08-A990-4E669985D6EA}"/>
                  </a:ext>
                </a:extLst>
              </p:cNvPr>
              <p:cNvGrpSpPr/>
              <p:nvPr/>
            </p:nvGrpSpPr>
            <p:grpSpPr>
              <a:xfrm>
                <a:off x="5400834" y="1165384"/>
                <a:ext cx="234632" cy="234632"/>
                <a:chOff x="2483009" y="1114425"/>
                <a:chExt cx="209550" cy="209550"/>
              </a:xfrm>
            </p:grpSpPr>
            <p:sp>
              <p:nvSpPr>
                <p:cNvPr id="59" name="椭圆 49">
                  <a:extLst>
                    <a:ext uri="{FF2B5EF4-FFF2-40B4-BE49-F238E27FC236}">
                      <a16:creationId xmlns:a16="http://schemas.microsoft.com/office/drawing/2014/main" id="{870D14B1-B165-4C17-B0F5-9D0172D5EC22}"/>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0">
                  <a:extLst>
                    <a:ext uri="{FF2B5EF4-FFF2-40B4-BE49-F238E27FC236}">
                      <a16:creationId xmlns:a16="http://schemas.microsoft.com/office/drawing/2014/main" id="{52A0E1D0-89F0-47BC-9375-93985357973F}"/>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组合 9">
              <a:extLst>
                <a:ext uri="{FF2B5EF4-FFF2-40B4-BE49-F238E27FC236}">
                  <a16:creationId xmlns:a16="http://schemas.microsoft.com/office/drawing/2014/main" id="{2F95D1E5-9C1B-400E-9744-E16082656025}"/>
                </a:ext>
              </a:extLst>
            </p:cNvPr>
            <p:cNvGrpSpPr/>
            <p:nvPr/>
          </p:nvGrpSpPr>
          <p:grpSpPr>
            <a:xfrm>
              <a:off x="1353081" y="823226"/>
              <a:ext cx="66754" cy="341978"/>
              <a:chOff x="2244442" y="772895"/>
              <a:chExt cx="94671" cy="485002"/>
            </a:xfrm>
          </p:grpSpPr>
          <p:sp>
            <p:nvSpPr>
              <p:cNvPr id="47" name="圆角矩形 37">
                <a:extLst>
                  <a:ext uri="{FF2B5EF4-FFF2-40B4-BE49-F238E27FC236}">
                    <a16:creationId xmlns:a16="http://schemas.microsoft.com/office/drawing/2014/main" id="{D067352D-CE79-4929-8825-41B464934FE7}"/>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38">
                <a:extLst>
                  <a:ext uri="{FF2B5EF4-FFF2-40B4-BE49-F238E27FC236}">
                    <a16:creationId xmlns:a16="http://schemas.microsoft.com/office/drawing/2014/main" id="{FE144FB7-DA2C-4003-9499-CF733EE0CA2A}"/>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0">
              <a:extLst>
                <a:ext uri="{FF2B5EF4-FFF2-40B4-BE49-F238E27FC236}">
                  <a16:creationId xmlns:a16="http://schemas.microsoft.com/office/drawing/2014/main" id="{6D3B272E-25B9-4F6A-AD6F-BB1126E70E6C}"/>
                </a:ext>
              </a:extLst>
            </p:cNvPr>
            <p:cNvGrpSpPr/>
            <p:nvPr/>
          </p:nvGrpSpPr>
          <p:grpSpPr>
            <a:xfrm>
              <a:off x="1608793" y="823226"/>
              <a:ext cx="66754" cy="341978"/>
              <a:chOff x="2244442" y="772895"/>
              <a:chExt cx="94671" cy="485002"/>
            </a:xfrm>
          </p:grpSpPr>
          <p:sp>
            <p:nvSpPr>
              <p:cNvPr id="45" name="圆角矩形 35">
                <a:extLst>
                  <a:ext uri="{FF2B5EF4-FFF2-40B4-BE49-F238E27FC236}">
                    <a16:creationId xmlns:a16="http://schemas.microsoft.com/office/drawing/2014/main" id="{BA18FFF6-F571-424C-82C0-10DEBA89713A}"/>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圆角矩形 36">
                <a:extLst>
                  <a:ext uri="{FF2B5EF4-FFF2-40B4-BE49-F238E27FC236}">
                    <a16:creationId xmlns:a16="http://schemas.microsoft.com/office/drawing/2014/main" id="{AEA551FF-856B-419C-87AF-0A5C518874C7}"/>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11">
              <a:extLst>
                <a:ext uri="{FF2B5EF4-FFF2-40B4-BE49-F238E27FC236}">
                  <a16:creationId xmlns:a16="http://schemas.microsoft.com/office/drawing/2014/main" id="{42076128-CE4B-417C-98D8-A77548435F83}"/>
                </a:ext>
              </a:extLst>
            </p:cNvPr>
            <p:cNvGrpSpPr/>
            <p:nvPr/>
          </p:nvGrpSpPr>
          <p:grpSpPr>
            <a:xfrm>
              <a:off x="1864504" y="823226"/>
              <a:ext cx="66754" cy="341978"/>
              <a:chOff x="2244442" y="772895"/>
              <a:chExt cx="94671" cy="485002"/>
            </a:xfrm>
          </p:grpSpPr>
          <p:sp>
            <p:nvSpPr>
              <p:cNvPr id="43" name="圆角矩形 33">
                <a:extLst>
                  <a:ext uri="{FF2B5EF4-FFF2-40B4-BE49-F238E27FC236}">
                    <a16:creationId xmlns:a16="http://schemas.microsoft.com/office/drawing/2014/main" id="{47E1E11F-C0E3-43B9-A43C-95CCDA8EC8B9}"/>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34">
                <a:extLst>
                  <a:ext uri="{FF2B5EF4-FFF2-40B4-BE49-F238E27FC236}">
                    <a16:creationId xmlns:a16="http://schemas.microsoft.com/office/drawing/2014/main" id="{B0DBD488-7A01-461C-B6E9-BA11D6BD98F5}"/>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12">
              <a:extLst>
                <a:ext uri="{FF2B5EF4-FFF2-40B4-BE49-F238E27FC236}">
                  <a16:creationId xmlns:a16="http://schemas.microsoft.com/office/drawing/2014/main" id="{5937C844-7329-4CAA-865D-FF2B31150013}"/>
                </a:ext>
              </a:extLst>
            </p:cNvPr>
            <p:cNvGrpSpPr/>
            <p:nvPr/>
          </p:nvGrpSpPr>
          <p:grpSpPr>
            <a:xfrm>
              <a:off x="2120214" y="823226"/>
              <a:ext cx="66754" cy="341978"/>
              <a:chOff x="2244442" y="772895"/>
              <a:chExt cx="94671" cy="485002"/>
            </a:xfrm>
          </p:grpSpPr>
          <p:sp>
            <p:nvSpPr>
              <p:cNvPr id="41" name="圆角矩形 31">
                <a:extLst>
                  <a:ext uri="{FF2B5EF4-FFF2-40B4-BE49-F238E27FC236}">
                    <a16:creationId xmlns:a16="http://schemas.microsoft.com/office/drawing/2014/main" id="{372207FF-7741-407F-94A8-A9B6B5FE5F1E}"/>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32">
                <a:extLst>
                  <a:ext uri="{FF2B5EF4-FFF2-40B4-BE49-F238E27FC236}">
                    <a16:creationId xmlns:a16="http://schemas.microsoft.com/office/drawing/2014/main" id="{BAB22BA0-A9D1-473F-BB7D-E7F019ABB954}"/>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13">
              <a:extLst>
                <a:ext uri="{FF2B5EF4-FFF2-40B4-BE49-F238E27FC236}">
                  <a16:creationId xmlns:a16="http://schemas.microsoft.com/office/drawing/2014/main" id="{39B9DF49-2AA6-40ED-9F52-0FC0B9501133}"/>
                </a:ext>
              </a:extLst>
            </p:cNvPr>
            <p:cNvGrpSpPr/>
            <p:nvPr/>
          </p:nvGrpSpPr>
          <p:grpSpPr>
            <a:xfrm>
              <a:off x="2375926" y="823226"/>
              <a:ext cx="66754" cy="341978"/>
              <a:chOff x="2244442" y="772895"/>
              <a:chExt cx="94671" cy="485002"/>
            </a:xfrm>
          </p:grpSpPr>
          <p:sp>
            <p:nvSpPr>
              <p:cNvPr id="39" name="圆角矩形 29">
                <a:extLst>
                  <a:ext uri="{FF2B5EF4-FFF2-40B4-BE49-F238E27FC236}">
                    <a16:creationId xmlns:a16="http://schemas.microsoft.com/office/drawing/2014/main" id="{CBFD4B9F-3C5B-4C88-AA9F-8E0C78C33924}"/>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30">
                <a:extLst>
                  <a:ext uri="{FF2B5EF4-FFF2-40B4-BE49-F238E27FC236}">
                    <a16:creationId xmlns:a16="http://schemas.microsoft.com/office/drawing/2014/main" id="{AB65D757-F2ED-448D-89C1-505B5BF65829}"/>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14">
              <a:extLst>
                <a:ext uri="{FF2B5EF4-FFF2-40B4-BE49-F238E27FC236}">
                  <a16:creationId xmlns:a16="http://schemas.microsoft.com/office/drawing/2014/main" id="{E4746FAD-F2DA-40E0-AA6E-D47B0D80744D}"/>
                </a:ext>
              </a:extLst>
            </p:cNvPr>
            <p:cNvGrpSpPr/>
            <p:nvPr/>
          </p:nvGrpSpPr>
          <p:grpSpPr>
            <a:xfrm>
              <a:off x="2631636" y="823226"/>
              <a:ext cx="66754" cy="341978"/>
              <a:chOff x="2244442" y="772895"/>
              <a:chExt cx="94671" cy="485002"/>
            </a:xfrm>
          </p:grpSpPr>
          <p:sp>
            <p:nvSpPr>
              <p:cNvPr id="37" name="圆角矩形 27">
                <a:extLst>
                  <a:ext uri="{FF2B5EF4-FFF2-40B4-BE49-F238E27FC236}">
                    <a16:creationId xmlns:a16="http://schemas.microsoft.com/office/drawing/2014/main" id="{F284ED47-83AD-4A0C-8A98-DE2F355C53C5}"/>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28">
                <a:extLst>
                  <a:ext uri="{FF2B5EF4-FFF2-40B4-BE49-F238E27FC236}">
                    <a16:creationId xmlns:a16="http://schemas.microsoft.com/office/drawing/2014/main" id="{4CA816B3-E573-48D0-B2E2-B9C4D256AA1D}"/>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15">
              <a:extLst>
                <a:ext uri="{FF2B5EF4-FFF2-40B4-BE49-F238E27FC236}">
                  <a16:creationId xmlns:a16="http://schemas.microsoft.com/office/drawing/2014/main" id="{DC74EEB2-7E00-4C36-B961-58FF995C0E45}"/>
                </a:ext>
              </a:extLst>
            </p:cNvPr>
            <p:cNvGrpSpPr/>
            <p:nvPr/>
          </p:nvGrpSpPr>
          <p:grpSpPr>
            <a:xfrm>
              <a:off x="2887348" y="823226"/>
              <a:ext cx="66754" cy="341978"/>
              <a:chOff x="2244442" y="772895"/>
              <a:chExt cx="94671" cy="485002"/>
            </a:xfrm>
          </p:grpSpPr>
          <p:sp>
            <p:nvSpPr>
              <p:cNvPr id="35" name="圆角矩形 25">
                <a:extLst>
                  <a:ext uri="{FF2B5EF4-FFF2-40B4-BE49-F238E27FC236}">
                    <a16:creationId xmlns:a16="http://schemas.microsoft.com/office/drawing/2014/main" id="{4EF0576F-0EF2-400A-8803-85ABBE2BCDC0}"/>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26">
                <a:extLst>
                  <a:ext uri="{FF2B5EF4-FFF2-40B4-BE49-F238E27FC236}">
                    <a16:creationId xmlns:a16="http://schemas.microsoft.com/office/drawing/2014/main" id="{8663AED8-5E56-4D8B-B944-4B7661ADD8CB}"/>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16">
              <a:extLst>
                <a:ext uri="{FF2B5EF4-FFF2-40B4-BE49-F238E27FC236}">
                  <a16:creationId xmlns:a16="http://schemas.microsoft.com/office/drawing/2014/main" id="{33795E10-7F3C-4D33-8DC1-CECC7A1EBCAF}"/>
                </a:ext>
              </a:extLst>
            </p:cNvPr>
            <p:cNvGrpSpPr/>
            <p:nvPr/>
          </p:nvGrpSpPr>
          <p:grpSpPr>
            <a:xfrm>
              <a:off x="3143059" y="823226"/>
              <a:ext cx="66754" cy="341978"/>
              <a:chOff x="2244442" y="772895"/>
              <a:chExt cx="94671" cy="485002"/>
            </a:xfrm>
          </p:grpSpPr>
          <p:sp>
            <p:nvSpPr>
              <p:cNvPr id="33" name="圆角矩形 23">
                <a:extLst>
                  <a:ext uri="{FF2B5EF4-FFF2-40B4-BE49-F238E27FC236}">
                    <a16:creationId xmlns:a16="http://schemas.microsoft.com/office/drawing/2014/main" id="{C14DC6EF-3D8F-4EBA-9F28-7B57AA433DFE}"/>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24">
                <a:extLst>
                  <a:ext uri="{FF2B5EF4-FFF2-40B4-BE49-F238E27FC236}">
                    <a16:creationId xmlns:a16="http://schemas.microsoft.com/office/drawing/2014/main" id="{80D46237-3D0D-4B7B-BB97-126D4B840BF5}"/>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17">
              <a:extLst>
                <a:ext uri="{FF2B5EF4-FFF2-40B4-BE49-F238E27FC236}">
                  <a16:creationId xmlns:a16="http://schemas.microsoft.com/office/drawing/2014/main" id="{51EA96E3-A448-4D2F-84DE-AFCA22971944}"/>
                </a:ext>
              </a:extLst>
            </p:cNvPr>
            <p:cNvGrpSpPr/>
            <p:nvPr/>
          </p:nvGrpSpPr>
          <p:grpSpPr>
            <a:xfrm>
              <a:off x="3398770" y="823226"/>
              <a:ext cx="66754" cy="341978"/>
              <a:chOff x="2244442" y="772895"/>
              <a:chExt cx="94671" cy="485002"/>
            </a:xfrm>
          </p:grpSpPr>
          <p:sp>
            <p:nvSpPr>
              <p:cNvPr id="31" name="圆角矩形 21">
                <a:extLst>
                  <a:ext uri="{FF2B5EF4-FFF2-40B4-BE49-F238E27FC236}">
                    <a16:creationId xmlns:a16="http://schemas.microsoft.com/office/drawing/2014/main" id="{D28D8627-93CA-4DBF-9913-3AE9F037420C}"/>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22">
                <a:extLst>
                  <a:ext uri="{FF2B5EF4-FFF2-40B4-BE49-F238E27FC236}">
                    <a16:creationId xmlns:a16="http://schemas.microsoft.com/office/drawing/2014/main" id="{1F97523D-3AA9-4E55-ABA1-88C981BD6736}"/>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18">
              <a:extLst>
                <a:ext uri="{FF2B5EF4-FFF2-40B4-BE49-F238E27FC236}">
                  <a16:creationId xmlns:a16="http://schemas.microsoft.com/office/drawing/2014/main" id="{3AACC1F9-6E36-4BB9-96B4-01ADAECE3C67}"/>
                </a:ext>
              </a:extLst>
            </p:cNvPr>
            <p:cNvGrpSpPr/>
            <p:nvPr/>
          </p:nvGrpSpPr>
          <p:grpSpPr>
            <a:xfrm>
              <a:off x="3654481" y="823226"/>
              <a:ext cx="66754" cy="341978"/>
              <a:chOff x="2244442" y="772895"/>
              <a:chExt cx="94671" cy="485002"/>
            </a:xfrm>
          </p:grpSpPr>
          <p:sp>
            <p:nvSpPr>
              <p:cNvPr id="29" name="圆角矩形 19">
                <a:extLst>
                  <a:ext uri="{FF2B5EF4-FFF2-40B4-BE49-F238E27FC236}">
                    <a16:creationId xmlns:a16="http://schemas.microsoft.com/office/drawing/2014/main" id="{3AFB9AB8-A992-441A-91A2-5A5175B460F6}"/>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0">
                <a:extLst>
                  <a:ext uri="{FF2B5EF4-FFF2-40B4-BE49-F238E27FC236}">
                    <a16:creationId xmlns:a16="http://schemas.microsoft.com/office/drawing/2014/main" id="{55478E06-84C0-4FCB-B071-8C9696B550B0}"/>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24">
                  <a:buClrTx/>
                  <a:defRPr/>
                </a:pPr>
                <a:endParaRPr lang="zh-CN" altLang="en-US" sz="800"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9" name="TextBox 78">
            <a:extLst>
              <a:ext uri="{FF2B5EF4-FFF2-40B4-BE49-F238E27FC236}">
                <a16:creationId xmlns:a16="http://schemas.microsoft.com/office/drawing/2014/main" id="{6F33B14B-F5C8-4444-8CF3-7B7F31C268AA}"/>
              </a:ext>
            </a:extLst>
          </p:cNvPr>
          <p:cNvSpPr txBox="1"/>
          <p:nvPr/>
        </p:nvSpPr>
        <p:spPr>
          <a:xfrm>
            <a:off x="3617649" y="2059654"/>
            <a:ext cx="1270308" cy="276999"/>
          </a:xfrm>
          <a:prstGeom prst="rect">
            <a:avLst/>
          </a:prstGeom>
          <a:noFill/>
        </p:spPr>
        <p:txBody>
          <a:bodyPr wrap="square" rtlCol="0">
            <a:spAutoFit/>
          </a:bodyPr>
          <a:lstStyle/>
          <a:p>
            <a:pPr defTabSz="289300">
              <a:buClrTx/>
            </a:pPr>
            <a:r>
              <a:rPr lang="en-US" sz="1200" b="1" kern="1200" dirty="0">
                <a:solidFill>
                  <a:srgbClr val="008200"/>
                </a:solidFill>
                <a:latin typeface="Times New Roman" pitchFamily="18" charset="0"/>
                <a:ea typeface="+mn-ea"/>
                <a:cs typeface="Times New Roman" pitchFamily="18" charset="0"/>
              </a:rPr>
              <a:t>TIÊU CHÍ</a:t>
            </a:r>
            <a:endParaRPr lang="vi-VN" sz="1200" b="1" kern="1200" dirty="0">
              <a:solidFill>
                <a:srgbClr val="008200"/>
              </a:solidFill>
              <a:latin typeface="Times New Roman" pitchFamily="18" charset="0"/>
              <a:ea typeface="+mn-ea"/>
              <a:cs typeface="Times New Roman" pitchFamily="18" charset="0"/>
            </a:endParaRPr>
          </a:p>
        </p:txBody>
      </p:sp>
      <p:sp>
        <p:nvSpPr>
          <p:cNvPr id="80" name="TextBox 79">
            <a:extLst>
              <a:ext uri="{FF2B5EF4-FFF2-40B4-BE49-F238E27FC236}">
                <a16:creationId xmlns:a16="http://schemas.microsoft.com/office/drawing/2014/main" id="{8825B26B-D389-4E22-AB9C-FA809A58C963}"/>
              </a:ext>
            </a:extLst>
          </p:cNvPr>
          <p:cNvSpPr txBox="1"/>
          <p:nvPr/>
        </p:nvSpPr>
        <p:spPr>
          <a:xfrm>
            <a:off x="2712228" y="2290586"/>
            <a:ext cx="3045262" cy="1386726"/>
          </a:xfrm>
          <a:prstGeom prst="rect">
            <a:avLst/>
          </a:prstGeom>
          <a:noFill/>
        </p:spPr>
        <p:txBody>
          <a:bodyPr wrap="square" rtlCol="0">
            <a:spAutoFit/>
          </a:bodyPr>
          <a:lstStyle/>
          <a:p>
            <a:pPr defTabSz="289300">
              <a:lnSpc>
                <a:spcPct val="150000"/>
              </a:lnSpc>
              <a:buClrTx/>
            </a:pP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Đủ</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4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nội</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dung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theo</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yêu</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cầu</a:t>
            </a:r>
            <a:endPar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endParaRPr>
          </a:p>
          <a:p>
            <a:pPr defTabSz="685783"/>
            <a:r>
              <a:rPr lang="en-US" sz="10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a:t>
            </a:r>
            <a:r>
              <a:rPr lang="vi-VN" sz="1100" dirty="0">
                <a:latin typeface="Times New Roman" panose="02020603050405020304" pitchFamily="18" charset="0"/>
                <a:ea typeface="+mn-ea"/>
                <a:cs typeface="Times New Roman" panose="02020603050405020304" pitchFamily="18" charset="0"/>
              </a:rPr>
              <a:t> Em muốn kể về con vật nào?</a:t>
            </a:r>
            <a:r>
              <a:rPr lang="en-US" sz="1100" dirty="0">
                <a:latin typeface="Times New Roman" panose="02020603050405020304" pitchFamily="18" charset="0"/>
                <a:ea typeface="+mn-ea"/>
                <a:cs typeface="Times New Roman" panose="02020603050405020304" pitchFamily="18" charset="0"/>
              </a:rPr>
              <a:t> </a:t>
            </a:r>
            <a:r>
              <a:rPr lang="vi-VN" sz="1100" dirty="0">
                <a:latin typeface="Times New Roman" panose="02020603050405020304" pitchFamily="18" charset="0"/>
                <a:ea typeface="+mn-ea"/>
                <a:cs typeface="Times New Roman" panose="02020603050405020304" pitchFamily="18" charset="0"/>
              </a:rPr>
              <a:t>Em đã được quan sát kĩ con vật đó ở đâu? Khi nào?</a:t>
            </a:r>
            <a:r>
              <a:rPr lang="en-US" sz="1100" dirty="0">
                <a:latin typeface="Times New Roman" panose="02020603050405020304" pitchFamily="18" charset="0"/>
                <a:ea typeface="+mn-ea"/>
                <a:cs typeface="Times New Roman" panose="02020603050405020304" pitchFamily="18" charset="0"/>
              </a:rPr>
              <a:t> </a:t>
            </a:r>
            <a:r>
              <a:rPr lang="vi-VN" sz="1100" dirty="0">
                <a:latin typeface="Times New Roman" panose="02020603050405020304" pitchFamily="18" charset="0"/>
                <a:ea typeface="+mn-ea"/>
                <a:cs typeface="Times New Roman" panose="02020603050405020304" pitchFamily="18" charset="0"/>
              </a:rPr>
              <a:t>Kể lại những hoạt động của con vật đó.</a:t>
            </a:r>
            <a:r>
              <a:rPr lang="en-US" sz="1100" dirty="0">
                <a:latin typeface="Times New Roman" panose="02020603050405020304" pitchFamily="18" charset="0"/>
                <a:ea typeface="+mn-ea"/>
                <a:cs typeface="Times New Roman" panose="02020603050405020304" pitchFamily="18" charset="0"/>
              </a:rPr>
              <a:t> </a:t>
            </a:r>
            <a:r>
              <a:rPr lang="vi-VN" sz="1100" dirty="0">
                <a:latin typeface="Times New Roman" panose="02020603050405020304" pitchFamily="18" charset="0"/>
                <a:ea typeface="+mn-ea"/>
                <a:cs typeface="Times New Roman" panose="02020603050405020304" pitchFamily="18" charset="0"/>
              </a:rPr>
              <a:t>Nêu nhận xét của em về con vật đó</a:t>
            </a:r>
            <a:r>
              <a:rPr lang="en-US" sz="1100" dirty="0">
                <a:latin typeface="Times New Roman" panose="02020603050405020304" pitchFamily="18" charset="0"/>
                <a:ea typeface="+mn-ea"/>
                <a:cs typeface="Times New Roman" panose="02020603050405020304" pitchFamily="18" charset="0"/>
              </a:rPr>
              <a:t>.)</a:t>
            </a:r>
            <a:endParaRPr lang="vi-VN" sz="1100" dirty="0">
              <a:latin typeface="Times New Roman" panose="02020603050405020304" pitchFamily="18" charset="0"/>
              <a:ea typeface="+mn-ea"/>
              <a:cs typeface="Times New Roman" panose="02020603050405020304" pitchFamily="18" charset="0"/>
            </a:endParaRPr>
          </a:p>
          <a:p>
            <a:pPr defTabSz="685783"/>
            <a:r>
              <a:rPr lang="en-US" sz="10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Diễn</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đạt</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rõ</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ý.</a:t>
            </a:r>
          </a:p>
          <a:p>
            <a:pPr defTabSz="289300">
              <a:lnSpc>
                <a:spcPct val="150000"/>
              </a:lnSpc>
              <a:buClrTx/>
            </a:pP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Nói</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to,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rõ</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ràng</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tự</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0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nhiên</a:t>
            </a:r>
            <a:r>
              <a:rPr lang="en-US" sz="10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a:t>
            </a:r>
          </a:p>
        </p:txBody>
      </p:sp>
      <p:pic>
        <p:nvPicPr>
          <p:cNvPr id="82" name="Picture 81">
            <a:extLst>
              <a:ext uri="{FF2B5EF4-FFF2-40B4-BE49-F238E27FC236}">
                <a16:creationId xmlns:a16="http://schemas.microsoft.com/office/drawing/2014/main" id="{1D6816EA-7031-4B69-BC3A-06A34A78B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83" y="1937233"/>
            <a:ext cx="2054788" cy="2054788"/>
          </a:xfrm>
          <a:prstGeom prst="rect">
            <a:avLst/>
          </a:prstGeom>
        </p:spPr>
      </p:pic>
    </p:spTree>
    <p:extLst>
      <p:ext uri="{BB962C8B-B14F-4D97-AF65-F5344CB8AC3E}">
        <p14:creationId xmlns:p14="http://schemas.microsoft.com/office/powerpoint/2010/main" val="1479270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1000"/>
                                        <p:tgtEl>
                                          <p:spTgt spid="80"/>
                                        </p:tgtEl>
                                      </p:cBhvr>
                                    </p:animEffect>
                                    <p:anim calcmode="lin" valueType="num">
                                      <p:cBhvr>
                                        <p:cTn id="19" dur="1000" fill="hold"/>
                                        <p:tgtEl>
                                          <p:spTgt spid="80"/>
                                        </p:tgtEl>
                                        <p:attrNameLst>
                                          <p:attrName>ppt_x</p:attrName>
                                        </p:attrNameLst>
                                      </p:cBhvr>
                                      <p:tavLst>
                                        <p:tav tm="0">
                                          <p:val>
                                            <p:strVal val="#ppt_x"/>
                                          </p:val>
                                        </p:tav>
                                        <p:tav tm="100000">
                                          <p:val>
                                            <p:strVal val="#ppt_x"/>
                                          </p:val>
                                        </p:tav>
                                      </p:tavLst>
                                    </p:anim>
                                    <p:anim calcmode="lin" valueType="num">
                                      <p:cBhvr>
                                        <p:cTn id="2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p:cNvCxnSpPr>
          <p:nvPr/>
        </p:nvCxnSpPr>
        <p:spPr>
          <a:xfrm>
            <a:off x="2320417" y="3419531"/>
            <a:ext cx="27911"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47" y="1256523"/>
            <a:ext cx="6330450" cy="2808033"/>
          </a:xfrm>
          <a:prstGeom prst="rect">
            <a:avLst/>
          </a:prstGeom>
        </p:spPr>
      </p:pic>
      <p:sp>
        <p:nvSpPr>
          <p:cNvPr id="12" name="Rectangle 11"/>
          <p:cNvSpPr/>
          <p:nvPr/>
        </p:nvSpPr>
        <p:spPr>
          <a:xfrm>
            <a:off x="492994" y="1462591"/>
            <a:ext cx="4647507" cy="2534027"/>
          </a:xfrm>
          <a:prstGeom prst="rect">
            <a:avLst/>
          </a:prstGeom>
        </p:spPr>
        <p:txBody>
          <a:bodyPr wrap="square">
            <a:spAutoFit/>
          </a:bodyPr>
          <a:lstStyle/>
          <a:p>
            <a:pPr algn="just" defTabSz="685783">
              <a:lnSpc>
                <a:spcPct val="150000"/>
              </a:lnSpc>
              <a:defRPr/>
            </a:pPr>
            <a:r>
              <a:rPr lang="en-US" sz="1800" b="1" dirty="0" err="1">
                <a:solidFill>
                  <a:srgbClr val="FF9933"/>
                </a:solidFill>
                <a:latin typeface="Arial-Rounded" pitchFamily="34" charset="0"/>
                <a:ea typeface="Arial-Rounded" pitchFamily="34" charset="0"/>
                <a:cs typeface="Arial-Rounded" pitchFamily="34" charset="0"/>
              </a:rPr>
              <a:t>Lưu</a:t>
            </a:r>
            <a:r>
              <a:rPr lang="en-US" sz="1800" b="1" dirty="0">
                <a:solidFill>
                  <a:srgbClr val="FF9933"/>
                </a:solidFill>
                <a:latin typeface="Arial-Rounded" pitchFamily="34" charset="0"/>
                <a:ea typeface="Arial-Rounded" pitchFamily="34" charset="0"/>
                <a:cs typeface="Arial-Rounded" pitchFamily="34" charset="0"/>
              </a:rPr>
              <a:t> ý: </a:t>
            </a:r>
          </a:p>
          <a:p>
            <a:pPr marL="216986" indent="-216986" algn="just" defTabSz="685783">
              <a:lnSpc>
                <a:spcPct val="150000"/>
              </a:lnSpc>
              <a:buFont typeface="Arial"/>
              <a:buAutoNum type="arabicPeriod"/>
              <a:defRPr/>
            </a:pPr>
            <a:r>
              <a:rPr lang="en-US" sz="1800" b="1" dirty="0" err="1">
                <a:solidFill>
                  <a:srgbClr val="FF9933"/>
                </a:solidFill>
                <a:latin typeface="Arial-Rounded" pitchFamily="34" charset="0"/>
                <a:ea typeface="Arial-Rounded" pitchFamily="34" charset="0"/>
                <a:cs typeface="Arial-Rounded" pitchFamily="34" charset="0"/>
              </a:rPr>
              <a:t>Nội</a:t>
            </a:r>
            <a:r>
              <a:rPr lang="en-US" sz="1800" b="1" dirty="0">
                <a:solidFill>
                  <a:srgbClr val="FF9933"/>
                </a:solidFill>
                <a:latin typeface="Arial-Rounded" pitchFamily="34" charset="0"/>
                <a:ea typeface="Arial-Rounded" pitchFamily="34" charset="0"/>
                <a:cs typeface="Arial-Rounded" pitchFamily="34" charset="0"/>
              </a:rPr>
              <a:t> dung: </a:t>
            </a:r>
          </a:p>
          <a:p>
            <a:pPr marL="216986" indent="-216986" algn="just" defTabSz="685783">
              <a:lnSpc>
                <a:spcPct val="150000"/>
              </a:lnSpc>
              <a:buFont typeface="Arial"/>
              <a:buAutoNum type="arabicPeriod"/>
              <a:defRPr/>
            </a:pPr>
            <a:r>
              <a:rPr lang="en-US" sz="1800" b="1" dirty="0" err="1">
                <a:solidFill>
                  <a:srgbClr val="FF9933"/>
                </a:solidFill>
                <a:latin typeface="Arial-Rounded" pitchFamily="34" charset="0"/>
                <a:ea typeface="Arial-Rounded" pitchFamily="34" charset="0"/>
                <a:cs typeface="Arial-Rounded" pitchFamily="34" charset="0"/>
              </a:rPr>
              <a:t>Hình</a:t>
            </a:r>
            <a:r>
              <a:rPr lang="en-US" sz="1800" b="1" dirty="0">
                <a:solidFill>
                  <a:srgbClr val="FF9933"/>
                </a:solidFill>
                <a:latin typeface="Arial-Rounded" pitchFamily="34" charset="0"/>
                <a:ea typeface="Arial-Rounded" pitchFamily="34" charset="0"/>
                <a:cs typeface="Arial-Rounded" pitchFamily="34" charset="0"/>
              </a:rPr>
              <a:t> </a:t>
            </a:r>
            <a:r>
              <a:rPr lang="en-US" sz="1800" b="1" dirty="0" err="1">
                <a:solidFill>
                  <a:srgbClr val="FF9933"/>
                </a:solidFill>
                <a:latin typeface="Arial-Rounded" pitchFamily="34" charset="0"/>
                <a:ea typeface="Arial-Rounded" pitchFamily="34" charset="0"/>
                <a:cs typeface="Arial-Rounded" pitchFamily="34" charset="0"/>
              </a:rPr>
              <a:t>thức</a:t>
            </a:r>
            <a:r>
              <a:rPr lang="en-US" sz="1800" b="1" dirty="0">
                <a:solidFill>
                  <a:srgbClr val="FF9933"/>
                </a:solidFill>
                <a:latin typeface="Arial-Rounded" pitchFamily="34" charset="0"/>
                <a:ea typeface="Arial-Rounded" pitchFamily="34" charset="0"/>
                <a:cs typeface="Arial-Rounded" pitchFamily="34" charset="0"/>
              </a:rPr>
              <a:t>:</a:t>
            </a:r>
          </a:p>
          <a:p>
            <a:pPr marL="216986" indent="-216986" algn="just" defTabSz="685783">
              <a:lnSpc>
                <a:spcPct val="150000"/>
              </a:lnSpc>
              <a:buFont typeface="Arial"/>
              <a:buAutoNum type="arabicPeriod"/>
              <a:defRPr/>
            </a:pPr>
            <a:r>
              <a:rPr lang="en-US" sz="1800" b="1" dirty="0" err="1">
                <a:solidFill>
                  <a:srgbClr val="FF9933"/>
                </a:solidFill>
                <a:latin typeface="Arial-Rounded" pitchFamily="34" charset="0"/>
                <a:ea typeface="Arial-Rounded" pitchFamily="34" charset="0"/>
                <a:cs typeface="Arial-Rounded" pitchFamily="34" charset="0"/>
              </a:rPr>
              <a:t>Cách</a:t>
            </a:r>
            <a:r>
              <a:rPr lang="en-US" sz="1800" b="1" dirty="0">
                <a:solidFill>
                  <a:srgbClr val="FF9933"/>
                </a:solidFill>
                <a:latin typeface="Arial-Rounded" pitchFamily="34" charset="0"/>
                <a:ea typeface="Arial-Rounded" pitchFamily="34" charset="0"/>
                <a:cs typeface="Arial-Rounded" pitchFamily="34" charset="0"/>
              </a:rPr>
              <a:t> </a:t>
            </a:r>
            <a:r>
              <a:rPr lang="en-US" sz="1800" b="1" dirty="0" err="1">
                <a:solidFill>
                  <a:srgbClr val="FF9933"/>
                </a:solidFill>
                <a:latin typeface="Arial-Rounded" pitchFamily="34" charset="0"/>
                <a:ea typeface="Arial-Rounded" pitchFamily="34" charset="0"/>
                <a:cs typeface="Arial-Rounded" pitchFamily="34" charset="0"/>
              </a:rPr>
              <a:t>trình</a:t>
            </a:r>
            <a:r>
              <a:rPr lang="en-US" sz="1800" b="1" dirty="0">
                <a:solidFill>
                  <a:srgbClr val="FF9933"/>
                </a:solidFill>
                <a:latin typeface="Arial-Rounded" pitchFamily="34" charset="0"/>
                <a:ea typeface="Arial-Rounded" pitchFamily="34" charset="0"/>
                <a:cs typeface="Arial-Rounded" pitchFamily="34" charset="0"/>
              </a:rPr>
              <a:t> </a:t>
            </a:r>
            <a:r>
              <a:rPr lang="en-US" sz="1800" b="1" dirty="0" err="1">
                <a:solidFill>
                  <a:srgbClr val="FF9933"/>
                </a:solidFill>
                <a:latin typeface="Arial-Rounded" pitchFamily="34" charset="0"/>
                <a:ea typeface="Arial-Rounded" pitchFamily="34" charset="0"/>
                <a:cs typeface="Arial-Rounded" pitchFamily="34" charset="0"/>
              </a:rPr>
              <a:t>bày</a:t>
            </a:r>
            <a:r>
              <a:rPr lang="en-US" sz="1800" b="1">
                <a:solidFill>
                  <a:srgbClr val="FF9933"/>
                </a:solidFill>
                <a:latin typeface="Arial-Rounded" pitchFamily="34" charset="0"/>
                <a:ea typeface="Arial-Rounded" pitchFamily="34" charset="0"/>
                <a:cs typeface="Arial-Rounded" pitchFamily="34" charset="0"/>
              </a:rPr>
              <a:t>: </a:t>
            </a:r>
          </a:p>
          <a:p>
            <a:pPr marL="216986" indent="-216986" algn="just" defTabSz="685783">
              <a:lnSpc>
                <a:spcPct val="150000"/>
              </a:lnSpc>
              <a:buFont typeface="Arial"/>
              <a:buAutoNum type="arabicPeriod"/>
              <a:defRPr/>
            </a:pPr>
            <a:endParaRPr lang="en-US" sz="1800" b="1" dirty="0">
              <a:solidFill>
                <a:srgbClr val="FF9933"/>
              </a:solidFill>
              <a:latin typeface="Arial-Rounded" pitchFamily="34" charset="0"/>
              <a:ea typeface="Arial-Rounded" pitchFamily="34" charset="0"/>
              <a:cs typeface="Arial-Rounded" pitchFamily="34" charset="0"/>
            </a:endParaRPr>
          </a:p>
          <a:p>
            <a:pPr marL="216986" indent="-216986" algn="just" defTabSz="685783">
              <a:lnSpc>
                <a:spcPct val="150000"/>
              </a:lnSpc>
              <a:buFont typeface="Arial"/>
              <a:buAutoNum type="arabicPeriod"/>
              <a:defRPr/>
            </a:pPr>
            <a:r>
              <a:rPr lang="en-US" sz="1800" b="1" dirty="0" err="1">
                <a:solidFill>
                  <a:srgbClr val="FF9933"/>
                </a:solidFill>
                <a:latin typeface="Arial-Rounded" pitchFamily="34" charset="0"/>
                <a:ea typeface="Arial-Rounded" pitchFamily="34" charset="0"/>
                <a:cs typeface="Arial-Rounded" pitchFamily="34" charset="0"/>
              </a:rPr>
              <a:t>Tư</a:t>
            </a:r>
            <a:r>
              <a:rPr lang="en-US" sz="1800" b="1" dirty="0">
                <a:solidFill>
                  <a:srgbClr val="FF9933"/>
                </a:solidFill>
                <a:latin typeface="Arial-Rounded" pitchFamily="34" charset="0"/>
                <a:ea typeface="Arial-Rounded" pitchFamily="34" charset="0"/>
                <a:cs typeface="Arial-Rounded" pitchFamily="34" charset="0"/>
              </a:rPr>
              <a:t> thế </a:t>
            </a:r>
            <a:r>
              <a:rPr lang="en-US" sz="1800" b="1" dirty="0" err="1">
                <a:solidFill>
                  <a:srgbClr val="FF9933"/>
                </a:solidFill>
                <a:latin typeface="Arial-Rounded" pitchFamily="34" charset="0"/>
                <a:ea typeface="Arial-Rounded" pitchFamily="34" charset="0"/>
                <a:cs typeface="Arial-Rounded" pitchFamily="34" charset="0"/>
              </a:rPr>
              <a:t>ngồi</a:t>
            </a:r>
            <a:r>
              <a:rPr lang="en-US" sz="1800" b="1" dirty="0">
                <a:solidFill>
                  <a:srgbClr val="FF9933"/>
                </a:solidFill>
                <a:latin typeface="Arial-Rounded" pitchFamily="34" charset="0"/>
                <a:ea typeface="Arial-Rounded" pitchFamily="34" charset="0"/>
                <a:cs typeface="Arial-Rounded" pitchFamily="34" charset="0"/>
              </a:rPr>
              <a:t> </a:t>
            </a:r>
            <a:r>
              <a:rPr lang="en-US" sz="1800" b="1" dirty="0" err="1">
                <a:solidFill>
                  <a:srgbClr val="FF9933"/>
                </a:solidFill>
                <a:latin typeface="Arial-Rounded" pitchFamily="34" charset="0"/>
                <a:ea typeface="Arial-Rounded" pitchFamily="34" charset="0"/>
                <a:cs typeface="Arial-Rounded" pitchFamily="34" charset="0"/>
              </a:rPr>
              <a:t>viết</a:t>
            </a:r>
            <a:r>
              <a:rPr lang="en-US" sz="1800" b="1" dirty="0">
                <a:solidFill>
                  <a:srgbClr val="FF9933"/>
                </a:solidFill>
                <a:latin typeface="Arial-Rounded" pitchFamily="34" charset="0"/>
                <a:ea typeface="Arial-Rounded" pitchFamily="34" charset="0"/>
                <a:cs typeface="Arial-Rounded" pitchFamily="34" charset="0"/>
              </a:rPr>
              <a:t>: </a:t>
            </a:r>
          </a:p>
        </p:txBody>
      </p:sp>
      <p:sp>
        <p:nvSpPr>
          <p:cNvPr id="14" name="TextBox 13">
            <a:extLst>
              <a:ext uri="{FF2B5EF4-FFF2-40B4-BE49-F238E27FC236}">
                <a16:creationId xmlns:a16="http://schemas.microsoft.com/office/drawing/2014/main" id="{5532CD00-AD80-4886-BAC6-F8B66BDC3AB7}"/>
              </a:ext>
            </a:extLst>
          </p:cNvPr>
          <p:cNvSpPr txBox="1"/>
          <p:nvPr/>
        </p:nvSpPr>
        <p:spPr>
          <a:xfrm>
            <a:off x="1979584" y="2401070"/>
            <a:ext cx="3045976" cy="338554"/>
          </a:xfrm>
          <a:prstGeom prst="rect">
            <a:avLst/>
          </a:prstGeom>
          <a:noFill/>
        </p:spPr>
        <p:txBody>
          <a:bodyPr wrap="square">
            <a:spAutoFit/>
          </a:bodyPr>
          <a:lstStyle/>
          <a:p>
            <a:pPr defTabSz="685783">
              <a:defRPr/>
            </a:pPr>
            <a:r>
              <a:rPr lang="en-US" sz="1600" b="1" dirty="0" err="1">
                <a:solidFill>
                  <a:srgbClr val="002060"/>
                </a:solidFill>
                <a:latin typeface="Arial-Rounded" pitchFamily="34" charset="0"/>
                <a:ea typeface="Arial-Rounded" pitchFamily="34" charset="0"/>
                <a:cs typeface="Arial-Rounded" pitchFamily="34" charset="0"/>
              </a:rPr>
              <a:t>Đoạn</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văn</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ngắn</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từ</a:t>
            </a:r>
            <a:r>
              <a:rPr lang="en-US" sz="1600" b="1" dirty="0">
                <a:solidFill>
                  <a:srgbClr val="002060"/>
                </a:solidFill>
                <a:latin typeface="Arial-Rounded" pitchFamily="34" charset="0"/>
                <a:ea typeface="Arial-Rounded" pitchFamily="34" charset="0"/>
                <a:cs typeface="Arial-Rounded" pitchFamily="34" charset="0"/>
              </a:rPr>
              <a:t> 3 </a:t>
            </a:r>
            <a:r>
              <a:rPr lang="en-US" sz="1600" b="1">
                <a:solidFill>
                  <a:srgbClr val="002060"/>
                </a:solidFill>
                <a:latin typeface="Arial-Rounded" pitchFamily="34" charset="0"/>
                <a:ea typeface="Arial-Rounded" pitchFamily="34" charset="0"/>
                <a:cs typeface="Arial-Rounded" pitchFamily="34" charset="0"/>
              </a:rPr>
              <a:t>– 5 câu</a:t>
            </a:r>
            <a:r>
              <a:rPr lang="en-US" sz="1600" b="1" dirty="0">
                <a:solidFill>
                  <a:srgbClr val="002060"/>
                </a:solidFill>
                <a:latin typeface="Arial-Rounded" pitchFamily="34" charset="0"/>
                <a:ea typeface="Arial-Rounded" pitchFamily="34" charset="0"/>
                <a:cs typeface="Arial-Rounded" pitchFamily="34" charset="0"/>
              </a:rPr>
              <a:t>.</a:t>
            </a:r>
            <a:endParaRPr lang="en-US" sz="1600" dirty="0">
              <a:ea typeface="+mn-ea"/>
            </a:endParaRPr>
          </a:p>
        </p:txBody>
      </p:sp>
      <p:sp>
        <p:nvSpPr>
          <p:cNvPr id="19" name="TextBox 18">
            <a:extLst>
              <a:ext uri="{FF2B5EF4-FFF2-40B4-BE49-F238E27FC236}">
                <a16:creationId xmlns:a16="http://schemas.microsoft.com/office/drawing/2014/main" id="{453A2475-CBC2-483D-BE55-E3DEE2FAC7CB}"/>
              </a:ext>
            </a:extLst>
          </p:cNvPr>
          <p:cNvSpPr txBox="1"/>
          <p:nvPr/>
        </p:nvSpPr>
        <p:spPr>
          <a:xfrm>
            <a:off x="880278" y="2805314"/>
            <a:ext cx="5484728" cy="584775"/>
          </a:xfrm>
          <a:prstGeom prst="rect">
            <a:avLst/>
          </a:prstGeom>
          <a:noFill/>
        </p:spPr>
        <p:txBody>
          <a:bodyPr wrap="square">
            <a:spAutoFit/>
          </a:bodyPr>
          <a:lstStyle/>
          <a:p>
            <a:pPr algn="just" defTabSz="685783">
              <a:defRPr/>
            </a:pP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Đầu</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câu</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viết</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hoa</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cuối</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câu</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sử</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dụng</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dấu</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câu</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phù</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hợp</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Đảm</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bảo</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tính</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liên</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kết</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giữa</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các</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câu</a:t>
            </a:r>
            <a:r>
              <a:rPr lang="en-US" sz="1600" b="1" dirty="0">
                <a:solidFill>
                  <a:srgbClr val="002060"/>
                </a:solidFill>
                <a:latin typeface="Arial-Rounded" pitchFamily="34" charset="0"/>
                <a:ea typeface="Arial-Rounded" pitchFamily="34" charset="0"/>
                <a:cs typeface="Arial-Rounded" pitchFamily="34" charset="0"/>
              </a:rPr>
              <a:t>.</a:t>
            </a:r>
          </a:p>
        </p:txBody>
      </p:sp>
      <p:sp>
        <p:nvSpPr>
          <p:cNvPr id="20" name="TextBox 19">
            <a:extLst>
              <a:ext uri="{FF2B5EF4-FFF2-40B4-BE49-F238E27FC236}">
                <a16:creationId xmlns:a16="http://schemas.microsoft.com/office/drawing/2014/main" id="{927C9333-E10B-4847-B001-B5B909E00F2D}"/>
              </a:ext>
            </a:extLst>
          </p:cNvPr>
          <p:cNvSpPr txBox="1"/>
          <p:nvPr/>
        </p:nvSpPr>
        <p:spPr>
          <a:xfrm>
            <a:off x="2516492" y="3549649"/>
            <a:ext cx="4172325" cy="416011"/>
          </a:xfrm>
          <a:prstGeom prst="rect">
            <a:avLst/>
          </a:prstGeom>
          <a:noFill/>
        </p:spPr>
        <p:txBody>
          <a:bodyPr wrap="square">
            <a:spAutoFit/>
          </a:bodyPr>
          <a:lstStyle/>
          <a:p>
            <a:pPr algn="just" defTabSz="685783">
              <a:lnSpc>
                <a:spcPct val="150000"/>
              </a:lnSpc>
              <a:defRPr/>
            </a:pPr>
            <a:r>
              <a:rPr lang="en-US" sz="1600" b="1" err="1">
                <a:solidFill>
                  <a:srgbClr val="002060"/>
                </a:solidFill>
                <a:latin typeface="Arial-Rounded" pitchFamily="34" charset="0"/>
                <a:ea typeface="Arial-Rounded" pitchFamily="34" charset="0"/>
                <a:cs typeface="Arial-Rounded" pitchFamily="34" charset="0"/>
              </a:rPr>
              <a:t>Ngồi</a:t>
            </a:r>
            <a:r>
              <a:rPr lang="en-US" sz="1600" b="1">
                <a:solidFill>
                  <a:srgbClr val="002060"/>
                </a:solidFill>
                <a:latin typeface="Arial-Rounded" pitchFamily="34" charset="0"/>
                <a:ea typeface="Arial-Rounded" pitchFamily="34" charset="0"/>
                <a:cs typeface="Arial-Rounded" pitchFamily="34" charset="0"/>
              </a:rPr>
              <a:t> ngay </a:t>
            </a:r>
            <a:r>
              <a:rPr lang="en-US" sz="1600" b="1" dirty="0" err="1">
                <a:solidFill>
                  <a:srgbClr val="002060"/>
                </a:solidFill>
                <a:latin typeface="Arial-Rounded" pitchFamily="34" charset="0"/>
                <a:ea typeface="Arial-Rounded" pitchFamily="34" charset="0"/>
                <a:cs typeface="Arial-Rounded" pitchFamily="34" charset="0"/>
              </a:rPr>
              <a:t>ngắn</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và</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mắt</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cách</a:t>
            </a:r>
            <a:r>
              <a:rPr lang="en-US" sz="1600" b="1" dirty="0">
                <a:solidFill>
                  <a:srgbClr val="002060"/>
                </a:solidFill>
                <a:latin typeface="Arial-Rounded" pitchFamily="34" charset="0"/>
                <a:ea typeface="Arial-Rounded" pitchFamily="34" charset="0"/>
                <a:cs typeface="Arial-Rounded" pitchFamily="34" charset="0"/>
              </a:rPr>
              <a:t> </a:t>
            </a:r>
            <a:r>
              <a:rPr lang="en-US" sz="1600" b="1" dirty="0" err="1">
                <a:solidFill>
                  <a:srgbClr val="002060"/>
                </a:solidFill>
                <a:latin typeface="Arial-Rounded" pitchFamily="34" charset="0"/>
                <a:ea typeface="Arial-Rounded" pitchFamily="34" charset="0"/>
                <a:cs typeface="Arial-Rounded" pitchFamily="34" charset="0"/>
              </a:rPr>
              <a:t>vở</a:t>
            </a:r>
            <a:r>
              <a:rPr lang="en-US" sz="1600" b="1" dirty="0">
                <a:solidFill>
                  <a:srgbClr val="002060"/>
                </a:solidFill>
                <a:latin typeface="Arial-Rounded" pitchFamily="34" charset="0"/>
                <a:ea typeface="Arial-Rounded" pitchFamily="34" charset="0"/>
                <a:cs typeface="Arial-Rounded" pitchFamily="34" charset="0"/>
              </a:rPr>
              <a:t> 25 cm.</a:t>
            </a:r>
          </a:p>
        </p:txBody>
      </p:sp>
      <p:sp>
        <p:nvSpPr>
          <p:cNvPr id="13" name="Oval 12">
            <a:extLst>
              <a:ext uri="{FF2B5EF4-FFF2-40B4-BE49-F238E27FC236}">
                <a16:creationId xmlns:a16="http://schemas.microsoft.com/office/drawing/2014/main" id="{BB8F8275-5107-4BA3-A015-C83DDDF6B9BA}"/>
              </a:ext>
            </a:extLst>
          </p:cNvPr>
          <p:cNvSpPr/>
          <p:nvPr/>
        </p:nvSpPr>
        <p:spPr>
          <a:xfrm>
            <a:off x="666983" y="427023"/>
            <a:ext cx="213295" cy="19276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519" b="1" dirty="0">
                <a:solidFill>
                  <a:srgbClr val="BAE5E4"/>
                </a:solidFill>
                <a:latin typeface="Arial" pitchFamily="34" charset="0"/>
                <a:cs typeface="Arial" pitchFamily="34" charset="0"/>
              </a:rPr>
              <a:t>2</a:t>
            </a:r>
          </a:p>
        </p:txBody>
      </p:sp>
      <p:sp>
        <p:nvSpPr>
          <p:cNvPr id="15" name="TextBox 14">
            <a:extLst>
              <a:ext uri="{FF2B5EF4-FFF2-40B4-BE49-F238E27FC236}">
                <a16:creationId xmlns:a16="http://schemas.microsoft.com/office/drawing/2014/main" id="{98DA0AEC-0AA4-4BDF-93C0-9650F26EBB73}"/>
              </a:ext>
            </a:extLst>
          </p:cNvPr>
          <p:cNvSpPr txBox="1"/>
          <p:nvPr/>
        </p:nvSpPr>
        <p:spPr>
          <a:xfrm>
            <a:off x="815963" y="380870"/>
            <a:ext cx="4569726" cy="300082"/>
          </a:xfrm>
          <a:prstGeom prst="rect">
            <a:avLst/>
          </a:prstGeom>
          <a:noFill/>
        </p:spPr>
        <p:txBody>
          <a:bodyPr wrap="square" rtlCol="0">
            <a:spAutoFit/>
          </a:bodyPr>
          <a:lstStyle/>
          <a:p>
            <a:pPr defTabSz="385753">
              <a:buClrTx/>
              <a:defRPr/>
            </a:pPr>
            <a:r>
              <a:rPr lang="en-US" sz="1350" b="1" kern="1200" dirty="0">
                <a:solidFill>
                  <a:srgbClr val="008200"/>
                </a:solidFill>
                <a:latin typeface="Arial-Rounded" panose="020B0500000000000000" pitchFamily="34" charset="0"/>
                <a:ea typeface="Arial-Rounded" panose="020B0500000000000000" pitchFamily="34" charset="0"/>
                <a:cs typeface="Arial-Rounded" panose="020B0500000000000000" pitchFamily="34" charset="0"/>
              </a:rPr>
              <a:t> Viết 3 </a:t>
            </a:r>
            <a:r>
              <a:rPr lang="en-US" sz="1350" b="1" kern="1200">
                <a:solidFill>
                  <a:srgbClr val="008200"/>
                </a:solidFill>
                <a:latin typeface="Arial-Rounded" panose="020B0500000000000000" pitchFamily="34" charset="0"/>
                <a:ea typeface="Arial-Rounded" panose="020B0500000000000000" pitchFamily="34" charset="0"/>
                <a:cs typeface="Arial-Rounded" panose="020B0500000000000000" pitchFamily="34" charset="0"/>
              </a:rPr>
              <a:t>– 5 câu kể về hoạt động của một con vật.</a:t>
            </a:r>
            <a:endParaRPr lang="vi-VN" sz="1350" b="1" kern="1200" dirty="0">
              <a:solidFill>
                <a:srgbClr val="0082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F1B2492E-783F-493E-9DC8-CE3F2A02F9D0}"/>
              </a:ext>
            </a:extLst>
          </p:cNvPr>
          <p:cNvSpPr txBox="1"/>
          <p:nvPr/>
        </p:nvSpPr>
        <p:spPr>
          <a:xfrm>
            <a:off x="1906692" y="1972707"/>
            <a:ext cx="4761105" cy="369332"/>
          </a:xfrm>
          <a:prstGeom prst="rect">
            <a:avLst/>
          </a:prstGeom>
          <a:noFill/>
        </p:spPr>
        <p:txBody>
          <a:bodyPr wrap="square" rtlCol="0">
            <a:spAutoFit/>
          </a:bodyPr>
          <a:lstStyle/>
          <a:p>
            <a:pPr defTabSz="385753">
              <a:buClrTx/>
              <a:defRPr/>
            </a:pPr>
            <a:r>
              <a:rPr lang="en-US" sz="1800" b="1" kern="1200">
                <a:solidFill>
                  <a:srgbClr val="008200"/>
                </a:solidFill>
                <a:latin typeface="Arial-Rounded" panose="020B0500000000000000" pitchFamily="34" charset="0"/>
                <a:ea typeface="Arial-Rounded" panose="020B0500000000000000" pitchFamily="34" charset="0"/>
                <a:cs typeface="Arial-Rounded" panose="020B0500000000000000" pitchFamily="34" charset="0"/>
              </a:rPr>
              <a:t>Kể về hoạt động của một con vật.</a:t>
            </a:r>
            <a:endParaRPr lang="vi-VN" sz="1800" b="1" kern="1200" dirty="0">
              <a:solidFill>
                <a:srgbClr val="0082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70620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1000"/>
                                        <p:tgtEl>
                                          <p:spTgt spid="12">
                                            <p:txEl>
                                              <p:pRg st="3" end="3"/>
                                            </p:txEl>
                                          </p:spTgt>
                                        </p:tgtEl>
                                      </p:cBhvr>
                                    </p:animEffect>
                                    <p:anim calcmode="lin" valueType="num">
                                      <p:cBhvr>
                                        <p:cTn id="2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1000"/>
                                        <p:tgtEl>
                                          <p:spTgt spid="12">
                                            <p:txEl>
                                              <p:pRg st="5" end="5"/>
                                            </p:txEl>
                                          </p:spTgt>
                                        </p:tgtEl>
                                      </p:cBhvr>
                                    </p:animEffect>
                                    <p:anim calcmode="lin" valueType="num">
                                      <p:cBhvr>
                                        <p:cTn id="3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green, yellow&#10;&#10;Description automatically generated">
            <a:extLst>
              <a:ext uri="{FF2B5EF4-FFF2-40B4-BE49-F238E27FC236}">
                <a16:creationId xmlns:a16="http://schemas.microsoft.com/office/drawing/2014/main" id="{EA168A3A-22DA-4EAB-BB16-3C5899A52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831781"/>
            <a:ext cx="4904961" cy="3583057"/>
          </a:xfrm>
          <a:prstGeom prst="rect">
            <a:avLst/>
          </a:prstGeom>
        </p:spPr>
      </p:pic>
      <p:sp>
        <p:nvSpPr>
          <p:cNvPr id="3" name="TextBox 8">
            <a:extLst>
              <a:ext uri="{FF2B5EF4-FFF2-40B4-BE49-F238E27FC236}">
                <a16:creationId xmlns:a16="http://schemas.microsoft.com/office/drawing/2014/main" id="{4DE65B1A-857B-4E78-B0F7-7D4836C38F09}"/>
              </a:ext>
            </a:extLst>
          </p:cNvPr>
          <p:cNvSpPr txBox="1"/>
          <p:nvPr/>
        </p:nvSpPr>
        <p:spPr>
          <a:xfrm>
            <a:off x="2032461" y="1193382"/>
            <a:ext cx="3640858" cy="300082"/>
          </a:xfrm>
          <a:prstGeom prst="rect">
            <a:avLst/>
          </a:prstGeom>
          <a:noFill/>
        </p:spPr>
        <p:txBody>
          <a:bodyPr wrap="square" rtlCol="0">
            <a:spAutoFit/>
          </a:bodyPr>
          <a:lstStyle/>
          <a:p>
            <a:pPr defTabSz="289307"/>
            <a:r>
              <a:rPr lang="en-US" sz="1350" b="1" dirty="0" err="1">
                <a:solidFill>
                  <a:prstClr val="white"/>
                </a:solidFill>
                <a:latin typeface="HP001 4 hàng" panose="020B0603050302020204" pitchFamily="34" charset="0"/>
                <a:ea typeface="+mn-ea"/>
              </a:rPr>
              <a:t>Thứ</a:t>
            </a:r>
            <a:r>
              <a:rPr lang="en-US" sz="1350" b="1" dirty="0">
                <a:solidFill>
                  <a:prstClr val="white"/>
                </a:solidFill>
                <a:latin typeface="HP001 4 hàng" panose="020B0603050302020204" pitchFamily="34" charset="0"/>
                <a:ea typeface="+mn-ea"/>
              </a:rPr>
              <a:t> </a:t>
            </a:r>
            <a:r>
              <a:rPr lang="en-US" sz="1350" b="1" dirty="0" err="1">
                <a:solidFill>
                  <a:prstClr val="white"/>
                </a:solidFill>
                <a:latin typeface="HP001 4 hàng" panose="020B0603050302020204" pitchFamily="34" charset="0"/>
                <a:ea typeface="+mn-ea"/>
              </a:rPr>
              <a:t>sáu</a:t>
            </a:r>
            <a:r>
              <a:rPr lang="en-US" sz="1350" b="1" dirty="0">
                <a:solidFill>
                  <a:prstClr val="white"/>
                </a:solidFill>
                <a:latin typeface="HP001 4 hàng" panose="020B0603050302020204" pitchFamily="34" charset="0"/>
                <a:ea typeface="+mn-ea"/>
              </a:rPr>
              <a:t> </a:t>
            </a:r>
            <a:r>
              <a:rPr lang="en-US" sz="1350" b="1" err="1">
                <a:solidFill>
                  <a:prstClr val="white"/>
                </a:solidFill>
                <a:latin typeface="HP001 4 hàng" panose="020B0603050302020204" pitchFamily="34" charset="0"/>
                <a:ea typeface="+mn-ea"/>
              </a:rPr>
              <a:t>ngày</a:t>
            </a:r>
            <a:r>
              <a:rPr lang="en-US" sz="1350" b="1">
                <a:solidFill>
                  <a:prstClr val="white"/>
                </a:solidFill>
                <a:latin typeface="HP001 4 hàng" panose="020B0603050302020204" pitchFamily="34" charset="0"/>
                <a:ea typeface="+mn-ea"/>
              </a:rPr>
              <a:t>    tháng </a:t>
            </a:r>
            <a:r>
              <a:rPr lang="en-US" sz="1350" b="1" dirty="0">
                <a:solidFill>
                  <a:prstClr val="white"/>
                </a:solidFill>
                <a:latin typeface="HP001 4 hàng" panose="020B0603050302020204" pitchFamily="34" charset="0"/>
                <a:ea typeface="+mn-ea"/>
              </a:rPr>
              <a:t>3</a:t>
            </a:r>
            <a:r>
              <a:rPr lang="en-US" sz="1350" b="1">
                <a:solidFill>
                  <a:prstClr val="white"/>
                </a:solidFill>
                <a:latin typeface="HP001 4 hàng" panose="020B0603050302020204" pitchFamily="34" charset="0"/>
                <a:ea typeface="+mn-ea"/>
              </a:rPr>
              <a:t> </a:t>
            </a:r>
            <a:r>
              <a:rPr lang="en-US" sz="1350" b="1" dirty="0" err="1">
                <a:solidFill>
                  <a:prstClr val="white"/>
                </a:solidFill>
                <a:latin typeface="HP001 4 hàng" panose="020B0603050302020204" pitchFamily="34" charset="0"/>
                <a:ea typeface="+mn-ea"/>
              </a:rPr>
              <a:t>năm</a:t>
            </a:r>
            <a:r>
              <a:rPr lang="en-US" sz="1350" b="1" dirty="0">
                <a:solidFill>
                  <a:prstClr val="white"/>
                </a:solidFill>
                <a:latin typeface="HP001 4 hàng" panose="020B0603050302020204" pitchFamily="34" charset="0"/>
                <a:ea typeface="+mn-ea"/>
              </a:rPr>
              <a:t> 2022</a:t>
            </a:r>
          </a:p>
        </p:txBody>
      </p:sp>
      <p:sp>
        <p:nvSpPr>
          <p:cNvPr id="4" name="TextBox 3">
            <a:extLst>
              <a:ext uri="{FF2B5EF4-FFF2-40B4-BE49-F238E27FC236}">
                <a16:creationId xmlns:a16="http://schemas.microsoft.com/office/drawing/2014/main" id="{BDBC9ADB-D327-4998-8644-CEC7FADA8162}"/>
              </a:ext>
            </a:extLst>
          </p:cNvPr>
          <p:cNvSpPr txBox="1"/>
          <p:nvPr/>
        </p:nvSpPr>
        <p:spPr>
          <a:xfrm>
            <a:off x="2775642" y="1461959"/>
            <a:ext cx="1875212" cy="300082"/>
          </a:xfrm>
          <a:prstGeom prst="rect">
            <a:avLst/>
          </a:prstGeom>
          <a:noFill/>
        </p:spPr>
        <p:txBody>
          <a:bodyPr wrap="square" rtlCol="0">
            <a:spAutoFit/>
          </a:bodyPr>
          <a:lstStyle/>
          <a:p>
            <a:pPr defTabSz="289307"/>
            <a:r>
              <a:rPr lang="en-US" sz="1350" b="1" err="1">
                <a:solidFill>
                  <a:prstClr val="white"/>
                </a:solidFill>
                <a:latin typeface="HP001 4 hàng" panose="020B0603050302020204" pitchFamily="34" charset="0"/>
                <a:ea typeface="+mn-ea"/>
              </a:rPr>
              <a:t>Luyện</a:t>
            </a:r>
            <a:r>
              <a:rPr lang="en-US" sz="1350" b="1">
                <a:solidFill>
                  <a:prstClr val="white"/>
                </a:solidFill>
                <a:latin typeface="HP001 4 hàng" panose="020B0603050302020204" pitchFamily="34" charset="0"/>
                <a:ea typeface="+mn-ea"/>
              </a:rPr>
              <a:t> viết đoạn</a:t>
            </a:r>
            <a:endParaRPr lang="en-US" sz="1350" b="1" dirty="0">
              <a:solidFill>
                <a:prstClr val="white"/>
              </a:solidFill>
              <a:latin typeface="HP001 4 hàng" panose="020B0603050302020204" pitchFamily="34" charset="0"/>
              <a:ea typeface="+mn-ea"/>
            </a:endParaRPr>
          </a:p>
        </p:txBody>
      </p:sp>
      <p:sp>
        <p:nvSpPr>
          <p:cNvPr id="5" name="TextBox 4">
            <a:extLst>
              <a:ext uri="{FF2B5EF4-FFF2-40B4-BE49-F238E27FC236}">
                <a16:creationId xmlns:a16="http://schemas.microsoft.com/office/drawing/2014/main" id="{BDBC9ADB-D327-4998-8644-CEC7FADA8162}"/>
              </a:ext>
            </a:extLst>
          </p:cNvPr>
          <p:cNvSpPr txBox="1"/>
          <p:nvPr/>
        </p:nvSpPr>
        <p:spPr>
          <a:xfrm>
            <a:off x="1953636" y="1728613"/>
            <a:ext cx="3795631" cy="300082"/>
          </a:xfrm>
          <a:prstGeom prst="rect">
            <a:avLst/>
          </a:prstGeom>
          <a:noFill/>
        </p:spPr>
        <p:txBody>
          <a:bodyPr wrap="square" rtlCol="0">
            <a:spAutoFit/>
          </a:bodyPr>
          <a:lstStyle/>
          <a:p>
            <a:pPr defTabSz="289307"/>
            <a:r>
              <a:rPr lang="en-US" sz="1350" b="1" dirty="0" err="1">
                <a:solidFill>
                  <a:prstClr val="white"/>
                </a:solidFill>
                <a:latin typeface="HP001 4 hàng" panose="020B0603050302020204" pitchFamily="34" charset="0"/>
                <a:ea typeface="+mn-ea"/>
              </a:rPr>
              <a:t>Viết</a:t>
            </a:r>
            <a:r>
              <a:rPr lang="en-US" sz="1350" b="1" dirty="0">
                <a:solidFill>
                  <a:prstClr val="white"/>
                </a:solidFill>
                <a:latin typeface="HP001 4 hàng" panose="020B0603050302020204" pitchFamily="34" charset="0"/>
                <a:ea typeface="+mn-ea"/>
              </a:rPr>
              <a:t> </a:t>
            </a:r>
            <a:r>
              <a:rPr lang="en-US" sz="1350" b="1" dirty="0" err="1">
                <a:solidFill>
                  <a:prstClr val="white"/>
                </a:solidFill>
                <a:latin typeface="HP001 4 hàng" panose="020B0603050302020204" pitchFamily="34" charset="0"/>
                <a:ea typeface="+mn-ea"/>
              </a:rPr>
              <a:t>đoạn</a:t>
            </a:r>
            <a:r>
              <a:rPr lang="en-US" sz="1350" b="1" dirty="0">
                <a:solidFill>
                  <a:prstClr val="white"/>
                </a:solidFill>
                <a:latin typeface="HP001 4 hàng" panose="020B0603050302020204" pitchFamily="34" charset="0"/>
                <a:ea typeface="+mn-ea"/>
              </a:rPr>
              <a:t> </a:t>
            </a:r>
            <a:r>
              <a:rPr lang="en-US" sz="1350" b="1" err="1">
                <a:solidFill>
                  <a:prstClr val="white"/>
                </a:solidFill>
                <a:latin typeface="HP001 4 hàng" panose="020B0603050302020204" pitchFamily="34" charset="0"/>
                <a:ea typeface="+mn-ea"/>
              </a:rPr>
              <a:t>văn</a:t>
            </a:r>
            <a:r>
              <a:rPr lang="en-US" sz="1350" b="1">
                <a:solidFill>
                  <a:prstClr val="white"/>
                </a:solidFill>
                <a:latin typeface="HP001 4 hàng" panose="020B0603050302020204" pitchFamily="34" charset="0"/>
                <a:ea typeface="+mn-ea"/>
              </a:rPr>
              <a:t> kể hoạt động của một con vật. </a:t>
            </a:r>
            <a:endParaRPr lang="en-US" sz="1350" b="1" dirty="0">
              <a:solidFill>
                <a:prstClr val="white"/>
              </a:solidFill>
              <a:latin typeface="HP001 4 hàng" panose="020B0603050302020204" pitchFamily="34" charset="0"/>
              <a:ea typeface="+mn-ea"/>
            </a:endParaRPr>
          </a:p>
        </p:txBody>
      </p:sp>
      <p:cxnSp>
        <p:nvCxnSpPr>
          <p:cNvPr id="14" name="Straight Connector 13"/>
          <p:cNvCxnSpPr/>
          <p:nvPr/>
        </p:nvCxnSpPr>
        <p:spPr>
          <a:xfrm flipH="1">
            <a:off x="1831285" y="1097883"/>
            <a:ext cx="1730" cy="2949207"/>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BC9ADB-D327-4998-8644-CEC7FADA8162}"/>
              </a:ext>
            </a:extLst>
          </p:cNvPr>
          <p:cNvSpPr txBox="1"/>
          <p:nvPr/>
        </p:nvSpPr>
        <p:spPr>
          <a:xfrm>
            <a:off x="1804380" y="2006695"/>
            <a:ext cx="3221939" cy="300082"/>
          </a:xfrm>
          <a:prstGeom prst="rect">
            <a:avLst/>
          </a:prstGeom>
          <a:noFill/>
        </p:spPr>
        <p:txBody>
          <a:bodyPr wrap="square" rtlCol="0">
            <a:spAutoFit/>
          </a:bodyPr>
          <a:lstStyle/>
          <a:p>
            <a:pPr defTabSz="289307"/>
            <a:r>
              <a:rPr lang="en-US" sz="1350" b="1">
                <a:solidFill>
                  <a:prstClr val="white"/>
                </a:solidFill>
                <a:latin typeface="HP001 4 hàng" panose="020B0603050302020204" pitchFamily="34" charset="0"/>
                <a:ea typeface="+mn-ea"/>
              </a:rPr>
              <a:t>(</a:t>
            </a:r>
            <a:r>
              <a:rPr lang="en-US" sz="1350" b="1" dirty="0">
                <a:solidFill>
                  <a:prstClr val="white"/>
                </a:solidFill>
                <a:latin typeface="HP001 4 hàng" panose="020B0603050302020204" pitchFamily="34" charset="0"/>
                <a:ea typeface="+mn-ea"/>
              </a:rPr>
              <a:t>Tr36)</a:t>
            </a:r>
          </a:p>
        </p:txBody>
      </p:sp>
      <p:sp>
        <p:nvSpPr>
          <p:cNvPr id="8" name="TextBox 7">
            <a:extLst>
              <a:ext uri="{FF2B5EF4-FFF2-40B4-BE49-F238E27FC236}">
                <a16:creationId xmlns:a16="http://schemas.microsoft.com/office/drawing/2014/main" id="{CBA60D79-D09F-4CAD-A879-16B7BD51B765}"/>
              </a:ext>
            </a:extLst>
          </p:cNvPr>
          <p:cNvSpPr txBox="1"/>
          <p:nvPr/>
        </p:nvSpPr>
        <p:spPr>
          <a:xfrm>
            <a:off x="2011659" y="2545707"/>
            <a:ext cx="1875212" cy="300082"/>
          </a:xfrm>
          <a:prstGeom prst="rect">
            <a:avLst/>
          </a:prstGeom>
          <a:noFill/>
        </p:spPr>
        <p:txBody>
          <a:bodyPr wrap="square" rtlCol="0">
            <a:spAutoFit/>
          </a:bodyPr>
          <a:lstStyle/>
          <a:p>
            <a:pPr defTabSz="289307"/>
            <a:r>
              <a:rPr lang="en-US" sz="1350" b="1">
                <a:solidFill>
                  <a:prstClr val="white"/>
                </a:solidFill>
                <a:latin typeface="HP001 4 hàng" panose="020B0603050302020204" pitchFamily="34" charset="0"/>
                <a:ea typeface="+mn-ea"/>
              </a:rPr>
              <a:t>Bài 2:</a:t>
            </a:r>
            <a:endParaRPr lang="en-US" sz="1350" b="1" dirty="0">
              <a:solidFill>
                <a:prstClr val="white"/>
              </a:solidFill>
              <a:latin typeface="HP001 4 hàng" panose="020B0603050302020204" pitchFamily="34" charset="0"/>
              <a:ea typeface="+mn-ea"/>
            </a:endParaRPr>
          </a:p>
        </p:txBody>
      </p:sp>
      <p:sp>
        <p:nvSpPr>
          <p:cNvPr id="9" name="TextBox 8">
            <a:extLst>
              <a:ext uri="{FF2B5EF4-FFF2-40B4-BE49-F238E27FC236}">
                <a16:creationId xmlns:a16="http://schemas.microsoft.com/office/drawing/2014/main" id="{E8F59A5C-481B-469B-BA02-917C5DB922B2}"/>
              </a:ext>
            </a:extLst>
          </p:cNvPr>
          <p:cNvSpPr txBox="1"/>
          <p:nvPr/>
        </p:nvSpPr>
        <p:spPr>
          <a:xfrm>
            <a:off x="3010819" y="2813752"/>
            <a:ext cx="1875212" cy="300082"/>
          </a:xfrm>
          <a:prstGeom prst="rect">
            <a:avLst/>
          </a:prstGeom>
          <a:noFill/>
        </p:spPr>
        <p:txBody>
          <a:bodyPr wrap="square" rtlCol="0">
            <a:spAutoFit/>
          </a:bodyPr>
          <a:lstStyle/>
          <a:p>
            <a:pPr defTabSz="289307"/>
            <a:r>
              <a:rPr lang="en-US" sz="1350" b="1">
                <a:solidFill>
                  <a:prstClr val="white"/>
                </a:solidFill>
                <a:latin typeface="HP001 4 hàng" panose="020B0603050302020204" pitchFamily="34" charset="0"/>
                <a:ea typeface="+mn-ea"/>
              </a:rPr>
              <a:t>Bài làm</a:t>
            </a:r>
            <a:endParaRPr lang="en-US" sz="1350" b="1" dirty="0">
              <a:solidFill>
                <a:prstClr val="white"/>
              </a:solidFill>
              <a:latin typeface="HP001 4 hàng" panose="020B0603050302020204" pitchFamily="34" charset="0"/>
              <a:ea typeface="+mn-ea"/>
            </a:endParaRPr>
          </a:p>
        </p:txBody>
      </p:sp>
    </p:spTree>
    <p:extLst>
      <p:ext uri="{BB962C8B-B14F-4D97-AF65-F5344CB8AC3E}">
        <p14:creationId xmlns:p14="http://schemas.microsoft.com/office/powerpoint/2010/main" val="17953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486DE146-848B-4247-AB6E-EC56A4FC1A59}"/>
              </a:ext>
            </a:extLst>
          </p:cNvPr>
          <p:cNvSpPr/>
          <p:nvPr/>
        </p:nvSpPr>
        <p:spPr>
          <a:xfrm>
            <a:off x="2189510" y="2765881"/>
            <a:ext cx="3959042" cy="2001339"/>
          </a:xfrm>
          <a:prstGeom prst="roundRect">
            <a:avLst/>
          </a:prstGeom>
          <a:noFill/>
          <a:ln w="28575">
            <a:solidFill>
              <a:srgbClr val="FF99CC"/>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just" defTabSz="289307">
              <a:lnSpc>
                <a:spcPct val="120000"/>
              </a:lnSpc>
              <a:defRPr/>
            </a:pPr>
            <a:r>
              <a:rPr lang="en-US" sz="675" b="1">
                <a:solidFill>
                  <a:prstClr val="black"/>
                </a:solidFill>
                <a:latin typeface="HP001 4 hàng" panose="020B0603050302020204" pitchFamily="34" charset="0"/>
                <a:ea typeface="Arial-Rounded" panose="020B0500000000000000" pitchFamily="34" charset="0"/>
                <a:cs typeface="Times New Roman" panose="02020603050405020304" pitchFamily="18" charset="0"/>
              </a:rPr>
              <a:t>      </a:t>
            </a:r>
            <a:endParaRPr lang="en-US" sz="1050" b="1" dirty="0">
              <a:solidFill>
                <a:srgbClr val="3333FF"/>
              </a:solidFill>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11" name="Rectangle: Rounded Corners 1">
            <a:extLst>
              <a:ext uri="{FF2B5EF4-FFF2-40B4-BE49-F238E27FC236}">
                <a16:creationId xmlns:a16="http://schemas.microsoft.com/office/drawing/2014/main" id="{C6A6263A-6F86-4C8F-9F30-943405F82F46}"/>
              </a:ext>
            </a:extLst>
          </p:cNvPr>
          <p:cNvSpPr/>
          <p:nvPr/>
        </p:nvSpPr>
        <p:spPr>
          <a:xfrm>
            <a:off x="1079872" y="356704"/>
            <a:ext cx="4574694" cy="2183574"/>
          </a:xfrm>
          <a:prstGeom prst="roundRect">
            <a:avLst/>
          </a:prstGeom>
          <a:noFill/>
          <a:ln w="28575">
            <a:solidFill>
              <a:srgbClr val="FF99CC"/>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just" defTabSz="289307">
              <a:lnSpc>
                <a:spcPct val="120000"/>
              </a:lnSpc>
              <a:defRPr/>
            </a:pPr>
            <a:r>
              <a:rPr lang="en-US" sz="675" b="1">
                <a:solidFill>
                  <a:prstClr val="black"/>
                </a:solidFill>
                <a:latin typeface="HP001 4 hàng" panose="020B0603050302020204" pitchFamily="34" charset="0"/>
                <a:ea typeface="Arial-Rounded" panose="020B0500000000000000" pitchFamily="34" charset="0"/>
                <a:cs typeface="Times New Roman" panose="02020603050405020304" pitchFamily="18" charset="0"/>
              </a:rPr>
              <a:t>      </a:t>
            </a:r>
            <a:endParaRPr lang="en-US" sz="1050" b="1" dirty="0">
              <a:solidFill>
                <a:srgbClr val="3333FF"/>
              </a:solidFill>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968BA8C-F3DF-43B0-9F58-47E740F3DA11}"/>
              </a:ext>
            </a:extLst>
          </p:cNvPr>
          <p:cNvSpPr txBox="1"/>
          <p:nvPr/>
        </p:nvSpPr>
        <p:spPr>
          <a:xfrm>
            <a:off x="1203434" y="571328"/>
            <a:ext cx="4356538" cy="1815882"/>
          </a:xfrm>
          <a:prstGeom prst="rect">
            <a:avLst/>
          </a:prstGeom>
          <a:noFill/>
        </p:spPr>
        <p:txBody>
          <a:bodyPr wrap="square">
            <a:spAutoFit/>
          </a:bodyPr>
          <a:lstStyle/>
          <a:p>
            <a:pPr algn="just" defTabSz="685783"/>
            <a:r>
              <a:rPr lang="en-US" b="1" dirty="0">
                <a:latin typeface="HP001 4 hàng" panose="020B0603050302020204" pitchFamily="34" charset="0"/>
                <a:ea typeface="+mn-ea"/>
              </a:rPr>
              <a:t>      </a:t>
            </a:r>
            <a:r>
              <a:rPr lang="vi-VN" b="1" kern="1200" dirty="0">
                <a:latin typeface="HP001 4 hàng" panose="020B0603050302020204" pitchFamily="34" charset="0"/>
                <a:ea typeface="+mn-ea"/>
                <a:cs typeface="+mn-cs"/>
              </a:rPr>
              <a:t>Chú mèo nhà em</a:t>
            </a:r>
            <a:r>
              <a:rPr lang="en-US" b="1" kern="1200" dirty="0">
                <a:latin typeface="HP001 4 hàng" panose="020B0603050302020204" pitchFamily="34" charset="0"/>
                <a:ea typeface="+mn-ea"/>
                <a:cs typeface="+mn-cs"/>
              </a:rPr>
              <a:t> </a:t>
            </a:r>
            <a:r>
              <a:rPr lang="vi-VN" b="1" kern="1200" dirty="0">
                <a:latin typeface="HP001 4 hàng" panose="020B0603050302020204" pitchFamily="34" charset="0"/>
                <a:ea typeface="+mn-ea"/>
                <a:cs typeface="+mn-cs"/>
              </a:rPr>
              <a:t>bắt chuột</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rất</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giỏi</a:t>
            </a:r>
            <a:r>
              <a:rPr lang="vi-VN" b="1" kern="1200" dirty="0">
                <a:latin typeface="HP001 4 hàng" panose="020B0603050302020204" pitchFamily="34" charset="0"/>
                <a:ea typeface="+mn-ea"/>
                <a:cs typeface="+mn-cs"/>
              </a:rPr>
              <a:t>. Một lần, em thấy chú bước đi rất nhẹ nhàng. Đầu cúi xuống đất, chiếc mũi như đang thăm dò gì đó. Đôi tai của chú vểnh lên để nghe ngóng. Rồi bỗng, chú lao vút về phía trước. </a:t>
            </a:r>
            <a:r>
              <a:rPr lang="en-US" b="1" kern="1200" dirty="0" err="1">
                <a:latin typeface="HP001 4 hàng" panose="020B0603050302020204" pitchFamily="34" charset="0"/>
                <a:ea typeface="+mn-ea"/>
                <a:cs typeface="+mn-cs"/>
              </a:rPr>
              <a:t>Phốc</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một</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cái</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chú</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chồm</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lên</a:t>
            </a:r>
            <a:r>
              <a:rPr lang="en-US" b="1" kern="1200" dirty="0">
                <a:latin typeface="HP001 4 hàng" panose="020B0603050302020204" pitchFamily="34" charset="0"/>
                <a:ea typeface="+mn-ea"/>
                <a:cs typeface="+mn-cs"/>
              </a:rPr>
              <a:t> </a:t>
            </a:r>
            <a:r>
              <a:rPr lang="vi-VN" b="1" kern="1200" dirty="0">
                <a:latin typeface="HP001 4 hàng" panose="020B0603050302020204" pitchFamily="34" charset="0"/>
                <a:ea typeface="+mn-ea"/>
                <a:cs typeface="+mn-cs"/>
              </a:rPr>
              <a:t>tóm gọn một con chuột</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đang</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thập</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thò</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trong</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xó</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bếp</a:t>
            </a:r>
            <a:r>
              <a:rPr lang="vi-VN"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Xem</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chú</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bắt</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chuột</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em</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cảm</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thấy</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vô</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cùng</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hào</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hứng</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và</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thích</a:t>
            </a:r>
            <a:r>
              <a:rPr lang="en-US" b="1" kern="1200" dirty="0">
                <a:latin typeface="HP001 4 hàng" panose="020B0603050302020204" pitchFamily="34" charset="0"/>
                <a:ea typeface="+mn-ea"/>
                <a:cs typeface="+mn-cs"/>
              </a:rPr>
              <a:t> </a:t>
            </a:r>
            <a:r>
              <a:rPr lang="en-US" b="1" kern="1200" dirty="0" err="1">
                <a:latin typeface="HP001 4 hàng" panose="020B0603050302020204" pitchFamily="34" charset="0"/>
                <a:ea typeface="+mn-ea"/>
                <a:cs typeface="+mn-cs"/>
              </a:rPr>
              <a:t>thú</a:t>
            </a:r>
            <a:r>
              <a:rPr lang="en-US" b="1" kern="1200" dirty="0">
                <a:latin typeface="HP001 4 hàng" panose="020B0603050302020204" pitchFamily="34" charset="0"/>
                <a:ea typeface="+mn-ea"/>
                <a:cs typeface="+mn-cs"/>
              </a:rPr>
              <a:t>.</a:t>
            </a:r>
            <a:endParaRPr lang="en-GB" b="1" dirty="0">
              <a:latin typeface="HP001 4 hàng" panose="020B0603050302020204" pitchFamily="34" charset="0"/>
              <a:ea typeface="+mn-ea"/>
            </a:endParaRPr>
          </a:p>
        </p:txBody>
      </p:sp>
      <p:sp>
        <p:nvSpPr>
          <p:cNvPr id="9" name="TextBox 8">
            <a:extLst>
              <a:ext uri="{FF2B5EF4-FFF2-40B4-BE49-F238E27FC236}">
                <a16:creationId xmlns:a16="http://schemas.microsoft.com/office/drawing/2014/main" id="{AECD3655-61CD-4898-A9DA-E9AF3757BE98}"/>
              </a:ext>
            </a:extLst>
          </p:cNvPr>
          <p:cNvSpPr txBox="1"/>
          <p:nvPr/>
        </p:nvSpPr>
        <p:spPr>
          <a:xfrm>
            <a:off x="2189510" y="2951339"/>
            <a:ext cx="3876148" cy="1815882"/>
          </a:xfrm>
          <a:prstGeom prst="rect">
            <a:avLst/>
          </a:prstGeom>
          <a:noFill/>
        </p:spPr>
        <p:txBody>
          <a:bodyPr wrap="square">
            <a:spAutoFit/>
          </a:bodyPr>
          <a:lstStyle/>
          <a:p>
            <a:pPr algn="just" defTabSz="685783"/>
            <a:r>
              <a:rPr lang="en-US" b="1" dirty="0">
                <a:latin typeface="HP001 4 hàng" panose="020B0603050302020204" pitchFamily="34" charset="0"/>
                <a:ea typeface="+mn-ea"/>
              </a:rPr>
              <a:t>      </a:t>
            </a:r>
            <a:r>
              <a:rPr lang="vi-VN" b="1" dirty="0">
                <a:latin typeface="HP001 4 hàng" panose="020B0603050302020204" pitchFamily="34" charset="0"/>
                <a:ea typeface="+mn-ea"/>
              </a:rPr>
              <a:t>Nhà em có một chú chó rất đáng yêu. Chú có tên là Mun. Mỗi khi em đi học về, M</a:t>
            </a:r>
            <a:r>
              <a:rPr lang="en-US" b="1" dirty="0">
                <a:latin typeface="HP001 4 hàng" panose="020B0603050302020204" pitchFamily="34" charset="0"/>
                <a:ea typeface="+mn-ea"/>
              </a:rPr>
              <a:t>un</a:t>
            </a:r>
            <a:r>
              <a:rPr lang="vi-VN" b="1" dirty="0">
                <a:latin typeface="HP001 4 hàng" panose="020B0603050302020204" pitchFamily="34" charset="0"/>
                <a:ea typeface="+mn-ea"/>
              </a:rPr>
              <a:t> đều chạy ra tận cổng để đón em. </a:t>
            </a:r>
            <a:r>
              <a:rPr lang="en-US" b="1" dirty="0" err="1">
                <a:latin typeface="HP001 4 hàng" panose="020B0603050302020204" pitchFamily="34" charset="0"/>
                <a:ea typeface="+mn-ea"/>
              </a:rPr>
              <a:t>Chú</a:t>
            </a:r>
            <a:r>
              <a:rPr lang="en-US" b="1" dirty="0">
                <a:latin typeface="HP001 4 hàng" panose="020B0603050302020204" pitchFamily="34" charset="0"/>
                <a:ea typeface="+mn-ea"/>
              </a:rPr>
              <a:t> ta </a:t>
            </a:r>
            <a:r>
              <a:rPr lang="en-US" b="1" dirty="0" err="1">
                <a:latin typeface="HP001 4 hàng" panose="020B0603050302020204" pitchFamily="34" charset="0"/>
                <a:ea typeface="+mn-ea"/>
              </a:rPr>
              <a:t>sủa</a:t>
            </a:r>
            <a:r>
              <a:rPr lang="en-US" b="1" dirty="0">
                <a:latin typeface="HP001 4 hàng" panose="020B0603050302020204" pitchFamily="34" charset="0"/>
                <a:ea typeface="+mn-ea"/>
              </a:rPr>
              <a:t> </a:t>
            </a:r>
            <a:r>
              <a:rPr lang="en-US" b="1" dirty="0" err="1">
                <a:latin typeface="HP001 4 hàng" panose="020B0603050302020204" pitchFamily="34" charset="0"/>
                <a:ea typeface="+mn-ea"/>
              </a:rPr>
              <a:t>lên</a:t>
            </a:r>
            <a:r>
              <a:rPr lang="en-US" b="1" dirty="0">
                <a:latin typeface="HP001 4 hàng" panose="020B0603050302020204" pitchFamily="34" charset="0"/>
                <a:ea typeface="+mn-ea"/>
              </a:rPr>
              <a:t> </a:t>
            </a:r>
            <a:r>
              <a:rPr lang="en-US" b="1" dirty="0" err="1">
                <a:latin typeface="HP001 4 hàng" panose="020B0603050302020204" pitchFamily="34" charset="0"/>
                <a:ea typeface="+mn-ea"/>
              </a:rPr>
              <a:t>mấy</a:t>
            </a:r>
            <a:r>
              <a:rPr lang="en-US" b="1" dirty="0">
                <a:latin typeface="HP001 4 hàng" panose="020B0603050302020204" pitchFamily="34" charset="0"/>
                <a:ea typeface="+mn-ea"/>
              </a:rPr>
              <a:t> </a:t>
            </a:r>
            <a:r>
              <a:rPr lang="en-US" b="1" dirty="0" err="1">
                <a:latin typeface="HP001 4 hàng" panose="020B0603050302020204" pitchFamily="34" charset="0"/>
                <a:ea typeface="+mn-ea"/>
              </a:rPr>
              <a:t>tiếng</a:t>
            </a:r>
            <a:r>
              <a:rPr lang="en-US" b="1" dirty="0">
                <a:latin typeface="HP001 4 hàng" panose="020B0603050302020204" pitchFamily="34" charset="0"/>
                <a:ea typeface="+mn-ea"/>
              </a:rPr>
              <a:t>, </a:t>
            </a:r>
            <a:r>
              <a:rPr lang="en-US" b="1" dirty="0" err="1">
                <a:latin typeface="HP001 4 hàng" panose="020B0603050302020204" pitchFamily="34" charset="0"/>
                <a:ea typeface="+mn-ea"/>
              </a:rPr>
              <a:t>đuôi</a:t>
            </a:r>
            <a:r>
              <a:rPr lang="en-US" b="1" dirty="0">
                <a:latin typeface="HP001 4 hàng" panose="020B0603050302020204" pitchFamily="34" charset="0"/>
                <a:ea typeface="+mn-ea"/>
              </a:rPr>
              <a:t> </a:t>
            </a:r>
            <a:r>
              <a:rPr lang="en-US" b="1" dirty="0" err="1">
                <a:latin typeface="HP001 4 hàng" panose="020B0603050302020204" pitchFamily="34" charset="0"/>
                <a:ea typeface="+mn-ea"/>
              </a:rPr>
              <a:t>ngoáy</a:t>
            </a:r>
            <a:r>
              <a:rPr lang="en-US" b="1" dirty="0">
                <a:latin typeface="HP001 4 hàng" panose="020B0603050302020204" pitchFamily="34" charset="0"/>
                <a:ea typeface="+mn-ea"/>
              </a:rPr>
              <a:t> </a:t>
            </a:r>
            <a:r>
              <a:rPr lang="en-US" b="1" dirty="0" err="1">
                <a:latin typeface="HP001 4 hàng" panose="020B0603050302020204" pitchFamily="34" charset="0"/>
                <a:ea typeface="+mn-ea"/>
              </a:rPr>
              <a:t>tít</a:t>
            </a:r>
            <a:r>
              <a:rPr lang="en-US" b="1" dirty="0">
                <a:latin typeface="HP001 4 hàng" panose="020B0603050302020204" pitchFamily="34" charset="0"/>
                <a:ea typeface="+mn-ea"/>
              </a:rPr>
              <a:t> </a:t>
            </a:r>
            <a:r>
              <a:rPr lang="en-US" b="1" dirty="0" err="1">
                <a:latin typeface="HP001 4 hàng" panose="020B0603050302020204" pitchFamily="34" charset="0"/>
                <a:ea typeface="+mn-ea"/>
              </a:rPr>
              <a:t>mừng</a:t>
            </a:r>
            <a:r>
              <a:rPr lang="en-US" b="1" dirty="0">
                <a:latin typeface="HP001 4 hàng" panose="020B0603050302020204" pitchFamily="34" charset="0"/>
                <a:ea typeface="+mn-ea"/>
              </a:rPr>
              <a:t> </a:t>
            </a:r>
            <a:r>
              <a:rPr lang="en-US" b="1" dirty="0" err="1">
                <a:latin typeface="HP001 4 hàng" panose="020B0603050302020204" pitchFamily="34" charset="0"/>
                <a:ea typeface="+mn-ea"/>
              </a:rPr>
              <a:t>rỡ</a:t>
            </a:r>
            <a:r>
              <a:rPr lang="en-US" b="1" dirty="0">
                <a:latin typeface="HP001 4 hàng" panose="020B0603050302020204" pitchFamily="34" charset="0"/>
                <a:ea typeface="+mn-ea"/>
              </a:rPr>
              <a:t>. </a:t>
            </a:r>
            <a:r>
              <a:rPr lang="en-US" b="1" dirty="0" err="1">
                <a:latin typeface="HP001 4 hàng" panose="020B0603050302020204" pitchFamily="34" charset="0"/>
                <a:ea typeface="+mn-ea"/>
              </a:rPr>
              <a:t>Rồi</a:t>
            </a:r>
            <a:r>
              <a:rPr lang="en-US" b="1" dirty="0">
                <a:latin typeface="HP001 4 hàng" panose="020B0603050302020204" pitchFamily="34" charset="0"/>
                <a:ea typeface="+mn-ea"/>
              </a:rPr>
              <a:t> </a:t>
            </a:r>
            <a:r>
              <a:rPr lang="en-US" b="1" dirty="0" err="1">
                <a:latin typeface="HP001 4 hàng" panose="020B0603050302020204" pitchFamily="34" charset="0"/>
                <a:ea typeface="+mn-ea"/>
              </a:rPr>
              <a:t>chú</a:t>
            </a:r>
            <a:r>
              <a:rPr lang="en-US" b="1" dirty="0">
                <a:latin typeface="HP001 4 hàng" panose="020B0603050302020204" pitchFamily="34" charset="0"/>
                <a:ea typeface="+mn-ea"/>
              </a:rPr>
              <a:t> </a:t>
            </a:r>
            <a:r>
              <a:rPr lang="vi-VN" b="1" dirty="0">
                <a:latin typeface="HP001 4 hàng" panose="020B0603050302020204" pitchFamily="34" charset="0"/>
                <a:ea typeface="+mn-ea"/>
              </a:rPr>
              <a:t>cứ quấn lấy chân em không rời. M</a:t>
            </a:r>
            <a:r>
              <a:rPr lang="en-US" b="1" dirty="0">
                <a:latin typeface="HP001 4 hàng" panose="020B0603050302020204" pitchFamily="34" charset="0"/>
                <a:ea typeface="+mn-ea"/>
              </a:rPr>
              <a:t>un</a:t>
            </a:r>
            <a:r>
              <a:rPr lang="vi-VN" b="1" dirty="0">
                <a:latin typeface="HP001 4 hàng" panose="020B0603050302020204" pitchFamily="34" charset="0"/>
                <a:ea typeface="+mn-ea"/>
              </a:rPr>
              <a:t> là một chú chó rất thông minh</a:t>
            </a:r>
            <a:r>
              <a:rPr lang="en-US" b="1" dirty="0">
                <a:latin typeface="HP001 4 hàng" panose="020B0603050302020204" pitchFamily="34" charset="0"/>
                <a:ea typeface="+mn-ea"/>
              </a:rPr>
              <a:t>, </a:t>
            </a:r>
            <a:r>
              <a:rPr lang="en-US" b="1" dirty="0" err="1">
                <a:latin typeface="HP001 4 hàng" panose="020B0603050302020204" pitchFamily="34" charset="0"/>
                <a:ea typeface="+mn-ea"/>
              </a:rPr>
              <a:t>biết</a:t>
            </a:r>
            <a:r>
              <a:rPr lang="en-US" b="1" dirty="0">
                <a:latin typeface="HP001 4 hàng" panose="020B0603050302020204" pitchFamily="34" charset="0"/>
                <a:ea typeface="+mn-ea"/>
              </a:rPr>
              <a:t> </a:t>
            </a:r>
            <a:r>
              <a:rPr lang="en-US" b="1" dirty="0" err="1">
                <a:latin typeface="HP001 4 hàng" panose="020B0603050302020204" pitchFamily="34" charset="0"/>
                <a:ea typeface="+mn-ea"/>
              </a:rPr>
              <a:t>nghe</a:t>
            </a:r>
            <a:r>
              <a:rPr lang="en-US" b="1" dirty="0">
                <a:latin typeface="HP001 4 hàng" panose="020B0603050302020204" pitchFamily="34" charset="0"/>
                <a:ea typeface="+mn-ea"/>
              </a:rPr>
              <a:t> </a:t>
            </a:r>
            <a:r>
              <a:rPr lang="en-US" b="1" dirty="0" err="1">
                <a:latin typeface="HP001 4 hàng" panose="020B0603050302020204" pitchFamily="34" charset="0"/>
                <a:ea typeface="+mn-ea"/>
              </a:rPr>
              <a:t>lời</a:t>
            </a:r>
            <a:r>
              <a:rPr lang="en-US" b="1" dirty="0">
                <a:latin typeface="HP001 4 hàng" panose="020B0603050302020204" pitchFamily="34" charset="0"/>
                <a:ea typeface="+mn-ea"/>
              </a:rPr>
              <a:t> </a:t>
            </a:r>
            <a:r>
              <a:rPr lang="en-US" b="1" dirty="0" err="1">
                <a:latin typeface="HP001 4 hàng" panose="020B0603050302020204" pitchFamily="34" charset="0"/>
                <a:ea typeface="+mn-ea"/>
              </a:rPr>
              <a:t>và</a:t>
            </a:r>
            <a:r>
              <a:rPr lang="en-US" b="1" dirty="0">
                <a:latin typeface="HP001 4 hàng" panose="020B0603050302020204" pitchFamily="34" charset="0"/>
                <a:ea typeface="+mn-ea"/>
              </a:rPr>
              <a:t> </a:t>
            </a:r>
            <a:r>
              <a:rPr lang="en-US" b="1" dirty="0" err="1">
                <a:latin typeface="HP001 4 hàng" panose="020B0603050302020204" pitchFamily="34" charset="0"/>
                <a:ea typeface="+mn-ea"/>
              </a:rPr>
              <a:t>trông</a:t>
            </a:r>
            <a:r>
              <a:rPr lang="en-US" b="1" dirty="0">
                <a:latin typeface="HP001 4 hàng" panose="020B0603050302020204" pitchFamily="34" charset="0"/>
                <a:ea typeface="+mn-ea"/>
              </a:rPr>
              <a:t> </a:t>
            </a:r>
            <a:r>
              <a:rPr lang="en-US" b="1" dirty="0" err="1">
                <a:latin typeface="HP001 4 hàng" panose="020B0603050302020204" pitchFamily="34" charset="0"/>
                <a:ea typeface="+mn-ea"/>
              </a:rPr>
              <a:t>nhà</a:t>
            </a:r>
            <a:r>
              <a:rPr lang="en-US" b="1" dirty="0">
                <a:latin typeface="HP001 4 hàng" panose="020B0603050302020204" pitchFamily="34" charset="0"/>
                <a:ea typeface="+mn-ea"/>
              </a:rPr>
              <a:t> </a:t>
            </a:r>
            <a:r>
              <a:rPr lang="en-US" b="1" dirty="0" err="1">
                <a:latin typeface="HP001 4 hàng" panose="020B0603050302020204" pitchFamily="34" charset="0"/>
                <a:ea typeface="+mn-ea"/>
              </a:rPr>
              <a:t>rất</a:t>
            </a:r>
            <a:r>
              <a:rPr lang="en-US" b="1" dirty="0">
                <a:latin typeface="HP001 4 hàng" panose="020B0603050302020204" pitchFamily="34" charset="0"/>
                <a:ea typeface="+mn-ea"/>
              </a:rPr>
              <a:t> </a:t>
            </a:r>
            <a:r>
              <a:rPr lang="en-US" b="1" dirty="0" err="1">
                <a:latin typeface="HP001 4 hàng" panose="020B0603050302020204" pitchFamily="34" charset="0"/>
                <a:ea typeface="+mn-ea"/>
              </a:rPr>
              <a:t>giỏi</a:t>
            </a:r>
            <a:r>
              <a:rPr lang="vi-VN" b="1" dirty="0">
                <a:latin typeface="HP001 4 hàng" panose="020B0603050302020204" pitchFamily="34" charset="0"/>
                <a:ea typeface="+mn-ea"/>
              </a:rPr>
              <a:t>. Em coi Mun như một người bạn của mình.</a:t>
            </a:r>
            <a:endParaRPr lang="en-GB" b="1" dirty="0">
              <a:latin typeface="HP001 4 hàng" panose="020B0603050302020204" pitchFamily="34" charset="0"/>
              <a:ea typeface="+mn-ea"/>
            </a:endParaRPr>
          </a:p>
        </p:txBody>
      </p:sp>
    </p:spTree>
    <p:extLst>
      <p:ext uri="{BB962C8B-B14F-4D97-AF65-F5344CB8AC3E}">
        <p14:creationId xmlns:p14="http://schemas.microsoft.com/office/powerpoint/2010/main" val="3312147812"/>
      </p:ext>
    </p:extLst>
  </p:cSld>
  <p:clrMapOvr>
    <a:masterClrMapping/>
  </p:clrMapOvr>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926</Words>
  <Application>Microsoft Office PowerPoint</Application>
  <PresentationFormat>Custom</PresentationFormat>
  <Paragraphs>71</Paragraphs>
  <Slides>11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HP001 4 hàng</vt:lpstr>
      <vt:lpstr>Calibri</vt:lpstr>
      <vt:lpstr>方正姚体</vt:lpstr>
      <vt:lpstr>Arial</vt:lpstr>
      <vt:lpstr>Kalam</vt:lpstr>
      <vt:lpstr>UTM Cookies</vt:lpstr>
      <vt:lpstr>Arial-Rounded</vt:lpstr>
      <vt:lpstr>Times New Roman</vt:lpstr>
      <vt:lpstr>UTM Avo</vt:lpstr>
      <vt:lpstr>Montserrat</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Trang Thu</cp:lastModifiedBy>
  <cp:revision>110</cp:revision>
  <dcterms:modified xsi:type="dcterms:W3CDTF">2022-02-28T12:23:43Z</dcterms:modified>
</cp:coreProperties>
</file>