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7" r:id="rId2"/>
    <p:sldMasterId id="2147483711" r:id="rId3"/>
    <p:sldMasterId id="2147483723" r:id="rId4"/>
    <p:sldMasterId id="2147483735" r:id="rId5"/>
    <p:sldMasterId id="2147483747" r:id="rId6"/>
  </p:sldMasterIdLst>
  <p:notesMasterIdLst>
    <p:notesMasterId r:id="rId26"/>
  </p:notesMasterIdLst>
  <p:sldIdLst>
    <p:sldId id="357" r:id="rId7"/>
    <p:sldId id="358" r:id="rId8"/>
    <p:sldId id="400" r:id="rId9"/>
    <p:sldId id="2007577097" r:id="rId10"/>
    <p:sldId id="2007577098" r:id="rId11"/>
    <p:sldId id="2007577163" r:id="rId12"/>
    <p:sldId id="2007577164" r:id="rId13"/>
    <p:sldId id="2007577165" r:id="rId14"/>
    <p:sldId id="2007577166" r:id="rId15"/>
    <p:sldId id="2007577161" r:id="rId16"/>
    <p:sldId id="2007577099" r:id="rId17"/>
    <p:sldId id="273" r:id="rId18"/>
    <p:sldId id="365" r:id="rId19"/>
    <p:sldId id="391" r:id="rId20"/>
    <p:sldId id="2007577100" r:id="rId21"/>
    <p:sldId id="2007577155" r:id="rId22"/>
    <p:sldId id="367" r:id="rId23"/>
    <p:sldId id="392" r:id="rId24"/>
    <p:sldId id="2007577162" r:id="rId25"/>
  </p:sldIdLst>
  <p:sldSz cx="6858000" cy="5143500"/>
  <p:notesSz cx="6858000" cy="9144000"/>
  <p:embeddedFontLst>
    <p:embeddedFont>
      <p:font typeface="等线" panose="02010600030101010101" pitchFamily="2" charset="-122"/>
      <p:regular r:id="rId27"/>
    </p:embeddedFont>
    <p:embeddedFont>
      <p:font typeface="等线 Light" panose="02010600030101010101" pitchFamily="2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HP001 4 hàng" panose="020B0603050302020204" pitchFamily="34" charset="0"/>
      <p:regular r:id="rId33"/>
      <p:bold r:id="rId34"/>
    </p:embeddedFont>
    <p:embeddedFont>
      <p:font typeface="Kalam" panose="020B0604020202020204" charset="0"/>
      <p:regular r:id="rId35"/>
      <p:bold r:id="rId36"/>
    </p:embeddedFont>
    <p:embeddedFont>
      <p:font typeface="Montserrat" panose="000005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131"/>
    <a:srgbClr val="B7D574"/>
    <a:srgbClr val="000000"/>
    <a:srgbClr val="FFCC00"/>
    <a:srgbClr val="FACD94"/>
    <a:srgbClr val="CC7500"/>
    <a:srgbClr val="1E5CC1"/>
    <a:srgbClr val="FB5B53"/>
    <a:srgbClr val="FB4C43"/>
    <a:srgbClr val="6F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76" autoAdjust="0"/>
    <p:restoredTop sz="94364" autoAdjust="0"/>
  </p:normalViewPr>
  <p:slideViewPr>
    <p:cSldViewPr snapToGrid="0">
      <p:cViewPr varScale="1">
        <p:scale>
          <a:sx n="91" d="100"/>
          <a:sy n="91" d="100"/>
        </p:scale>
        <p:origin x="10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69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83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9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0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8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54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9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09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48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66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22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10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1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50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51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12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76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450150"/>
            <a:ext cx="477585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80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52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77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0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37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3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74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57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85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32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49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72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57250" y="841772"/>
            <a:ext cx="5143500" cy="1790700"/>
          </a:xfrm>
          <a:prstGeom prst="rect">
            <a:avLst/>
          </a:prstGeom>
        </p:spPr>
        <p:txBody>
          <a:bodyPr anchor="b"/>
          <a:lstStyle>
            <a:lvl1pPr algn="ctr">
              <a:defRPr sz="337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57250" y="2701528"/>
            <a:ext cx="51435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050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534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7916" y="1282304"/>
            <a:ext cx="5915025" cy="2139553"/>
          </a:xfrm>
          <a:prstGeom prst="rect">
            <a:avLst/>
          </a:prstGeom>
        </p:spPr>
        <p:txBody>
          <a:bodyPr anchor="b"/>
          <a:lstStyle>
            <a:lvl1pPr>
              <a:defRPr sz="337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67916" y="3442098"/>
            <a:ext cx="5915025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705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71488" y="1369219"/>
            <a:ext cx="29146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3471863" y="1369219"/>
            <a:ext cx="29146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18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2381" y="273844"/>
            <a:ext cx="5915025" cy="99417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72381" y="1260872"/>
            <a:ext cx="2901255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72381" y="1878806"/>
            <a:ext cx="2901255" cy="276344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3471863" y="1260872"/>
            <a:ext cx="2915543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3471863" y="1878806"/>
            <a:ext cx="2915543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3586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052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622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2381" y="342900"/>
            <a:ext cx="2211883" cy="1200150"/>
          </a:xfrm>
          <a:prstGeom prst="rect">
            <a:avLst/>
          </a:prstGeom>
        </p:spPr>
        <p:txBody>
          <a:bodyPr anchor="b"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915543" y="740569"/>
            <a:ext cx="3471863" cy="365521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1543050"/>
            <a:ext cx="2211883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843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2381" y="342900"/>
            <a:ext cx="2211883" cy="1200150"/>
          </a:xfrm>
          <a:prstGeom prst="rect">
            <a:avLst/>
          </a:prstGeom>
        </p:spPr>
        <p:txBody>
          <a:bodyPr anchor="b"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1543050"/>
            <a:ext cx="2211883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028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2630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4907756" y="273844"/>
            <a:ext cx="1478756" cy="435887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71487" y="273844"/>
            <a:ext cx="4350544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4242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693583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764207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333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39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4841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0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7904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321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61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685101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9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0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230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824610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9517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56966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486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36300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610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86129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344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4819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553505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9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0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6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4479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9" indent="-160734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2022/2/28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6858000" cy="51435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88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88"/>
            </a:p>
          </p:txBody>
        </p:sp>
      </p:grpSp>
    </p:spTree>
    <p:extLst>
      <p:ext uri="{BB962C8B-B14F-4D97-AF65-F5344CB8AC3E}">
        <p14:creationId xmlns:p14="http://schemas.microsoft.com/office/powerpoint/2010/main" val="204964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578831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305601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2091031" y="1952776"/>
            <a:ext cx="245106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102090" y="2486441"/>
            <a:ext cx="6908891" cy="2213298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0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2" y="278179"/>
            <a:ext cx="5420963" cy="3535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97608" y="1195910"/>
            <a:ext cx="3554048" cy="1239367"/>
          </a:xfrm>
          <a:prstGeom prst="rect">
            <a:avLst/>
          </a:prstGeom>
          <a:noFill/>
        </p:spPr>
        <p:txBody>
          <a:bodyPr spcFirstLastPara="1" wrap="none" lIns="38576" tIns="19289" rIns="38576" bIns="19289" numCol="1">
            <a:prstTxWarp prst="textArchDown">
              <a:avLst/>
            </a:prstTxWarp>
            <a:spAutoFit/>
          </a:bodyPr>
          <a:lstStyle/>
          <a:p>
            <a:pPr algn="ctr" defTabSz="514350">
              <a:buClrTx/>
            </a:pPr>
            <a:r>
              <a:rPr lang="en-US" sz="4500" b="1" kern="120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lang="en-US" sz="4500" b="1" kern="120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500" b="1" kern="120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endParaRPr lang="en-US" sz="4500" b="1" kern="120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2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38" y="814031"/>
            <a:ext cx="5321948" cy="3514625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" y="814030"/>
            <a:ext cx="1727002" cy="12515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0849" y="2571343"/>
            <a:ext cx="4312925" cy="707214"/>
          </a:xfrm>
          <a:prstGeom prst="rect">
            <a:avLst/>
          </a:prstGeom>
          <a:noFill/>
          <a:ln>
            <a:noFill/>
          </a:ln>
          <a:effectLst/>
        </p:spPr>
        <p:txBody>
          <a:bodyPr lIns="51422" tIns="25712" rIns="51422" bIns="25712" rtlCol="0" anchor="ctr"/>
          <a:lstStyle/>
          <a:p>
            <a:pPr algn="ctr" defTabSz="514211">
              <a:buClrTx/>
              <a:defRPr/>
            </a:pPr>
            <a:r>
              <a:rPr lang="en-US" sz="4050" b="1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+mn-cs"/>
              </a:rPr>
              <a:t>Trả</a:t>
            </a:r>
            <a:r>
              <a:rPr lang="en-US" sz="4050" b="1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4050" b="1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+mn-cs"/>
              </a:rPr>
              <a:t>lời</a:t>
            </a:r>
            <a:r>
              <a:rPr lang="en-US" sz="4050" b="1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4050" b="1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+mn-cs"/>
              </a:rPr>
              <a:t>câu</a:t>
            </a:r>
            <a:r>
              <a:rPr lang="en-US" sz="4050" b="1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4050" b="1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+mn-cs"/>
              </a:rPr>
              <a:t>hỏi</a:t>
            </a:r>
            <a:endParaRPr lang="en-US" sz="4050" b="1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15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324684" y="754463"/>
            <a:ext cx="566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1. </a:t>
            </a:r>
            <a:r>
              <a:rPr lang="en-US" sz="1800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Có</a:t>
            </a:r>
            <a:r>
              <a:rPr lang="en-US" sz="1800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lang="en-US" sz="1800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con </a:t>
            </a:r>
            <a:r>
              <a:rPr lang="en-US" sz="1800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vật</a:t>
            </a:r>
            <a:r>
              <a:rPr lang="en-US" sz="1800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nào</a:t>
            </a:r>
            <a:r>
              <a:rPr lang="en-US" sz="1800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đến</a:t>
            </a:r>
            <a:r>
              <a:rPr lang="en-US" sz="1800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thăm</a:t>
            </a:r>
            <a:r>
              <a:rPr lang="en-US" sz="1800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bờ</a:t>
            </a:r>
            <a:r>
              <a:rPr lang="en-US" sz="1800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r>
              <a:rPr lang="en-US" sz="1800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4937" y="3575606"/>
            <a:ext cx="998339" cy="359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b="1" kern="1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b="1" kern="1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kern="1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bạch</a:t>
            </a:r>
            <a:endParaRPr lang="en-US" b="1" kern="1200" dirty="0">
              <a:solidFill>
                <a:prstClr val="white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0C73553A-6821-4CE8-93F3-449CF6A5C1E0}"/>
              </a:ext>
            </a:extLst>
          </p:cNvPr>
          <p:cNvSpPr/>
          <p:nvPr/>
        </p:nvSpPr>
        <p:spPr>
          <a:xfrm>
            <a:off x="1657826" y="3561875"/>
            <a:ext cx="998339" cy="359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b="1" kern="1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b="1" kern="1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kern="1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endParaRPr lang="en-US" b="1" kern="1200" dirty="0">
              <a:solidFill>
                <a:prstClr val="white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A5351763-6E4B-4EE2-AEDA-E1A0883D69A4}"/>
              </a:ext>
            </a:extLst>
          </p:cNvPr>
          <p:cNvSpPr/>
          <p:nvPr/>
        </p:nvSpPr>
        <p:spPr>
          <a:xfrm>
            <a:off x="3030721" y="3575606"/>
            <a:ext cx="998339" cy="359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b="1" kern="1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bói</a:t>
            </a:r>
            <a:r>
              <a:rPr lang="en-US" b="1" kern="1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kern="1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b="1" kern="1200" dirty="0">
              <a:solidFill>
                <a:prstClr val="white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51A6A9EA-854F-4107-8D74-62D90FB6FC30}"/>
              </a:ext>
            </a:extLst>
          </p:cNvPr>
          <p:cNvSpPr/>
          <p:nvPr/>
        </p:nvSpPr>
        <p:spPr>
          <a:xfrm>
            <a:off x="4467535" y="3561875"/>
            <a:ext cx="998339" cy="359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b="1" kern="1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b="1" kern="1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cu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7E0FAC13-DC36-4D5A-97DA-4B60AABE37F6}"/>
              </a:ext>
            </a:extLst>
          </p:cNvPr>
          <p:cNvSpPr/>
          <p:nvPr/>
        </p:nvSpPr>
        <p:spPr>
          <a:xfrm>
            <a:off x="5801179" y="3561875"/>
            <a:ext cx="716514" cy="359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b="1" kern="1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endParaRPr lang="en-US" b="1" kern="1200" dirty="0">
              <a:solidFill>
                <a:prstClr val="white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Hình tượng con cò trong văn hóa – Wikipedia tiếng Việt">
            <a:extLst>
              <a:ext uri="{FF2B5EF4-FFF2-40B4-BE49-F238E27FC236}">
                <a16:creationId xmlns:a16="http://schemas.microsoft.com/office/drawing/2014/main" id="{FC5A3183-E1D8-40A1-8AB9-917A7DD3F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6"/>
          <a:stretch/>
        </p:blipFill>
        <p:spPr bwMode="auto">
          <a:xfrm>
            <a:off x="414936" y="1386367"/>
            <a:ext cx="998339" cy="210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ơ thấy chim bồ nông có ý nghĩa gì, mơ thấy bồ nông đánh lô đề con gì?">
            <a:extLst>
              <a:ext uri="{FF2B5EF4-FFF2-40B4-BE49-F238E27FC236}">
                <a16:creationId xmlns:a16="http://schemas.microsoft.com/office/drawing/2014/main" id="{A81C5711-C1D7-4EE6-AC32-2B653A565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r="28944"/>
          <a:stretch/>
        </p:blipFill>
        <p:spPr bwMode="auto">
          <a:xfrm>
            <a:off x="1526665" y="1760538"/>
            <a:ext cx="1450695" cy="17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hi nào chim bói cá cười? - Tech12h">
            <a:extLst>
              <a:ext uri="{FF2B5EF4-FFF2-40B4-BE49-F238E27FC236}">
                <a16:creationId xmlns:a16="http://schemas.microsoft.com/office/drawing/2014/main" id="{450DB42C-CB25-42F1-9683-321D47C30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3" r="15800"/>
          <a:stretch/>
        </p:blipFill>
        <p:spPr bwMode="auto">
          <a:xfrm>
            <a:off x="3030721" y="1601788"/>
            <a:ext cx="1345082" cy="18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ỹ Thuật Chọn Chim Cu Gáy">
            <a:extLst>
              <a:ext uri="{FF2B5EF4-FFF2-40B4-BE49-F238E27FC236}">
                <a16:creationId xmlns:a16="http://schemas.microsoft.com/office/drawing/2014/main" id="{B43D7ADC-4CFD-42B2-9F7F-74DA31A25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r="19562"/>
          <a:stretch/>
        </p:blipFill>
        <p:spPr bwMode="auto">
          <a:xfrm>
            <a:off x="4429163" y="2060523"/>
            <a:ext cx="1118413" cy="145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awaZoo – Công viên trưng bày ếch đầu tiên tại Nhật Bản｜Kênh du lịch LocoBee">
            <a:extLst>
              <a:ext uri="{FF2B5EF4-FFF2-40B4-BE49-F238E27FC236}">
                <a16:creationId xmlns:a16="http://schemas.microsoft.com/office/drawing/2014/main" id="{E76CFA7C-C562-4B36-86C8-1B9856919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1" t="490" r="13421" b="-490"/>
          <a:stretch/>
        </p:blipFill>
        <p:spPr bwMode="auto">
          <a:xfrm>
            <a:off x="5618837" y="1847519"/>
            <a:ext cx="1052576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513617"/>
              </p:ext>
            </p:extLst>
          </p:nvPr>
        </p:nvGraphicFramePr>
        <p:xfrm>
          <a:off x="495299" y="1686847"/>
          <a:ext cx="5958348" cy="222504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2389239">
                  <a:extLst>
                    <a:ext uri="{9D8B030D-6E8A-4147-A177-3AD203B41FA5}">
                      <a16:colId xmlns:a16="http://schemas.microsoft.com/office/drawing/2014/main" val="130334700"/>
                    </a:ext>
                  </a:extLst>
                </a:gridCol>
                <a:gridCol w="786580">
                  <a:extLst>
                    <a:ext uri="{9D8B030D-6E8A-4147-A177-3AD203B41FA5}">
                      <a16:colId xmlns:a16="http://schemas.microsoft.com/office/drawing/2014/main" val="3237409473"/>
                    </a:ext>
                  </a:extLst>
                </a:gridCol>
                <a:gridCol w="2782529">
                  <a:extLst>
                    <a:ext uri="{9D8B030D-6E8A-4147-A177-3AD203B41FA5}">
                      <a16:colId xmlns:a16="http://schemas.microsoft.com/office/drawing/2014/main" val="1949933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UTM Avo" panose="02040603050506020204" pitchFamily="18" charset="0"/>
                        </a:rPr>
                        <a:t>A</a:t>
                      </a:r>
                      <a:r>
                        <a:rPr lang="en-US" sz="1800" b="1" baseline="0" dirty="0">
                          <a:solidFill>
                            <a:schemeClr val="accent2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endParaRPr lang="en-US" sz="1800" b="1" dirty="0">
                        <a:solidFill>
                          <a:schemeClr val="accent2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7EA1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UTM Avo" panose="02040603050506020204" pitchFamily="18" charset="0"/>
                        </a:rPr>
                        <a:t>B 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80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đàn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cò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bạch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gật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gù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ca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hát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423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chú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bói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cá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hạ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cánh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reo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mừng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745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bầy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chim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cu</a:t>
                      </a: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đứng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im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như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tượng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đá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799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chú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ếch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đỗ</a:t>
                      </a:r>
                      <a:r>
                        <a:rPr lang="en-US" sz="18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xuống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rồi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bay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lên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51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UTM Avo" panose="02040603050506020204" pitchFamily="18" charset="0"/>
                        </a:rPr>
                        <a:t>bác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bồ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nông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rgbClr val="B7D5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UTM Avo" panose="02040603050506020204" pitchFamily="18" charset="0"/>
                        </a:rPr>
                        <a:t>ì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ộp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vang</a:t>
                      </a:r>
                      <a:r>
                        <a:rPr lang="en-US" sz="18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UTM Avo" panose="02040603050506020204" pitchFamily="18" charset="0"/>
                        </a:rPr>
                        <a:t>lừng</a:t>
                      </a:r>
                      <a:endParaRPr lang="en-US" sz="1800" dirty="0"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2246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273269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2. </a:t>
            </a:r>
            <a:r>
              <a:rPr lang="en-US" sz="1600" dirty="0" err="1">
                <a:latin typeface="UTM Avo" panose="02040603050506020204" pitchFamily="18" charset="0"/>
              </a:rPr>
              <a:t>Kết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hợp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cột</a:t>
            </a:r>
            <a:r>
              <a:rPr lang="en-US" sz="1600" dirty="0">
                <a:latin typeface="UTM Avo" panose="02040603050506020204" pitchFamily="18" charset="0"/>
              </a:rPr>
              <a:t> A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cột</a:t>
            </a:r>
            <a:r>
              <a:rPr lang="en-US" sz="1600" dirty="0">
                <a:latin typeface="UTM Avo" panose="02040603050506020204" pitchFamily="18" charset="0"/>
              </a:rPr>
              <a:t> B</a:t>
            </a:r>
            <a:endParaRPr lang="vi-VN" sz="1600" dirty="0"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880852" y="2251587"/>
            <a:ext cx="796413" cy="37362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80852" y="2612554"/>
            <a:ext cx="796412" cy="74092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880852" y="2245258"/>
            <a:ext cx="796413" cy="72826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80851" y="3353477"/>
            <a:ext cx="796413" cy="37792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880851" y="2986180"/>
            <a:ext cx="796413" cy="71560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273269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3.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thơ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hiện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niềm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vui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tre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được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khách</a:t>
            </a:r>
            <a:endParaRPr lang="vi-VN" sz="20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85157" y="1991026"/>
            <a:ext cx="3651640" cy="2862322"/>
            <a:chOff x="1885157" y="1991026"/>
            <a:chExt cx="3651640" cy="286232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293866" y="1991026"/>
              <a:ext cx="324293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>
                  <a:latin typeface="UTM Avo" panose="02040603050506020204" pitchFamily="18" charset="0"/>
                </a:rPr>
                <a:t>Bờ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tre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quanh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hồ</a:t>
              </a:r>
              <a:endParaRPr lang="en-US" sz="20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 err="1">
                  <a:latin typeface="UTM Avo" panose="02040603050506020204" pitchFamily="18" charset="0"/>
                </a:rPr>
                <a:t>Suốt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ngày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đón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khách</a:t>
              </a:r>
              <a:endParaRPr lang="en-US" sz="20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 err="1">
                  <a:latin typeface="UTM Avo" panose="02040603050506020204" pitchFamily="18" charset="0"/>
                </a:rPr>
                <a:t>Một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đàn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cò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bạch</a:t>
              </a:r>
              <a:endParaRPr lang="en-US" sz="20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 err="1">
                  <a:latin typeface="UTM Avo" panose="02040603050506020204" pitchFamily="18" charset="0"/>
                </a:rPr>
                <a:t>Hạ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cánh</a:t>
              </a:r>
              <a:r>
                <a:rPr lang="en-US" sz="2000" dirty="0">
                  <a:latin typeface="UTM Avo" panose="02040603050506020204" pitchFamily="18" charset="0"/>
                </a:rPr>
                <a:t> reo </a:t>
              </a:r>
              <a:r>
                <a:rPr lang="en-US" sz="2000" dirty="0" err="1">
                  <a:latin typeface="UTM Avo" panose="02040603050506020204" pitchFamily="18" charset="0"/>
                </a:rPr>
                <a:t>mừng</a:t>
              </a:r>
              <a:endParaRPr lang="en-US" sz="20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>
                  <a:latin typeface="UTM Avo" panose="02040603050506020204" pitchFamily="18" charset="0"/>
                </a:rPr>
                <a:t>Tre </a:t>
              </a:r>
              <a:r>
                <a:rPr lang="en-US" sz="2000" dirty="0" err="1">
                  <a:latin typeface="UTM Avo" panose="02040603050506020204" pitchFamily="18" charset="0"/>
                </a:rPr>
                <a:t>chợt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tưng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bừng</a:t>
              </a:r>
              <a:endParaRPr lang="en-US" sz="20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 err="1">
                  <a:latin typeface="UTM Avo" panose="02040603050506020204" pitchFamily="18" charset="0"/>
                </a:rPr>
                <a:t>Nở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đầy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hoa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trắng</a:t>
              </a:r>
              <a:endParaRPr lang="en-US" sz="2000" dirty="0">
                <a:latin typeface="UTM Avo" panose="020406030505060202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690EC3B-891B-417A-A712-D5F0015B3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157" y="2080711"/>
              <a:ext cx="408709" cy="386220"/>
            </a:xfrm>
            <a:prstGeom prst="rect">
              <a:avLst/>
            </a:prstGeom>
          </p:spPr>
        </p:pic>
      </p:grpSp>
      <p:cxnSp>
        <p:nvCxnSpPr>
          <p:cNvPr id="17" name="Straight Connector 16"/>
          <p:cNvCxnSpPr/>
          <p:nvPr/>
        </p:nvCxnSpPr>
        <p:spPr>
          <a:xfrm>
            <a:off x="2417691" y="4282248"/>
            <a:ext cx="2287659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82844" y="4737491"/>
            <a:ext cx="2189156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3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TRẢ LỜI CÂU HỎI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952821"/>
            <a:ext cx="6273269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4.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cùng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vần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cuối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dòng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thơ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thơ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thứ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nhất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85157" y="1991026"/>
            <a:ext cx="3651640" cy="2862322"/>
            <a:chOff x="1885157" y="1991026"/>
            <a:chExt cx="3651640" cy="286232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293866" y="1991026"/>
              <a:ext cx="324293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Bờ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tre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quanh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hồ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Suốt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ngày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đón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khách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Một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đàn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cò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bạch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Hạ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cánh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reo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mừng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Tre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chợt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tưng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bừng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Nở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đầy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hoa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trắng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690EC3B-891B-417A-A712-D5F0015B3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157" y="2080711"/>
              <a:ext cx="408709" cy="386220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4211135" y="2541639"/>
            <a:ext cx="904875" cy="35242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71501" y="3023473"/>
            <a:ext cx="770969" cy="35242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943241" y="3484206"/>
            <a:ext cx="837644" cy="3524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34906" y="3895073"/>
            <a:ext cx="742394" cy="3524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571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8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38" y="814031"/>
            <a:ext cx="5321948" cy="3514625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" y="814030"/>
            <a:ext cx="1727002" cy="12515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0849" y="2571343"/>
            <a:ext cx="4312925" cy="707214"/>
          </a:xfrm>
          <a:prstGeom prst="rect">
            <a:avLst/>
          </a:prstGeom>
          <a:noFill/>
          <a:ln>
            <a:noFill/>
          </a:ln>
          <a:effectLst/>
        </p:spPr>
        <p:txBody>
          <a:bodyPr lIns="51422" tIns="25712" rIns="51422" bIns="25712" rtlCol="0" anchor="ctr"/>
          <a:lstStyle/>
          <a:p>
            <a:pPr algn="ctr" defTabSz="514211">
              <a:buClrTx/>
              <a:defRPr/>
            </a:pPr>
            <a:r>
              <a:rPr lang="en-US" sz="4050" b="1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+mn-cs"/>
              </a:rPr>
              <a:t>Luyện</a:t>
            </a:r>
            <a:r>
              <a:rPr lang="en-US" sz="4050" b="1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4050" b="1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+mn-cs"/>
              </a:rPr>
              <a:t>Tập</a:t>
            </a:r>
            <a:endParaRPr lang="en-US" sz="4050" b="1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88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niềm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tre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2771" y="1827396"/>
            <a:ext cx="2916563" cy="2526525"/>
            <a:chOff x="709446" y="1827396"/>
            <a:chExt cx="2916563" cy="25265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923387" y="1827396"/>
              <a:ext cx="2702622" cy="2526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Bờ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tre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quanh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hồ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Suốt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ngày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đón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khách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đàn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cò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bạch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Hạ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cánh</a:t>
              </a:r>
              <a:r>
                <a:rPr lang="en-US" sz="1800" dirty="0">
                  <a:latin typeface="UTM Avo" panose="02040603050506020204" pitchFamily="18" charset="0"/>
                </a:rPr>
                <a:t> reo </a:t>
              </a:r>
              <a:r>
                <a:rPr lang="en-US" sz="1800" dirty="0" err="1">
                  <a:latin typeface="UTM Avo" panose="02040603050506020204" pitchFamily="18" charset="0"/>
                </a:rPr>
                <a:t>mừng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>
                  <a:latin typeface="UTM Avo" panose="02040603050506020204" pitchFamily="18" charset="0"/>
                </a:rPr>
                <a:t>Tre </a:t>
              </a:r>
              <a:r>
                <a:rPr lang="en-US" sz="1800" dirty="0" err="1">
                  <a:latin typeface="UTM Avo" panose="02040603050506020204" pitchFamily="18" charset="0"/>
                </a:rPr>
                <a:t>chợt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tưng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bừng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Nở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đầy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hoa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trắng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690EC3B-891B-417A-A712-D5F0015B3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446" y="1927274"/>
              <a:ext cx="298060" cy="28165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444601" y="1371334"/>
            <a:ext cx="3202005" cy="3416320"/>
            <a:chOff x="3444601" y="1371334"/>
            <a:chExt cx="3202005" cy="34163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669459" y="1371334"/>
              <a:ext cx="297714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Đến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im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lặng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bác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bồ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nông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Đứng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nhìn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mênh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mông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Im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như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tượng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đá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chú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bói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Đỗ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xuống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cành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mềm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Chú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vụt</a:t>
              </a:r>
              <a:r>
                <a:rPr lang="en-US" sz="1800" dirty="0">
                  <a:latin typeface="UTM Avo" panose="02040603050506020204" pitchFamily="18" charset="0"/>
                </a:rPr>
                <a:t> bay </a:t>
              </a:r>
              <a:r>
                <a:rPr lang="en-US" sz="1800" dirty="0" err="1">
                  <a:latin typeface="UTM Avo" panose="02040603050506020204" pitchFamily="18" charset="0"/>
                </a:rPr>
                <a:t>lên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Đậu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chỗ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cũ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CCAB96B-6FE5-4EDE-ABE3-7E5F314A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601" y="1477108"/>
              <a:ext cx="279919" cy="279919"/>
            </a:xfrm>
            <a:prstGeom prst="rect">
              <a:avLst/>
            </a:prstGeom>
          </p:spPr>
        </p:pic>
      </p:grpSp>
      <p:cxnSp>
        <p:nvCxnSpPr>
          <p:cNvPr id="29" name="Straight Connector 28"/>
          <p:cNvCxnSpPr/>
          <p:nvPr/>
        </p:nvCxnSpPr>
        <p:spPr>
          <a:xfrm>
            <a:off x="1930908" y="3456719"/>
            <a:ext cx="1081549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niềm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tre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9226" y="1836614"/>
            <a:ext cx="2914745" cy="1695529"/>
            <a:chOff x="741239" y="1797947"/>
            <a:chExt cx="2914745" cy="16955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953362" y="1797947"/>
              <a:ext cx="2702622" cy="1695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Ghé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đông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đủ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Cả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toán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chim</a:t>
              </a:r>
              <a:r>
                <a:rPr lang="en-US" sz="1800" dirty="0">
                  <a:latin typeface="UTM Avo" panose="02040603050506020204" pitchFamily="18" charset="0"/>
                </a:rPr>
                <a:t> cu</a:t>
              </a:r>
            </a:p>
            <a:p>
              <a:pPr algn="just">
                <a:lnSpc>
                  <a:spcPct val="150000"/>
                </a:lnSpc>
              </a:pPr>
              <a:r>
                <a:rPr lang="en-US" sz="1800" dirty="0">
                  <a:latin typeface="UTM Avo" panose="02040603050506020204" pitchFamily="18" charset="0"/>
                </a:rPr>
                <a:t>Ca </a:t>
              </a:r>
              <a:r>
                <a:rPr lang="en-US" sz="1800" dirty="0" err="1">
                  <a:latin typeface="UTM Avo" panose="02040603050506020204" pitchFamily="18" charset="0"/>
                </a:rPr>
                <a:t>hát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gật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gù</a:t>
              </a:r>
              <a:r>
                <a:rPr lang="en-US" sz="1800" dirty="0">
                  <a:latin typeface="UTM Avo" panose="02040603050506020204" pitchFamily="18" charset="0"/>
                </a:rPr>
                <a:t>:</a:t>
              </a:r>
            </a:p>
            <a:p>
              <a:pPr algn="just">
                <a:lnSpc>
                  <a:spcPct val="150000"/>
                </a:lnSpc>
              </a:pPr>
              <a:r>
                <a:rPr lang="en-US" sz="1800" dirty="0">
                  <a:latin typeface="UTM Avo" panose="02040603050506020204" pitchFamily="18" charset="0"/>
                </a:rPr>
                <a:t>“Ồ, </a:t>
              </a:r>
              <a:r>
                <a:rPr lang="en-US" sz="1800" dirty="0" err="1">
                  <a:latin typeface="UTM Avo" panose="02040603050506020204" pitchFamily="18" charset="0"/>
                </a:rPr>
                <a:t>tre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rất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mát</a:t>
              </a:r>
              <a:r>
                <a:rPr lang="en-US" sz="1800" dirty="0">
                  <a:latin typeface="UTM Avo" panose="02040603050506020204" pitchFamily="18" charset="0"/>
                </a:rPr>
                <a:t>!”.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A4E56CF-13A6-4CFC-BDFF-C89478191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239" y="1922628"/>
              <a:ext cx="266616" cy="26661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595777" y="1807619"/>
            <a:ext cx="2904816" cy="2123658"/>
            <a:chOff x="3741790" y="2029127"/>
            <a:chExt cx="2904816" cy="21236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943984" y="2029127"/>
              <a:ext cx="27026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Khách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còn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chú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ếch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>
                  <a:latin typeface="UTM Avo" panose="02040603050506020204" pitchFamily="18" charset="0"/>
                </a:rPr>
                <a:t>Ì </a:t>
              </a:r>
              <a:r>
                <a:rPr lang="en-US" sz="1800" dirty="0" err="1">
                  <a:latin typeface="UTM Avo" panose="02040603050506020204" pitchFamily="18" charset="0"/>
                </a:rPr>
                <a:t>ộp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vang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lừng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Gọi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sao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tưng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bừng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Lúc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ngày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vừa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tắt</a:t>
              </a:r>
              <a:endParaRPr lang="en-US" sz="1800" dirty="0">
                <a:latin typeface="UTM Avo" panose="02040603050506020204" pitchFamily="18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sz="1600" i="1" dirty="0">
                  <a:latin typeface="UTM Avo" panose="02040603050506020204" pitchFamily="18" charset="0"/>
                </a:rPr>
                <a:t>(</a:t>
              </a:r>
              <a:r>
                <a:rPr lang="en-US" sz="1600" i="1" dirty="0" err="1">
                  <a:latin typeface="UTM Avo" panose="02040603050506020204" pitchFamily="18" charset="0"/>
                </a:rPr>
                <a:t>Võ</a:t>
              </a:r>
              <a:r>
                <a:rPr lang="en-US" sz="1600" i="1" dirty="0">
                  <a:latin typeface="UTM Avo" panose="02040603050506020204" pitchFamily="18" charset="0"/>
                </a:rPr>
                <a:t> </a:t>
              </a:r>
              <a:r>
                <a:rPr lang="en-US" sz="1600" i="1" dirty="0" err="1">
                  <a:latin typeface="UTM Avo" panose="02040603050506020204" pitchFamily="18" charset="0"/>
                </a:rPr>
                <a:t>Quảng</a:t>
              </a:r>
              <a:r>
                <a:rPr lang="en-US" sz="1600" i="1" dirty="0">
                  <a:latin typeface="UTM Avo" panose="02040603050506020204" pitchFamily="18" charset="0"/>
                </a:rPr>
                <a:t>)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92" t="30735" r="25077" b="36754"/>
            <a:stretch/>
          </p:blipFill>
          <p:spPr>
            <a:xfrm>
              <a:off x="3741790" y="2143443"/>
              <a:ext cx="258771" cy="263653"/>
            </a:xfrm>
            <a:prstGeom prst="rect">
              <a:avLst/>
            </a:prstGeom>
          </p:spPr>
        </p:pic>
      </p:grpSp>
      <p:cxnSp>
        <p:nvCxnSpPr>
          <p:cNvPr id="29" name="Straight Connector 28"/>
          <p:cNvCxnSpPr/>
          <p:nvPr/>
        </p:nvCxnSpPr>
        <p:spPr>
          <a:xfrm>
            <a:off x="1054330" y="3067664"/>
            <a:ext cx="160038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76189" y="2615380"/>
            <a:ext cx="160038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15518" y="3067664"/>
            <a:ext cx="2072327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9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Luyện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tập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vừa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318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58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60153" y="255102"/>
            <a:ext cx="5220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BỜ TRE ĐÓN KHÁCH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Quan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nhận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vẽ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tranh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75" y="2074898"/>
            <a:ext cx="3806787" cy="2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picture containing green, yellow&#10;&#10;Description automatically generated">
            <a:extLst>
              <a:ext uri="{FF2B5EF4-FFF2-40B4-BE49-F238E27FC236}">
                <a16:creationId xmlns:a16="http://schemas.microsoft.com/office/drawing/2014/main" id="{EA168A3A-22DA-4EAB-BB16-3C5899A52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791"/>
            <a:ext cx="6539948" cy="4777409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4DE65B1A-857B-4E78-B0F7-7D4836C38F09}"/>
              </a:ext>
            </a:extLst>
          </p:cNvPr>
          <p:cNvSpPr txBox="1"/>
          <p:nvPr/>
        </p:nvSpPr>
        <p:spPr>
          <a:xfrm>
            <a:off x="1566949" y="733925"/>
            <a:ext cx="423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tư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3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2981317" y="1103257"/>
            <a:ext cx="1104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Đọc</a:t>
            </a:r>
            <a:endParaRPr lang="en-US" sz="1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2208600" y="1472589"/>
            <a:ext cx="279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Bờ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tre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đón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khách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(Tr49)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298713" y="606594"/>
            <a:ext cx="2307" cy="3932276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23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FE06E7-C20E-4FD6-83B9-2747878F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63" y="2736166"/>
            <a:ext cx="4389413" cy="2201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5"/>
          <p:cNvSpPr txBox="1"/>
          <p:nvPr/>
        </p:nvSpPr>
        <p:spPr>
          <a:xfrm>
            <a:off x="433628" y="552095"/>
            <a:ext cx="20985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Bờ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quanh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hồ</a:t>
            </a:r>
            <a:endParaRPr lang="en-US" sz="1575" kern="1200" dirty="0">
              <a:solidFill>
                <a:prstClr val="black"/>
              </a:solidFill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defTabSz="514350">
              <a:buClrTx/>
              <a:defRPr/>
            </a:pP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Suốt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ngày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đón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khách</a:t>
            </a:r>
            <a:endParaRPr lang="en-US" sz="1575" kern="1200" dirty="0">
              <a:solidFill>
                <a:prstClr val="black"/>
              </a:solidFill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defTabSz="514350">
              <a:buClrTx/>
              <a:defRPr/>
            </a:pP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Một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đàn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cò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bạch</a:t>
            </a:r>
            <a:endParaRPr lang="en-US" sz="1575" kern="1200" dirty="0">
              <a:solidFill>
                <a:prstClr val="black"/>
              </a:solidFill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defTabSz="514350">
              <a:buClrTx/>
              <a:defRPr/>
            </a:pP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Hạ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cánh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reo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mừng</a:t>
            </a:r>
            <a:endParaRPr lang="en-US" sz="1575" kern="1200" dirty="0">
              <a:solidFill>
                <a:prstClr val="black"/>
              </a:solidFill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defTabSz="514350">
              <a:buClrTx/>
              <a:defRPr/>
            </a:pP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chợt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tưng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bừng</a:t>
            </a:r>
            <a:endParaRPr lang="en-US" sz="1575" kern="1200" dirty="0">
              <a:solidFill>
                <a:prstClr val="black"/>
              </a:solidFill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defTabSz="514350">
              <a:buClrTx/>
              <a:defRPr/>
            </a:pP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Nở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đầy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trắng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. </a:t>
            </a:r>
          </a:p>
          <a:p>
            <a:pPr defTabSz="514350">
              <a:buClrTx/>
              <a:defRPr/>
            </a:pPr>
            <a:endParaRPr lang="en-US" sz="1575" kern="1200" dirty="0">
              <a:solidFill>
                <a:prstClr val="black"/>
              </a:solidFill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defTabSz="514350">
              <a:buClrTx/>
              <a:defRPr/>
            </a:pPr>
            <a:endParaRPr lang="en-US" sz="1575" kern="1200" dirty="0">
              <a:solidFill>
                <a:prstClr val="black"/>
              </a:solidFill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583016" y="535612"/>
            <a:ext cx="22562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Đến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chơi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im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lặng</a:t>
            </a:r>
            <a:endParaRPr lang="en-US" sz="1575" kern="1200" dirty="0">
              <a:solidFill>
                <a:prstClr val="black"/>
              </a:solidFill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defTabSz="514350">
              <a:buClrTx/>
              <a:defRPr/>
            </a:pP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Có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bác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bồ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nông</a:t>
            </a:r>
            <a:endParaRPr lang="en-US" sz="1575" kern="1200" dirty="0">
              <a:solidFill>
                <a:prstClr val="black"/>
              </a:solidFill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defTabSz="514350">
              <a:buClrTx/>
              <a:defRPr/>
            </a:pP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Đứng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nhìn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mênh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mông</a:t>
            </a:r>
            <a:endParaRPr lang="en-US" sz="1575" kern="1200" dirty="0">
              <a:solidFill>
                <a:prstClr val="black"/>
              </a:solidFill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defTabSz="514350">
              <a:buClrTx/>
              <a:defRPr/>
            </a:pP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Im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như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tượng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đá</a:t>
            </a:r>
            <a:endParaRPr lang="en-US" sz="1575" kern="1200" dirty="0">
              <a:solidFill>
                <a:prstClr val="black"/>
              </a:solidFill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defTabSz="514350">
              <a:buClrTx/>
              <a:defRPr/>
            </a:pP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Một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chú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bói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cá</a:t>
            </a:r>
            <a:endParaRPr lang="en-US" sz="1575" kern="1200" dirty="0">
              <a:solidFill>
                <a:prstClr val="black"/>
              </a:solidFill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defTabSz="514350">
              <a:buClrTx/>
              <a:defRPr/>
            </a:pP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Đỗ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xuống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cành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mềm</a:t>
            </a:r>
            <a:endParaRPr lang="en-US" sz="1575" kern="1200" dirty="0">
              <a:solidFill>
                <a:prstClr val="black"/>
              </a:solidFill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defTabSz="514350">
              <a:buClrTx/>
              <a:defRPr/>
            </a:pP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Chú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vụt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bay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lên</a:t>
            </a:r>
            <a:endParaRPr lang="en-US" sz="1575" kern="1200" dirty="0">
              <a:solidFill>
                <a:prstClr val="black"/>
              </a:solidFill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defTabSz="514350">
              <a:buClrTx/>
              <a:defRPr/>
            </a:pP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Đậu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vào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chỗ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cũ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.</a:t>
            </a:r>
            <a:endParaRPr lang="en-US" sz="1575" kern="1200" dirty="0">
              <a:solidFill>
                <a:prstClr val="black"/>
              </a:solidFill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356174" y="164632"/>
            <a:ext cx="259565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575" b="1" kern="1200" dirty="0">
                <a:solidFill>
                  <a:prstClr val="black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BỜ TRE ĐÓN KHÁCH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0962D6-C06E-48B2-B556-DE63BEC982E6}"/>
              </a:ext>
            </a:extLst>
          </p:cNvPr>
          <p:cNvSpPr txBox="1"/>
          <p:nvPr/>
        </p:nvSpPr>
        <p:spPr>
          <a:xfrm>
            <a:off x="4931987" y="548946"/>
            <a:ext cx="29187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endParaRPr lang="en-US" sz="1575" kern="1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514350">
              <a:buClrTx/>
              <a:defRPr/>
            </a:pP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cu</a:t>
            </a:r>
          </a:p>
          <a:p>
            <a:pPr defTabSz="514350">
              <a:buClrTx/>
              <a:defRPr/>
            </a:pP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gù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defTabSz="514350">
              <a:buClrTx/>
              <a:defRPr/>
            </a:pP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 Ồ,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FFAF60-5DA1-403F-AA15-D899428C6FF5}"/>
              </a:ext>
            </a:extLst>
          </p:cNvPr>
          <p:cNvSpPr txBox="1"/>
          <p:nvPr/>
        </p:nvSpPr>
        <p:spPr>
          <a:xfrm>
            <a:off x="4910885" y="1773781"/>
            <a:ext cx="213796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endParaRPr lang="en-US" sz="1575" kern="1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514350">
              <a:buClrTx/>
              <a:defRPr/>
            </a:pP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ộp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lừng</a:t>
            </a:r>
            <a:endParaRPr lang="en-US" sz="1575" kern="1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514350">
              <a:buClrTx/>
              <a:defRPr/>
            </a:pP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lang="en-US" sz="1575" kern="1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514350">
              <a:buClrTx/>
              <a:defRPr/>
            </a:pP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71525" lvl="3" defTabSz="514350">
              <a:buClrTx/>
              <a:defRPr/>
            </a:pP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75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Quảng</a:t>
            </a:r>
            <a:r>
              <a:rPr lang="en-US" sz="1575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defTabSz="514350">
              <a:buClrTx/>
              <a:defRPr/>
            </a:pPr>
            <a:endParaRPr lang="en-US" sz="1575" kern="1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41DC15-79D9-49BA-A648-34DF18AEAFE9}"/>
              </a:ext>
            </a:extLst>
          </p:cNvPr>
          <p:cNvSpPr/>
          <p:nvPr/>
        </p:nvSpPr>
        <p:spPr>
          <a:xfrm>
            <a:off x="215561" y="566163"/>
            <a:ext cx="291547" cy="2569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sz="1800" kern="1200" dirty="0">
                <a:solidFill>
                  <a:prstClr val="white"/>
                </a:solidFill>
                <a:latin typeface="Arial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0901F6-AF6A-4EA0-AF1C-B075BEA38DEE}"/>
              </a:ext>
            </a:extLst>
          </p:cNvPr>
          <p:cNvSpPr/>
          <p:nvPr/>
        </p:nvSpPr>
        <p:spPr>
          <a:xfrm>
            <a:off x="2347165" y="549678"/>
            <a:ext cx="291547" cy="2569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sz="1800" kern="1200" dirty="0">
                <a:solidFill>
                  <a:prstClr val="white"/>
                </a:solidFill>
                <a:latin typeface="Arial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D28711-B56D-46D2-8FD8-5C91891CB0EB}"/>
              </a:ext>
            </a:extLst>
          </p:cNvPr>
          <p:cNvSpPr/>
          <p:nvPr/>
        </p:nvSpPr>
        <p:spPr>
          <a:xfrm>
            <a:off x="4752602" y="563015"/>
            <a:ext cx="291547" cy="2569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sz="1800" kern="1200" dirty="0">
                <a:solidFill>
                  <a:prstClr val="white"/>
                </a:solidFill>
                <a:latin typeface="Arial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5FA0DB-13C8-4BAA-A4FB-BB9FEF3A6088}"/>
              </a:ext>
            </a:extLst>
          </p:cNvPr>
          <p:cNvSpPr/>
          <p:nvPr/>
        </p:nvSpPr>
        <p:spPr>
          <a:xfrm>
            <a:off x="4682372" y="1803517"/>
            <a:ext cx="291547" cy="2569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sz="1800" kern="1200" dirty="0">
                <a:solidFill>
                  <a:prstClr val="white"/>
                </a:solidFill>
                <a:latin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8570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3" grpId="0"/>
      <p:bldP spid="14" grpId="0"/>
      <p:bldP spid="12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822960" y="244669"/>
            <a:ext cx="4635536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BỜ TRE ĐÓN KHÁCH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30515" y="631869"/>
            <a:ext cx="2702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Bờ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quanh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hồ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Suốt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ngày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đón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khách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đàn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cò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bạch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reo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mừng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Tre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chợt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tưng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bừng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Nở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đầy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trắng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73" y="728346"/>
            <a:ext cx="304770" cy="28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C705B9-D4A7-42E6-BAE5-5E9CCD47430A}"/>
              </a:ext>
            </a:extLst>
          </p:cNvPr>
          <p:cNvCxnSpPr/>
          <p:nvPr/>
        </p:nvCxnSpPr>
        <p:spPr>
          <a:xfrm flipH="1">
            <a:off x="3450400" y="731119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016563-3F23-4B8A-B36F-6FE5627645C0}"/>
              </a:ext>
            </a:extLst>
          </p:cNvPr>
          <p:cNvCxnSpPr/>
          <p:nvPr/>
        </p:nvCxnSpPr>
        <p:spPr>
          <a:xfrm flipH="1">
            <a:off x="3808376" y="1084904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84BB20-9FCC-4203-BAB6-9475F196A2F8}"/>
              </a:ext>
            </a:extLst>
          </p:cNvPr>
          <p:cNvCxnSpPr/>
          <p:nvPr/>
        </p:nvCxnSpPr>
        <p:spPr>
          <a:xfrm flipH="1">
            <a:off x="3692057" y="2242991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B9B5AD-80F6-4904-AB5B-F8DA2179CC37}"/>
              </a:ext>
            </a:extLst>
          </p:cNvPr>
          <p:cNvCxnSpPr/>
          <p:nvPr/>
        </p:nvCxnSpPr>
        <p:spPr>
          <a:xfrm flipH="1">
            <a:off x="3546689" y="2589130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5C0C71-7AC6-4223-A0E1-E52B1A4FC283}"/>
              </a:ext>
            </a:extLst>
          </p:cNvPr>
          <p:cNvCxnSpPr/>
          <p:nvPr/>
        </p:nvCxnSpPr>
        <p:spPr>
          <a:xfrm flipH="1">
            <a:off x="3590659" y="2595652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369923-C877-44FD-996E-A4993EA9A515}"/>
              </a:ext>
            </a:extLst>
          </p:cNvPr>
          <p:cNvCxnSpPr/>
          <p:nvPr/>
        </p:nvCxnSpPr>
        <p:spPr>
          <a:xfrm flipH="1">
            <a:off x="2588014" y="744935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291788-4E4B-43DE-94E7-1E9BF930FB8B}"/>
              </a:ext>
            </a:extLst>
          </p:cNvPr>
          <p:cNvCxnSpPr/>
          <p:nvPr/>
        </p:nvCxnSpPr>
        <p:spPr>
          <a:xfrm flipH="1">
            <a:off x="2908046" y="1076903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BD0DE4-25E2-4156-AF54-D8338F6C4226}"/>
              </a:ext>
            </a:extLst>
          </p:cNvPr>
          <p:cNvCxnSpPr/>
          <p:nvPr/>
        </p:nvCxnSpPr>
        <p:spPr>
          <a:xfrm flipH="1">
            <a:off x="3476760" y="1477831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22FCE9F-C5FF-460E-9EB1-28E45F04F1F3}"/>
              </a:ext>
            </a:extLst>
          </p:cNvPr>
          <p:cNvCxnSpPr/>
          <p:nvPr/>
        </p:nvCxnSpPr>
        <p:spPr>
          <a:xfrm flipH="1">
            <a:off x="3607974" y="1838902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09F4C3-9B02-4C9E-975F-A74719BE1AA9}"/>
              </a:ext>
            </a:extLst>
          </p:cNvPr>
          <p:cNvCxnSpPr/>
          <p:nvPr/>
        </p:nvCxnSpPr>
        <p:spPr>
          <a:xfrm flipH="1">
            <a:off x="2388757" y="2154048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671885-711A-4A12-8798-95803E3A5374}"/>
              </a:ext>
            </a:extLst>
          </p:cNvPr>
          <p:cNvGrpSpPr/>
          <p:nvPr/>
        </p:nvGrpSpPr>
        <p:grpSpPr>
          <a:xfrm>
            <a:off x="319543" y="2749160"/>
            <a:ext cx="5996762" cy="455125"/>
            <a:chOff x="460224" y="1435196"/>
            <a:chExt cx="5996762" cy="45512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6DD641-5C93-4825-87EE-18CBBAE54C40}"/>
                </a:ext>
              </a:extLst>
            </p:cNvPr>
            <p:cNvSpPr/>
            <p:nvPr/>
          </p:nvSpPr>
          <p:spPr>
            <a:xfrm>
              <a:off x="460224" y="143519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cò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bạch</a:t>
              </a:r>
              <a:endParaRPr lang="vi-VN" sz="18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F3AB06E-66A9-451B-8E56-C42B7F21A6D2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C9328BB-98B1-4454-825C-94AFDCBF657D}"/>
              </a:ext>
            </a:extLst>
          </p:cNvPr>
          <p:cNvSpPr txBox="1"/>
          <p:nvPr/>
        </p:nvSpPr>
        <p:spPr>
          <a:xfrm>
            <a:off x="1615494" y="2805431"/>
            <a:ext cx="4785305" cy="369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loài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cao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cổ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nhọn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lông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trắng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7F367CC-9F17-474A-9241-AF6725EE46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3" y="3277773"/>
            <a:ext cx="2354676" cy="15208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3018AD-2D0C-424F-96E3-A0A555A9D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64" y="3263705"/>
            <a:ext cx="1504040" cy="15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0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96479" y="273031"/>
            <a:ext cx="27026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Đến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chơi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im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lặng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bác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bồ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nông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Đứng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nhìn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mênh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mông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Im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tượng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đá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chú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bói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Đỗ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xuống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cành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mềm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Chú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vụt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bay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lên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Đậu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chỗ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cũ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18" y="362345"/>
            <a:ext cx="288000" cy="2880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E0D1CB8-A4CC-4089-A049-19F87DAE030B}"/>
              </a:ext>
            </a:extLst>
          </p:cNvPr>
          <p:cNvCxnSpPr/>
          <p:nvPr/>
        </p:nvCxnSpPr>
        <p:spPr>
          <a:xfrm flipH="1">
            <a:off x="3750414" y="388877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583DDD3-C837-485B-9833-7A71D90EBF66}"/>
              </a:ext>
            </a:extLst>
          </p:cNvPr>
          <p:cNvCxnSpPr/>
          <p:nvPr/>
        </p:nvCxnSpPr>
        <p:spPr>
          <a:xfrm flipH="1">
            <a:off x="3718883" y="757454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D31C32-BA7B-498B-91ED-9B8BB026AE2B}"/>
              </a:ext>
            </a:extLst>
          </p:cNvPr>
          <p:cNvCxnSpPr/>
          <p:nvPr/>
        </p:nvCxnSpPr>
        <p:spPr>
          <a:xfrm flipH="1">
            <a:off x="3656497" y="743690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5B7993-5CF5-42F5-B4F2-F95BF5274206}"/>
              </a:ext>
            </a:extLst>
          </p:cNvPr>
          <p:cNvCxnSpPr/>
          <p:nvPr/>
        </p:nvCxnSpPr>
        <p:spPr>
          <a:xfrm flipH="1">
            <a:off x="4249152" y="1123792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7609C77-48EE-4501-AFEC-95292A8463BA}"/>
              </a:ext>
            </a:extLst>
          </p:cNvPr>
          <p:cNvCxnSpPr/>
          <p:nvPr/>
        </p:nvCxnSpPr>
        <p:spPr>
          <a:xfrm flipH="1">
            <a:off x="3855515" y="1492217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04DB7CD-9197-448A-8817-70BADF9E6624}"/>
              </a:ext>
            </a:extLst>
          </p:cNvPr>
          <p:cNvCxnSpPr/>
          <p:nvPr/>
        </p:nvCxnSpPr>
        <p:spPr>
          <a:xfrm flipH="1">
            <a:off x="3800068" y="1491898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38BE2A2-163C-406E-8929-B7627E463B22}"/>
              </a:ext>
            </a:extLst>
          </p:cNvPr>
          <p:cNvCxnSpPr/>
          <p:nvPr/>
        </p:nvCxnSpPr>
        <p:spPr>
          <a:xfrm flipH="1">
            <a:off x="3590765" y="1857251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66E901E-AEB3-4CA8-9D56-959852E504B9}"/>
              </a:ext>
            </a:extLst>
          </p:cNvPr>
          <p:cNvCxnSpPr/>
          <p:nvPr/>
        </p:nvCxnSpPr>
        <p:spPr>
          <a:xfrm flipH="1">
            <a:off x="4041015" y="2207006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A6E68EA-D359-4272-827B-22CD4460E80F}"/>
              </a:ext>
            </a:extLst>
          </p:cNvPr>
          <p:cNvCxnSpPr/>
          <p:nvPr/>
        </p:nvCxnSpPr>
        <p:spPr>
          <a:xfrm flipH="1">
            <a:off x="3611785" y="2577556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62BE60-9177-43F8-8DD7-368F3F7C4781}"/>
              </a:ext>
            </a:extLst>
          </p:cNvPr>
          <p:cNvCxnSpPr/>
          <p:nvPr/>
        </p:nvCxnSpPr>
        <p:spPr>
          <a:xfrm flipH="1">
            <a:off x="3755695" y="2897463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8BDF5B3-066A-42B6-A58F-D707034CA6AA}"/>
              </a:ext>
            </a:extLst>
          </p:cNvPr>
          <p:cNvCxnSpPr/>
          <p:nvPr/>
        </p:nvCxnSpPr>
        <p:spPr>
          <a:xfrm flipH="1">
            <a:off x="3697862" y="2904646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0BEF2C2-2C44-4F9C-A43F-6C71C99B8513}"/>
              </a:ext>
            </a:extLst>
          </p:cNvPr>
          <p:cNvGrpSpPr/>
          <p:nvPr/>
        </p:nvGrpSpPr>
        <p:grpSpPr>
          <a:xfrm>
            <a:off x="249209" y="3337453"/>
            <a:ext cx="1785233" cy="455125"/>
            <a:chOff x="460224" y="1435196"/>
            <a:chExt cx="1571463" cy="45512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AEE5EC7-EA3D-4032-8EA1-993CCB61FD1D}"/>
                </a:ext>
              </a:extLst>
            </p:cNvPr>
            <p:cNvSpPr/>
            <p:nvPr/>
          </p:nvSpPr>
          <p:spPr>
            <a:xfrm>
              <a:off x="460224" y="1435196"/>
              <a:ext cx="1571463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bồ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nông</a:t>
              </a:r>
              <a:endParaRPr lang="vi-VN" sz="1800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B17C764-CC5C-4C7B-B662-C2456BB6B843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A0A996A-CA3D-45AE-9726-B98662CD7229}"/>
              </a:ext>
            </a:extLst>
          </p:cNvPr>
          <p:cNvSpPr txBox="1"/>
          <p:nvPr/>
        </p:nvSpPr>
        <p:spPr>
          <a:xfrm>
            <a:off x="1566262" y="3327202"/>
            <a:ext cx="5129959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loài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to,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cổ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túi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to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đựng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mồi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4F75F48-CF86-459E-A280-B6DFF450332F}"/>
              </a:ext>
            </a:extLst>
          </p:cNvPr>
          <p:cNvGrpSpPr/>
          <p:nvPr/>
        </p:nvGrpSpPr>
        <p:grpSpPr>
          <a:xfrm>
            <a:off x="183471" y="3094678"/>
            <a:ext cx="1952458" cy="455125"/>
            <a:chOff x="443723" y="2146156"/>
            <a:chExt cx="1660380" cy="45512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89ED615-9468-4B25-8418-6A8A5A53A478}"/>
                </a:ext>
              </a:extLst>
            </p:cNvPr>
            <p:cNvSpPr/>
            <p:nvPr/>
          </p:nvSpPr>
          <p:spPr>
            <a:xfrm>
              <a:off x="443723" y="2146156"/>
              <a:ext cx="1660380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bói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</a:t>
              </a:r>
              <a:endParaRPr lang="vi-VN" sz="180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149FE7E-DB21-406A-BEC6-6CDE920E2F0C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5371A608-447C-4F35-9552-27A7BF1298B3}"/>
              </a:ext>
            </a:extLst>
          </p:cNvPr>
          <p:cNvSpPr txBox="1"/>
          <p:nvPr/>
        </p:nvSpPr>
        <p:spPr>
          <a:xfrm>
            <a:off x="1245508" y="3138054"/>
            <a:ext cx="5506984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loài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dài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hay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nhào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bắt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7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50865" y="752672"/>
            <a:ext cx="2702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Ghé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chơi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đông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đủ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Cả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chim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cu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Ca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hát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gật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gù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“Ồ,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rất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mát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!”.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42" y="849149"/>
            <a:ext cx="288000" cy="2880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9E520D-EDD9-4E1B-85F4-256598F720FF}"/>
              </a:ext>
            </a:extLst>
          </p:cNvPr>
          <p:cNvCxnSpPr/>
          <p:nvPr/>
        </p:nvCxnSpPr>
        <p:spPr>
          <a:xfrm flipH="1">
            <a:off x="3904753" y="854518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275D9-63C9-45DE-AB06-88DE5FBA57D2}"/>
              </a:ext>
            </a:extLst>
          </p:cNvPr>
          <p:cNvCxnSpPr/>
          <p:nvPr/>
        </p:nvCxnSpPr>
        <p:spPr>
          <a:xfrm flipH="1">
            <a:off x="3716566" y="1239089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C69D2D-02B4-4E50-9179-90A49F2C314A}"/>
              </a:ext>
            </a:extLst>
          </p:cNvPr>
          <p:cNvCxnSpPr/>
          <p:nvPr/>
        </p:nvCxnSpPr>
        <p:spPr>
          <a:xfrm flipH="1">
            <a:off x="3899171" y="1928472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26ADE65-E23C-4975-ABC3-AD16EF8DF5E9}"/>
              </a:ext>
            </a:extLst>
          </p:cNvPr>
          <p:cNvCxnSpPr/>
          <p:nvPr/>
        </p:nvCxnSpPr>
        <p:spPr>
          <a:xfrm flipH="1">
            <a:off x="3846620" y="1928472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69716EF-ADBA-4BA4-9344-0E64B8599B3D}"/>
              </a:ext>
            </a:extLst>
          </p:cNvPr>
          <p:cNvCxnSpPr/>
          <p:nvPr/>
        </p:nvCxnSpPr>
        <p:spPr>
          <a:xfrm flipH="1">
            <a:off x="3516562" y="1606790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6D454F6-863D-4287-94DE-8B3619D9E626}"/>
              </a:ext>
            </a:extLst>
          </p:cNvPr>
          <p:cNvGrpSpPr/>
          <p:nvPr/>
        </p:nvGrpSpPr>
        <p:grpSpPr>
          <a:xfrm>
            <a:off x="141267" y="2705854"/>
            <a:ext cx="1587964" cy="455125"/>
            <a:chOff x="366350" y="2132088"/>
            <a:chExt cx="1587964" cy="45512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56F3035-B3B0-4BE7-BD52-E9B97F6D912D}"/>
                </a:ext>
              </a:extLst>
            </p:cNvPr>
            <p:cNvSpPr/>
            <p:nvPr/>
          </p:nvSpPr>
          <p:spPr>
            <a:xfrm>
              <a:off x="366350" y="2132088"/>
              <a:ext cx="1587964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chim</a:t>
              </a:r>
              <a:r>
                <a:rPr lang="en-US" sz="1800" dirty="0">
                  <a:latin typeface="UTM Avo" panose="02040603050506020204" pitchFamily="18" charset="0"/>
                </a:rPr>
                <a:t> cu</a:t>
              </a:r>
              <a:endParaRPr lang="vi-VN" sz="180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2F8757A-DFCC-4E9E-A391-1E35EE109867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C664B372-A61A-4228-978C-FBA698231AD9}"/>
              </a:ext>
            </a:extLst>
          </p:cNvPr>
          <p:cNvSpPr txBox="1"/>
          <p:nvPr/>
        </p:nvSpPr>
        <p:spPr>
          <a:xfrm>
            <a:off x="1362280" y="2722431"/>
            <a:ext cx="5404280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thuộc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họ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bồ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ngực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nở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đuôi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vát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2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40208" y="597928"/>
            <a:ext cx="270262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Khách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chú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ếch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Ì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ộp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vang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lừng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Gọi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sao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tưng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bừng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Lúc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ngày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vừa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tắt.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kumimoji="0" 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Võ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Quảng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2022546" y="685607"/>
            <a:ext cx="302112" cy="307812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978FD8A-63EA-47EA-AEA1-4117670E514B}"/>
              </a:ext>
            </a:extLst>
          </p:cNvPr>
          <p:cNvCxnSpPr/>
          <p:nvPr/>
        </p:nvCxnSpPr>
        <p:spPr>
          <a:xfrm flipH="1">
            <a:off x="3821963" y="697029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0CD3E36-2450-445C-9B2E-BD185DAFD988}"/>
              </a:ext>
            </a:extLst>
          </p:cNvPr>
          <p:cNvCxnSpPr/>
          <p:nvPr/>
        </p:nvCxnSpPr>
        <p:spPr>
          <a:xfrm flipH="1">
            <a:off x="3457229" y="1102698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36455E-6B32-4236-BAC3-6FBB83F1E527}"/>
              </a:ext>
            </a:extLst>
          </p:cNvPr>
          <p:cNvCxnSpPr/>
          <p:nvPr/>
        </p:nvCxnSpPr>
        <p:spPr>
          <a:xfrm flipH="1">
            <a:off x="3675773" y="1814976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FA954D3-A18F-448F-9B98-4B3918982A63}"/>
              </a:ext>
            </a:extLst>
          </p:cNvPr>
          <p:cNvCxnSpPr/>
          <p:nvPr/>
        </p:nvCxnSpPr>
        <p:spPr>
          <a:xfrm flipH="1">
            <a:off x="3837155" y="1445696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97996D-5AF3-400D-8185-016F1045EF6C}"/>
              </a:ext>
            </a:extLst>
          </p:cNvPr>
          <p:cNvCxnSpPr/>
          <p:nvPr/>
        </p:nvCxnSpPr>
        <p:spPr>
          <a:xfrm flipH="1">
            <a:off x="3742562" y="1814976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17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FE06E7-C20E-4FD6-83B9-2747878F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63" y="2708031"/>
            <a:ext cx="4389413" cy="2201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5"/>
          <p:cNvSpPr txBox="1"/>
          <p:nvPr/>
        </p:nvSpPr>
        <p:spPr>
          <a:xfrm>
            <a:off x="433628" y="552095"/>
            <a:ext cx="20985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Bờ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tre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quanh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hồ</a:t>
            </a: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Suốt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ngày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đón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khách</a:t>
            </a: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Một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đàn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cò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bạch</a:t>
            </a: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Hạ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cánh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reo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mừng</a:t>
            </a: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Tre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chợt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tưng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bừng</a:t>
            </a: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Nở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đầy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hoa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trắng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. 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583016" y="535612"/>
            <a:ext cx="22562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Đến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chơi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im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lặng</a:t>
            </a: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Có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bác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bồ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nông</a:t>
            </a: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Đứng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nhìn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mênh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mông</a:t>
            </a: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Im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như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tượng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đá</a:t>
            </a: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Một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chú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bói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cá</a:t>
            </a: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Đỗ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xuống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cành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mềm</a:t>
            </a: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Chú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vụt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bay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lên</a:t>
            </a: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+mn-ea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Đậu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vào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chỗ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cũ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.</a:t>
            </a: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356174" y="164632"/>
            <a:ext cx="259565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Arial"/>
              </a:rPr>
              <a:t>BỜ TRE ĐÓN KHÁCH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0962D6-C06E-48B2-B556-DE63BEC982E6}"/>
              </a:ext>
            </a:extLst>
          </p:cNvPr>
          <p:cNvSpPr txBox="1"/>
          <p:nvPr/>
        </p:nvSpPr>
        <p:spPr>
          <a:xfrm>
            <a:off x="4931987" y="548946"/>
            <a:ext cx="29187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Ghé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chơi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đủ</a:t>
            </a: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toán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chim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cu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Ca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hát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gật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gù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“ Ồ,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tre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rất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mát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FFAF60-5DA1-403F-AA15-D899428C6FF5}"/>
              </a:ext>
            </a:extLst>
          </p:cNvPr>
          <p:cNvSpPr txBox="1"/>
          <p:nvPr/>
        </p:nvSpPr>
        <p:spPr>
          <a:xfrm>
            <a:off x="4910885" y="1773781"/>
            <a:ext cx="213796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Khách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còn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chú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ếch</a:t>
            </a: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Ì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ộp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vang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lừng</a:t>
            </a: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Gọi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sao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tưng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bừng</a:t>
            </a: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Lúc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ngày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vừa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tắt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marL="771525" marR="0" lvl="3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(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Võ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15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Quảng</a:t>
            </a: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)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41DC15-79D9-49BA-A648-34DF18AEAFE9}"/>
              </a:ext>
            </a:extLst>
          </p:cNvPr>
          <p:cNvSpPr/>
          <p:nvPr/>
        </p:nvSpPr>
        <p:spPr>
          <a:xfrm>
            <a:off x="215561" y="566163"/>
            <a:ext cx="291547" cy="2569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0901F6-AF6A-4EA0-AF1C-B075BEA38DEE}"/>
              </a:ext>
            </a:extLst>
          </p:cNvPr>
          <p:cNvSpPr/>
          <p:nvPr/>
        </p:nvSpPr>
        <p:spPr>
          <a:xfrm>
            <a:off x="2347165" y="549678"/>
            <a:ext cx="291547" cy="2569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D28711-B56D-46D2-8FD8-5C91891CB0EB}"/>
              </a:ext>
            </a:extLst>
          </p:cNvPr>
          <p:cNvSpPr/>
          <p:nvPr/>
        </p:nvSpPr>
        <p:spPr>
          <a:xfrm>
            <a:off x="4752602" y="563015"/>
            <a:ext cx="291547" cy="2569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5FA0DB-13C8-4BAA-A4FB-BB9FEF3A6088}"/>
              </a:ext>
            </a:extLst>
          </p:cNvPr>
          <p:cNvSpPr/>
          <p:nvPr/>
        </p:nvSpPr>
        <p:spPr>
          <a:xfrm>
            <a:off x="4682372" y="1803517"/>
            <a:ext cx="291547" cy="2569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4662D5-8D70-4F84-A93A-5A8DA50B3473}"/>
              </a:ext>
            </a:extLst>
          </p:cNvPr>
          <p:cNvCxnSpPr>
            <a:cxnSpLocks/>
          </p:cNvCxnSpPr>
          <p:nvPr/>
        </p:nvCxnSpPr>
        <p:spPr>
          <a:xfrm flipH="1">
            <a:off x="1957348" y="611945"/>
            <a:ext cx="68400" cy="22540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FF4DDC-2180-492E-BF3C-CF7E85C95AC6}"/>
              </a:ext>
            </a:extLst>
          </p:cNvPr>
          <p:cNvCxnSpPr/>
          <p:nvPr/>
        </p:nvCxnSpPr>
        <p:spPr>
          <a:xfrm flipH="1">
            <a:off x="2391222" y="820701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188FA0D-7D1B-4F09-8D76-61355D697497}"/>
              </a:ext>
            </a:extLst>
          </p:cNvPr>
          <p:cNvCxnSpPr>
            <a:cxnSpLocks/>
          </p:cNvCxnSpPr>
          <p:nvPr/>
        </p:nvCxnSpPr>
        <p:spPr>
          <a:xfrm flipH="1">
            <a:off x="2004240" y="1104314"/>
            <a:ext cx="77778" cy="20899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409D81-A9AA-456A-96F7-42BCDA464FF4}"/>
              </a:ext>
            </a:extLst>
          </p:cNvPr>
          <p:cNvCxnSpPr>
            <a:cxnSpLocks/>
          </p:cNvCxnSpPr>
          <p:nvPr/>
        </p:nvCxnSpPr>
        <p:spPr>
          <a:xfrm flipH="1">
            <a:off x="2182836" y="1373297"/>
            <a:ext cx="73090" cy="2136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7E279C-0297-4CC1-BACC-BCBECEE96897}"/>
              </a:ext>
            </a:extLst>
          </p:cNvPr>
          <p:cNvCxnSpPr>
            <a:cxnSpLocks/>
          </p:cNvCxnSpPr>
          <p:nvPr/>
        </p:nvCxnSpPr>
        <p:spPr>
          <a:xfrm flipH="1">
            <a:off x="2257458" y="1561514"/>
            <a:ext cx="84812" cy="2300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3E2DAAA-3166-4D6D-922E-78D45F2A83A3}"/>
              </a:ext>
            </a:extLst>
          </p:cNvPr>
          <p:cNvCxnSpPr>
            <a:cxnSpLocks/>
          </p:cNvCxnSpPr>
          <p:nvPr/>
        </p:nvCxnSpPr>
        <p:spPr>
          <a:xfrm flipH="1">
            <a:off x="2135540" y="1863969"/>
            <a:ext cx="87155" cy="2418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F8FCC0-4923-4B0E-9EC7-04ADFE333421}"/>
              </a:ext>
            </a:extLst>
          </p:cNvPr>
          <p:cNvCxnSpPr>
            <a:cxnSpLocks/>
          </p:cNvCxnSpPr>
          <p:nvPr/>
        </p:nvCxnSpPr>
        <p:spPr>
          <a:xfrm flipH="1">
            <a:off x="2112094" y="1849902"/>
            <a:ext cx="82466" cy="23243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155F8E9-E005-4607-8A49-9ED87D7234AA}"/>
              </a:ext>
            </a:extLst>
          </p:cNvPr>
          <p:cNvCxnSpPr>
            <a:cxnSpLocks/>
          </p:cNvCxnSpPr>
          <p:nvPr/>
        </p:nvCxnSpPr>
        <p:spPr>
          <a:xfrm flipH="1">
            <a:off x="1075772" y="590843"/>
            <a:ext cx="77779" cy="2300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5DB0257-8CAA-462D-8E81-1D05FCC13576}"/>
              </a:ext>
            </a:extLst>
          </p:cNvPr>
          <p:cNvCxnSpPr>
            <a:cxnSpLocks/>
          </p:cNvCxnSpPr>
          <p:nvPr/>
        </p:nvCxnSpPr>
        <p:spPr>
          <a:xfrm flipH="1">
            <a:off x="1411052" y="837028"/>
            <a:ext cx="80123" cy="2277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20A1AFE-E24C-4EF1-B65F-68FA8D0630A5}"/>
              </a:ext>
            </a:extLst>
          </p:cNvPr>
          <p:cNvCxnSpPr>
            <a:cxnSpLocks/>
          </p:cNvCxnSpPr>
          <p:nvPr/>
        </p:nvCxnSpPr>
        <p:spPr>
          <a:xfrm flipH="1">
            <a:off x="1242239" y="1090246"/>
            <a:ext cx="87157" cy="2418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F756149-3A5A-413A-BCE6-989CC7874C30}"/>
              </a:ext>
            </a:extLst>
          </p:cNvPr>
          <p:cNvCxnSpPr>
            <a:cxnSpLocks/>
          </p:cNvCxnSpPr>
          <p:nvPr/>
        </p:nvCxnSpPr>
        <p:spPr>
          <a:xfrm flipH="1">
            <a:off x="1270376" y="1329396"/>
            <a:ext cx="59021" cy="23478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DA9DE2A-E2EC-4C55-B46E-2CA1937B36F4}"/>
              </a:ext>
            </a:extLst>
          </p:cNvPr>
          <p:cNvCxnSpPr>
            <a:cxnSpLocks/>
          </p:cNvCxnSpPr>
          <p:nvPr/>
        </p:nvCxnSpPr>
        <p:spPr>
          <a:xfrm flipH="1">
            <a:off x="813175" y="1547447"/>
            <a:ext cx="80124" cy="2207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3741400-6A4C-48C7-A450-C7CE7AF06ABA}"/>
              </a:ext>
            </a:extLst>
          </p:cNvPr>
          <p:cNvCxnSpPr>
            <a:cxnSpLocks/>
          </p:cNvCxnSpPr>
          <p:nvPr/>
        </p:nvCxnSpPr>
        <p:spPr>
          <a:xfrm flipH="1">
            <a:off x="1150800" y="1814732"/>
            <a:ext cx="80123" cy="21368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0FC2D4A-B823-488E-A716-12C12CC9BC29}"/>
              </a:ext>
            </a:extLst>
          </p:cNvPr>
          <p:cNvCxnSpPr>
            <a:cxnSpLocks/>
          </p:cNvCxnSpPr>
          <p:nvPr/>
        </p:nvCxnSpPr>
        <p:spPr>
          <a:xfrm flipH="1">
            <a:off x="3471969" y="560363"/>
            <a:ext cx="77779" cy="2300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F6CBB74-DAE9-4801-A999-32C9DC6086CA}"/>
              </a:ext>
            </a:extLst>
          </p:cNvPr>
          <p:cNvCxnSpPr>
            <a:cxnSpLocks/>
          </p:cNvCxnSpPr>
          <p:nvPr/>
        </p:nvCxnSpPr>
        <p:spPr>
          <a:xfrm flipH="1">
            <a:off x="4180043" y="579120"/>
            <a:ext cx="77779" cy="2300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961DAA9-EFC7-4699-95C1-98C4FD0B4600}"/>
              </a:ext>
            </a:extLst>
          </p:cNvPr>
          <p:cNvCxnSpPr>
            <a:cxnSpLocks/>
          </p:cNvCxnSpPr>
          <p:nvPr/>
        </p:nvCxnSpPr>
        <p:spPr>
          <a:xfrm flipH="1">
            <a:off x="3312535" y="808892"/>
            <a:ext cx="77779" cy="2300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8458468-B3A0-4595-9CFE-3A0E1D7691EE}"/>
              </a:ext>
            </a:extLst>
          </p:cNvPr>
          <p:cNvCxnSpPr>
            <a:cxnSpLocks/>
          </p:cNvCxnSpPr>
          <p:nvPr/>
        </p:nvCxnSpPr>
        <p:spPr>
          <a:xfrm flipH="1">
            <a:off x="4069845" y="827649"/>
            <a:ext cx="77779" cy="2300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219A43-8696-4A6D-9CA7-BEB5BC0EB01A}"/>
              </a:ext>
            </a:extLst>
          </p:cNvPr>
          <p:cNvCxnSpPr>
            <a:cxnSpLocks/>
          </p:cNvCxnSpPr>
          <p:nvPr/>
        </p:nvCxnSpPr>
        <p:spPr>
          <a:xfrm flipH="1">
            <a:off x="3610300" y="1057421"/>
            <a:ext cx="77779" cy="2300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73F712-78B3-4D6E-ABC2-FEFEB700F58E}"/>
              </a:ext>
            </a:extLst>
          </p:cNvPr>
          <p:cNvCxnSpPr>
            <a:cxnSpLocks/>
          </p:cNvCxnSpPr>
          <p:nvPr/>
        </p:nvCxnSpPr>
        <p:spPr>
          <a:xfrm flipH="1">
            <a:off x="4712269" y="1055076"/>
            <a:ext cx="77779" cy="2300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0341288-6BEE-47D1-80F7-FF0A06B6E729}"/>
              </a:ext>
            </a:extLst>
          </p:cNvPr>
          <p:cNvCxnSpPr>
            <a:cxnSpLocks/>
          </p:cNvCxnSpPr>
          <p:nvPr/>
        </p:nvCxnSpPr>
        <p:spPr>
          <a:xfrm flipH="1">
            <a:off x="4177697" y="1301261"/>
            <a:ext cx="77779" cy="2300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EDD1B29-E76C-430C-A088-612986C2B643}"/>
              </a:ext>
            </a:extLst>
          </p:cNvPr>
          <p:cNvCxnSpPr>
            <a:cxnSpLocks/>
          </p:cNvCxnSpPr>
          <p:nvPr/>
        </p:nvCxnSpPr>
        <p:spPr>
          <a:xfrm flipH="1">
            <a:off x="3983093" y="1535723"/>
            <a:ext cx="77779" cy="2300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80AA914-CAF3-4661-8EC3-85E27A458D0D}"/>
              </a:ext>
            </a:extLst>
          </p:cNvPr>
          <p:cNvCxnSpPr>
            <a:cxnSpLocks/>
          </p:cNvCxnSpPr>
          <p:nvPr/>
        </p:nvCxnSpPr>
        <p:spPr>
          <a:xfrm flipH="1">
            <a:off x="4522354" y="1751427"/>
            <a:ext cx="77779" cy="2300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618E17F-3A15-47B2-8CEE-88AD81226921}"/>
              </a:ext>
            </a:extLst>
          </p:cNvPr>
          <p:cNvCxnSpPr>
            <a:cxnSpLocks/>
          </p:cNvCxnSpPr>
          <p:nvPr/>
        </p:nvCxnSpPr>
        <p:spPr>
          <a:xfrm flipH="1">
            <a:off x="4055776" y="2002301"/>
            <a:ext cx="77779" cy="2300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4AE194-696A-4E1B-8DEE-4486A8B1B6BE}"/>
              </a:ext>
            </a:extLst>
          </p:cNvPr>
          <p:cNvCxnSpPr>
            <a:cxnSpLocks/>
          </p:cNvCxnSpPr>
          <p:nvPr/>
        </p:nvCxnSpPr>
        <p:spPr>
          <a:xfrm flipH="1">
            <a:off x="4109702" y="2260209"/>
            <a:ext cx="77779" cy="2300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2187265-5BDE-4BE7-9134-BF2797FEEFA0}"/>
              </a:ext>
            </a:extLst>
          </p:cNvPr>
          <p:cNvCxnSpPr>
            <a:cxnSpLocks/>
          </p:cNvCxnSpPr>
          <p:nvPr/>
        </p:nvCxnSpPr>
        <p:spPr>
          <a:xfrm flipH="1">
            <a:off x="4142526" y="2271932"/>
            <a:ext cx="77779" cy="2300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959CCB1-ED99-456F-887E-A987DD6E3A54}"/>
              </a:ext>
            </a:extLst>
          </p:cNvPr>
          <p:cNvCxnSpPr>
            <a:cxnSpLocks/>
          </p:cNvCxnSpPr>
          <p:nvPr/>
        </p:nvCxnSpPr>
        <p:spPr>
          <a:xfrm flipH="1">
            <a:off x="3305500" y="1280159"/>
            <a:ext cx="77779" cy="2300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A19AB2D-25AF-4365-A7A4-0FED1E37F7B2}"/>
              </a:ext>
            </a:extLst>
          </p:cNvPr>
          <p:cNvCxnSpPr>
            <a:cxnSpLocks/>
          </p:cNvCxnSpPr>
          <p:nvPr/>
        </p:nvCxnSpPr>
        <p:spPr>
          <a:xfrm flipH="1">
            <a:off x="3382873" y="1533378"/>
            <a:ext cx="77779" cy="2300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3EB4FAA-E776-41DA-B21A-46D29ED50190}"/>
              </a:ext>
            </a:extLst>
          </p:cNvPr>
          <p:cNvCxnSpPr>
            <a:cxnSpLocks/>
          </p:cNvCxnSpPr>
          <p:nvPr/>
        </p:nvCxnSpPr>
        <p:spPr>
          <a:xfrm flipH="1">
            <a:off x="3516515" y="1751427"/>
            <a:ext cx="77779" cy="2300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6295977-506D-482E-A681-9F57F2FA4712}"/>
              </a:ext>
            </a:extLst>
          </p:cNvPr>
          <p:cNvCxnSpPr>
            <a:cxnSpLocks/>
          </p:cNvCxnSpPr>
          <p:nvPr/>
        </p:nvCxnSpPr>
        <p:spPr>
          <a:xfrm flipH="1">
            <a:off x="3361771" y="2018713"/>
            <a:ext cx="77779" cy="2300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8661532-2E7C-47B8-A304-16A2163BA4FF}"/>
              </a:ext>
            </a:extLst>
          </p:cNvPr>
          <p:cNvCxnSpPr>
            <a:cxnSpLocks/>
          </p:cNvCxnSpPr>
          <p:nvPr/>
        </p:nvCxnSpPr>
        <p:spPr>
          <a:xfrm flipH="1">
            <a:off x="3425075" y="2250831"/>
            <a:ext cx="77779" cy="2300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D30FF16-40D6-4CB2-9E9F-8DBB894C505F}"/>
              </a:ext>
            </a:extLst>
          </p:cNvPr>
          <p:cNvCxnSpPr>
            <a:cxnSpLocks/>
          </p:cNvCxnSpPr>
          <p:nvPr/>
        </p:nvCxnSpPr>
        <p:spPr>
          <a:xfrm flipH="1">
            <a:off x="6625476" y="597877"/>
            <a:ext cx="63712" cy="2160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A9EB720-DA43-4F74-9999-B0F906B93E77}"/>
              </a:ext>
            </a:extLst>
          </p:cNvPr>
          <p:cNvCxnSpPr>
            <a:cxnSpLocks/>
          </p:cNvCxnSpPr>
          <p:nvPr/>
        </p:nvCxnSpPr>
        <p:spPr>
          <a:xfrm flipH="1">
            <a:off x="6468387" y="841717"/>
            <a:ext cx="77779" cy="2300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70245A3-0C81-4B3E-91C0-12C501CFCFF8}"/>
              </a:ext>
            </a:extLst>
          </p:cNvPr>
          <p:cNvCxnSpPr>
            <a:cxnSpLocks/>
          </p:cNvCxnSpPr>
          <p:nvPr/>
        </p:nvCxnSpPr>
        <p:spPr>
          <a:xfrm flipH="1">
            <a:off x="6269095" y="1078523"/>
            <a:ext cx="77779" cy="2300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97ACF1E-913E-4D3F-8BDF-67967D50F401}"/>
              </a:ext>
            </a:extLst>
          </p:cNvPr>
          <p:cNvCxnSpPr>
            <a:cxnSpLocks/>
          </p:cNvCxnSpPr>
          <p:nvPr/>
        </p:nvCxnSpPr>
        <p:spPr>
          <a:xfrm flipH="1">
            <a:off x="6301919" y="1097280"/>
            <a:ext cx="77779" cy="2300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985564D-FA05-4F08-84BC-647DAAAD6C91}"/>
              </a:ext>
            </a:extLst>
          </p:cNvPr>
          <p:cNvCxnSpPr>
            <a:cxnSpLocks/>
          </p:cNvCxnSpPr>
          <p:nvPr/>
        </p:nvCxnSpPr>
        <p:spPr>
          <a:xfrm flipH="1">
            <a:off x="6496523" y="1312985"/>
            <a:ext cx="63712" cy="2160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DFC90DA-65FF-437F-871B-DCABB5931EBE}"/>
              </a:ext>
            </a:extLst>
          </p:cNvPr>
          <p:cNvCxnSpPr>
            <a:cxnSpLocks/>
          </p:cNvCxnSpPr>
          <p:nvPr/>
        </p:nvCxnSpPr>
        <p:spPr>
          <a:xfrm flipH="1">
            <a:off x="6536381" y="1331742"/>
            <a:ext cx="63712" cy="2160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B02B0D3-2739-4242-BDD5-AE4FA845990F}"/>
              </a:ext>
            </a:extLst>
          </p:cNvPr>
          <p:cNvCxnSpPr>
            <a:cxnSpLocks/>
          </p:cNvCxnSpPr>
          <p:nvPr/>
        </p:nvCxnSpPr>
        <p:spPr>
          <a:xfrm flipH="1">
            <a:off x="5849409" y="588498"/>
            <a:ext cx="63712" cy="2160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A8E783F-0482-4824-9FE4-3882AFC24B52}"/>
              </a:ext>
            </a:extLst>
          </p:cNvPr>
          <p:cNvCxnSpPr>
            <a:cxnSpLocks/>
          </p:cNvCxnSpPr>
          <p:nvPr/>
        </p:nvCxnSpPr>
        <p:spPr>
          <a:xfrm flipH="1">
            <a:off x="5727489" y="832338"/>
            <a:ext cx="63712" cy="2160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C1B220D-F60F-45C1-983A-545C5FB4CD8D}"/>
              </a:ext>
            </a:extLst>
          </p:cNvPr>
          <p:cNvCxnSpPr>
            <a:cxnSpLocks/>
          </p:cNvCxnSpPr>
          <p:nvPr/>
        </p:nvCxnSpPr>
        <p:spPr>
          <a:xfrm flipH="1">
            <a:off x="5619636" y="1076178"/>
            <a:ext cx="63712" cy="2160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5065858-1770-468D-93CD-3045F49D0E02}"/>
              </a:ext>
            </a:extLst>
          </p:cNvPr>
          <p:cNvCxnSpPr>
            <a:cxnSpLocks/>
          </p:cNvCxnSpPr>
          <p:nvPr/>
        </p:nvCxnSpPr>
        <p:spPr>
          <a:xfrm flipH="1">
            <a:off x="5350005" y="1327051"/>
            <a:ext cx="63712" cy="2160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83714FC-7B14-4603-B183-AF0E4AFAE80B}"/>
              </a:ext>
            </a:extLst>
          </p:cNvPr>
          <p:cNvCxnSpPr>
            <a:cxnSpLocks/>
          </p:cNvCxnSpPr>
          <p:nvPr/>
        </p:nvCxnSpPr>
        <p:spPr>
          <a:xfrm flipH="1">
            <a:off x="6700503" y="1805354"/>
            <a:ext cx="63712" cy="2160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97BC825-46AA-4982-BA49-499D58097E34}"/>
              </a:ext>
            </a:extLst>
          </p:cNvPr>
          <p:cNvCxnSpPr>
            <a:cxnSpLocks/>
          </p:cNvCxnSpPr>
          <p:nvPr/>
        </p:nvCxnSpPr>
        <p:spPr>
          <a:xfrm flipH="1">
            <a:off x="6269095" y="2070296"/>
            <a:ext cx="77779" cy="2300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08E69EC-BDED-404F-909A-A1410960245B}"/>
              </a:ext>
            </a:extLst>
          </p:cNvPr>
          <p:cNvCxnSpPr>
            <a:cxnSpLocks/>
          </p:cNvCxnSpPr>
          <p:nvPr/>
        </p:nvCxnSpPr>
        <p:spPr>
          <a:xfrm flipH="1">
            <a:off x="6677057" y="2288345"/>
            <a:ext cx="63712" cy="2160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1B5CF7E-697D-4CA9-BF3A-291EAC7D2FDA}"/>
              </a:ext>
            </a:extLst>
          </p:cNvPr>
          <p:cNvCxnSpPr>
            <a:cxnSpLocks/>
          </p:cNvCxnSpPr>
          <p:nvPr/>
        </p:nvCxnSpPr>
        <p:spPr>
          <a:xfrm flipH="1">
            <a:off x="6548104" y="2532185"/>
            <a:ext cx="77779" cy="2300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2CE6F50-BF17-43A5-8712-687049809FC2}"/>
              </a:ext>
            </a:extLst>
          </p:cNvPr>
          <p:cNvCxnSpPr>
            <a:cxnSpLocks/>
          </p:cNvCxnSpPr>
          <p:nvPr/>
        </p:nvCxnSpPr>
        <p:spPr>
          <a:xfrm flipH="1">
            <a:off x="6580928" y="2550942"/>
            <a:ext cx="77779" cy="2300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913E013-C4AA-4D47-94BD-6E2D853DC724}"/>
              </a:ext>
            </a:extLst>
          </p:cNvPr>
          <p:cNvCxnSpPr>
            <a:cxnSpLocks/>
          </p:cNvCxnSpPr>
          <p:nvPr/>
        </p:nvCxnSpPr>
        <p:spPr>
          <a:xfrm flipH="1">
            <a:off x="5572743" y="1817077"/>
            <a:ext cx="63712" cy="2160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6917604-4642-4F4C-BAD5-447AE2B5246C}"/>
              </a:ext>
            </a:extLst>
          </p:cNvPr>
          <p:cNvCxnSpPr>
            <a:cxnSpLocks/>
          </p:cNvCxnSpPr>
          <p:nvPr/>
        </p:nvCxnSpPr>
        <p:spPr>
          <a:xfrm flipH="1">
            <a:off x="5331248" y="2039815"/>
            <a:ext cx="63712" cy="2160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168721B-B833-4B4E-AB67-28E48DD29DF0}"/>
              </a:ext>
            </a:extLst>
          </p:cNvPr>
          <p:cNvCxnSpPr>
            <a:cxnSpLocks/>
          </p:cNvCxnSpPr>
          <p:nvPr/>
        </p:nvCxnSpPr>
        <p:spPr>
          <a:xfrm flipH="1">
            <a:off x="5708731" y="2283655"/>
            <a:ext cx="63712" cy="2160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C140045-5ABD-4F48-A808-31C7F906339C}"/>
              </a:ext>
            </a:extLst>
          </p:cNvPr>
          <p:cNvCxnSpPr>
            <a:cxnSpLocks/>
          </p:cNvCxnSpPr>
          <p:nvPr/>
        </p:nvCxnSpPr>
        <p:spPr>
          <a:xfrm flipH="1">
            <a:off x="5807205" y="2543907"/>
            <a:ext cx="63712" cy="2160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252653"/>
      </p:ext>
    </p:extLst>
  </p:cSld>
  <p:clrMapOvr>
    <a:masterClrMapping/>
  </p:clrMapOvr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770</Words>
  <Application>Microsoft Office PowerPoint</Application>
  <PresentationFormat>Custom</PresentationFormat>
  <Paragraphs>168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Arial-Rounded</vt:lpstr>
      <vt:lpstr>UTM Cookies</vt:lpstr>
      <vt:lpstr>Montserrat</vt:lpstr>
      <vt:lpstr>Calibri</vt:lpstr>
      <vt:lpstr>UTM Avo</vt:lpstr>
      <vt:lpstr>HP001 4 hàng</vt:lpstr>
      <vt:lpstr>Arial</vt:lpstr>
      <vt:lpstr>Times New Roman</vt:lpstr>
      <vt:lpstr>Kalam</vt:lpstr>
      <vt:lpstr>等线</vt:lpstr>
      <vt:lpstr>等线 Light</vt:lpstr>
      <vt:lpstr>Doodle Sketchbook by Slidesgo</vt:lpstr>
      <vt:lpstr>1_Office Theme</vt:lpstr>
      <vt:lpstr>3_Office 主题​​</vt:lpstr>
      <vt:lpstr>2_Office 主题​​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Trang Thu</cp:lastModifiedBy>
  <cp:revision>110</cp:revision>
  <dcterms:modified xsi:type="dcterms:W3CDTF">2022-02-28T12:42:12Z</dcterms:modified>
</cp:coreProperties>
</file>