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1"/>
  </p:notesMasterIdLst>
  <p:sldIdLst>
    <p:sldId id="322" r:id="rId2"/>
    <p:sldId id="370" r:id="rId3"/>
    <p:sldId id="351" r:id="rId4"/>
    <p:sldId id="352" r:id="rId5"/>
    <p:sldId id="372" r:id="rId6"/>
    <p:sldId id="360" r:id="rId7"/>
    <p:sldId id="373" r:id="rId8"/>
    <p:sldId id="346" r:id="rId9"/>
    <p:sldId id="374" r:id="rId10"/>
    <p:sldId id="347" r:id="rId11"/>
    <p:sldId id="338" r:id="rId12"/>
    <p:sldId id="371" r:id="rId13"/>
    <p:sldId id="348" r:id="rId14"/>
    <p:sldId id="367" r:id="rId15"/>
    <p:sldId id="368" r:id="rId16"/>
    <p:sldId id="376" r:id="rId17"/>
    <p:sldId id="375" r:id="rId18"/>
    <p:sldId id="377" r:id="rId19"/>
    <p:sldId id="378" r:id="rId20"/>
  </p:sldIdLst>
  <p:sldSz cx="6858000" cy="5143500"/>
  <p:notesSz cx="6858000" cy="9144000"/>
  <p:embeddedFontLst>
    <p:embeddedFont>
      <p:font typeface="HP001" panose="020B0604020202020204" charset="0"/>
      <p:regular r:id="rId22"/>
      <p:bold r:id="rId23"/>
    </p:embeddedFont>
    <p:embeddedFont>
      <p:font typeface="HP001 4 hàng" panose="020B0603050302020204" pitchFamily="34" charset="0"/>
      <p:regular r:id="rId24"/>
      <p:bold r:id="rId25"/>
    </p:embeddedFont>
    <p:embeddedFont>
      <p:font typeface="HP001 5 hàng" panose="020B0603050302020204" pitchFamily="34" charset="0"/>
      <p:regular r:id="rId26"/>
      <p:bold r:id="rId27"/>
    </p:embeddedFont>
    <p:embeddedFont>
      <p:font typeface="Kalam" panose="020B0604020202020204" charset="0"/>
      <p:regular r:id="rId28"/>
      <p:bold r:id="rId29"/>
    </p:embeddedFont>
    <p:embeddedFont>
      <p:font typeface="Montserrat" panose="00000500000000000000" pitchFamily="2" charset="0"/>
      <p:regular r:id="rId30"/>
      <p:bold r:id="rId31"/>
      <p:italic r:id="rId32"/>
      <p:boldItalic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3506" autoAdjust="0"/>
  </p:normalViewPr>
  <p:slideViewPr>
    <p:cSldViewPr snapToGrid="0">
      <p:cViewPr varScale="1">
        <p:scale>
          <a:sx n="85" d="100"/>
          <a:sy n="85"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507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709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9" y="-644054"/>
            <a:ext cx="4762385" cy="6556335"/>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169768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4710102" y="4875876"/>
            <a:ext cx="1612942" cy="215444"/>
          </a:xfrm>
          <a:prstGeom prst="rect">
            <a:avLst/>
          </a:prstGeom>
        </p:spPr>
        <p:txBody>
          <a:bodyPr wrap="none">
            <a:spAutoFit/>
          </a:body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ags" Target="../tags/tag10.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11.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image" Target="../media/image2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ags" Target="../tags/tag13.xml"/><Relationship Id="rId5" Type="http://schemas.openxmlformats.org/officeDocument/2006/relationships/image" Target="../media/image28.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14.xml"/><Relationship Id="rId5" Type="http://schemas.openxmlformats.org/officeDocument/2006/relationships/image" Target="../media/image2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5.jpg"/><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1EB76-4C67-470B-B559-9F9E687B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73" b="99790" l="5485" r="100000">
                        <a14:foregroundMark x1="25316" y1="23480" x2="43882" y2="32914"/>
                        <a14:foregroundMark x1="23629" y1="23061" x2="24684" y2="22013"/>
                        <a14:foregroundMark x1="68776" y1="19287" x2="80802" y2="21803"/>
                        <a14:foregroundMark x1="85021" y1="29769" x2="92616" y2="39832"/>
                        <a14:foregroundMark x1="87553" y1="26834" x2="95359" y2="38994"/>
                        <a14:foregroundMark x1="77848" y1="28302" x2="78059" y2="38994"/>
                        <a14:foregroundMark x1="48523" y1="46541" x2="58861" y2="42977"/>
                        <a14:foregroundMark x1="73418" y1="58491" x2="90084" y2="61845"/>
                        <a14:foregroundMark x1="30169" y1="91614" x2="33122" y2="82180"/>
                        <a14:foregroundMark x1="22574" y1="81551" x2="50000" y2="68763"/>
                        <a14:foregroundMark x1="12658" y1="67296" x2="28059" y2="61216"/>
                        <a14:foregroundMark x1="51266" y1="29140" x2="43038" y2="46331"/>
                        <a14:foregroundMark x1="61603" y1="45073" x2="64346" y2="42558"/>
                        <a14:foregroundMark x1="58861" y1="54717" x2="61603" y2="67715"/>
                        <a14:foregroundMark x1="78270" y1="69392" x2="92827" y2="62264"/>
                        <a14:foregroundMark x1="76160" y1="62474" x2="72152" y2="76101"/>
                        <a14:foregroundMark x1="64346" y1="24948" x2="84388" y2="25157"/>
                        <a14:foregroundMark x1="72574" y1="57862" x2="71941" y2="74004"/>
                      </a14:backgroundRemoval>
                    </a14:imgEffect>
                    <a14:imgEffect>
                      <a14:sharpenSoften amount="50000"/>
                    </a14:imgEffect>
                    <a14:imgEffect>
                      <a14:saturation sat="200000"/>
                    </a14:imgEffect>
                  </a14:imgLayer>
                </a14:imgProps>
              </a:ext>
            </a:extLst>
          </a:blip>
          <a:srcRect l="6077" t="10583"/>
          <a:stretch/>
        </p:blipFill>
        <p:spPr>
          <a:xfrm>
            <a:off x="1953466" y="483987"/>
            <a:ext cx="4535053" cy="4344790"/>
          </a:xfrm>
          <a:prstGeom prst="rect">
            <a:avLst/>
          </a:prstGeom>
        </p:spPr>
      </p:pic>
      <p:sp>
        <p:nvSpPr>
          <p:cNvPr id="6" name="TextBox 5">
            <a:extLst>
              <a:ext uri="{FF2B5EF4-FFF2-40B4-BE49-F238E27FC236}">
                <a16:creationId xmlns:a16="http://schemas.microsoft.com/office/drawing/2014/main" id="{7FC6451E-2FDB-4729-9E66-BC161BBF9E91}"/>
              </a:ext>
            </a:extLst>
          </p:cNvPr>
          <p:cNvSpPr txBox="1"/>
          <p:nvPr/>
        </p:nvSpPr>
        <p:spPr>
          <a:xfrm>
            <a:off x="529084" y="1658678"/>
            <a:ext cx="1602061" cy="3170099"/>
          </a:xfrm>
          <a:prstGeom prst="rect">
            <a:avLst/>
          </a:prstGeom>
          <a:noFill/>
        </p:spPr>
        <p:txBody>
          <a:bodyPr wrap="square" rtlCol="0">
            <a:spAutoFit/>
          </a:bodyPr>
          <a:lstStyle/>
          <a:p>
            <a:pPr algn="ctr"/>
            <a:r>
              <a:rPr lang="en-US" sz="4000" dirty="0">
                <a:solidFill>
                  <a:schemeClr val="accent1">
                    <a:lumMod val="75000"/>
                  </a:schemeClr>
                </a:solidFill>
                <a:latin typeface="UTM Cookies" panose="02040603050506020204" pitchFamily="18" charset="0"/>
              </a:rPr>
              <a:t>GIAO TIẾP VÀ KẾT NỐI</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a:t>
            </a:r>
            <a:r>
              <a:rPr lang="en-US" sz="1600" b="1" i="1" dirty="0" err="1">
                <a:solidFill>
                  <a:srgbClr val="0070C0"/>
                </a:solidFill>
                <a:latin typeface="UTM Avo" panose="02040603050506020204" pitchFamily="18" charset="0"/>
              </a:rPr>
              <a:t>hai</a:t>
            </a:r>
            <a:r>
              <a:rPr lang="en-US" sz="1600" b="1" i="1" dirty="0">
                <a:solidFill>
                  <a:srgbClr val="0070C0"/>
                </a:solidFill>
                <a:latin typeface="UTM Avo" panose="02040603050506020204" pitchFamily="18" charset="0"/>
              </a:rPr>
              <a:t>.</a:t>
            </a:r>
            <a:endParaRPr lang="en-US" sz="1600" b="1" dirty="0">
              <a:solidFill>
                <a:srgbClr val="0070C0"/>
              </a:solidFill>
              <a:latin typeface="UTM Avo" panose="02040603050506020204" pitchFamily="18" charset="0"/>
            </a:endParaRPr>
          </a:p>
        </p:txBody>
      </p:sp>
      <p:pic>
        <p:nvPicPr>
          <p:cNvPr id="7" name="Picture 6">
            <a:extLst>
              <a:ext uri="{FF2B5EF4-FFF2-40B4-BE49-F238E27FC236}">
                <a16:creationId xmlns:a16="http://schemas.microsoft.com/office/drawing/2014/main" id="{92C5AE0F-C7AA-44A4-A88F-C4EFAC5B44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66436" y="263725"/>
            <a:ext cx="1421732" cy="1428340"/>
          </a:xfrm>
          <a:prstGeom prst="flowChartConnector">
            <a:avLst/>
          </a:prstGeom>
          <a:ln>
            <a:noFill/>
          </a:ln>
          <a:effectLst>
            <a:softEdge rad="112500"/>
          </a:effectLst>
        </p:spPr>
      </p:pic>
    </p:spTree>
    <p:custDataLst>
      <p:tags r:id="rId1"/>
    </p:custDataLst>
    <p:extLst>
      <p:ext uri="{BB962C8B-B14F-4D97-AF65-F5344CB8AC3E}">
        <p14:creationId xmlns:p14="http://schemas.microsoft.com/office/powerpoint/2010/main" val="343897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B04BEF3-85C2-41F7-8876-4BCDC96A5735}"/>
              </a:ext>
            </a:extLst>
          </p:cNvPr>
          <p:cNvGrpSpPr/>
          <p:nvPr/>
        </p:nvGrpSpPr>
        <p:grpSpPr>
          <a:xfrm>
            <a:off x="251720" y="647283"/>
            <a:ext cx="1645545" cy="622606"/>
            <a:chOff x="337445" y="617893"/>
            <a:chExt cx="1645545" cy="622606"/>
          </a:xfrm>
        </p:grpSpPr>
        <p:sp>
          <p:nvSpPr>
            <p:cNvPr id="15" name="TextBox 14">
              <a:extLst>
                <a:ext uri="{FF2B5EF4-FFF2-40B4-BE49-F238E27FC236}">
                  <a16:creationId xmlns:a16="http://schemas.microsoft.com/office/drawing/2014/main" id="{42523B02-C0CF-4321-A8FE-F9FE9C53476C}"/>
                </a:ext>
              </a:extLst>
            </p:cNvPr>
            <p:cNvSpPr txBox="1"/>
            <p:nvPr/>
          </p:nvSpPr>
          <p:spPr>
            <a:xfrm>
              <a:off x="369343" y="617893"/>
              <a:ext cx="1613647" cy="615553"/>
            </a:xfrm>
            <a:prstGeom prst="rect">
              <a:avLst/>
            </a:prstGeom>
            <a:noFill/>
          </p:spPr>
          <p:txBody>
            <a:bodyPr wrap="square" rtlCol="0">
              <a:spAutoFit/>
            </a:bodyPr>
            <a:lstStyle/>
            <a:p>
              <a:r>
                <a:rPr lang="en-US" sz="3400" dirty="0">
                  <a:solidFill>
                    <a:schemeClr val="accent1">
                      <a:lumMod val="50000"/>
                    </a:schemeClr>
                  </a:solidFill>
                  <a:latin typeface="UTM Cookies" panose="02040603050506020204" pitchFamily="18" charset="0"/>
                </a:rPr>
                <a:t>BÀI 17</a:t>
              </a:r>
            </a:p>
          </p:txBody>
        </p:sp>
        <p:sp>
          <p:nvSpPr>
            <p:cNvPr id="16" name="TextBox 15">
              <a:extLst>
                <a:ext uri="{FF2B5EF4-FFF2-40B4-BE49-F238E27FC236}">
                  <a16:creationId xmlns:a16="http://schemas.microsoft.com/office/drawing/2014/main" id="{61D99622-64EB-4698-A1BE-73A2143E91F4}"/>
                </a:ext>
              </a:extLst>
            </p:cNvPr>
            <p:cNvSpPr txBox="1"/>
            <p:nvPr/>
          </p:nvSpPr>
          <p:spPr>
            <a:xfrm>
              <a:off x="337445" y="624946"/>
              <a:ext cx="1613647" cy="615553"/>
            </a:xfrm>
            <a:prstGeom prst="rect">
              <a:avLst/>
            </a:prstGeom>
            <a:noFill/>
          </p:spPr>
          <p:txBody>
            <a:bodyPr wrap="square" rtlCol="0">
              <a:spAutoFit/>
            </a:bodyPr>
            <a:lstStyle/>
            <a:p>
              <a:r>
                <a:rPr lang="en-US" sz="3400" dirty="0">
                  <a:solidFill>
                    <a:schemeClr val="accent1"/>
                  </a:solidFill>
                  <a:latin typeface="UTM Cookies" panose="02040603050506020204" pitchFamily="18" charset="0"/>
                </a:rPr>
                <a:t>BÀI 17</a:t>
              </a:r>
            </a:p>
          </p:txBody>
        </p:sp>
      </p:grpSp>
      <p:sp>
        <p:nvSpPr>
          <p:cNvPr id="17" name="TextBox 16">
            <a:extLst>
              <a:ext uri="{FF2B5EF4-FFF2-40B4-BE49-F238E27FC236}">
                <a16:creationId xmlns:a16="http://schemas.microsoft.com/office/drawing/2014/main" id="{134AE533-356E-4D68-8283-FA9E50C139EF}"/>
              </a:ext>
            </a:extLst>
          </p:cNvPr>
          <p:cNvSpPr txBox="1"/>
          <p:nvPr/>
        </p:nvSpPr>
        <p:spPr>
          <a:xfrm>
            <a:off x="1678643" y="511199"/>
            <a:ext cx="5693745" cy="553998"/>
          </a:xfrm>
          <a:prstGeom prst="rect">
            <a:avLst/>
          </a:prstGeom>
          <a:noFill/>
        </p:spPr>
        <p:txBody>
          <a:bodyPr wrap="square" rtlCol="0">
            <a:spAutoFit/>
          </a:bodyPr>
          <a:lstStyle/>
          <a:p>
            <a:r>
              <a:rPr lang="en-US" sz="3000" dirty="0">
                <a:solidFill>
                  <a:schemeClr val="accent2"/>
                </a:solidFill>
                <a:latin typeface="UTM Cookies" panose="02040603050506020204" pitchFamily="18" charset="0"/>
              </a:rPr>
              <a:t>NHỮNG CÁCH CHÀO ĐỘC ĐÁO</a:t>
            </a:r>
          </a:p>
        </p:txBody>
      </p:sp>
    </p:spTree>
    <p:custDataLst>
      <p:tags r:id="rId1"/>
    </p:custDataLst>
    <p:extLst>
      <p:ext uri="{BB962C8B-B14F-4D97-AF65-F5344CB8AC3E}">
        <p14:creationId xmlns:p14="http://schemas.microsoft.com/office/powerpoint/2010/main" val="2729608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51791"/>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66949" y="733925"/>
            <a:ext cx="5002870"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ba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29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3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883168" y="1084520"/>
            <a:ext cx="1956443"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Nói</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và</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nghe</a:t>
            </a:r>
            <a:endParaRPr lang="en-US" sz="1800" b="1" dirty="0">
              <a:solidFill>
                <a:prstClr val="white"/>
              </a:solidFill>
              <a:latin typeface="HP001 4 hàng" panose="020B0603050302020204" pitchFamily="34" charset="0"/>
            </a:endParaRPr>
          </a:p>
        </p:txBody>
      </p:sp>
      <p:sp>
        <p:nvSpPr>
          <p:cNvPr id="5" name="TextBox 4">
            <a:extLst>
              <a:ext uri="{FF2B5EF4-FFF2-40B4-BE49-F238E27FC236}">
                <a16:creationId xmlns:a16="http://schemas.microsoft.com/office/drawing/2014/main" id="{BDBC9ADB-D327-4998-8644-CEC7FADA8162}"/>
              </a:ext>
            </a:extLst>
          </p:cNvPr>
          <p:cNvSpPr txBox="1"/>
          <p:nvPr/>
        </p:nvSpPr>
        <p:spPr>
          <a:xfrm>
            <a:off x="1460015" y="1455422"/>
            <a:ext cx="5002870"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Kể</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chuyện</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Lớp</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học</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viết</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thư</a:t>
            </a:r>
            <a:r>
              <a:rPr lang="en-US" sz="1800" b="1" dirty="0">
                <a:solidFill>
                  <a:prstClr val="white"/>
                </a:solidFill>
                <a:latin typeface="HP001 4 hàng" panose="020B0603050302020204" pitchFamily="34" charset="0"/>
              </a:rPr>
              <a:t> ( Tr79)</a:t>
            </a: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64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8ED014-6010-4793-B5BF-B0A0C074301F}"/>
              </a:ext>
            </a:extLst>
          </p:cNvPr>
          <p:cNvSpPr txBox="1"/>
          <p:nvPr/>
        </p:nvSpPr>
        <p:spPr>
          <a:xfrm>
            <a:off x="1678643" y="511199"/>
            <a:ext cx="5693745" cy="553998"/>
          </a:xfrm>
          <a:prstGeom prst="rect">
            <a:avLst/>
          </a:prstGeom>
          <a:noFill/>
        </p:spPr>
        <p:txBody>
          <a:bodyPr wrap="square" rtlCol="0">
            <a:spAutoFit/>
          </a:bodyPr>
          <a:lstStyle/>
          <a:p>
            <a:r>
              <a:rPr lang="en-US" sz="3000" dirty="0">
                <a:solidFill>
                  <a:schemeClr val="accent2"/>
                </a:solidFill>
                <a:latin typeface="UTM Cookies" panose="02040603050506020204" pitchFamily="18" charset="0"/>
              </a:rPr>
              <a:t>NHỮNG CÁCH CHÀO ĐỘC ĐÁO</a:t>
            </a:r>
          </a:p>
        </p:txBody>
      </p:sp>
      <p:sp>
        <p:nvSpPr>
          <p:cNvPr id="7" name="TextBox 6">
            <a:extLst>
              <a:ext uri="{FF2B5EF4-FFF2-40B4-BE49-F238E27FC236}">
                <a16:creationId xmlns:a16="http://schemas.microsoft.com/office/drawing/2014/main" id="{0A55F565-500F-4B74-B82A-82E2009B4B13}"/>
              </a:ext>
            </a:extLst>
          </p:cNvPr>
          <p:cNvSpPr txBox="1"/>
          <p:nvPr/>
        </p:nvSpPr>
        <p:spPr>
          <a:xfrm>
            <a:off x="451045" y="335125"/>
            <a:ext cx="2455195" cy="453073"/>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en-US" sz="1800" dirty="0">
                <a:latin typeface="UTM Avo" panose="02040603050506020204" pitchFamily="18" charset="0"/>
              </a:rPr>
              <a:t>Nghe </a:t>
            </a:r>
            <a:r>
              <a:rPr lang="en-US" sz="1800" dirty="0" err="1">
                <a:latin typeface="UTM Avo" panose="02040603050506020204" pitchFamily="18" charset="0"/>
              </a:rPr>
              <a:t>kể</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a:t>
            </a:r>
            <a:endParaRPr lang="vi-VN" sz="1800" dirty="0">
              <a:latin typeface="UTM Avo" panose="02040603050506020204" pitchFamily="18" charset="0"/>
            </a:endParaRPr>
          </a:p>
        </p:txBody>
      </p:sp>
      <p:pic>
        <p:nvPicPr>
          <p:cNvPr id="2" name="Kể chuyện lớp 2 -Lớp học viết thư- ( Tuần 28, sách Kết nối tri thức với cuộc sống)">
            <a:hlinkClick r:id="" action="ppaction://media"/>
            <a:extLst>
              <a:ext uri="{FF2B5EF4-FFF2-40B4-BE49-F238E27FC236}">
                <a16:creationId xmlns:a16="http://schemas.microsoft.com/office/drawing/2014/main" id="{14BC4984-4C8A-41C3-A978-8CD5A3A9390D}"/>
              </a:ext>
            </a:extLst>
          </p:cNvPr>
          <p:cNvPicPr>
            <a:picLocks noChangeAspect="1"/>
          </p:cNvPicPr>
          <p:nvPr>
            <a:videoFile r:link="rId2"/>
            <p:extLst>
              <p:ext uri="{DAA4B4D4-6D71-4841-9C94-3DE7FCFB9230}">
                <p14:media xmlns:p14="http://schemas.microsoft.com/office/powerpoint/2010/main" r:embed="rId3">
                  <p14:trim st="15746"/>
                </p14:media>
              </p:ext>
            </p:extLst>
          </p:nvPr>
        </p:nvPicPr>
        <p:blipFill>
          <a:blip r:embed="rId5"/>
          <a:stretch>
            <a:fillRect/>
          </a:stretch>
        </p:blipFill>
        <p:spPr>
          <a:xfrm>
            <a:off x="156510" y="788198"/>
            <a:ext cx="6544980" cy="3681551"/>
          </a:xfrm>
          <a:prstGeom prst="rect">
            <a:avLst/>
          </a:prstGeom>
        </p:spPr>
      </p:pic>
    </p:spTree>
    <p:custDataLst>
      <p:tags r:id="rId1"/>
    </p:custDataLst>
    <p:extLst>
      <p:ext uri="{BB962C8B-B14F-4D97-AF65-F5344CB8AC3E}">
        <p14:creationId xmlns:p14="http://schemas.microsoft.com/office/powerpoint/2010/main" val="37002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6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791815-A577-4E5D-B2B0-D5CB8C863E8E}"/>
              </a:ext>
            </a:extLst>
          </p:cNvPr>
          <p:cNvGrpSpPr/>
          <p:nvPr/>
        </p:nvGrpSpPr>
        <p:grpSpPr>
          <a:xfrm>
            <a:off x="292749" y="1122172"/>
            <a:ext cx="6272501" cy="3118380"/>
            <a:chOff x="292749" y="648034"/>
            <a:chExt cx="6272501" cy="3118380"/>
          </a:xfrm>
        </p:grpSpPr>
        <p:pic>
          <p:nvPicPr>
            <p:cNvPr id="2" name="Picture 1">
              <a:extLst>
                <a:ext uri="{FF2B5EF4-FFF2-40B4-BE49-F238E27FC236}">
                  <a16:creationId xmlns:a16="http://schemas.microsoft.com/office/drawing/2014/main" id="{D26A61F8-A6AF-4CF9-B770-69AEDDE030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80602" y="648034"/>
              <a:ext cx="6096795" cy="2462301"/>
            </a:xfrm>
            <a:prstGeom prst="rect">
              <a:avLst/>
            </a:prstGeom>
          </p:spPr>
        </p:pic>
        <p:sp>
          <p:nvSpPr>
            <p:cNvPr id="3" name="TextBox 2">
              <a:extLst>
                <a:ext uri="{FF2B5EF4-FFF2-40B4-BE49-F238E27FC236}">
                  <a16:creationId xmlns:a16="http://schemas.microsoft.com/office/drawing/2014/main" id="{4868F876-FB0B-400B-9F1D-E7B756359D3A}"/>
                </a:ext>
              </a:extLst>
            </p:cNvPr>
            <p:cNvSpPr txBox="1"/>
            <p:nvPr/>
          </p:nvSpPr>
          <p:spPr>
            <a:xfrm>
              <a:off x="292749" y="3101375"/>
              <a:ext cx="3274540" cy="389594"/>
            </a:xfrm>
            <a:prstGeom prst="rect">
              <a:avLst/>
            </a:prstGeom>
            <a:noFill/>
          </p:spPr>
          <p:txBody>
            <a:bodyPr wrap="square" rtlCol="0">
              <a:spAutoFit/>
            </a:bodyPr>
            <a:lstStyle/>
            <a:p>
              <a:pPr algn="just">
                <a:lnSpc>
                  <a:spcPct val="150000"/>
                </a:lnSpc>
              </a:pPr>
              <a:r>
                <a:rPr lang="en-US" sz="1500" dirty="0" err="1">
                  <a:latin typeface="UTM Avo" panose="02040603050506020204" pitchFamily="18" charset="0"/>
                </a:rPr>
                <a:t>Thầy</a:t>
              </a:r>
              <a:r>
                <a:rPr lang="en-US" sz="1500" dirty="0">
                  <a:latin typeface="UTM Avo" panose="02040603050506020204" pitchFamily="18" charset="0"/>
                </a:rPr>
                <a:t> </a:t>
              </a:r>
              <a:r>
                <a:rPr lang="en-US" sz="1500" dirty="0" err="1">
                  <a:latin typeface="UTM Avo" panose="02040603050506020204" pitchFamily="18" charset="0"/>
                </a:rPr>
                <a:t>giáo</a:t>
              </a:r>
              <a:r>
                <a:rPr lang="en-US" sz="1500" dirty="0">
                  <a:latin typeface="UTM Avo" panose="02040603050506020204" pitchFamily="18" charset="0"/>
                </a:rPr>
                <a:t> </a:t>
              </a:r>
              <a:r>
                <a:rPr lang="en-US" sz="1500" dirty="0" err="1">
                  <a:latin typeface="UTM Avo" panose="02040603050506020204" pitchFamily="18" charset="0"/>
                </a:rPr>
                <a:t>sẻ</a:t>
              </a:r>
              <a:r>
                <a:rPr lang="en-US" sz="1500" dirty="0">
                  <a:latin typeface="UTM Avo" panose="02040603050506020204" pitchFamily="18" charset="0"/>
                </a:rPr>
                <a:t> </a:t>
              </a:r>
              <a:r>
                <a:rPr lang="en-US" sz="1500" dirty="0" err="1">
                  <a:latin typeface="UTM Avo" panose="02040603050506020204" pitchFamily="18" charset="0"/>
                </a:rPr>
                <a:t>dạy</a:t>
              </a:r>
              <a:r>
                <a:rPr lang="en-US" sz="1500" dirty="0">
                  <a:latin typeface="UTM Avo" panose="02040603050506020204" pitchFamily="18" charset="0"/>
                </a:rPr>
                <a:t> </a:t>
              </a:r>
              <a:r>
                <a:rPr lang="en-US" sz="1500" dirty="0" err="1">
                  <a:latin typeface="UTM Avo" panose="02040603050506020204" pitchFamily="18" charset="0"/>
                </a:rPr>
                <a:t>học</a:t>
              </a:r>
              <a:r>
                <a:rPr lang="en-US" sz="1500" dirty="0">
                  <a:latin typeface="UTM Avo" panose="02040603050506020204" pitchFamily="18" charset="0"/>
                </a:rPr>
                <a:t> </a:t>
              </a:r>
              <a:r>
                <a:rPr lang="en-US" sz="1500" dirty="0" err="1">
                  <a:latin typeface="UTM Avo" panose="02040603050506020204" pitchFamily="18" charset="0"/>
                </a:rPr>
                <a:t>trò</a:t>
              </a:r>
              <a:r>
                <a:rPr lang="en-US" sz="1500" dirty="0">
                  <a:latin typeface="UTM Avo" panose="02040603050506020204" pitchFamily="18" charset="0"/>
                </a:rPr>
                <a:t> </a:t>
              </a:r>
              <a:r>
                <a:rPr lang="en-US" sz="1500" dirty="0" err="1">
                  <a:latin typeface="UTM Avo" panose="02040603050506020204" pitchFamily="18" charset="0"/>
                </a:rPr>
                <a:t>làm</a:t>
              </a:r>
              <a:r>
                <a:rPr lang="en-US" sz="1500" dirty="0">
                  <a:latin typeface="UTM Avo" panose="02040603050506020204" pitchFamily="18" charset="0"/>
                </a:rPr>
                <a:t> </a:t>
              </a:r>
              <a:r>
                <a:rPr lang="en-US" sz="1500" dirty="0" err="1">
                  <a:latin typeface="UTM Avo" panose="02040603050506020204" pitchFamily="18" charset="0"/>
                </a:rPr>
                <a:t>gì</a:t>
              </a:r>
              <a:r>
                <a:rPr lang="en-US" sz="1500" dirty="0">
                  <a:latin typeface="UTM Avo" panose="02040603050506020204" pitchFamily="18" charset="0"/>
                </a:rPr>
                <a:t>?</a:t>
              </a:r>
              <a:endParaRPr lang="vi-VN" sz="1500" dirty="0">
                <a:latin typeface="UTM Avo" panose="02040603050506020204" pitchFamily="18" charset="0"/>
              </a:endParaRPr>
            </a:p>
          </p:txBody>
        </p:sp>
        <p:sp>
          <p:nvSpPr>
            <p:cNvPr id="4" name="TextBox 3">
              <a:extLst>
                <a:ext uri="{FF2B5EF4-FFF2-40B4-BE49-F238E27FC236}">
                  <a16:creationId xmlns:a16="http://schemas.microsoft.com/office/drawing/2014/main" id="{71C971BD-78D1-4E4E-B106-673EC8121E7B}"/>
                </a:ext>
              </a:extLst>
            </p:cNvPr>
            <p:cNvSpPr txBox="1"/>
            <p:nvPr/>
          </p:nvSpPr>
          <p:spPr>
            <a:xfrm>
              <a:off x="3589866" y="3030572"/>
              <a:ext cx="2975384" cy="735842"/>
            </a:xfrm>
            <a:prstGeom prst="rect">
              <a:avLst/>
            </a:prstGeom>
            <a:noFill/>
          </p:spPr>
          <p:txBody>
            <a:bodyPr wrap="square" rtlCol="0">
              <a:spAutoFit/>
            </a:bodyPr>
            <a:lstStyle/>
            <a:p>
              <a:pPr algn="just">
                <a:lnSpc>
                  <a:spcPct val="150000"/>
                </a:lnSpc>
              </a:pPr>
              <a:r>
                <a:rPr lang="en-US" sz="1500" dirty="0" err="1">
                  <a:latin typeface="UTM Avo" panose="02040603050506020204" pitchFamily="18" charset="0"/>
                </a:rPr>
                <a:t>Thầy</a:t>
              </a:r>
              <a:r>
                <a:rPr lang="en-US" sz="1500" dirty="0">
                  <a:latin typeface="UTM Avo" panose="02040603050506020204" pitchFamily="18" charset="0"/>
                </a:rPr>
                <a:t> </a:t>
              </a:r>
              <a:r>
                <a:rPr lang="en-US" sz="1500" dirty="0" err="1">
                  <a:latin typeface="UTM Avo" panose="02040603050506020204" pitchFamily="18" charset="0"/>
                </a:rPr>
                <a:t>giáo</a:t>
              </a:r>
              <a:r>
                <a:rPr lang="en-US" sz="1500" dirty="0">
                  <a:latin typeface="UTM Avo" panose="02040603050506020204" pitchFamily="18" charset="0"/>
                </a:rPr>
                <a:t> </a:t>
              </a:r>
              <a:r>
                <a:rPr lang="en-US" sz="1500" dirty="0" err="1">
                  <a:latin typeface="UTM Avo" panose="02040603050506020204" pitchFamily="18" charset="0"/>
                </a:rPr>
                <a:t>sẻ</a:t>
              </a:r>
              <a:r>
                <a:rPr lang="en-US" sz="1500" dirty="0">
                  <a:latin typeface="UTM Avo" panose="02040603050506020204" pitchFamily="18" charset="0"/>
                </a:rPr>
                <a:t> </a:t>
              </a:r>
              <a:r>
                <a:rPr lang="en-US" sz="1500" dirty="0" err="1">
                  <a:latin typeface="UTM Avo" panose="02040603050506020204" pitchFamily="18" charset="0"/>
                </a:rPr>
                <a:t>hướng</a:t>
              </a:r>
              <a:r>
                <a:rPr lang="en-US" sz="1500" dirty="0">
                  <a:latin typeface="UTM Avo" panose="02040603050506020204" pitchFamily="18" charset="0"/>
                </a:rPr>
                <a:t> </a:t>
              </a:r>
              <a:r>
                <a:rPr lang="en-US" sz="1500" dirty="0" err="1">
                  <a:latin typeface="UTM Avo" panose="02040603050506020204" pitchFamily="18" charset="0"/>
                </a:rPr>
                <a:t>dẫn</a:t>
              </a:r>
              <a:r>
                <a:rPr lang="en-US" sz="1500" dirty="0">
                  <a:latin typeface="UTM Avo" panose="02040603050506020204" pitchFamily="18" charset="0"/>
                </a:rPr>
                <a:t> </a:t>
              </a:r>
              <a:r>
                <a:rPr lang="en-US" sz="1500" dirty="0" err="1">
                  <a:latin typeface="UTM Avo" panose="02040603050506020204" pitchFamily="18" charset="0"/>
                </a:rPr>
                <a:t>học</a:t>
              </a:r>
              <a:r>
                <a:rPr lang="en-US" sz="1500" dirty="0">
                  <a:latin typeface="UTM Avo" panose="02040603050506020204" pitchFamily="18" charset="0"/>
                </a:rPr>
                <a:t> </a:t>
              </a:r>
              <a:r>
                <a:rPr lang="en-US" sz="1500" dirty="0" err="1">
                  <a:latin typeface="UTM Avo" panose="02040603050506020204" pitchFamily="18" charset="0"/>
                </a:rPr>
                <a:t>trò</a:t>
              </a:r>
              <a:r>
                <a:rPr lang="en-US" sz="1500" dirty="0">
                  <a:latin typeface="UTM Avo" panose="02040603050506020204" pitchFamily="18" charset="0"/>
                </a:rPr>
                <a:t> </a:t>
              </a:r>
              <a:r>
                <a:rPr lang="en-US" sz="1500" dirty="0" err="1">
                  <a:latin typeface="UTM Avo" panose="02040603050506020204" pitchFamily="18" charset="0"/>
                </a:rPr>
                <a:t>làm</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để</a:t>
              </a:r>
              <a:r>
                <a:rPr lang="en-US" sz="1500" dirty="0">
                  <a:latin typeface="UTM Avo" panose="02040603050506020204" pitchFamily="18" charset="0"/>
                </a:rPr>
                <a:t> </a:t>
              </a:r>
              <a:r>
                <a:rPr lang="en-US" sz="1500" dirty="0" err="1">
                  <a:latin typeface="UTM Avo" panose="02040603050506020204" pitchFamily="18" charset="0"/>
                </a:rPr>
                <a:t>gửi</a:t>
              </a:r>
              <a:r>
                <a:rPr lang="en-US" sz="1500" dirty="0">
                  <a:latin typeface="UTM Avo" panose="02040603050506020204" pitchFamily="18" charset="0"/>
                </a:rPr>
                <a:t> </a:t>
              </a:r>
              <a:r>
                <a:rPr lang="en-US" sz="1500" dirty="0" err="1">
                  <a:latin typeface="UTM Avo" panose="02040603050506020204" pitchFamily="18" charset="0"/>
                </a:rPr>
                <a:t>thư</a:t>
              </a:r>
              <a:r>
                <a:rPr lang="en-US" sz="1500" dirty="0">
                  <a:latin typeface="UTM Avo" panose="02040603050506020204" pitchFamily="18" charset="0"/>
                </a:rPr>
                <a:t>?</a:t>
              </a:r>
              <a:endParaRPr lang="vi-VN" sz="1500" dirty="0">
                <a:latin typeface="UTM Avo" panose="02040603050506020204" pitchFamily="18" charset="0"/>
              </a:endParaRPr>
            </a:p>
          </p:txBody>
        </p:sp>
      </p:grpSp>
      <p:sp>
        <p:nvSpPr>
          <p:cNvPr id="6" name="TextBox 5">
            <a:extLst>
              <a:ext uri="{FF2B5EF4-FFF2-40B4-BE49-F238E27FC236}">
                <a16:creationId xmlns:a16="http://schemas.microsoft.com/office/drawing/2014/main" id="{FD6712C8-C3F3-4242-AB15-5E2C3E38838C}"/>
              </a:ext>
            </a:extLst>
          </p:cNvPr>
          <p:cNvSpPr txBox="1"/>
          <p:nvPr/>
        </p:nvSpPr>
        <p:spPr>
          <a:xfrm>
            <a:off x="347964" y="3675269"/>
            <a:ext cx="3274540" cy="394723"/>
          </a:xfrm>
          <a:prstGeom prst="rect">
            <a:avLst/>
          </a:prstGeom>
          <a:solidFill>
            <a:schemeClr val="accent2"/>
          </a:solidFill>
        </p:spPr>
        <p:txBody>
          <a:bodyPr wrap="square" rtlCol="0">
            <a:spAutoFit/>
          </a:bodyPr>
          <a:lstStyle/>
          <a:p>
            <a:pPr algn="just">
              <a:lnSpc>
                <a:spcPct val="150000"/>
              </a:lnSpc>
            </a:pPr>
            <a:r>
              <a:rPr lang="en-US" sz="1500" dirty="0" err="1">
                <a:solidFill>
                  <a:schemeClr val="accent6">
                    <a:lumMod val="75000"/>
                  </a:schemeClr>
                </a:solidFill>
                <a:latin typeface="UTM Avo" panose="02040603050506020204" pitchFamily="18" charset="0"/>
                <a:sym typeface="Wingdings" panose="05000000000000000000" pitchFamily="2" charset="2"/>
              </a:rPr>
              <a:t>Thầy</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giáo</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sẻ</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dạy</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học</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trò</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viết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thư</a:t>
            </a:r>
            <a:r>
              <a:rPr lang="en-US" sz="1500" dirty="0">
                <a:solidFill>
                  <a:schemeClr val="accent6">
                    <a:lumMod val="75000"/>
                  </a:schemeClr>
                </a:solidFill>
                <a:latin typeface="UTM Avo" panose="02040603050506020204" pitchFamily="18" charset="0"/>
                <a:sym typeface="Wingdings" panose="05000000000000000000" pitchFamily="2" charset="2"/>
              </a:rPr>
              <a:t>.</a:t>
            </a:r>
            <a:endParaRPr lang="vi-VN" sz="1500" dirty="0">
              <a:solidFill>
                <a:schemeClr val="accent6">
                  <a:lumMod val="75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7F7F5E69-541B-420E-A1E8-8F7D03D4893E}"/>
              </a:ext>
            </a:extLst>
          </p:cNvPr>
          <p:cNvSpPr txBox="1"/>
          <p:nvPr/>
        </p:nvSpPr>
        <p:spPr>
          <a:xfrm>
            <a:off x="3611214" y="3584473"/>
            <a:ext cx="2920169" cy="735842"/>
          </a:xfrm>
          <a:prstGeom prst="rect">
            <a:avLst/>
          </a:prstGeom>
          <a:solidFill>
            <a:schemeClr val="accent2"/>
          </a:solidFill>
        </p:spPr>
        <p:txBody>
          <a:bodyPr wrap="square" rtlCol="0">
            <a:spAutoFit/>
          </a:bodyPr>
          <a:lstStyle/>
          <a:p>
            <a:pPr algn="ctr">
              <a:lnSpc>
                <a:spcPct val="150000"/>
              </a:lnSpc>
            </a:pPr>
            <a:r>
              <a:rPr lang="en-US" sz="1500" dirty="0" err="1">
                <a:solidFill>
                  <a:schemeClr val="accent6">
                    <a:lumMod val="75000"/>
                  </a:schemeClr>
                </a:solidFill>
                <a:latin typeface="UTM Avo" panose="02040603050506020204" pitchFamily="18" charset="0"/>
                <a:sym typeface="Wingdings" panose="05000000000000000000" pitchFamily="2" charset="2"/>
              </a:rPr>
              <a:t>Thầy</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giáo</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sẻ</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hướng</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dẫn</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học</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trò</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nhờ</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gió</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gửi</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thư</a:t>
            </a:r>
            <a:r>
              <a:rPr lang="en-US" sz="1500" dirty="0">
                <a:solidFill>
                  <a:schemeClr val="accent6">
                    <a:lumMod val="75000"/>
                  </a:schemeClr>
                </a:solidFill>
                <a:latin typeface="UTM Avo" panose="02040603050506020204" pitchFamily="18" charset="0"/>
                <a:sym typeface="Wingdings" panose="05000000000000000000" pitchFamily="2" charset="2"/>
              </a:rPr>
              <a:t>.</a:t>
            </a:r>
            <a:endParaRPr lang="vi-VN" sz="1500" dirty="0">
              <a:solidFill>
                <a:schemeClr val="accent6">
                  <a:lumMod val="75000"/>
                </a:schemeClr>
              </a:solidFill>
              <a:latin typeface="UTM Avo" panose="02040603050506020204" pitchFamily="18" charset="0"/>
            </a:endParaRPr>
          </a:p>
        </p:txBody>
      </p:sp>
      <p:sp>
        <p:nvSpPr>
          <p:cNvPr id="8" name="TextBox 7">
            <a:extLst>
              <a:ext uri="{FF2B5EF4-FFF2-40B4-BE49-F238E27FC236}">
                <a16:creationId xmlns:a16="http://schemas.microsoft.com/office/drawing/2014/main" id="{2B5A753A-AFCB-4927-AE86-88C845112984}"/>
              </a:ext>
            </a:extLst>
          </p:cNvPr>
          <p:cNvSpPr txBox="1"/>
          <p:nvPr/>
        </p:nvSpPr>
        <p:spPr>
          <a:xfrm>
            <a:off x="1111231" y="413187"/>
            <a:ext cx="4635536" cy="494110"/>
          </a:xfrm>
          <a:prstGeom prst="rect">
            <a:avLst/>
          </a:prstGeom>
          <a:noFill/>
        </p:spPr>
        <p:txBody>
          <a:bodyPr wrap="square" rtlCol="0">
            <a:spAutoFit/>
          </a:bodyPr>
          <a:lstStyle/>
          <a:p>
            <a:pPr algn="ctr">
              <a:lnSpc>
                <a:spcPct val="150000"/>
              </a:lnSpc>
            </a:pPr>
            <a:r>
              <a:rPr lang="en-US" sz="2000" b="1" dirty="0" err="1">
                <a:solidFill>
                  <a:srgbClr val="C00000"/>
                </a:solidFill>
                <a:latin typeface="UTM Avo" panose="02040603050506020204" pitchFamily="18" charset="0"/>
              </a:rPr>
              <a:t>Lớp</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học</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viết</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thư</a:t>
            </a:r>
            <a:endParaRPr lang="en-US" sz="2000" b="1" dirty="0">
              <a:solidFill>
                <a:srgbClr val="C0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314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B5A753A-AFCB-4927-AE86-88C845112984}"/>
              </a:ext>
            </a:extLst>
          </p:cNvPr>
          <p:cNvSpPr txBox="1"/>
          <p:nvPr/>
        </p:nvSpPr>
        <p:spPr>
          <a:xfrm>
            <a:off x="1111231" y="413187"/>
            <a:ext cx="4635536" cy="494110"/>
          </a:xfrm>
          <a:prstGeom prst="rect">
            <a:avLst/>
          </a:prstGeom>
          <a:noFill/>
        </p:spPr>
        <p:txBody>
          <a:bodyPr wrap="square" rtlCol="0">
            <a:spAutoFit/>
          </a:bodyPr>
          <a:lstStyle/>
          <a:p>
            <a:pPr algn="ctr">
              <a:lnSpc>
                <a:spcPct val="150000"/>
              </a:lnSpc>
            </a:pPr>
            <a:r>
              <a:rPr lang="en-US" sz="2000" b="1" dirty="0" err="1">
                <a:solidFill>
                  <a:srgbClr val="C00000"/>
                </a:solidFill>
                <a:latin typeface="UTM Avo" panose="02040603050506020204" pitchFamily="18" charset="0"/>
              </a:rPr>
              <a:t>Lớp</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học</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viết</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thư</a:t>
            </a:r>
            <a:endParaRPr lang="en-US" sz="2000" b="1" dirty="0">
              <a:solidFill>
                <a:srgbClr val="C00000"/>
              </a:solidFill>
              <a:latin typeface="UTM Avo" panose="02040603050506020204" pitchFamily="18" charset="0"/>
            </a:endParaRPr>
          </a:p>
        </p:txBody>
      </p:sp>
      <p:grpSp>
        <p:nvGrpSpPr>
          <p:cNvPr id="10" name="Group 9">
            <a:extLst>
              <a:ext uri="{FF2B5EF4-FFF2-40B4-BE49-F238E27FC236}">
                <a16:creationId xmlns:a16="http://schemas.microsoft.com/office/drawing/2014/main" id="{9F865453-91A2-43B0-8302-DE2B7F9FD3A1}"/>
              </a:ext>
            </a:extLst>
          </p:cNvPr>
          <p:cNvGrpSpPr/>
          <p:nvPr/>
        </p:nvGrpSpPr>
        <p:grpSpPr>
          <a:xfrm>
            <a:off x="198392" y="998093"/>
            <a:ext cx="6461215" cy="3313262"/>
            <a:chOff x="198392" y="998093"/>
            <a:chExt cx="6461215" cy="3313262"/>
          </a:xfrm>
        </p:grpSpPr>
        <p:grpSp>
          <p:nvGrpSpPr>
            <p:cNvPr id="5" name="Group 4">
              <a:extLst>
                <a:ext uri="{FF2B5EF4-FFF2-40B4-BE49-F238E27FC236}">
                  <a16:creationId xmlns:a16="http://schemas.microsoft.com/office/drawing/2014/main" id="{BD791815-A577-4E5D-B2B0-D5CB8C863E8E}"/>
                </a:ext>
              </a:extLst>
            </p:cNvPr>
            <p:cNvGrpSpPr/>
            <p:nvPr/>
          </p:nvGrpSpPr>
          <p:grpSpPr>
            <a:xfrm>
              <a:off x="292749" y="3575513"/>
              <a:ext cx="6327716" cy="735842"/>
              <a:chOff x="292749" y="3101375"/>
              <a:chExt cx="6327716" cy="735842"/>
            </a:xfrm>
          </p:grpSpPr>
          <p:sp>
            <p:nvSpPr>
              <p:cNvPr id="3" name="TextBox 2">
                <a:extLst>
                  <a:ext uri="{FF2B5EF4-FFF2-40B4-BE49-F238E27FC236}">
                    <a16:creationId xmlns:a16="http://schemas.microsoft.com/office/drawing/2014/main" id="{4868F876-FB0B-400B-9F1D-E7B756359D3A}"/>
                  </a:ext>
                </a:extLst>
              </p:cNvPr>
              <p:cNvSpPr txBox="1"/>
              <p:nvPr/>
            </p:nvSpPr>
            <p:spPr>
              <a:xfrm>
                <a:off x="292749" y="3101375"/>
                <a:ext cx="2975384" cy="735842"/>
              </a:xfrm>
              <a:prstGeom prst="rect">
                <a:avLst/>
              </a:prstGeom>
              <a:noFill/>
            </p:spPr>
            <p:txBody>
              <a:bodyPr wrap="square" rtlCol="0">
                <a:spAutoFit/>
              </a:bodyPr>
              <a:lstStyle/>
              <a:p>
                <a:pPr algn="ctr">
                  <a:lnSpc>
                    <a:spcPct val="150000"/>
                  </a:lnSpc>
                </a:pPr>
                <a:r>
                  <a:rPr lang="en-US" sz="1500" dirty="0" err="1">
                    <a:latin typeface="UTM Avo" panose="02040603050506020204" pitchFamily="18" charset="0"/>
                  </a:rPr>
                  <a:t>Thầy</a:t>
                </a:r>
                <a:r>
                  <a:rPr lang="en-US" sz="1500" dirty="0">
                    <a:latin typeface="UTM Avo" panose="02040603050506020204" pitchFamily="18" charset="0"/>
                  </a:rPr>
                  <a:t> </a:t>
                </a:r>
                <a:r>
                  <a:rPr lang="en-US" sz="1500" dirty="0" err="1">
                    <a:latin typeface="UTM Avo" panose="02040603050506020204" pitchFamily="18" charset="0"/>
                  </a:rPr>
                  <a:t>giáo</a:t>
                </a:r>
                <a:r>
                  <a:rPr lang="en-US" sz="1500" dirty="0">
                    <a:latin typeface="UTM Avo" panose="02040603050506020204" pitchFamily="18" charset="0"/>
                  </a:rPr>
                  <a:t> </a:t>
                </a:r>
                <a:r>
                  <a:rPr lang="en-US" sz="1500" dirty="0" err="1">
                    <a:latin typeface="UTM Avo" panose="02040603050506020204" pitchFamily="18" charset="0"/>
                  </a:rPr>
                  <a:t>sẻ</a:t>
                </a:r>
                <a:r>
                  <a:rPr lang="en-US" sz="1500" dirty="0">
                    <a:latin typeface="UTM Avo" panose="02040603050506020204" pitchFamily="18" charset="0"/>
                  </a:rPr>
                  <a:t> </a:t>
                </a:r>
                <a:r>
                  <a:rPr lang="en-US" sz="1500" dirty="0" err="1">
                    <a:latin typeface="UTM Avo" panose="02040603050506020204" pitchFamily="18" charset="0"/>
                  </a:rPr>
                  <a:t>đã</a:t>
                </a:r>
                <a:r>
                  <a:rPr lang="en-US" sz="1500" dirty="0">
                    <a:latin typeface="UTM Avo" panose="02040603050506020204" pitchFamily="18" charset="0"/>
                  </a:rPr>
                  <a:t> </a:t>
                </a:r>
                <a:r>
                  <a:rPr lang="en-US" sz="1500" dirty="0" err="1">
                    <a:latin typeface="UTM Avo" panose="02040603050506020204" pitchFamily="18" charset="0"/>
                  </a:rPr>
                  <a:t>nhận</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điều</a:t>
                </a:r>
                <a:r>
                  <a:rPr lang="en-US" sz="1500" dirty="0">
                    <a:latin typeface="UTM Avo" panose="02040603050506020204" pitchFamily="18" charset="0"/>
                  </a:rPr>
                  <a:t> </a:t>
                </a:r>
                <a:r>
                  <a:rPr lang="en-US" sz="1500" dirty="0" err="1">
                    <a:latin typeface="UTM Avo" panose="02040603050506020204" pitchFamily="18" charset="0"/>
                  </a:rPr>
                  <a:t>gì</a:t>
                </a:r>
                <a:r>
                  <a:rPr lang="en-US" sz="1500" dirty="0">
                    <a:latin typeface="UTM Avo" panose="02040603050506020204" pitchFamily="18" charset="0"/>
                  </a:rPr>
                  <a:t> </a:t>
                </a:r>
                <a:r>
                  <a:rPr lang="en-US" sz="1500" dirty="0" err="1">
                    <a:latin typeface="UTM Avo" panose="02040603050506020204" pitchFamily="18" charset="0"/>
                  </a:rPr>
                  <a:t>bất</a:t>
                </a:r>
                <a:r>
                  <a:rPr lang="en-US" sz="1500" dirty="0">
                    <a:latin typeface="UTM Avo" panose="02040603050506020204" pitchFamily="18" charset="0"/>
                  </a:rPr>
                  <a:t> </a:t>
                </a:r>
                <a:r>
                  <a:rPr lang="en-US" sz="1500" dirty="0" err="1">
                    <a:latin typeface="UTM Avo" panose="02040603050506020204" pitchFamily="18" charset="0"/>
                  </a:rPr>
                  <a:t>ngờ</a:t>
                </a:r>
                <a:r>
                  <a:rPr lang="en-US" sz="1500" dirty="0">
                    <a:latin typeface="UTM Avo" panose="02040603050506020204" pitchFamily="18" charset="0"/>
                  </a:rPr>
                  <a:t>?</a:t>
                </a:r>
                <a:endParaRPr lang="vi-VN" sz="1500" dirty="0">
                  <a:latin typeface="UTM Avo" panose="02040603050506020204" pitchFamily="18" charset="0"/>
                </a:endParaRPr>
              </a:p>
            </p:txBody>
          </p:sp>
          <p:sp>
            <p:nvSpPr>
              <p:cNvPr id="4" name="TextBox 3">
                <a:extLst>
                  <a:ext uri="{FF2B5EF4-FFF2-40B4-BE49-F238E27FC236}">
                    <a16:creationId xmlns:a16="http://schemas.microsoft.com/office/drawing/2014/main" id="{71C971BD-78D1-4E4E-B106-673EC8121E7B}"/>
                  </a:ext>
                </a:extLst>
              </p:cNvPr>
              <p:cNvSpPr txBox="1"/>
              <p:nvPr/>
            </p:nvSpPr>
            <p:spPr>
              <a:xfrm>
                <a:off x="3645081" y="3101375"/>
                <a:ext cx="2975384" cy="735842"/>
              </a:xfrm>
              <a:prstGeom prst="rect">
                <a:avLst/>
              </a:prstGeom>
              <a:noFill/>
            </p:spPr>
            <p:txBody>
              <a:bodyPr wrap="square" rtlCol="0">
                <a:spAutoFit/>
              </a:bodyPr>
              <a:lstStyle/>
              <a:p>
                <a:pPr algn="ctr">
                  <a:lnSpc>
                    <a:spcPct val="150000"/>
                  </a:lnSpc>
                </a:pPr>
                <a:r>
                  <a:rPr lang="en-US" sz="1500" dirty="0" err="1">
                    <a:latin typeface="UTM Avo" panose="02040603050506020204" pitchFamily="18" charset="0"/>
                  </a:rPr>
                  <a:t>Thầy</a:t>
                </a:r>
                <a:r>
                  <a:rPr lang="en-US" sz="1500" dirty="0">
                    <a:latin typeface="UTM Avo" panose="02040603050506020204" pitchFamily="18" charset="0"/>
                  </a:rPr>
                  <a:t> </a:t>
                </a:r>
                <a:r>
                  <a:rPr lang="en-US" sz="1500" dirty="0" err="1">
                    <a:latin typeface="UTM Avo" panose="02040603050506020204" pitchFamily="18" charset="0"/>
                  </a:rPr>
                  <a:t>giáo</a:t>
                </a:r>
                <a:r>
                  <a:rPr lang="en-US" sz="1500" dirty="0">
                    <a:latin typeface="UTM Avo" panose="02040603050506020204" pitchFamily="18" charset="0"/>
                  </a:rPr>
                  <a:t> </a:t>
                </a:r>
                <a:r>
                  <a:rPr lang="en-US" sz="1500" dirty="0" err="1">
                    <a:latin typeface="UTM Avo" panose="02040603050506020204" pitchFamily="18" charset="0"/>
                  </a:rPr>
                  <a:t>sẻ</a:t>
                </a:r>
                <a:r>
                  <a:rPr lang="en-US" sz="1500" dirty="0">
                    <a:latin typeface="UTM Avo" panose="02040603050506020204" pitchFamily="18" charset="0"/>
                  </a:rPr>
                  <a:t> </a:t>
                </a:r>
                <a:r>
                  <a:rPr lang="en-US" sz="1500" dirty="0" err="1">
                    <a:latin typeface="UTM Avo" panose="02040603050506020204" pitchFamily="18" charset="0"/>
                  </a:rPr>
                  <a:t>đã</a:t>
                </a:r>
                <a:r>
                  <a:rPr lang="en-US" sz="1500" dirty="0">
                    <a:latin typeface="UTM Avo" panose="02040603050506020204" pitchFamily="18" charset="0"/>
                  </a:rPr>
                  <a:t> </a:t>
                </a:r>
                <a:r>
                  <a:rPr lang="en-US" sz="1500" dirty="0" err="1">
                    <a:latin typeface="UTM Avo" panose="02040603050506020204" pitchFamily="18" charset="0"/>
                  </a:rPr>
                  <a:t>cảm</a:t>
                </a:r>
                <a:r>
                  <a:rPr lang="en-US" sz="1500" dirty="0">
                    <a:latin typeface="UTM Avo" panose="02040603050506020204" pitchFamily="18" charset="0"/>
                  </a:rPr>
                  <a:t> </a:t>
                </a:r>
                <a:r>
                  <a:rPr lang="en-US" sz="1500" dirty="0" err="1">
                    <a:latin typeface="UTM Avo" panose="02040603050506020204" pitchFamily="18" charset="0"/>
                  </a:rPr>
                  <a:t>ơn</a:t>
                </a:r>
                <a:r>
                  <a:rPr lang="en-US" sz="1500" dirty="0">
                    <a:latin typeface="UTM Avo" panose="02040603050506020204" pitchFamily="18" charset="0"/>
                  </a:rPr>
                  <a:t> </a:t>
                </a:r>
                <a:r>
                  <a:rPr lang="en-US" sz="1500" dirty="0" err="1">
                    <a:latin typeface="UTM Avo" panose="02040603050506020204" pitchFamily="18" charset="0"/>
                  </a:rPr>
                  <a:t>học</a:t>
                </a:r>
                <a:r>
                  <a:rPr lang="en-US" sz="1500" dirty="0">
                    <a:latin typeface="UTM Avo" panose="02040603050506020204" pitchFamily="18" charset="0"/>
                  </a:rPr>
                  <a:t> </a:t>
                </a:r>
                <a:r>
                  <a:rPr lang="en-US" sz="1500" dirty="0" err="1">
                    <a:latin typeface="UTM Avo" panose="02040603050506020204" pitchFamily="18" charset="0"/>
                  </a:rPr>
                  <a:t>trò</a:t>
                </a:r>
                <a:r>
                  <a:rPr lang="en-US" sz="1500" dirty="0">
                    <a:latin typeface="UTM Avo" panose="02040603050506020204" pitchFamily="18" charset="0"/>
                  </a:rPr>
                  <a:t> </a:t>
                </a:r>
                <a:r>
                  <a:rPr lang="en-US" sz="1500" dirty="0" err="1">
                    <a:latin typeface="UTM Avo" panose="02040603050506020204" pitchFamily="18" charset="0"/>
                  </a:rPr>
                  <a:t>bằng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p:txBody>
          </p:sp>
        </p:grpSp>
        <p:pic>
          <p:nvPicPr>
            <p:cNvPr id="9" name="Picture 8">
              <a:extLst>
                <a:ext uri="{FF2B5EF4-FFF2-40B4-BE49-F238E27FC236}">
                  <a16:creationId xmlns:a16="http://schemas.microsoft.com/office/drawing/2014/main" id="{CD78F4BA-8306-4EBD-B101-9160664584F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98392" y="998093"/>
              <a:ext cx="6461215" cy="2627167"/>
            </a:xfrm>
            <a:prstGeom prst="rect">
              <a:avLst/>
            </a:prstGeom>
          </p:spPr>
        </p:pic>
      </p:grpSp>
      <p:sp>
        <p:nvSpPr>
          <p:cNvPr id="6" name="TextBox 5">
            <a:extLst>
              <a:ext uri="{FF2B5EF4-FFF2-40B4-BE49-F238E27FC236}">
                <a16:creationId xmlns:a16="http://schemas.microsoft.com/office/drawing/2014/main" id="{FD6712C8-C3F3-4242-AB15-5E2C3E38838C}"/>
              </a:ext>
            </a:extLst>
          </p:cNvPr>
          <p:cNvSpPr txBox="1"/>
          <p:nvPr/>
        </p:nvSpPr>
        <p:spPr>
          <a:xfrm>
            <a:off x="418160" y="3580632"/>
            <a:ext cx="2975384" cy="735842"/>
          </a:xfrm>
          <a:prstGeom prst="rect">
            <a:avLst/>
          </a:prstGeom>
          <a:solidFill>
            <a:schemeClr val="accent2"/>
          </a:solidFill>
        </p:spPr>
        <p:txBody>
          <a:bodyPr wrap="square" rtlCol="0">
            <a:spAutoFit/>
          </a:bodyPr>
          <a:lstStyle/>
          <a:p>
            <a:pPr algn="ctr">
              <a:lnSpc>
                <a:spcPct val="150000"/>
              </a:lnSpc>
            </a:pPr>
            <a:r>
              <a:rPr lang="en-US" sz="1500" dirty="0" err="1">
                <a:solidFill>
                  <a:schemeClr val="accent6">
                    <a:lumMod val="75000"/>
                  </a:schemeClr>
                </a:solidFill>
                <a:latin typeface="UTM Avo" panose="02040603050506020204" pitchFamily="18" charset="0"/>
                <a:sym typeface="Wingdings" panose="05000000000000000000" pitchFamily="2" charset="2"/>
              </a:rPr>
              <a:t>Thầy</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giáo</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sẻ</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nhận</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được</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lá</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thư</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của</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các</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học</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trò</a:t>
            </a:r>
            <a:r>
              <a:rPr lang="en-US" sz="1500" dirty="0">
                <a:solidFill>
                  <a:schemeClr val="accent6">
                    <a:lumMod val="75000"/>
                  </a:schemeClr>
                </a:solidFill>
                <a:latin typeface="UTM Avo" panose="02040603050506020204" pitchFamily="18" charset="0"/>
                <a:sym typeface="Wingdings" panose="05000000000000000000" pitchFamily="2" charset="2"/>
              </a:rPr>
              <a:t>.</a:t>
            </a:r>
            <a:endParaRPr lang="vi-VN" sz="1500" dirty="0">
              <a:solidFill>
                <a:schemeClr val="accent6">
                  <a:lumMod val="75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7F7F5E69-541B-420E-A1E8-8F7D03D4893E}"/>
              </a:ext>
            </a:extLst>
          </p:cNvPr>
          <p:cNvSpPr txBox="1"/>
          <p:nvPr/>
        </p:nvSpPr>
        <p:spPr>
          <a:xfrm>
            <a:off x="3800069" y="3592689"/>
            <a:ext cx="2665408" cy="735842"/>
          </a:xfrm>
          <a:prstGeom prst="rect">
            <a:avLst/>
          </a:prstGeom>
          <a:solidFill>
            <a:schemeClr val="accent2"/>
          </a:solidFill>
        </p:spPr>
        <p:txBody>
          <a:bodyPr wrap="square" rtlCol="0">
            <a:spAutoFit/>
          </a:bodyPr>
          <a:lstStyle/>
          <a:p>
            <a:pPr algn="ctr">
              <a:lnSpc>
                <a:spcPct val="150000"/>
              </a:lnSpc>
            </a:pPr>
            <a:r>
              <a:rPr lang="en-US" sz="1500" dirty="0" err="1">
                <a:solidFill>
                  <a:schemeClr val="accent6">
                    <a:lumMod val="75000"/>
                  </a:schemeClr>
                </a:solidFill>
                <a:latin typeface="UTM Avo" panose="02040603050506020204" pitchFamily="18" charset="0"/>
                <a:sym typeface="Wingdings" panose="05000000000000000000" pitchFamily="2" charset="2"/>
              </a:rPr>
              <a:t>Thầy</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giáo</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sẻ</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gửi</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lại</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thư</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cho</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từng</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học</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trò</a:t>
            </a:r>
            <a:r>
              <a:rPr lang="en-US" sz="1500" dirty="0">
                <a:solidFill>
                  <a:schemeClr val="accent6">
                    <a:lumMod val="75000"/>
                  </a:schemeClr>
                </a:solidFill>
                <a:latin typeface="UTM Avo" panose="02040603050506020204" pitchFamily="18" charset="0"/>
                <a:sym typeface="Wingdings" panose="05000000000000000000" pitchFamily="2" charset="2"/>
              </a:rPr>
              <a:t>.</a:t>
            </a:r>
            <a:endParaRPr lang="vi-VN" sz="15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7238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8ED014-6010-4793-B5BF-B0A0C074301F}"/>
              </a:ext>
            </a:extLst>
          </p:cNvPr>
          <p:cNvSpPr txBox="1"/>
          <p:nvPr/>
        </p:nvSpPr>
        <p:spPr>
          <a:xfrm>
            <a:off x="1678643" y="511199"/>
            <a:ext cx="5693745" cy="553998"/>
          </a:xfrm>
          <a:prstGeom prst="rect">
            <a:avLst/>
          </a:prstGeom>
          <a:noFill/>
        </p:spPr>
        <p:txBody>
          <a:bodyPr wrap="square" rtlCol="0">
            <a:spAutoFit/>
          </a:bodyPr>
          <a:lstStyle/>
          <a:p>
            <a:r>
              <a:rPr lang="en-US" sz="3000" dirty="0">
                <a:solidFill>
                  <a:schemeClr val="accent2"/>
                </a:solidFill>
                <a:latin typeface="UTM Cookies" panose="02040603050506020204" pitchFamily="18" charset="0"/>
              </a:rPr>
              <a:t>NHỮNG CÁCH CHÀO ĐỘC ĐÁO</a:t>
            </a:r>
          </a:p>
        </p:txBody>
      </p:sp>
      <p:sp>
        <p:nvSpPr>
          <p:cNvPr id="7" name="TextBox 6">
            <a:extLst>
              <a:ext uri="{FF2B5EF4-FFF2-40B4-BE49-F238E27FC236}">
                <a16:creationId xmlns:a16="http://schemas.microsoft.com/office/drawing/2014/main" id="{0A55F565-500F-4B74-B82A-82E2009B4B13}"/>
              </a:ext>
            </a:extLst>
          </p:cNvPr>
          <p:cNvSpPr txBox="1"/>
          <p:nvPr/>
        </p:nvSpPr>
        <p:spPr>
          <a:xfrm>
            <a:off x="451045" y="335125"/>
            <a:ext cx="5836866" cy="453073"/>
          </a:xfrm>
          <a:prstGeom prst="rect">
            <a:avLst/>
          </a:prstGeom>
          <a:noFill/>
        </p:spPr>
        <p:txBody>
          <a:bodyPr wrap="square" rtlCol="0">
            <a:spAutoFit/>
          </a:bodyPr>
          <a:lstStyle/>
          <a:p>
            <a:pPr algn="just">
              <a:lnSpc>
                <a:spcPct val="150000"/>
              </a:lnSpc>
            </a:pPr>
            <a:r>
              <a:rPr lang="en-US" sz="1800" b="1" dirty="0">
                <a:solidFill>
                  <a:schemeClr val="accent6">
                    <a:lumMod val="75000"/>
                  </a:schemeClr>
                </a:solidFill>
                <a:latin typeface="UTM Avo" panose="02040603050506020204" pitchFamily="18" charset="0"/>
              </a:rPr>
              <a:t>2</a:t>
            </a:r>
            <a:r>
              <a:rPr lang="vi-VN" sz="1800" b="1" dirty="0">
                <a:solidFill>
                  <a:schemeClr val="accent6">
                    <a:lumMod val="75000"/>
                  </a:schemeClr>
                </a:solidFill>
                <a:latin typeface="UTM Avo" panose="02040603050506020204" pitchFamily="18" charset="0"/>
              </a:rPr>
              <a:t>. </a:t>
            </a:r>
            <a:r>
              <a:rPr lang="en-US" sz="1800" dirty="0" err="1">
                <a:latin typeface="UTM Avo" panose="02040603050506020204" pitchFamily="18" charset="0"/>
              </a:rPr>
              <a:t>Kể</a:t>
            </a:r>
            <a:r>
              <a:rPr lang="en-US" sz="1800" dirty="0">
                <a:latin typeface="UTM Avo" panose="02040603050506020204" pitchFamily="18" charset="0"/>
              </a:rPr>
              <a:t> </a:t>
            </a:r>
            <a:r>
              <a:rPr lang="en-US" sz="1800" dirty="0" err="1">
                <a:latin typeface="UTM Avo" panose="02040603050506020204" pitchFamily="18" charset="0"/>
              </a:rPr>
              <a:t>lại</a:t>
            </a:r>
            <a:r>
              <a:rPr lang="en-US" sz="1800" dirty="0">
                <a:latin typeface="UTM Avo" panose="02040603050506020204" pitchFamily="18" charset="0"/>
              </a:rPr>
              <a:t> </a:t>
            </a:r>
            <a:r>
              <a:rPr lang="en-US" sz="1800" dirty="0" err="1">
                <a:latin typeface="UTM Avo" panose="02040603050506020204" pitchFamily="18" charset="0"/>
              </a:rPr>
              <a:t>từng</a:t>
            </a:r>
            <a:r>
              <a:rPr lang="en-US" sz="1800" dirty="0">
                <a:latin typeface="UTM Avo" panose="02040603050506020204" pitchFamily="18" charset="0"/>
              </a:rPr>
              <a:t> </a:t>
            </a:r>
            <a:r>
              <a:rPr lang="en-US" sz="1800" dirty="0" err="1">
                <a:latin typeface="UTM Avo" panose="02040603050506020204" pitchFamily="18" charset="0"/>
              </a:rPr>
              <a:t>đoạn</a:t>
            </a:r>
            <a:r>
              <a:rPr lang="en-US" sz="1800" dirty="0">
                <a:latin typeface="UTM Avo" panose="02040603050506020204" pitchFamily="18" charset="0"/>
              </a:rPr>
              <a:t> </a:t>
            </a:r>
            <a:r>
              <a:rPr lang="en-US" sz="1800" dirty="0" err="1">
                <a:latin typeface="UTM Avo" panose="02040603050506020204" pitchFamily="18" charset="0"/>
              </a:rPr>
              <a:t>của</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dirty="0" err="1">
                <a:latin typeface="UTM Avo" panose="02040603050506020204" pitchFamily="18" charset="0"/>
              </a:rPr>
              <a:t>theo</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a:t>
            </a:r>
            <a:endParaRPr lang="vi-VN" sz="1800" dirty="0">
              <a:latin typeface="UTM Avo" panose="02040603050506020204" pitchFamily="18" charset="0"/>
            </a:endParaRPr>
          </a:p>
        </p:txBody>
      </p:sp>
      <p:sp>
        <p:nvSpPr>
          <p:cNvPr id="8" name="TextBox 7">
            <a:extLst>
              <a:ext uri="{FF2B5EF4-FFF2-40B4-BE49-F238E27FC236}">
                <a16:creationId xmlns:a16="http://schemas.microsoft.com/office/drawing/2014/main" id="{B00206D1-8093-4165-BCC8-50BB47612E89}"/>
              </a:ext>
            </a:extLst>
          </p:cNvPr>
          <p:cNvSpPr txBox="1"/>
          <p:nvPr/>
        </p:nvSpPr>
        <p:spPr>
          <a:xfrm>
            <a:off x="185543" y="775040"/>
            <a:ext cx="4635536" cy="494110"/>
          </a:xfrm>
          <a:prstGeom prst="rect">
            <a:avLst/>
          </a:prstGeom>
          <a:noFill/>
        </p:spPr>
        <p:txBody>
          <a:bodyPr wrap="square" rtlCol="0">
            <a:spAutoFit/>
          </a:bodyPr>
          <a:lstStyle/>
          <a:p>
            <a:pPr algn="ctr">
              <a:lnSpc>
                <a:spcPct val="150000"/>
              </a:lnSpc>
            </a:pPr>
            <a:r>
              <a:rPr lang="en-US" sz="2000" b="1" dirty="0" err="1">
                <a:solidFill>
                  <a:srgbClr val="C00000"/>
                </a:solidFill>
                <a:latin typeface="UTM Avo" panose="02040603050506020204" pitchFamily="18" charset="0"/>
              </a:rPr>
              <a:t>Lớp</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học</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viết</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thư</a:t>
            </a:r>
            <a:endParaRPr lang="en-US" sz="2000" b="1" dirty="0">
              <a:solidFill>
                <a:srgbClr val="C00000"/>
              </a:solidFill>
              <a:latin typeface="UTM Avo" panose="02040603050506020204" pitchFamily="18" charset="0"/>
            </a:endParaRPr>
          </a:p>
        </p:txBody>
      </p:sp>
      <p:pic>
        <p:nvPicPr>
          <p:cNvPr id="10" name="Picture 9">
            <a:extLst>
              <a:ext uri="{FF2B5EF4-FFF2-40B4-BE49-F238E27FC236}">
                <a16:creationId xmlns:a16="http://schemas.microsoft.com/office/drawing/2014/main" id="{BA713FC0-7285-42A1-81C4-8C5E683B0B2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r="48105"/>
          <a:stretch/>
        </p:blipFill>
        <p:spPr>
          <a:xfrm>
            <a:off x="4232461" y="775040"/>
            <a:ext cx="1773228" cy="1336404"/>
          </a:xfrm>
          <a:prstGeom prst="rect">
            <a:avLst/>
          </a:prstGeom>
        </p:spPr>
      </p:pic>
      <p:pic>
        <p:nvPicPr>
          <p:cNvPr id="3" name="Picture 2">
            <a:extLst>
              <a:ext uri="{FF2B5EF4-FFF2-40B4-BE49-F238E27FC236}">
                <a16:creationId xmlns:a16="http://schemas.microsoft.com/office/drawing/2014/main" id="{885DF5AA-AD84-4672-BC80-A3D344E432A0}"/>
              </a:ext>
            </a:extLst>
          </p:cNvPr>
          <p:cNvPicPr>
            <a:picLocks noChangeAspect="1"/>
          </p:cNvPicPr>
          <p:nvPr/>
        </p:nvPicPr>
        <p:blipFill>
          <a:blip r:embed="rId5"/>
          <a:stretch>
            <a:fillRect/>
          </a:stretch>
        </p:blipFill>
        <p:spPr>
          <a:xfrm>
            <a:off x="818083" y="2206841"/>
            <a:ext cx="5221833" cy="2488666"/>
          </a:xfrm>
          <a:prstGeom prst="rect">
            <a:avLst/>
          </a:prstGeom>
        </p:spPr>
      </p:pic>
    </p:spTree>
    <p:custDataLst>
      <p:tags r:id="rId1"/>
    </p:custDataLst>
    <p:extLst>
      <p:ext uri="{BB962C8B-B14F-4D97-AF65-F5344CB8AC3E}">
        <p14:creationId xmlns:p14="http://schemas.microsoft.com/office/powerpoint/2010/main" val="222633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8ED014-6010-4793-B5BF-B0A0C074301F}"/>
              </a:ext>
            </a:extLst>
          </p:cNvPr>
          <p:cNvSpPr txBox="1"/>
          <p:nvPr/>
        </p:nvSpPr>
        <p:spPr>
          <a:xfrm>
            <a:off x="1678643" y="511199"/>
            <a:ext cx="5693745" cy="553998"/>
          </a:xfrm>
          <a:prstGeom prst="rect">
            <a:avLst/>
          </a:prstGeom>
          <a:noFill/>
        </p:spPr>
        <p:txBody>
          <a:bodyPr wrap="square" rtlCol="0">
            <a:spAutoFit/>
          </a:bodyPr>
          <a:lstStyle/>
          <a:p>
            <a:r>
              <a:rPr lang="en-US" sz="3000" dirty="0">
                <a:solidFill>
                  <a:schemeClr val="accent2"/>
                </a:solidFill>
                <a:latin typeface="UTM Cookies" panose="02040603050506020204" pitchFamily="18" charset="0"/>
              </a:rPr>
              <a:t>NHỮNG CÁCH CHÀO ĐỘC ĐÁO</a:t>
            </a:r>
          </a:p>
        </p:txBody>
      </p:sp>
      <p:sp>
        <p:nvSpPr>
          <p:cNvPr id="7" name="TextBox 6">
            <a:extLst>
              <a:ext uri="{FF2B5EF4-FFF2-40B4-BE49-F238E27FC236}">
                <a16:creationId xmlns:a16="http://schemas.microsoft.com/office/drawing/2014/main" id="{0A55F565-500F-4B74-B82A-82E2009B4B13}"/>
              </a:ext>
            </a:extLst>
          </p:cNvPr>
          <p:cNvSpPr txBox="1"/>
          <p:nvPr/>
        </p:nvSpPr>
        <p:spPr>
          <a:xfrm>
            <a:off x="451045" y="335125"/>
            <a:ext cx="5836866" cy="453073"/>
          </a:xfrm>
          <a:prstGeom prst="rect">
            <a:avLst/>
          </a:prstGeom>
          <a:noFill/>
        </p:spPr>
        <p:txBody>
          <a:bodyPr wrap="square" rtlCol="0">
            <a:spAutoFit/>
          </a:bodyPr>
          <a:lstStyle/>
          <a:p>
            <a:pPr algn="just">
              <a:lnSpc>
                <a:spcPct val="150000"/>
              </a:lnSpc>
            </a:pPr>
            <a:r>
              <a:rPr lang="en-US" sz="1800" b="1" dirty="0">
                <a:solidFill>
                  <a:schemeClr val="accent6">
                    <a:lumMod val="75000"/>
                  </a:schemeClr>
                </a:solidFill>
                <a:latin typeface="UTM Avo" panose="02040603050506020204" pitchFamily="18" charset="0"/>
              </a:rPr>
              <a:t>2</a:t>
            </a:r>
            <a:r>
              <a:rPr lang="vi-VN" sz="1800" b="1" dirty="0">
                <a:solidFill>
                  <a:schemeClr val="accent6">
                    <a:lumMod val="75000"/>
                  </a:schemeClr>
                </a:solidFill>
                <a:latin typeface="UTM Avo" panose="02040603050506020204" pitchFamily="18" charset="0"/>
              </a:rPr>
              <a:t>. </a:t>
            </a:r>
            <a:r>
              <a:rPr lang="en-US" sz="1800" dirty="0" err="1">
                <a:latin typeface="UTM Avo" panose="02040603050506020204" pitchFamily="18" charset="0"/>
              </a:rPr>
              <a:t>Kể</a:t>
            </a:r>
            <a:r>
              <a:rPr lang="en-US" sz="1800" dirty="0">
                <a:latin typeface="UTM Avo" panose="02040603050506020204" pitchFamily="18" charset="0"/>
              </a:rPr>
              <a:t> </a:t>
            </a:r>
            <a:r>
              <a:rPr lang="en-US" sz="1800" dirty="0" err="1">
                <a:latin typeface="UTM Avo" panose="02040603050506020204" pitchFamily="18" charset="0"/>
              </a:rPr>
              <a:t>lại</a:t>
            </a:r>
            <a:r>
              <a:rPr lang="en-US" sz="1800" dirty="0">
                <a:latin typeface="UTM Avo" panose="02040603050506020204" pitchFamily="18" charset="0"/>
              </a:rPr>
              <a:t> </a:t>
            </a:r>
            <a:r>
              <a:rPr lang="en-US" sz="1800" dirty="0" err="1">
                <a:latin typeface="UTM Avo" panose="02040603050506020204" pitchFamily="18" charset="0"/>
              </a:rPr>
              <a:t>từng</a:t>
            </a:r>
            <a:r>
              <a:rPr lang="en-US" sz="1800" dirty="0">
                <a:latin typeface="UTM Avo" panose="02040603050506020204" pitchFamily="18" charset="0"/>
              </a:rPr>
              <a:t> </a:t>
            </a:r>
            <a:r>
              <a:rPr lang="en-US" sz="1800" dirty="0" err="1">
                <a:latin typeface="UTM Avo" panose="02040603050506020204" pitchFamily="18" charset="0"/>
              </a:rPr>
              <a:t>đoạn</a:t>
            </a:r>
            <a:r>
              <a:rPr lang="en-US" sz="1800" dirty="0">
                <a:latin typeface="UTM Avo" panose="02040603050506020204" pitchFamily="18" charset="0"/>
              </a:rPr>
              <a:t> </a:t>
            </a:r>
            <a:r>
              <a:rPr lang="en-US" sz="1800" dirty="0" err="1">
                <a:latin typeface="UTM Avo" panose="02040603050506020204" pitchFamily="18" charset="0"/>
              </a:rPr>
              <a:t>của</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dirty="0" err="1">
                <a:latin typeface="UTM Avo" panose="02040603050506020204" pitchFamily="18" charset="0"/>
              </a:rPr>
              <a:t>theo</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a:t>
            </a:r>
            <a:endParaRPr lang="vi-VN" sz="1800" dirty="0">
              <a:latin typeface="UTM Avo" panose="02040603050506020204" pitchFamily="18" charset="0"/>
            </a:endParaRPr>
          </a:p>
        </p:txBody>
      </p:sp>
      <p:sp>
        <p:nvSpPr>
          <p:cNvPr id="8" name="TextBox 7">
            <a:extLst>
              <a:ext uri="{FF2B5EF4-FFF2-40B4-BE49-F238E27FC236}">
                <a16:creationId xmlns:a16="http://schemas.microsoft.com/office/drawing/2014/main" id="{B00206D1-8093-4165-BCC8-50BB47612E89}"/>
              </a:ext>
            </a:extLst>
          </p:cNvPr>
          <p:cNvSpPr txBox="1"/>
          <p:nvPr/>
        </p:nvSpPr>
        <p:spPr>
          <a:xfrm>
            <a:off x="1111232" y="679643"/>
            <a:ext cx="4635536" cy="494110"/>
          </a:xfrm>
          <a:prstGeom prst="rect">
            <a:avLst/>
          </a:prstGeom>
          <a:noFill/>
        </p:spPr>
        <p:txBody>
          <a:bodyPr wrap="square" rtlCol="0">
            <a:spAutoFit/>
          </a:bodyPr>
          <a:lstStyle/>
          <a:p>
            <a:pPr algn="ctr">
              <a:lnSpc>
                <a:spcPct val="150000"/>
              </a:lnSpc>
            </a:pPr>
            <a:r>
              <a:rPr lang="en-US" sz="2000" b="1" dirty="0" err="1">
                <a:solidFill>
                  <a:srgbClr val="C00000"/>
                </a:solidFill>
                <a:latin typeface="UTM Avo" panose="02040603050506020204" pitchFamily="18" charset="0"/>
              </a:rPr>
              <a:t>Lớp</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học</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viết</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thư</a:t>
            </a:r>
            <a:endParaRPr lang="en-US" sz="2000" b="1" dirty="0">
              <a:solidFill>
                <a:srgbClr val="C00000"/>
              </a:solidFill>
              <a:latin typeface="UTM Avo" panose="02040603050506020204" pitchFamily="18" charset="0"/>
            </a:endParaRPr>
          </a:p>
        </p:txBody>
      </p:sp>
      <p:pic>
        <p:nvPicPr>
          <p:cNvPr id="10" name="Picture 9">
            <a:extLst>
              <a:ext uri="{FF2B5EF4-FFF2-40B4-BE49-F238E27FC236}">
                <a16:creationId xmlns:a16="http://schemas.microsoft.com/office/drawing/2014/main" id="{BA713FC0-7285-42A1-81C4-8C5E683B0B2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0000" r="-50000"/>
          <a:stretch/>
        </p:blipFill>
        <p:spPr>
          <a:xfrm>
            <a:off x="4198886" y="1123545"/>
            <a:ext cx="4340578" cy="1753021"/>
          </a:xfrm>
          <a:prstGeom prst="rect">
            <a:avLst/>
          </a:prstGeom>
        </p:spPr>
      </p:pic>
      <p:pic>
        <p:nvPicPr>
          <p:cNvPr id="3" name="Picture 2">
            <a:extLst>
              <a:ext uri="{FF2B5EF4-FFF2-40B4-BE49-F238E27FC236}">
                <a16:creationId xmlns:a16="http://schemas.microsoft.com/office/drawing/2014/main" id="{98B85E8D-5AF2-4FEC-97FB-79F4B328BA8B}"/>
              </a:ext>
            </a:extLst>
          </p:cNvPr>
          <p:cNvPicPr>
            <a:picLocks noChangeAspect="1"/>
          </p:cNvPicPr>
          <p:nvPr/>
        </p:nvPicPr>
        <p:blipFill>
          <a:blip r:embed="rId5"/>
          <a:stretch>
            <a:fillRect/>
          </a:stretch>
        </p:blipFill>
        <p:spPr>
          <a:xfrm>
            <a:off x="510567" y="3168269"/>
            <a:ext cx="5836866" cy="716373"/>
          </a:xfrm>
          <a:prstGeom prst="rect">
            <a:avLst/>
          </a:prstGeom>
        </p:spPr>
      </p:pic>
    </p:spTree>
    <p:custDataLst>
      <p:tags r:id="rId1"/>
    </p:custDataLst>
    <p:extLst>
      <p:ext uri="{BB962C8B-B14F-4D97-AF65-F5344CB8AC3E}">
        <p14:creationId xmlns:p14="http://schemas.microsoft.com/office/powerpoint/2010/main" val="220049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8ED014-6010-4793-B5BF-B0A0C074301F}"/>
              </a:ext>
            </a:extLst>
          </p:cNvPr>
          <p:cNvSpPr txBox="1"/>
          <p:nvPr/>
        </p:nvSpPr>
        <p:spPr>
          <a:xfrm>
            <a:off x="1678643" y="511199"/>
            <a:ext cx="5693745" cy="553998"/>
          </a:xfrm>
          <a:prstGeom prst="rect">
            <a:avLst/>
          </a:prstGeom>
          <a:noFill/>
        </p:spPr>
        <p:txBody>
          <a:bodyPr wrap="square" rtlCol="0">
            <a:spAutoFit/>
          </a:bodyPr>
          <a:lstStyle/>
          <a:p>
            <a:r>
              <a:rPr lang="en-US" sz="3000" dirty="0">
                <a:solidFill>
                  <a:schemeClr val="accent2"/>
                </a:solidFill>
                <a:latin typeface="UTM Cookies" panose="02040603050506020204" pitchFamily="18" charset="0"/>
              </a:rPr>
              <a:t>NHỮNG CÁCH CHÀO ĐỘC ĐÁO</a:t>
            </a:r>
          </a:p>
        </p:txBody>
      </p:sp>
      <p:sp>
        <p:nvSpPr>
          <p:cNvPr id="7" name="TextBox 6">
            <a:extLst>
              <a:ext uri="{FF2B5EF4-FFF2-40B4-BE49-F238E27FC236}">
                <a16:creationId xmlns:a16="http://schemas.microsoft.com/office/drawing/2014/main" id="{0A55F565-500F-4B74-B82A-82E2009B4B13}"/>
              </a:ext>
            </a:extLst>
          </p:cNvPr>
          <p:cNvSpPr txBox="1"/>
          <p:nvPr/>
        </p:nvSpPr>
        <p:spPr>
          <a:xfrm>
            <a:off x="451045" y="335125"/>
            <a:ext cx="5836866" cy="453073"/>
          </a:xfrm>
          <a:prstGeom prst="rect">
            <a:avLst/>
          </a:prstGeom>
          <a:noFill/>
        </p:spPr>
        <p:txBody>
          <a:bodyPr wrap="square" rtlCol="0">
            <a:spAutoFit/>
          </a:bodyPr>
          <a:lstStyle/>
          <a:p>
            <a:pPr algn="just">
              <a:lnSpc>
                <a:spcPct val="150000"/>
              </a:lnSpc>
            </a:pPr>
            <a:r>
              <a:rPr lang="en-US" sz="1800" b="1" dirty="0">
                <a:solidFill>
                  <a:schemeClr val="accent6">
                    <a:lumMod val="75000"/>
                  </a:schemeClr>
                </a:solidFill>
                <a:latin typeface="UTM Avo" panose="02040603050506020204" pitchFamily="18" charset="0"/>
              </a:rPr>
              <a:t>2</a:t>
            </a:r>
            <a:r>
              <a:rPr lang="vi-VN" sz="1800" b="1" dirty="0">
                <a:solidFill>
                  <a:schemeClr val="accent6">
                    <a:lumMod val="75000"/>
                  </a:schemeClr>
                </a:solidFill>
                <a:latin typeface="UTM Avo" panose="02040603050506020204" pitchFamily="18" charset="0"/>
              </a:rPr>
              <a:t>. </a:t>
            </a:r>
            <a:r>
              <a:rPr lang="en-US" sz="1800" dirty="0" err="1">
                <a:latin typeface="UTM Avo" panose="02040603050506020204" pitchFamily="18" charset="0"/>
              </a:rPr>
              <a:t>Kể</a:t>
            </a:r>
            <a:r>
              <a:rPr lang="en-US" sz="1800" dirty="0">
                <a:latin typeface="UTM Avo" panose="02040603050506020204" pitchFamily="18" charset="0"/>
              </a:rPr>
              <a:t> </a:t>
            </a:r>
            <a:r>
              <a:rPr lang="en-US" sz="1800" dirty="0" err="1">
                <a:latin typeface="UTM Avo" panose="02040603050506020204" pitchFamily="18" charset="0"/>
              </a:rPr>
              <a:t>lại</a:t>
            </a:r>
            <a:r>
              <a:rPr lang="en-US" sz="1800" dirty="0">
                <a:latin typeface="UTM Avo" panose="02040603050506020204" pitchFamily="18" charset="0"/>
              </a:rPr>
              <a:t> </a:t>
            </a:r>
            <a:r>
              <a:rPr lang="en-US" sz="1800" dirty="0" err="1">
                <a:latin typeface="UTM Avo" panose="02040603050506020204" pitchFamily="18" charset="0"/>
              </a:rPr>
              <a:t>từng</a:t>
            </a:r>
            <a:r>
              <a:rPr lang="en-US" sz="1800" dirty="0">
                <a:latin typeface="UTM Avo" panose="02040603050506020204" pitchFamily="18" charset="0"/>
              </a:rPr>
              <a:t> </a:t>
            </a:r>
            <a:r>
              <a:rPr lang="en-US" sz="1800" dirty="0" err="1">
                <a:latin typeface="UTM Avo" panose="02040603050506020204" pitchFamily="18" charset="0"/>
              </a:rPr>
              <a:t>đoạn</a:t>
            </a:r>
            <a:r>
              <a:rPr lang="en-US" sz="1800" dirty="0">
                <a:latin typeface="UTM Avo" panose="02040603050506020204" pitchFamily="18" charset="0"/>
              </a:rPr>
              <a:t> </a:t>
            </a:r>
            <a:r>
              <a:rPr lang="en-US" sz="1800" dirty="0" err="1">
                <a:latin typeface="UTM Avo" panose="02040603050506020204" pitchFamily="18" charset="0"/>
              </a:rPr>
              <a:t>của</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dirty="0" err="1">
                <a:latin typeface="UTM Avo" panose="02040603050506020204" pitchFamily="18" charset="0"/>
              </a:rPr>
              <a:t>theo</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a:t>
            </a:r>
            <a:endParaRPr lang="vi-VN" sz="1800" dirty="0">
              <a:latin typeface="UTM Avo" panose="02040603050506020204" pitchFamily="18" charset="0"/>
            </a:endParaRPr>
          </a:p>
        </p:txBody>
      </p:sp>
      <p:sp>
        <p:nvSpPr>
          <p:cNvPr id="8" name="TextBox 7">
            <a:extLst>
              <a:ext uri="{FF2B5EF4-FFF2-40B4-BE49-F238E27FC236}">
                <a16:creationId xmlns:a16="http://schemas.microsoft.com/office/drawing/2014/main" id="{B00206D1-8093-4165-BCC8-50BB47612E89}"/>
              </a:ext>
            </a:extLst>
          </p:cNvPr>
          <p:cNvSpPr txBox="1"/>
          <p:nvPr/>
        </p:nvSpPr>
        <p:spPr>
          <a:xfrm>
            <a:off x="1111232" y="679643"/>
            <a:ext cx="4635536" cy="494110"/>
          </a:xfrm>
          <a:prstGeom prst="rect">
            <a:avLst/>
          </a:prstGeom>
          <a:noFill/>
        </p:spPr>
        <p:txBody>
          <a:bodyPr wrap="square" rtlCol="0">
            <a:spAutoFit/>
          </a:bodyPr>
          <a:lstStyle/>
          <a:p>
            <a:pPr algn="ctr">
              <a:lnSpc>
                <a:spcPct val="150000"/>
              </a:lnSpc>
            </a:pPr>
            <a:r>
              <a:rPr lang="en-US" sz="2000" b="1" dirty="0" err="1">
                <a:solidFill>
                  <a:srgbClr val="C00000"/>
                </a:solidFill>
                <a:latin typeface="UTM Avo" panose="02040603050506020204" pitchFamily="18" charset="0"/>
              </a:rPr>
              <a:t>Lớp</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học</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viết</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thư</a:t>
            </a:r>
            <a:endParaRPr lang="en-US" sz="2000" b="1" dirty="0">
              <a:solidFill>
                <a:srgbClr val="C00000"/>
              </a:solidFill>
              <a:latin typeface="UTM Avo" panose="02040603050506020204" pitchFamily="18" charset="0"/>
            </a:endParaRPr>
          </a:p>
        </p:txBody>
      </p:sp>
      <p:pic>
        <p:nvPicPr>
          <p:cNvPr id="12" name="Picture 11">
            <a:extLst>
              <a:ext uri="{FF2B5EF4-FFF2-40B4-BE49-F238E27FC236}">
                <a16:creationId xmlns:a16="http://schemas.microsoft.com/office/drawing/2014/main" id="{811A9646-D590-49C1-B9D9-6DA129676660}"/>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7543" t="432" r="-1287" b="-432"/>
          <a:stretch/>
        </p:blipFill>
        <p:spPr>
          <a:xfrm>
            <a:off x="2235200" y="1211426"/>
            <a:ext cx="3659092" cy="1487808"/>
          </a:xfrm>
          <a:prstGeom prst="rect">
            <a:avLst/>
          </a:prstGeom>
        </p:spPr>
      </p:pic>
      <p:pic>
        <p:nvPicPr>
          <p:cNvPr id="3" name="Picture 2">
            <a:extLst>
              <a:ext uri="{FF2B5EF4-FFF2-40B4-BE49-F238E27FC236}">
                <a16:creationId xmlns:a16="http://schemas.microsoft.com/office/drawing/2014/main" id="{A2D472DB-2AD2-467E-AF42-CC413AB80189}"/>
              </a:ext>
            </a:extLst>
          </p:cNvPr>
          <p:cNvPicPr>
            <a:picLocks noChangeAspect="1"/>
          </p:cNvPicPr>
          <p:nvPr/>
        </p:nvPicPr>
        <p:blipFill>
          <a:blip r:embed="rId5"/>
          <a:stretch>
            <a:fillRect/>
          </a:stretch>
        </p:blipFill>
        <p:spPr>
          <a:xfrm>
            <a:off x="664376" y="2832217"/>
            <a:ext cx="5658640" cy="1800084"/>
          </a:xfrm>
          <a:prstGeom prst="rect">
            <a:avLst/>
          </a:prstGeom>
        </p:spPr>
      </p:pic>
    </p:spTree>
    <p:custDataLst>
      <p:tags r:id="rId1"/>
    </p:custDataLst>
    <p:extLst>
      <p:ext uri="{BB962C8B-B14F-4D97-AF65-F5344CB8AC3E}">
        <p14:creationId xmlns:p14="http://schemas.microsoft.com/office/powerpoint/2010/main" val="11021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0C2C5E-F488-4573-AD03-0A76328D52A0}"/>
              </a:ext>
            </a:extLst>
          </p:cNvPr>
          <p:cNvSpPr txBox="1"/>
          <p:nvPr/>
        </p:nvSpPr>
        <p:spPr>
          <a:xfrm>
            <a:off x="407280" y="742295"/>
            <a:ext cx="6118578" cy="4401205"/>
          </a:xfrm>
          <a:prstGeom prst="rect">
            <a:avLst/>
          </a:prstGeom>
          <a:noFill/>
        </p:spPr>
        <p:txBody>
          <a:bodyPr wrap="square">
            <a:spAutoFit/>
          </a:bodyPr>
          <a:lstStyle/>
          <a:p>
            <a:pPr algn="just"/>
            <a:r>
              <a:rPr lang="vi-VN" b="0" i="0" dirty="0">
                <a:solidFill>
                  <a:srgbClr val="000000"/>
                </a:solidFill>
                <a:effectLst/>
                <a:latin typeface="OpenSans"/>
              </a:rPr>
              <a:t>(1) Một ngày đẹp trời, sẻ mời các con vật muốn tập viết thư qua học lớp thầy sẻ. Mỗi con vật được phát một cái bút và một miếng vỏ cây sồi. Thầy sẻ nói: “Nào ta bắt đầu”. Học trò nắm chặt bút và chăm chú lắng nghe.</a:t>
            </a:r>
          </a:p>
          <a:p>
            <a:pPr algn="just"/>
            <a:r>
              <a:rPr lang="en-US" b="0" i="0" dirty="0">
                <a:solidFill>
                  <a:srgbClr val="000000"/>
                </a:solidFill>
                <a:effectLst/>
                <a:latin typeface="OpenSans"/>
              </a:rPr>
              <a:t>    </a:t>
            </a:r>
            <a:r>
              <a:rPr lang="vi-VN" b="0" i="0" dirty="0">
                <a:solidFill>
                  <a:srgbClr val="000000"/>
                </a:solidFill>
                <a:effectLst/>
                <a:latin typeface="OpenSans"/>
              </a:rPr>
              <a:t>- Các bạn nhớ, khi bắt đầu viết thư, cho bạn bè chẳng hạn, thì phải có </a:t>
            </a:r>
            <a:r>
              <a:rPr lang="vi-VN" b="0" i="1" dirty="0">
                <a:solidFill>
                  <a:srgbClr val="000000"/>
                </a:solidFill>
                <a:effectLst/>
                <a:latin typeface="OpenSans"/>
              </a:rPr>
              <a:t>Cậu thân mến!</a:t>
            </a:r>
            <a:r>
              <a:rPr lang="vi-VN" b="0" i="0" dirty="0">
                <a:solidFill>
                  <a:srgbClr val="000000"/>
                </a:solidFill>
                <a:effectLst/>
                <a:latin typeface="OpenSans"/>
              </a:rPr>
              <a:t> – Sẻ bắt đầu. Tất cả các con vật tỉ mẩn viết </a:t>
            </a:r>
            <a:r>
              <a:rPr lang="vi-VN" b="0" i="1" dirty="0">
                <a:solidFill>
                  <a:srgbClr val="000000"/>
                </a:solidFill>
                <a:effectLst/>
                <a:latin typeface="OpenSans"/>
              </a:rPr>
              <a:t>Cậu thân mến!</a:t>
            </a:r>
            <a:endParaRPr lang="vi-VN" b="0" i="0" dirty="0">
              <a:solidFill>
                <a:srgbClr val="000000"/>
              </a:solidFill>
              <a:effectLst/>
              <a:latin typeface="OpenSans"/>
            </a:endParaRPr>
          </a:p>
          <a:p>
            <a:pPr algn="just"/>
            <a:r>
              <a:rPr lang="en-US" b="0" i="0" dirty="0">
                <a:solidFill>
                  <a:srgbClr val="000000"/>
                </a:solidFill>
                <a:effectLst/>
                <a:latin typeface="OpenSans"/>
              </a:rPr>
              <a:t>    </a:t>
            </a:r>
            <a:r>
              <a:rPr lang="vi-VN" b="0" i="0" dirty="0">
                <a:solidFill>
                  <a:srgbClr val="000000"/>
                </a:solidFill>
                <a:effectLst/>
                <a:latin typeface="OpenSans"/>
              </a:rPr>
              <a:t>- Rồi hỏi thăm, ví dụ như </a:t>
            </a:r>
            <a:r>
              <a:rPr lang="vi-VN" b="0" i="1" dirty="0">
                <a:solidFill>
                  <a:srgbClr val="000000"/>
                </a:solidFill>
                <a:effectLst/>
                <a:latin typeface="OpenSans"/>
              </a:rPr>
              <a:t>Cậu khoẻ chứ?</a:t>
            </a:r>
            <a:r>
              <a:rPr lang="vi-VN" b="0" i="0" dirty="0">
                <a:solidFill>
                  <a:srgbClr val="000000"/>
                </a:solidFill>
                <a:effectLst/>
                <a:latin typeface="OpenSans"/>
              </a:rPr>
              <a:t> – Sẻ ngẫm nghĩ rồi nói. Các con vật lại cắm cúi viết.</a:t>
            </a:r>
          </a:p>
          <a:p>
            <a:pPr algn="just"/>
            <a:r>
              <a:rPr lang="vi-VN" b="0" i="0" dirty="0">
                <a:solidFill>
                  <a:srgbClr val="000000"/>
                </a:solidFill>
                <a:effectLst/>
                <a:latin typeface="OpenSans"/>
              </a:rPr>
              <a:t>Sẻ hài lòng:</a:t>
            </a:r>
          </a:p>
          <a:p>
            <a:pPr algn="just"/>
            <a:r>
              <a:rPr lang="en-US" b="0" i="0" dirty="0">
                <a:solidFill>
                  <a:srgbClr val="000000"/>
                </a:solidFill>
                <a:effectLst/>
                <a:latin typeface="OpenSans"/>
              </a:rPr>
              <a:t>    </a:t>
            </a:r>
            <a:r>
              <a:rPr lang="vi-VN" b="0" i="0" dirty="0">
                <a:solidFill>
                  <a:srgbClr val="000000"/>
                </a:solidFill>
                <a:effectLst/>
                <a:latin typeface="OpenSans"/>
              </a:rPr>
              <a:t>- Hãy viết bất cứ điều gì các bạn muốn, rồi đề tên các bạn ở cuối thư nhé!</a:t>
            </a:r>
          </a:p>
          <a:p>
            <a:pPr algn="just"/>
            <a:r>
              <a:rPr lang="vi-VN" b="0" i="0" dirty="0">
                <a:solidFill>
                  <a:srgbClr val="000000"/>
                </a:solidFill>
                <a:effectLst/>
                <a:latin typeface="OpenSans"/>
              </a:rPr>
              <a:t>Các con vật sốt sắng gật gù, cố gắng khắc ghi từng lời.</a:t>
            </a:r>
          </a:p>
          <a:p>
            <a:pPr algn="just"/>
            <a:r>
              <a:rPr lang="vi-VN" b="0" i="0" dirty="0">
                <a:solidFill>
                  <a:srgbClr val="000000"/>
                </a:solidFill>
                <a:effectLst/>
                <a:latin typeface="OpenSans"/>
              </a:rPr>
              <a:t>(2) Sau đó, sẻ hướng dẫn các con vật cách nhờ gió gửi thư. Các con vật cảm ơn sẻ và trở về nhà.</a:t>
            </a:r>
          </a:p>
          <a:p>
            <a:pPr algn="just"/>
            <a:r>
              <a:rPr lang="vi-VN" b="0" i="0" dirty="0">
                <a:solidFill>
                  <a:srgbClr val="000000"/>
                </a:solidFill>
                <a:effectLst/>
                <a:latin typeface="OpenSans"/>
              </a:rPr>
              <a:t>(3) Sẻ vừa về tới nhà thì các lá thư mà học trò gửi tới cho mình được gió chuyển đến. Sẻ cảm động lắm, gửi lại thư cho từng trò, trên đó viết những chữ to tướng:</a:t>
            </a:r>
          </a:p>
          <a:p>
            <a:pPr algn="just"/>
            <a:r>
              <a:rPr lang="vi-VN" b="0" i="1" dirty="0">
                <a:solidFill>
                  <a:srgbClr val="000000"/>
                </a:solidFill>
                <a:effectLst/>
                <a:latin typeface="OpenSans"/>
              </a:rPr>
              <a:t>“Các trò thân mến!</a:t>
            </a:r>
            <a:endParaRPr lang="vi-VN" b="0" i="0" dirty="0">
              <a:solidFill>
                <a:srgbClr val="000000"/>
              </a:solidFill>
              <a:effectLst/>
              <a:latin typeface="OpenSans"/>
            </a:endParaRPr>
          </a:p>
          <a:p>
            <a:pPr algn="just"/>
            <a:r>
              <a:rPr lang="vi-VN" b="0" i="1" dirty="0">
                <a:solidFill>
                  <a:srgbClr val="000000"/>
                </a:solidFill>
                <a:effectLst/>
                <a:latin typeface="OpenSans"/>
              </a:rPr>
              <a:t>Cảm ơn các trò rất nhiều!</a:t>
            </a:r>
            <a:endParaRPr lang="vi-VN" b="0" i="0" dirty="0">
              <a:solidFill>
                <a:srgbClr val="000000"/>
              </a:solidFill>
              <a:effectLst/>
              <a:latin typeface="OpenSans"/>
            </a:endParaRPr>
          </a:p>
          <a:p>
            <a:pPr algn="just"/>
            <a:r>
              <a:rPr lang="vi-VN" b="0" i="1" dirty="0">
                <a:solidFill>
                  <a:srgbClr val="000000"/>
                </a:solidFill>
                <a:effectLst/>
                <a:latin typeface="OpenSans"/>
              </a:rPr>
              <a:t>Thầy giáo sẻ”</a:t>
            </a:r>
            <a:endParaRPr lang="vi-VN" b="0" i="0" dirty="0">
              <a:solidFill>
                <a:srgbClr val="000000"/>
              </a:solidFill>
              <a:effectLst/>
              <a:latin typeface="OpenSans"/>
            </a:endParaRPr>
          </a:p>
          <a:p>
            <a:br>
              <a:rPr lang="vi-VN" b="0" i="0" dirty="0">
                <a:solidFill>
                  <a:srgbClr val="000000"/>
                </a:solidFill>
                <a:effectLst/>
                <a:latin typeface="OpenSans"/>
              </a:rPr>
            </a:br>
            <a:br>
              <a:rPr lang="vi-VN" b="0" i="0" dirty="0">
                <a:solidFill>
                  <a:srgbClr val="000000"/>
                </a:solidFill>
                <a:effectLst/>
                <a:latin typeface="OpenSans"/>
              </a:rPr>
            </a:br>
            <a:endParaRPr lang="en-GB" dirty="0"/>
          </a:p>
        </p:txBody>
      </p:sp>
      <p:sp>
        <p:nvSpPr>
          <p:cNvPr id="6" name="TextBox 5">
            <a:extLst>
              <a:ext uri="{FF2B5EF4-FFF2-40B4-BE49-F238E27FC236}">
                <a16:creationId xmlns:a16="http://schemas.microsoft.com/office/drawing/2014/main" id="{95FEFB26-BC72-4893-8FAD-D6EC9312E563}"/>
              </a:ext>
            </a:extLst>
          </p:cNvPr>
          <p:cNvSpPr txBox="1"/>
          <p:nvPr/>
        </p:nvSpPr>
        <p:spPr>
          <a:xfrm>
            <a:off x="1081345" y="278905"/>
            <a:ext cx="4635536" cy="494110"/>
          </a:xfrm>
          <a:prstGeom prst="rect">
            <a:avLst/>
          </a:prstGeom>
          <a:noFill/>
        </p:spPr>
        <p:txBody>
          <a:bodyPr wrap="square" rtlCol="0">
            <a:spAutoFit/>
          </a:bodyPr>
          <a:lstStyle/>
          <a:p>
            <a:pPr algn="ctr">
              <a:lnSpc>
                <a:spcPct val="150000"/>
              </a:lnSpc>
            </a:pPr>
            <a:r>
              <a:rPr lang="en-US" sz="2000" b="1" dirty="0" err="1">
                <a:solidFill>
                  <a:srgbClr val="C00000"/>
                </a:solidFill>
                <a:latin typeface="UTM Avo" panose="02040603050506020204" pitchFamily="18" charset="0"/>
              </a:rPr>
              <a:t>Lớp</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học</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viết</a:t>
            </a:r>
            <a:r>
              <a:rPr lang="en-US" sz="2000" b="1" dirty="0">
                <a:solidFill>
                  <a:srgbClr val="C00000"/>
                </a:solidFill>
                <a:latin typeface="UTM Avo" panose="02040603050506020204" pitchFamily="18" charset="0"/>
              </a:rPr>
              <a:t> </a:t>
            </a:r>
            <a:r>
              <a:rPr lang="en-US" sz="2000" b="1" dirty="0" err="1">
                <a:solidFill>
                  <a:srgbClr val="C00000"/>
                </a:solidFill>
                <a:latin typeface="UTM Avo" panose="02040603050506020204" pitchFamily="18" charset="0"/>
              </a:rPr>
              <a:t>thư</a:t>
            </a:r>
            <a:endParaRPr lang="en-US" sz="20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2913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51791"/>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66949" y="733925"/>
            <a:ext cx="4237504"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ba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29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3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883168" y="1084520"/>
            <a:ext cx="1956443"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Viết</a:t>
            </a:r>
            <a:r>
              <a:rPr lang="en-US" sz="1800" b="1" dirty="0">
                <a:solidFill>
                  <a:prstClr val="white"/>
                </a:solidFill>
                <a:latin typeface="HP001 4 hàng" panose="020B0603050302020204" pitchFamily="34" charset="0"/>
              </a:rPr>
              <a:t> </a:t>
            </a:r>
          </a:p>
        </p:txBody>
      </p:sp>
      <p:sp>
        <p:nvSpPr>
          <p:cNvPr id="5" name="TextBox 4">
            <a:extLst>
              <a:ext uri="{FF2B5EF4-FFF2-40B4-BE49-F238E27FC236}">
                <a16:creationId xmlns:a16="http://schemas.microsoft.com/office/drawing/2014/main" id="{BDBC9ADB-D327-4998-8644-CEC7FADA8162}"/>
              </a:ext>
            </a:extLst>
          </p:cNvPr>
          <p:cNvSpPr txBox="1"/>
          <p:nvPr/>
        </p:nvSpPr>
        <p:spPr>
          <a:xfrm>
            <a:off x="1980937" y="1435115"/>
            <a:ext cx="4588882"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Chữ</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hoa</a:t>
            </a:r>
            <a:r>
              <a:rPr lang="en-US" sz="1800" b="1" dirty="0">
                <a:solidFill>
                  <a:prstClr val="white"/>
                </a:solidFill>
                <a:latin typeface="HP001 4 hàng" panose="020B0603050302020204" pitchFamily="34" charset="0"/>
              </a:rPr>
              <a:t> A ( </a:t>
            </a:r>
            <a:r>
              <a:rPr lang="en-US" sz="1800" b="1" dirty="0" err="1">
                <a:solidFill>
                  <a:prstClr val="white"/>
                </a:solidFill>
                <a:latin typeface="HP001 4 hàng" panose="020B0603050302020204" pitchFamily="34" charset="0"/>
              </a:rPr>
              <a:t>Kiểu</a:t>
            </a:r>
            <a:r>
              <a:rPr lang="en-US" sz="1800" b="1" dirty="0">
                <a:solidFill>
                  <a:prstClr val="white"/>
                </a:solidFill>
                <a:latin typeface="HP001 4 hàng" panose="020B0603050302020204" pitchFamily="34" charset="0"/>
              </a:rPr>
              <a:t> 2 -Tr78)</a:t>
            </a: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048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56D4864-E2BF-42C4-9F21-7C9385661BFF}"/>
              </a:ext>
            </a:extLst>
          </p:cNvPr>
          <p:cNvGrpSpPr/>
          <p:nvPr/>
        </p:nvGrpSpPr>
        <p:grpSpPr>
          <a:xfrm>
            <a:off x="251720" y="647283"/>
            <a:ext cx="1645545" cy="622606"/>
            <a:chOff x="337445" y="617893"/>
            <a:chExt cx="1645545" cy="622606"/>
          </a:xfrm>
        </p:grpSpPr>
        <p:sp>
          <p:nvSpPr>
            <p:cNvPr id="15" name="TextBox 14">
              <a:extLst>
                <a:ext uri="{FF2B5EF4-FFF2-40B4-BE49-F238E27FC236}">
                  <a16:creationId xmlns:a16="http://schemas.microsoft.com/office/drawing/2014/main" id="{261BC630-9C4A-4D9D-8C90-29D3104D7240}"/>
                </a:ext>
              </a:extLst>
            </p:cNvPr>
            <p:cNvSpPr txBox="1"/>
            <p:nvPr/>
          </p:nvSpPr>
          <p:spPr>
            <a:xfrm>
              <a:off x="369343" y="617893"/>
              <a:ext cx="1613647" cy="615553"/>
            </a:xfrm>
            <a:prstGeom prst="rect">
              <a:avLst/>
            </a:prstGeom>
            <a:noFill/>
          </p:spPr>
          <p:txBody>
            <a:bodyPr wrap="square" rtlCol="0">
              <a:spAutoFit/>
            </a:bodyPr>
            <a:lstStyle/>
            <a:p>
              <a:r>
                <a:rPr lang="en-US" sz="3400" dirty="0">
                  <a:solidFill>
                    <a:schemeClr val="accent1">
                      <a:lumMod val="50000"/>
                    </a:schemeClr>
                  </a:solidFill>
                  <a:latin typeface="UTM Cookies" panose="02040603050506020204" pitchFamily="18" charset="0"/>
                </a:rPr>
                <a:t>BÀI 17</a:t>
              </a:r>
            </a:p>
          </p:txBody>
        </p:sp>
        <p:sp>
          <p:nvSpPr>
            <p:cNvPr id="16" name="TextBox 15">
              <a:extLst>
                <a:ext uri="{FF2B5EF4-FFF2-40B4-BE49-F238E27FC236}">
                  <a16:creationId xmlns:a16="http://schemas.microsoft.com/office/drawing/2014/main" id="{2E742990-9EBB-48F7-8ACF-108849809AFA}"/>
                </a:ext>
              </a:extLst>
            </p:cNvPr>
            <p:cNvSpPr txBox="1"/>
            <p:nvPr/>
          </p:nvSpPr>
          <p:spPr>
            <a:xfrm>
              <a:off x="337445" y="624946"/>
              <a:ext cx="1613647" cy="615553"/>
            </a:xfrm>
            <a:prstGeom prst="rect">
              <a:avLst/>
            </a:prstGeom>
            <a:noFill/>
          </p:spPr>
          <p:txBody>
            <a:bodyPr wrap="square" rtlCol="0">
              <a:spAutoFit/>
            </a:bodyPr>
            <a:lstStyle/>
            <a:p>
              <a:r>
                <a:rPr lang="en-US" sz="3400" dirty="0">
                  <a:solidFill>
                    <a:schemeClr val="accent1"/>
                  </a:solidFill>
                  <a:latin typeface="UTM Cookies" panose="02040603050506020204" pitchFamily="18" charset="0"/>
                </a:rPr>
                <a:t>BÀI 17</a:t>
              </a:r>
            </a:p>
          </p:txBody>
        </p:sp>
      </p:grpSp>
      <p:sp>
        <p:nvSpPr>
          <p:cNvPr id="17" name="TextBox 16">
            <a:extLst>
              <a:ext uri="{FF2B5EF4-FFF2-40B4-BE49-F238E27FC236}">
                <a16:creationId xmlns:a16="http://schemas.microsoft.com/office/drawing/2014/main" id="{42FAE77F-1ADB-4484-93A8-CC573DD4C8F1}"/>
              </a:ext>
            </a:extLst>
          </p:cNvPr>
          <p:cNvSpPr txBox="1"/>
          <p:nvPr/>
        </p:nvSpPr>
        <p:spPr>
          <a:xfrm>
            <a:off x="1678643" y="511199"/>
            <a:ext cx="5693745" cy="553998"/>
          </a:xfrm>
          <a:prstGeom prst="rect">
            <a:avLst/>
          </a:prstGeom>
          <a:noFill/>
        </p:spPr>
        <p:txBody>
          <a:bodyPr wrap="square" rtlCol="0">
            <a:spAutoFit/>
          </a:bodyPr>
          <a:lstStyle/>
          <a:p>
            <a:r>
              <a:rPr lang="en-US" sz="3000" dirty="0">
                <a:solidFill>
                  <a:schemeClr val="accent2"/>
                </a:solidFill>
                <a:latin typeface="UTM Cookies" panose="02040603050506020204" pitchFamily="18" charset="0"/>
              </a:rPr>
              <a:t>NHỮNG CÁCH CHÀO ĐỘC ĐÁO</a:t>
            </a:r>
          </a:p>
        </p:txBody>
      </p:sp>
    </p:spTree>
    <p:custDataLst>
      <p:tags r:id="rId1"/>
    </p:custDataLst>
    <p:extLst>
      <p:ext uri="{BB962C8B-B14F-4D97-AF65-F5344CB8AC3E}">
        <p14:creationId xmlns:p14="http://schemas.microsoft.com/office/powerpoint/2010/main" val="162117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en-US" sz="4400" b="1" dirty="0">
                <a:solidFill>
                  <a:schemeClr val="bg2">
                    <a:lumMod val="20000"/>
                    <a:lumOff val="80000"/>
                  </a:schemeClr>
                </a:solidFill>
                <a:latin typeface="HP001 4 hàng" panose="020B0603050302020204" pitchFamily="34" charset="0"/>
              </a:rPr>
              <a:t>F</a:t>
            </a:r>
            <a:endParaRPr lang="en-US" sz="3600" dirty="0">
              <a:solidFill>
                <a:schemeClr val="bg2">
                  <a:lumMod val="20000"/>
                  <a:lumOff val="80000"/>
                </a:schemeClr>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F</a:t>
            </a:r>
            <a:endParaRPr lang="en-US" sz="2000" b="1" dirty="0">
              <a:solidFill>
                <a:schemeClr val="accent1">
                  <a:lumMod val="50000"/>
                </a:schemeClr>
              </a:solidFill>
              <a:latin typeface="UTM Avo" panose="02040603050506020204" pitchFamily="18" charset="0"/>
            </a:endParaRPr>
          </a:p>
        </p:txBody>
      </p:sp>
      <p:pic>
        <p:nvPicPr>
          <p:cNvPr id="2050" name="Picture 2" descr="Lý thuyết tập viết: chữ hoa a (kiểu 2) tiếng việt 2">
            <a:extLst>
              <a:ext uri="{FF2B5EF4-FFF2-40B4-BE49-F238E27FC236}">
                <a16:creationId xmlns:a16="http://schemas.microsoft.com/office/drawing/2014/main" id="{5BA18809-5383-449C-9B88-4497403E7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476"/>
          <a:stretch/>
        </p:blipFill>
        <p:spPr bwMode="auto">
          <a:xfrm>
            <a:off x="995217" y="2083875"/>
            <a:ext cx="2524701" cy="2603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6482A13-FB95-4D06-B5AC-E89FEF862CE5}"/>
              </a:ext>
            </a:extLst>
          </p:cNvPr>
          <p:cNvPicPr>
            <a:picLocks noChangeAspect="1"/>
          </p:cNvPicPr>
          <p:nvPr/>
        </p:nvPicPr>
        <p:blipFill rotWithShape="1">
          <a:blip r:embed="rId6"/>
          <a:srcRect l="14294" t="24299" r="13067" b="22719"/>
          <a:stretch/>
        </p:blipFill>
        <p:spPr>
          <a:xfrm>
            <a:off x="3778652" y="2280990"/>
            <a:ext cx="2332749" cy="2406560"/>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015BE-81C4-4828-A28A-4F91077A7F30}"/>
              </a:ext>
            </a:extLst>
          </p:cNvPr>
          <p:cNvPicPr>
            <a:picLocks noChangeAspect="1"/>
          </p:cNvPicPr>
          <p:nvPr/>
        </p:nvPicPr>
        <p:blipFill>
          <a:blip r:embed="rId2"/>
          <a:stretch>
            <a:fillRect/>
          </a:stretch>
        </p:blipFill>
        <p:spPr>
          <a:xfrm>
            <a:off x="209100" y="1233300"/>
            <a:ext cx="6439799" cy="2676899"/>
          </a:xfrm>
          <a:prstGeom prst="rect">
            <a:avLst/>
          </a:prstGeom>
        </p:spPr>
      </p:pic>
      <p:sp>
        <p:nvSpPr>
          <p:cNvPr id="6" name="TextBox 5">
            <a:extLst>
              <a:ext uri="{FF2B5EF4-FFF2-40B4-BE49-F238E27FC236}">
                <a16:creationId xmlns:a16="http://schemas.microsoft.com/office/drawing/2014/main" id="{8EA1447C-BD6E-41E7-9C28-A9896D996CA7}"/>
              </a:ext>
            </a:extLst>
          </p:cNvPr>
          <p:cNvSpPr txBox="1"/>
          <p:nvPr/>
        </p:nvSpPr>
        <p:spPr>
          <a:xfrm>
            <a:off x="3217337" y="2032003"/>
            <a:ext cx="1016000" cy="738664"/>
          </a:xfrm>
          <a:prstGeom prst="rect">
            <a:avLst/>
          </a:prstGeom>
          <a:noFill/>
        </p:spPr>
        <p:txBody>
          <a:bodyPr wrap="square" rtlCol="0">
            <a:spAutoFit/>
          </a:bodyPr>
          <a:lstStyle/>
          <a:p>
            <a:r>
              <a:rPr lang="en-GB" sz="4200" dirty="0">
                <a:latin typeface="HP001 5 hàng" panose="020B0603050302020204" pitchFamily="34" charset="0"/>
              </a:rPr>
              <a:t>F</a:t>
            </a:r>
            <a:endParaRPr lang="en-GB" sz="4200" dirty="0"/>
          </a:p>
        </p:txBody>
      </p:sp>
      <p:sp>
        <p:nvSpPr>
          <p:cNvPr id="7" name="TextBox 6">
            <a:extLst>
              <a:ext uri="{FF2B5EF4-FFF2-40B4-BE49-F238E27FC236}">
                <a16:creationId xmlns:a16="http://schemas.microsoft.com/office/drawing/2014/main" id="{5D538092-FD04-4B5E-8FA3-4A616F761F79}"/>
              </a:ext>
            </a:extLst>
          </p:cNvPr>
          <p:cNvSpPr txBox="1"/>
          <p:nvPr/>
        </p:nvSpPr>
        <p:spPr>
          <a:xfrm>
            <a:off x="4504270" y="2032003"/>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
        <p:nvSpPr>
          <p:cNvPr id="8" name="TextBox 7">
            <a:extLst>
              <a:ext uri="{FF2B5EF4-FFF2-40B4-BE49-F238E27FC236}">
                <a16:creationId xmlns:a16="http://schemas.microsoft.com/office/drawing/2014/main" id="{74F80AFB-8658-4578-BB57-B8B02BC8FDB0}"/>
              </a:ext>
            </a:extLst>
          </p:cNvPr>
          <p:cNvSpPr txBox="1"/>
          <p:nvPr/>
        </p:nvSpPr>
        <p:spPr>
          <a:xfrm>
            <a:off x="5842000" y="2032006"/>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
        <p:nvSpPr>
          <p:cNvPr id="9" name="TextBox 8">
            <a:extLst>
              <a:ext uri="{FF2B5EF4-FFF2-40B4-BE49-F238E27FC236}">
                <a16:creationId xmlns:a16="http://schemas.microsoft.com/office/drawing/2014/main" id="{10AEB9F5-1EE7-4457-B0D6-09CB6EE99B63}"/>
              </a:ext>
            </a:extLst>
          </p:cNvPr>
          <p:cNvSpPr txBox="1"/>
          <p:nvPr/>
        </p:nvSpPr>
        <p:spPr>
          <a:xfrm>
            <a:off x="175233" y="2889962"/>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
        <p:nvSpPr>
          <p:cNvPr id="10" name="TextBox 9">
            <a:extLst>
              <a:ext uri="{FF2B5EF4-FFF2-40B4-BE49-F238E27FC236}">
                <a16:creationId xmlns:a16="http://schemas.microsoft.com/office/drawing/2014/main" id="{B410B0E6-322E-4DFB-AA2E-28E35DFA34D8}"/>
              </a:ext>
            </a:extLst>
          </p:cNvPr>
          <p:cNvSpPr txBox="1"/>
          <p:nvPr/>
        </p:nvSpPr>
        <p:spPr>
          <a:xfrm>
            <a:off x="1913722" y="2889968"/>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
        <p:nvSpPr>
          <p:cNvPr id="11" name="TextBox 10">
            <a:extLst>
              <a:ext uri="{FF2B5EF4-FFF2-40B4-BE49-F238E27FC236}">
                <a16:creationId xmlns:a16="http://schemas.microsoft.com/office/drawing/2014/main" id="{4C026001-31A6-4676-A808-E2B896DBBAAC}"/>
              </a:ext>
            </a:extLst>
          </p:cNvPr>
          <p:cNvSpPr txBox="1"/>
          <p:nvPr/>
        </p:nvSpPr>
        <p:spPr>
          <a:xfrm>
            <a:off x="3206048" y="2889980"/>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
        <p:nvSpPr>
          <p:cNvPr id="12" name="TextBox 11">
            <a:extLst>
              <a:ext uri="{FF2B5EF4-FFF2-40B4-BE49-F238E27FC236}">
                <a16:creationId xmlns:a16="http://schemas.microsoft.com/office/drawing/2014/main" id="{AE8914FE-5F8F-458A-AB90-E110A608134D}"/>
              </a:ext>
            </a:extLst>
          </p:cNvPr>
          <p:cNvSpPr txBox="1"/>
          <p:nvPr/>
        </p:nvSpPr>
        <p:spPr>
          <a:xfrm>
            <a:off x="4515559" y="2901263"/>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
        <p:nvSpPr>
          <p:cNvPr id="13" name="TextBox 12">
            <a:extLst>
              <a:ext uri="{FF2B5EF4-FFF2-40B4-BE49-F238E27FC236}">
                <a16:creationId xmlns:a16="http://schemas.microsoft.com/office/drawing/2014/main" id="{E892C4B4-B6ED-4F9F-B556-BF3F172D1793}"/>
              </a:ext>
            </a:extLst>
          </p:cNvPr>
          <p:cNvSpPr txBox="1"/>
          <p:nvPr/>
        </p:nvSpPr>
        <p:spPr>
          <a:xfrm>
            <a:off x="5835980" y="2889974"/>
            <a:ext cx="1016000" cy="738664"/>
          </a:xfrm>
          <a:prstGeom prst="rect">
            <a:avLst/>
          </a:prstGeom>
          <a:noFill/>
        </p:spPr>
        <p:txBody>
          <a:bodyPr wrap="square" rtlCol="0">
            <a:spAutoFit/>
          </a:bodyPr>
          <a:lstStyle/>
          <a:p>
            <a:r>
              <a:rPr lang="en-GB" sz="4200">
                <a:latin typeface="HP001 5 hàng" panose="020B0603050302020204" pitchFamily="34" charset="0"/>
              </a:rPr>
              <a:t>F</a:t>
            </a:r>
            <a:endParaRPr lang="en-GB" sz="4200"/>
          </a:p>
        </p:txBody>
      </p:sp>
    </p:spTree>
    <p:extLst>
      <p:ext uri="{BB962C8B-B14F-4D97-AF65-F5344CB8AC3E}">
        <p14:creationId xmlns:p14="http://schemas.microsoft.com/office/powerpoint/2010/main" val="2849337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F4C8C-9B9C-484A-9F12-FB31106D5450}"/>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F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4" name="Chữ hoa A kiểu 2 cỡ nhỏ 2,5 ly">
            <a:hlinkClick r:id="" action="ppaction://media"/>
            <a:extLst>
              <a:ext uri="{FF2B5EF4-FFF2-40B4-BE49-F238E27FC236}">
                <a16:creationId xmlns:a16="http://schemas.microsoft.com/office/drawing/2014/main" id="{0088C14F-5AEB-42F2-AE45-89B88B8741F2}"/>
              </a:ext>
            </a:extLst>
          </p:cNvPr>
          <p:cNvPicPr>
            <a:picLocks noChangeAspect="1"/>
          </p:cNvPicPr>
          <p:nvPr>
            <a:videoFile r:link="rId2"/>
            <p:extLst>
              <p:ext uri="{DAA4B4D4-6D71-4841-9C94-3DE7FCFB9230}">
                <p14:media xmlns:p14="http://schemas.microsoft.com/office/powerpoint/2010/main" r:embed="rId3">
                  <p14:trim st="17456"/>
                </p14:media>
              </p:ext>
            </p:extLst>
          </p:nvPr>
        </p:nvPicPr>
        <p:blipFill>
          <a:blip r:embed="rId5"/>
          <a:stretch>
            <a:fillRect/>
          </a:stretch>
        </p:blipFill>
        <p:spPr>
          <a:xfrm>
            <a:off x="514350" y="1236664"/>
            <a:ext cx="5829300" cy="327898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3622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22D9-72AE-497C-AC3B-F7D1DEAA9AE1}"/>
              </a:ext>
            </a:extLst>
          </p:cNvPr>
          <p:cNvPicPr>
            <a:picLocks noChangeAspect="1"/>
          </p:cNvPicPr>
          <p:nvPr/>
        </p:nvPicPr>
        <p:blipFill>
          <a:blip r:embed="rId2"/>
          <a:stretch>
            <a:fillRect/>
          </a:stretch>
        </p:blipFill>
        <p:spPr>
          <a:xfrm>
            <a:off x="213864" y="1676275"/>
            <a:ext cx="6430272" cy="1790950"/>
          </a:xfrm>
          <a:prstGeom prst="rect">
            <a:avLst/>
          </a:prstGeom>
        </p:spPr>
      </p:pic>
      <p:sp>
        <p:nvSpPr>
          <p:cNvPr id="4" name="TextBox 3">
            <a:extLst>
              <a:ext uri="{FF2B5EF4-FFF2-40B4-BE49-F238E27FC236}">
                <a16:creationId xmlns:a16="http://schemas.microsoft.com/office/drawing/2014/main" id="{F628808D-4B58-46A8-8202-EF6CB0BBF0EE}"/>
              </a:ext>
            </a:extLst>
          </p:cNvPr>
          <p:cNvSpPr txBox="1"/>
          <p:nvPr/>
        </p:nvSpPr>
        <p:spPr>
          <a:xfrm>
            <a:off x="1044477" y="1840096"/>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5" name="TextBox 4">
            <a:extLst>
              <a:ext uri="{FF2B5EF4-FFF2-40B4-BE49-F238E27FC236}">
                <a16:creationId xmlns:a16="http://schemas.microsoft.com/office/drawing/2014/main" id="{62704416-EB10-486D-B6C4-D77F56388F21}"/>
              </a:ext>
            </a:extLst>
          </p:cNvPr>
          <p:cNvSpPr txBox="1"/>
          <p:nvPr/>
        </p:nvSpPr>
        <p:spPr>
          <a:xfrm>
            <a:off x="1931535" y="1840096"/>
            <a:ext cx="1016000" cy="400110"/>
          </a:xfrm>
          <a:prstGeom prst="rect">
            <a:avLst/>
          </a:prstGeom>
          <a:noFill/>
        </p:spPr>
        <p:txBody>
          <a:bodyPr wrap="square" rtlCol="0">
            <a:spAutoFit/>
          </a:bodyPr>
          <a:lstStyle/>
          <a:p>
            <a:r>
              <a:rPr lang="en-GB" sz="2000" b="1">
                <a:latin typeface="HP001 5 hàng" panose="020B0603050302020204" pitchFamily="34" charset="0"/>
              </a:rPr>
              <a:t>F</a:t>
            </a:r>
            <a:endParaRPr lang="en-GB" sz="2000" b="1"/>
          </a:p>
        </p:txBody>
      </p:sp>
      <p:sp>
        <p:nvSpPr>
          <p:cNvPr id="6" name="TextBox 5">
            <a:extLst>
              <a:ext uri="{FF2B5EF4-FFF2-40B4-BE49-F238E27FC236}">
                <a16:creationId xmlns:a16="http://schemas.microsoft.com/office/drawing/2014/main" id="{132D1004-0DD2-4631-AE03-1BA2799D43FA}"/>
              </a:ext>
            </a:extLst>
          </p:cNvPr>
          <p:cNvSpPr txBox="1"/>
          <p:nvPr/>
        </p:nvSpPr>
        <p:spPr>
          <a:xfrm>
            <a:off x="2800780" y="1843797"/>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7" name="TextBox 6">
            <a:extLst>
              <a:ext uri="{FF2B5EF4-FFF2-40B4-BE49-F238E27FC236}">
                <a16:creationId xmlns:a16="http://schemas.microsoft.com/office/drawing/2014/main" id="{F074E5B3-6EC3-4BB1-A3C1-9730FDF74918}"/>
              </a:ext>
            </a:extLst>
          </p:cNvPr>
          <p:cNvSpPr txBox="1"/>
          <p:nvPr/>
        </p:nvSpPr>
        <p:spPr>
          <a:xfrm>
            <a:off x="3687838" y="1840096"/>
            <a:ext cx="1016000" cy="400110"/>
          </a:xfrm>
          <a:prstGeom prst="rect">
            <a:avLst/>
          </a:prstGeom>
          <a:noFill/>
        </p:spPr>
        <p:txBody>
          <a:bodyPr wrap="square" rtlCol="0">
            <a:spAutoFit/>
          </a:bodyPr>
          <a:lstStyle/>
          <a:p>
            <a:r>
              <a:rPr lang="en-GB" sz="2000" b="1">
                <a:latin typeface="HP001 5 hàng" panose="020B0603050302020204" pitchFamily="34" charset="0"/>
              </a:rPr>
              <a:t>F</a:t>
            </a:r>
            <a:endParaRPr lang="en-GB" sz="2000" b="1"/>
          </a:p>
        </p:txBody>
      </p:sp>
      <p:sp>
        <p:nvSpPr>
          <p:cNvPr id="8" name="TextBox 7">
            <a:extLst>
              <a:ext uri="{FF2B5EF4-FFF2-40B4-BE49-F238E27FC236}">
                <a16:creationId xmlns:a16="http://schemas.microsoft.com/office/drawing/2014/main" id="{4CEB2099-9759-408E-824D-E473990E4EFA}"/>
              </a:ext>
            </a:extLst>
          </p:cNvPr>
          <p:cNvSpPr txBox="1"/>
          <p:nvPr/>
        </p:nvSpPr>
        <p:spPr>
          <a:xfrm>
            <a:off x="4545794" y="1840103"/>
            <a:ext cx="1016000" cy="400110"/>
          </a:xfrm>
          <a:prstGeom prst="rect">
            <a:avLst/>
          </a:prstGeom>
          <a:noFill/>
        </p:spPr>
        <p:txBody>
          <a:bodyPr wrap="square" rtlCol="0">
            <a:spAutoFit/>
          </a:bodyPr>
          <a:lstStyle/>
          <a:p>
            <a:r>
              <a:rPr lang="en-GB" sz="2000" b="1">
                <a:latin typeface="HP001 5 hàng" panose="020B0603050302020204" pitchFamily="34" charset="0"/>
              </a:rPr>
              <a:t>F</a:t>
            </a:r>
            <a:endParaRPr lang="en-GB" sz="2000" b="1"/>
          </a:p>
        </p:txBody>
      </p:sp>
      <p:sp>
        <p:nvSpPr>
          <p:cNvPr id="9" name="TextBox 8">
            <a:extLst>
              <a:ext uri="{FF2B5EF4-FFF2-40B4-BE49-F238E27FC236}">
                <a16:creationId xmlns:a16="http://schemas.microsoft.com/office/drawing/2014/main" id="{D4B1EB53-C373-4B7C-A974-1DCF1C92042B}"/>
              </a:ext>
            </a:extLst>
          </p:cNvPr>
          <p:cNvSpPr txBox="1"/>
          <p:nvPr/>
        </p:nvSpPr>
        <p:spPr>
          <a:xfrm>
            <a:off x="5426328" y="1840096"/>
            <a:ext cx="1016000" cy="400110"/>
          </a:xfrm>
          <a:prstGeom prst="rect">
            <a:avLst/>
          </a:prstGeom>
          <a:noFill/>
        </p:spPr>
        <p:txBody>
          <a:bodyPr wrap="square" rtlCol="0">
            <a:spAutoFit/>
          </a:bodyPr>
          <a:lstStyle/>
          <a:p>
            <a:r>
              <a:rPr lang="en-GB" sz="2000" b="1">
                <a:latin typeface="HP001 5 hàng" panose="020B0603050302020204" pitchFamily="34" charset="0"/>
              </a:rPr>
              <a:t>F</a:t>
            </a:r>
            <a:endParaRPr lang="en-GB" sz="2000" b="1"/>
          </a:p>
        </p:txBody>
      </p:sp>
      <p:sp>
        <p:nvSpPr>
          <p:cNvPr id="10" name="TextBox 9">
            <a:extLst>
              <a:ext uri="{FF2B5EF4-FFF2-40B4-BE49-F238E27FC236}">
                <a16:creationId xmlns:a16="http://schemas.microsoft.com/office/drawing/2014/main" id="{AED3F887-46DB-4FB8-939A-2F380E9A0AC5}"/>
              </a:ext>
            </a:extLst>
          </p:cNvPr>
          <p:cNvSpPr txBox="1"/>
          <p:nvPr/>
        </p:nvSpPr>
        <p:spPr>
          <a:xfrm>
            <a:off x="191031" y="2268540"/>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11" name="TextBox 10">
            <a:extLst>
              <a:ext uri="{FF2B5EF4-FFF2-40B4-BE49-F238E27FC236}">
                <a16:creationId xmlns:a16="http://schemas.microsoft.com/office/drawing/2014/main" id="{CE1A80FF-53F5-441A-BDA3-EBE914A94E2D}"/>
              </a:ext>
            </a:extLst>
          </p:cNvPr>
          <p:cNvSpPr txBox="1"/>
          <p:nvPr/>
        </p:nvSpPr>
        <p:spPr>
          <a:xfrm>
            <a:off x="1067055" y="2277774"/>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12" name="TextBox 11">
            <a:extLst>
              <a:ext uri="{FF2B5EF4-FFF2-40B4-BE49-F238E27FC236}">
                <a16:creationId xmlns:a16="http://schemas.microsoft.com/office/drawing/2014/main" id="{1080B93A-F996-405F-AB82-66EC278D9A70}"/>
              </a:ext>
            </a:extLst>
          </p:cNvPr>
          <p:cNvSpPr txBox="1"/>
          <p:nvPr/>
        </p:nvSpPr>
        <p:spPr>
          <a:xfrm>
            <a:off x="1948723" y="2285269"/>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13" name="TextBox 12">
            <a:extLst>
              <a:ext uri="{FF2B5EF4-FFF2-40B4-BE49-F238E27FC236}">
                <a16:creationId xmlns:a16="http://schemas.microsoft.com/office/drawing/2014/main" id="{4A6CF449-1957-4435-A931-5B6E1D2BE66E}"/>
              </a:ext>
            </a:extLst>
          </p:cNvPr>
          <p:cNvSpPr txBox="1"/>
          <p:nvPr/>
        </p:nvSpPr>
        <p:spPr>
          <a:xfrm>
            <a:off x="2800780" y="2274073"/>
            <a:ext cx="1016000" cy="400110"/>
          </a:xfrm>
          <a:prstGeom prst="rect">
            <a:avLst/>
          </a:prstGeom>
          <a:noFill/>
        </p:spPr>
        <p:txBody>
          <a:bodyPr wrap="square" rtlCol="0">
            <a:spAutoFit/>
          </a:bodyPr>
          <a:lstStyle/>
          <a:p>
            <a:r>
              <a:rPr lang="en-GB" sz="2000" b="1">
                <a:latin typeface="HP001 5 hàng" panose="020B0603050302020204" pitchFamily="34" charset="0"/>
              </a:rPr>
              <a:t>F</a:t>
            </a:r>
            <a:endParaRPr lang="en-GB" sz="2000" b="1"/>
          </a:p>
        </p:txBody>
      </p:sp>
      <p:sp>
        <p:nvSpPr>
          <p:cNvPr id="14" name="TextBox 13">
            <a:extLst>
              <a:ext uri="{FF2B5EF4-FFF2-40B4-BE49-F238E27FC236}">
                <a16:creationId xmlns:a16="http://schemas.microsoft.com/office/drawing/2014/main" id="{83B8A4C2-9307-4613-8AED-E11F3F97F7CA}"/>
              </a:ext>
            </a:extLst>
          </p:cNvPr>
          <p:cNvSpPr txBox="1"/>
          <p:nvPr/>
        </p:nvSpPr>
        <p:spPr>
          <a:xfrm>
            <a:off x="3693737" y="2270279"/>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15" name="TextBox 14">
            <a:extLst>
              <a:ext uri="{FF2B5EF4-FFF2-40B4-BE49-F238E27FC236}">
                <a16:creationId xmlns:a16="http://schemas.microsoft.com/office/drawing/2014/main" id="{6C328BC0-803D-43C0-9438-B84290AE0395}"/>
              </a:ext>
            </a:extLst>
          </p:cNvPr>
          <p:cNvSpPr txBox="1"/>
          <p:nvPr/>
        </p:nvSpPr>
        <p:spPr>
          <a:xfrm>
            <a:off x="4545794" y="2270279"/>
            <a:ext cx="1016000" cy="400110"/>
          </a:xfrm>
          <a:prstGeom prst="rect">
            <a:avLst/>
          </a:prstGeom>
          <a:noFill/>
        </p:spPr>
        <p:txBody>
          <a:bodyPr wrap="square" rtlCol="0">
            <a:spAutoFit/>
          </a:bodyPr>
          <a:lstStyle/>
          <a:p>
            <a:r>
              <a:rPr lang="en-GB" sz="2000" b="1" dirty="0">
                <a:latin typeface="HP001 5 hàng" panose="020B0603050302020204" pitchFamily="34" charset="0"/>
              </a:rPr>
              <a:t>F</a:t>
            </a:r>
            <a:endParaRPr lang="en-GB" sz="2000" b="1" dirty="0"/>
          </a:p>
        </p:txBody>
      </p:sp>
      <p:sp>
        <p:nvSpPr>
          <p:cNvPr id="16" name="TextBox 15">
            <a:extLst>
              <a:ext uri="{FF2B5EF4-FFF2-40B4-BE49-F238E27FC236}">
                <a16:creationId xmlns:a16="http://schemas.microsoft.com/office/drawing/2014/main" id="{E43732CC-EE65-4FDD-9A03-7D13395BBD45}"/>
              </a:ext>
            </a:extLst>
          </p:cNvPr>
          <p:cNvSpPr txBox="1"/>
          <p:nvPr/>
        </p:nvSpPr>
        <p:spPr>
          <a:xfrm>
            <a:off x="5427462" y="2267790"/>
            <a:ext cx="1016000" cy="400110"/>
          </a:xfrm>
          <a:prstGeom prst="rect">
            <a:avLst/>
          </a:prstGeom>
          <a:noFill/>
        </p:spPr>
        <p:txBody>
          <a:bodyPr wrap="square" rtlCol="0">
            <a:spAutoFit/>
          </a:bodyPr>
          <a:lstStyle/>
          <a:p>
            <a:r>
              <a:rPr lang="en-GB" sz="2000" b="1">
                <a:latin typeface="HP001 5 hàng" panose="020B0603050302020204" pitchFamily="34" charset="0"/>
              </a:rPr>
              <a:t>F</a:t>
            </a:r>
            <a:endParaRPr lang="en-GB" sz="2000" b="1"/>
          </a:p>
        </p:txBody>
      </p:sp>
      <p:sp>
        <p:nvSpPr>
          <p:cNvPr id="17" name="TextBox 16">
            <a:extLst>
              <a:ext uri="{FF2B5EF4-FFF2-40B4-BE49-F238E27FC236}">
                <a16:creationId xmlns:a16="http://schemas.microsoft.com/office/drawing/2014/main" id="{7D7854E1-ADEB-4525-B67B-71AC3273054B}"/>
              </a:ext>
            </a:extLst>
          </p:cNvPr>
          <p:cNvSpPr txBox="1"/>
          <p:nvPr/>
        </p:nvSpPr>
        <p:spPr>
          <a:xfrm>
            <a:off x="186267" y="3123560"/>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18" name="TextBox 17">
            <a:extLst>
              <a:ext uri="{FF2B5EF4-FFF2-40B4-BE49-F238E27FC236}">
                <a16:creationId xmlns:a16="http://schemas.microsoft.com/office/drawing/2014/main" id="{00789972-4CD4-4448-80F2-BB27EB4D0A0E}"/>
              </a:ext>
            </a:extLst>
          </p:cNvPr>
          <p:cNvSpPr txBox="1"/>
          <p:nvPr/>
        </p:nvSpPr>
        <p:spPr>
          <a:xfrm>
            <a:off x="1485115" y="3128627"/>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19" name="TextBox 18">
            <a:extLst>
              <a:ext uri="{FF2B5EF4-FFF2-40B4-BE49-F238E27FC236}">
                <a16:creationId xmlns:a16="http://schemas.microsoft.com/office/drawing/2014/main" id="{1E1061AB-4E62-4C8A-BB67-C48D29451C2B}"/>
              </a:ext>
            </a:extLst>
          </p:cNvPr>
          <p:cNvSpPr txBox="1"/>
          <p:nvPr/>
        </p:nvSpPr>
        <p:spPr>
          <a:xfrm>
            <a:off x="4127481" y="3112264"/>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20" name="TextBox 19">
            <a:extLst>
              <a:ext uri="{FF2B5EF4-FFF2-40B4-BE49-F238E27FC236}">
                <a16:creationId xmlns:a16="http://schemas.microsoft.com/office/drawing/2014/main" id="{E5117AB3-167D-4C24-B523-D126373D2EB4}"/>
              </a:ext>
            </a:extLst>
          </p:cNvPr>
          <p:cNvSpPr txBox="1"/>
          <p:nvPr/>
        </p:nvSpPr>
        <p:spPr>
          <a:xfrm>
            <a:off x="5426328" y="3129974"/>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21" name="TextBox 20">
            <a:extLst>
              <a:ext uri="{FF2B5EF4-FFF2-40B4-BE49-F238E27FC236}">
                <a16:creationId xmlns:a16="http://schemas.microsoft.com/office/drawing/2014/main" id="{8E860B05-8EEC-4CF9-9037-0BBD95C19544}"/>
              </a:ext>
            </a:extLst>
          </p:cNvPr>
          <p:cNvSpPr txBox="1"/>
          <p:nvPr/>
        </p:nvSpPr>
        <p:spPr>
          <a:xfrm>
            <a:off x="5426328" y="2694584"/>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22" name="TextBox 21">
            <a:extLst>
              <a:ext uri="{FF2B5EF4-FFF2-40B4-BE49-F238E27FC236}">
                <a16:creationId xmlns:a16="http://schemas.microsoft.com/office/drawing/2014/main" id="{4EB2FC4C-EB0E-44F3-83FF-BE2B371BFD1F}"/>
              </a:ext>
            </a:extLst>
          </p:cNvPr>
          <p:cNvSpPr txBox="1"/>
          <p:nvPr/>
        </p:nvSpPr>
        <p:spPr>
          <a:xfrm>
            <a:off x="4104761" y="2696766"/>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23" name="TextBox 22">
            <a:extLst>
              <a:ext uri="{FF2B5EF4-FFF2-40B4-BE49-F238E27FC236}">
                <a16:creationId xmlns:a16="http://schemas.microsoft.com/office/drawing/2014/main" id="{3701F2F4-CA9F-47BD-83CF-94EAB9929F4C}"/>
              </a:ext>
            </a:extLst>
          </p:cNvPr>
          <p:cNvSpPr txBox="1"/>
          <p:nvPr/>
        </p:nvSpPr>
        <p:spPr>
          <a:xfrm>
            <a:off x="2794625" y="2694584"/>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
        <p:nvSpPr>
          <p:cNvPr id="24" name="TextBox 23">
            <a:extLst>
              <a:ext uri="{FF2B5EF4-FFF2-40B4-BE49-F238E27FC236}">
                <a16:creationId xmlns:a16="http://schemas.microsoft.com/office/drawing/2014/main" id="{38EBFD12-1CC0-455C-AEDA-503B6C937724}"/>
              </a:ext>
            </a:extLst>
          </p:cNvPr>
          <p:cNvSpPr txBox="1"/>
          <p:nvPr/>
        </p:nvSpPr>
        <p:spPr>
          <a:xfrm>
            <a:off x="1484489" y="2703819"/>
            <a:ext cx="1016000" cy="400110"/>
          </a:xfrm>
          <a:prstGeom prst="rect">
            <a:avLst/>
          </a:prstGeom>
          <a:noFill/>
        </p:spPr>
        <p:txBody>
          <a:bodyPr wrap="square" rtlCol="0">
            <a:spAutoFit/>
          </a:bodyPr>
          <a:lstStyle/>
          <a:p>
            <a:r>
              <a:rPr lang="en-GB" sz="2000" b="1" dirty="0" err="1">
                <a:latin typeface="HP001 5 hàng" panose="020B0603050302020204" pitchFamily="34" charset="0"/>
              </a:rPr>
              <a:t>Fnh</a:t>
            </a:r>
            <a:endParaRPr lang="en-GB" sz="2000" b="1" dirty="0"/>
          </a:p>
        </p:txBody>
      </p:sp>
      <p:sp>
        <p:nvSpPr>
          <p:cNvPr id="25" name="TextBox 24">
            <a:extLst>
              <a:ext uri="{FF2B5EF4-FFF2-40B4-BE49-F238E27FC236}">
                <a16:creationId xmlns:a16="http://schemas.microsoft.com/office/drawing/2014/main" id="{04E027E4-99CA-4EAE-A45E-872DADD6D0F5}"/>
              </a:ext>
            </a:extLst>
          </p:cNvPr>
          <p:cNvSpPr txBox="1"/>
          <p:nvPr/>
        </p:nvSpPr>
        <p:spPr>
          <a:xfrm>
            <a:off x="2783336" y="3126505"/>
            <a:ext cx="1016000" cy="400110"/>
          </a:xfrm>
          <a:prstGeom prst="rect">
            <a:avLst/>
          </a:prstGeom>
          <a:noFill/>
        </p:spPr>
        <p:txBody>
          <a:bodyPr wrap="square" rtlCol="0">
            <a:spAutoFit/>
          </a:bodyPr>
          <a:lstStyle/>
          <a:p>
            <a:r>
              <a:rPr lang="en-GB" sz="2000" b="1">
                <a:latin typeface="HP001 5 hàng" panose="020B0603050302020204" pitchFamily="34" charset="0"/>
              </a:rPr>
              <a:t>Fnh</a:t>
            </a:r>
            <a:endParaRPr lang="en-GB" sz="2000" b="1"/>
          </a:p>
        </p:txBody>
      </p:sp>
    </p:spTree>
    <p:extLst>
      <p:ext uri="{BB962C8B-B14F-4D97-AF65-F5344CB8AC3E}">
        <p14:creationId xmlns:p14="http://schemas.microsoft.com/office/powerpoint/2010/main" val="1367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heckerboard(across)">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checkerboard(across)">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heckerboard(across)">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checkerboard(across)">
                                      <p:cBhvr>
                                        <p:cTn id="70" dur="500"/>
                                        <p:tgtEl>
                                          <p:spTgt spid="17"/>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checkerboard(across)">
                                      <p:cBhvr>
                                        <p:cTn id="73" dur="500"/>
                                        <p:tgtEl>
                                          <p:spTgt spid="18"/>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checkerboard(across)">
                                      <p:cBhvr>
                                        <p:cTn id="76" dur="500"/>
                                        <p:tgtEl>
                                          <p:spTgt spid="25"/>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checkerboard(across)">
                                      <p:cBhvr>
                                        <p:cTn id="79" dur="500"/>
                                        <p:tgtEl>
                                          <p:spTgt spid="19"/>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checkerboard(across)">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437726" y="1797843"/>
            <a:ext cx="5867824" cy="870169"/>
            <a:chOff x="418676" y="2043957"/>
            <a:chExt cx="5867824" cy="870169"/>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5867824" cy="870169"/>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87256" y="2340959"/>
              <a:ext cx="5799243" cy="477054"/>
            </a:xfrm>
            <a:prstGeom prst="rect">
              <a:avLst/>
            </a:prstGeom>
            <a:noFill/>
          </p:spPr>
          <p:txBody>
            <a:bodyPr wrap="square">
              <a:spAutoFit/>
            </a:bodyPr>
            <a:lstStyle/>
            <a:p>
              <a:r>
                <a:rPr lang="en-US" sz="2500" b="1" dirty="0">
                  <a:solidFill>
                    <a:srgbClr val="7030A0"/>
                  </a:solidFill>
                  <a:latin typeface="HP001 4 hàng" panose="020B0603050302020204" pitchFamily="34" charset="0"/>
                </a:rPr>
                <a:t>ƌ</a:t>
              </a:r>
              <a:r>
                <a:rPr lang="el-GR" sz="2500" b="1" dirty="0">
                  <a:solidFill>
                    <a:srgbClr val="7030A0"/>
                  </a:solidFill>
                  <a:latin typeface="HP001 4 hàng" panose="020B0603050302020204" pitchFamily="34" charset="0"/>
                </a:rPr>
                <a:t>ζ </a:t>
              </a:r>
              <a:r>
                <a:rPr lang="en-US" sz="2500" b="1" dirty="0" err="1">
                  <a:solidFill>
                    <a:srgbClr val="7030A0"/>
                  </a:solidFill>
                  <a:latin typeface="HP001 4 hàng" panose="020B0603050302020204" pitchFamily="34" charset="0"/>
                </a:rPr>
                <a:t>em</a:t>
              </a:r>
              <a:r>
                <a:rPr lang="en-US" sz="2500" b="1" dirty="0">
                  <a:solidFill>
                    <a:srgbClr val="7030A0"/>
                  </a:solidFill>
                  <a:latin typeface="HP001 4 hàng" panose="020B0603050302020204" pitchFamily="34" charset="0"/>
                </a:rPr>
                <a:t> </a:t>
              </a:r>
              <a:r>
                <a:rPr lang="en-US" sz="2500" b="1" dirty="0" err="1">
                  <a:solidFill>
                    <a:srgbClr val="7030A0"/>
                  </a:solidFill>
                  <a:latin typeface="HP001 4 hàng" panose="020B0603050302020204" pitchFamily="34" charset="0"/>
                </a:rPr>
                <a:t>bū</a:t>
              </a:r>
              <a:r>
                <a:rPr lang="en-US" sz="2500" b="1" dirty="0">
                  <a:solidFill>
                    <a:srgbClr val="7030A0"/>
                  </a:solidFill>
                  <a:latin typeface="HP001 4 hàng" panose="020B0603050302020204" pitchFamily="34" charset="0"/>
                </a:rPr>
                <a:t> </a:t>
              </a:r>
              <a:r>
                <a:rPr lang="el-GR" sz="2500" b="1" dirty="0">
                  <a:solidFill>
                    <a:srgbClr val="7030A0"/>
                  </a:solidFill>
                  <a:latin typeface="HP001 4 hàng" panose="020B0603050302020204" pitchFamily="34" charset="0"/>
                </a:rPr>
                <a:t>λμϜ</a:t>
              </a:r>
              <a:r>
                <a:rPr lang="en-US" sz="2500" b="1" dirty="0">
                  <a:solidFill>
                    <a:srgbClr val="7030A0"/>
                  </a:solidFill>
                  <a:latin typeface="HP001 4 hàng" panose="020B0603050302020204" pitchFamily="34" charset="0"/>
                </a:rPr>
                <a:t>n </a:t>
              </a:r>
              <a:r>
                <a:rPr lang="en-US" sz="2500" b="1" dirty="0" err="1">
                  <a:solidFill>
                    <a:srgbClr val="7030A0"/>
                  </a:solidFill>
                  <a:latin typeface="HP001 4 hàng" panose="020B0603050302020204" pitchFamily="34" charset="0"/>
                </a:rPr>
                <a:t>cùng</a:t>
              </a:r>
              <a:r>
                <a:rPr lang="en-US" sz="2500" b="1" dirty="0">
                  <a:solidFill>
                    <a:srgbClr val="7030A0"/>
                  </a:solidFill>
                  <a:latin typeface="HP001 4 hàng" panose="020B0603050302020204" pitchFamily="34" charset="0"/>
                </a:rPr>
                <a:t> </a:t>
              </a:r>
              <a:r>
                <a:rPr lang="el-GR" sz="2500" b="1" dirty="0">
                  <a:solidFill>
                    <a:srgbClr val="7030A0"/>
                  </a:solidFill>
                  <a:latin typeface="HP001 4 hàng" panose="020B0603050302020204" pitchFamily="34" charset="0"/>
                </a:rPr>
                <a:t>ε</a:t>
              </a:r>
              <a:r>
                <a:rPr lang="en-US" sz="2500" b="1" dirty="0" err="1">
                  <a:solidFill>
                    <a:srgbClr val="7030A0"/>
                  </a:solidFill>
                  <a:latin typeface="HP001 4 hàng" panose="020B0603050302020204" pitchFamily="34" charset="0"/>
                </a:rPr>
                <a:t>ung</a:t>
              </a:r>
              <a:r>
                <a:rPr lang="en-US" sz="2500" b="1" dirty="0">
                  <a:solidFill>
                    <a:srgbClr val="7030A0"/>
                  </a:solidFill>
                  <a:latin typeface="HP001 4 hàng" panose="020B0603050302020204" pitchFamily="34" charset="0"/>
                </a:rPr>
                <a:t> </a:t>
              </a:r>
              <a:r>
                <a:rPr lang="en-US" sz="2500" b="1" dirty="0" err="1">
                  <a:solidFill>
                    <a:srgbClr val="7030A0"/>
                  </a:solidFill>
                  <a:latin typeface="HP001 4 hàng" panose="020B0603050302020204" pitchFamily="34" charset="0"/>
                </a:rPr>
                <a:t>jŎ</a:t>
              </a:r>
              <a:r>
                <a:rPr lang="en-US" sz="2500" b="1" dirty="0">
                  <a:solidFill>
                    <a:srgbClr val="7030A0"/>
                  </a:solidFill>
                  <a:latin typeface="HP001 4 hàng" panose="020B0603050302020204" pitchFamily="34" charset="0"/>
                </a:rPr>
                <a:t> </a:t>
              </a:r>
              <a:r>
                <a:rPr lang="el-GR" sz="2500" b="1" dirty="0">
                  <a:solidFill>
                    <a:srgbClr val="7030A0"/>
                  </a:solidFill>
                  <a:latin typeface="HP001 4 hàng" panose="020B0603050302020204" pitchFamily="34" charset="0"/>
                </a:rPr>
                <a:t>η</a:t>
              </a:r>
              <a:r>
                <a:rPr lang="en-US" sz="2500" b="1" dirty="0">
                  <a:solidFill>
                    <a:srgbClr val="7030A0"/>
                  </a:solidFill>
                  <a:latin typeface="HP001 4 hàng" panose="020B0603050302020204" pitchFamily="34" charset="0"/>
                </a:rPr>
                <a:t>à.</a:t>
              </a: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600" b="1" dirty="0">
                <a:solidFill>
                  <a:srgbClr val="FF0000"/>
                </a:solidFill>
                <a:latin typeface="HP001 4 hàng" panose="020B0603050302020204" pitchFamily="34" charset="0"/>
              </a:rPr>
              <a:t>F</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rgbClr val="FF0000"/>
                </a:solidFill>
                <a:latin typeface="HP001 4 hàng" panose="020B0603050302020204" pitchFamily="34" charset="0"/>
              </a:rPr>
              <a:t>F</a:t>
            </a:r>
            <a:r>
              <a:rPr lang="en-US" sz="1800" dirty="0">
                <a:solidFill>
                  <a:schemeClr val="accent6">
                    <a:lumMod val="75000"/>
                  </a:schemeClr>
                </a:solidFill>
                <a:latin typeface="HP001" panose="020B0603050302020204" pitchFamily="34" charset="0"/>
                <a:ea typeface="HP001" panose="020B0603050302020204" pitchFamily="34" charset="0"/>
              </a:rPr>
              <a:t>, h, b,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5" name="Picture 14">
            <a:extLst>
              <a:ext uri="{FF2B5EF4-FFF2-40B4-BE49-F238E27FC236}">
                <a16:creationId xmlns:a16="http://schemas.microsoft.com/office/drawing/2014/main" id="{A5F1F171-9B03-4C32-8B67-6A99E6E03D8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66436" y="263725"/>
            <a:ext cx="1421732" cy="1428340"/>
          </a:xfrm>
          <a:prstGeom prst="flowChartConnector">
            <a:avLst/>
          </a:prstGeom>
          <a:ln>
            <a:noFill/>
          </a:ln>
          <a:effectLst>
            <a:softEdge rad="112500"/>
          </a:effectLst>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6C8C1-26A6-40CD-B640-4A4E12B9B28A}"/>
              </a:ext>
            </a:extLst>
          </p:cNvPr>
          <p:cNvPicPr>
            <a:picLocks noChangeAspect="1"/>
          </p:cNvPicPr>
          <p:nvPr/>
        </p:nvPicPr>
        <p:blipFill>
          <a:blip r:embed="rId2"/>
          <a:stretch>
            <a:fillRect/>
          </a:stretch>
        </p:blipFill>
        <p:spPr>
          <a:xfrm>
            <a:off x="209100" y="1738196"/>
            <a:ext cx="6439799" cy="1667108"/>
          </a:xfrm>
          <a:prstGeom prst="rect">
            <a:avLst/>
          </a:prstGeom>
        </p:spPr>
      </p:pic>
      <p:sp>
        <p:nvSpPr>
          <p:cNvPr id="5" name="TextBox 4">
            <a:extLst>
              <a:ext uri="{FF2B5EF4-FFF2-40B4-BE49-F238E27FC236}">
                <a16:creationId xmlns:a16="http://schemas.microsoft.com/office/drawing/2014/main" id="{555D78BB-2343-44AB-8D5A-2C809D2B8AF5}"/>
              </a:ext>
            </a:extLst>
          </p:cNvPr>
          <p:cNvSpPr txBox="1"/>
          <p:nvPr/>
        </p:nvSpPr>
        <p:spPr>
          <a:xfrm>
            <a:off x="174978" y="2337828"/>
            <a:ext cx="6671733" cy="415498"/>
          </a:xfrm>
          <a:prstGeom prst="rect">
            <a:avLst/>
          </a:prstGeom>
          <a:noFill/>
        </p:spPr>
        <p:txBody>
          <a:bodyPr wrap="square" rtlCol="0">
            <a:spAutoFit/>
          </a:bodyPr>
          <a:lstStyle/>
          <a:p>
            <a:r>
              <a:rPr lang="en-GB" sz="2100" b="1" dirty="0" err="1">
                <a:latin typeface="HP001 5 hàng" panose="020B0603050302020204" pitchFamily="34" charset="0"/>
              </a:rPr>
              <a:t>Fnh</a:t>
            </a:r>
            <a:r>
              <a:rPr lang="en-GB" sz="2100" b="1" dirty="0">
                <a:latin typeface="HP001 5 hàng" panose="020B0603050302020204" pitchFamily="34" charset="0"/>
              </a:rPr>
              <a:t>  </a:t>
            </a:r>
            <a:r>
              <a:rPr lang="en-GB" sz="2100" b="1" dirty="0" err="1">
                <a:latin typeface="HP001 5 hàng" panose="020B0603050302020204" pitchFamily="34" charset="0"/>
              </a:rPr>
              <a:t>em</a:t>
            </a:r>
            <a:r>
              <a:rPr lang="en-GB" sz="2100" b="1" dirty="0">
                <a:latin typeface="HP001 5 hàng" panose="020B0603050302020204" pitchFamily="34" charset="0"/>
              </a:rPr>
              <a:t> </a:t>
            </a:r>
            <a:r>
              <a:rPr lang="en-GB" sz="2100" b="1" dirty="0" err="1">
                <a:latin typeface="HP001 5 hàng" panose="020B0603050302020204" pitchFamily="34" charset="0"/>
              </a:rPr>
              <a:t>bốn</a:t>
            </a:r>
            <a:r>
              <a:rPr lang="en-GB" sz="2100" b="1" dirty="0">
                <a:latin typeface="HP001 5 hàng" panose="020B0603050302020204" pitchFamily="34" charset="0"/>
              </a:rPr>
              <a:t> </a:t>
            </a:r>
            <a:r>
              <a:rPr lang="en-GB" sz="2100" b="1" dirty="0" err="1">
                <a:latin typeface="HP001 5 hàng" panose="020B0603050302020204" pitchFamily="34" charset="0"/>
              </a:rPr>
              <a:t>biển</a:t>
            </a:r>
            <a:r>
              <a:rPr lang="en-GB" sz="2100" b="1" dirty="0">
                <a:latin typeface="HP001 5 hàng" panose="020B0603050302020204" pitchFamily="34" charset="0"/>
              </a:rPr>
              <a:t> </a:t>
            </a:r>
            <a:r>
              <a:rPr lang="en-GB" sz="2100" b="1" dirty="0" err="1">
                <a:latin typeface="HP001 5 hàng" panose="020B0603050302020204" pitchFamily="34" charset="0"/>
              </a:rPr>
              <a:t>cùng</a:t>
            </a:r>
            <a:r>
              <a:rPr lang="en-GB" sz="2100" b="1" dirty="0">
                <a:latin typeface="HP001 5 hàng" panose="020B0603050302020204" pitchFamily="34" charset="0"/>
              </a:rPr>
              <a:t> </a:t>
            </a:r>
            <a:r>
              <a:rPr lang="en-GB" sz="2100" b="1" dirty="0" err="1">
                <a:latin typeface="HP001 5 hàng" panose="020B0603050302020204" pitchFamily="34" charset="0"/>
              </a:rPr>
              <a:t>chung</a:t>
            </a:r>
            <a:r>
              <a:rPr lang="en-GB" sz="2100" b="1" dirty="0">
                <a:latin typeface="HP001 5 hàng" panose="020B0603050302020204" pitchFamily="34" charset="0"/>
              </a:rPr>
              <a:t> </a:t>
            </a:r>
            <a:r>
              <a:rPr lang="en-GB" sz="2100" b="1" dirty="0" err="1">
                <a:latin typeface="HP001 5 hàng" panose="020B0603050302020204" pitchFamily="34" charset="0"/>
              </a:rPr>
              <a:t>một</a:t>
            </a:r>
            <a:r>
              <a:rPr lang="en-GB" sz="2100" b="1" dirty="0">
                <a:latin typeface="HP001 5 hàng" panose="020B0603050302020204" pitchFamily="34" charset="0"/>
              </a:rPr>
              <a:t> </a:t>
            </a:r>
            <a:r>
              <a:rPr lang="en-GB" sz="2100" b="1" dirty="0" err="1">
                <a:latin typeface="HP001 5 hàng" panose="020B0603050302020204" pitchFamily="34" charset="0"/>
              </a:rPr>
              <a:t>nhà</a:t>
            </a:r>
            <a:r>
              <a:rPr lang="en-GB" sz="2100" b="1" dirty="0">
                <a:latin typeface="HP001 5 hàng" panose="020B0603050302020204" pitchFamily="34" charset="0"/>
              </a:rPr>
              <a:t>.</a:t>
            </a:r>
            <a:endParaRPr lang="en-GB" sz="2100" b="1" dirty="0"/>
          </a:p>
        </p:txBody>
      </p:sp>
      <p:sp>
        <p:nvSpPr>
          <p:cNvPr id="6" name="TextBox 5">
            <a:extLst>
              <a:ext uri="{FF2B5EF4-FFF2-40B4-BE49-F238E27FC236}">
                <a16:creationId xmlns:a16="http://schemas.microsoft.com/office/drawing/2014/main" id="{6C4E605C-E232-4BF2-9A45-FF4FDDF0AF66}"/>
              </a:ext>
            </a:extLst>
          </p:cNvPr>
          <p:cNvSpPr txBox="1"/>
          <p:nvPr/>
        </p:nvSpPr>
        <p:spPr>
          <a:xfrm>
            <a:off x="186267" y="2753326"/>
            <a:ext cx="6671733" cy="415498"/>
          </a:xfrm>
          <a:prstGeom prst="rect">
            <a:avLst/>
          </a:prstGeom>
          <a:noFill/>
        </p:spPr>
        <p:txBody>
          <a:bodyPr wrap="square" rtlCol="0">
            <a:spAutoFit/>
          </a:bodyPr>
          <a:lstStyle/>
          <a:p>
            <a:r>
              <a:rPr lang="en-GB" sz="2100" b="1">
                <a:latin typeface="HP001 5 hàng" panose="020B0603050302020204" pitchFamily="34" charset="0"/>
              </a:rPr>
              <a:t>Fnh  em bốn biển cùng chung một nhà.</a:t>
            </a:r>
            <a:endParaRPr lang="en-GB" sz="2100" b="1"/>
          </a:p>
        </p:txBody>
      </p:sp>
    </p:spTree>
    <p:extLst>
      <p:ext uri="{BB962C8B-B14F-4D97-AF65-F5344CB8AC3E}">
        <p14:creationId xmlns:p14="http://schemas.microsoft.com/office/powerpoint/2010/main" val="1510803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61717342066].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3058</TotalTime>
  <Words>660</Words>
  <Application>Microsoft Office PowerPoint</Application>
  <PresentationFormat>Custom</PresentationFormat>
  <Paragraphs>98</Paragraphs>
  <Slides>19</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HP001 4 hàng</vt:lpstr>
      <vt:lpstr>Arial</vt:lpstr>
      <vt:lpstr>Kalam</vt:lpstr>
      <vt:lpstr>UTM Cookies</vt:lpstr>
      <vt:lpstr>HP001</vt:lpstr>
      <vt:lpstr>UTM Avo</vt:lpstr>
      <vt:lpstr>Montserrat</vt:lpstr>
      <vt:lpstr>OpenSans</vt:lpstr>
      <vt:lpstr>HP001 5 hàng</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136</cp:revision>
  <dcterms:modified xsi:type="dcterms:W3CDTF">2022-03-28T02:55:42Z</dcterms:modified>
</cp:coreProperties>
</file>