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354" r:id="rId2"/>
    <p:sldId id="316" r:id="rId3"/>
    <p:sldId id="327" r:id="rId4"/>
    <p:sldId id="395" r:id="rId5"/>
    <p:sldId id="340" r:id="rId6"/>
    <p:sldId id="341" r:id="rId7"/>
    <p:sldId id="344" r:id="rId8"/>
    <p:sldId id="396" r:id="rId9"/>
    <p:sldId id="397" r:id="rId10"/>
    <p:sldId id="378" r:id="rId11"/>
    <p:sldId id="380" r:id="rId12"/>
    <p:sldId id="379" r:id="rId13"/>
    <p:sldId id="345" r:id="rId14"/>
    <p:sldId id="394" r:id="rId15"/>
    <p:sldId id="382" r:id="rId16"/>
    <p:sldId id="398" r:id="rId17"/>
    <p:sldId id="393" r:id="rId18"/>
  </p:sldIdLst>
  <p:sldSz cx="6858000" cy="5143500"/>
  <p:notesSz cx="6858000" cy="9144000"/>
  <p:embeddedFontLst>
    <p:embeddedFont>
      <p:font typeface="HP001 4 hàng" panose="020B0603050302020204" pitchFamily="34" charset="0"/>
      <p:regular r:id="rId20"/>
      <p:bold r:id="rId21"/>
    </p:embeddedFont>
    <p:embeddedFont>
      <p:font typeface="Kalam" panose="020B0604020202020204" charset="0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59" d="100"/>
          <a:sy n="59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1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0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234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981554" y="516805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25FB17-1981-4427-9DC8-F3DBD5B3755A}"/>
              </a:ext>
            </a:extLst>
          </p:cNvPr>
          <p:cNvSpPr txBox="1"/>
          <p:nvPr/>
        </p:nvSpPr>
        <p:spPr>
          <a:xfrm>
            <a:off x="1035683" y="1168008"/>
            <a:ext cx="5720209" cy="148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2000" dirty="0">
                <a:latin typeface="UTM Avo" panose="02040603050506020204" pitchFamily="18" charset="0"/>
              </a:rPr>
              <a:t>(</a:t>
            </a:r>
            <a:r>
              <a:rPr lang="en-US" sz="2000" i="1" dirty="0">
                <a:latin typeface="UTM Avo" panose="02040603050506020204" pitchFamily="18" charset="0"/>
              </a:rPr>
              <a:t>dang/</a:t>
            </a:r>
            <a:r>
              <a:rPr lang="en-US" sz="2000" i="1" dirty="0" err="1">
                <a:latin typeface="UTM Avo" panose="02040603050506020204" pitchFamily="18" charset="0"/>
              </a:rPr>
              <a:t>giang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latin typeface="UTM Avo" panose="02040603050506020204" pitchFamily="18" charset="0"/>
              </a:rPr>
              <a:t>tay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giỏi</a:t>
            </a:r>
            <a:r>
              <a:rPr lang="en-US" sz="2000" dirty="0">
                <a:latin typeface="UTM Avo" panose="02040603050506020204" pitchFamily="18" charset="0"/>
              </a:rPr>
              <a:t>     , </a:t>
            </a:r>
            <a:r>
              <a:rPr lang="en-US" sz="2000" dirty="0" err="1">
                <a:latin typeface="UTM Avo" panose="02040603050506020204" pitchFamily="18" charset="0"/>
              </a:rPr>
              <a:t>dở</a:t>
            </a:r>
            <a:endParaRPr lang="en-US" sz="20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2000" dirty="0">
                <a:latin typeface="UTM Avo" panose="02040603050506020204" pitchFamily="18" charset="0"/>
              </a:rPr>
              <a:t>(</a:t>
            </a:r>
            <a:r>
              <a:rPr lang="en-US" sz="2000" i="1" dirty="0" err="1">
                <a:latin typeface="UTM Avo" panose="02040603050506020204" pitchFamily="18" charset="0"/>
              </a:rPr>
              <a:t>dành</a:t>
            </a:r>
            <a:r>
              <a:rPr lang="en-US" sz="2000" i="1" dirty="0">
                <a:latin typeface="UTM Avo" panose="02040603050506020204" pitchFamily="18" charset="0"/>
              </a:rPr>
              <a:t>/</a:t>
            </a:r>
            <a:r>
              <a:rPr lang="en-US" sz="2000" i="1" dirty="0" err="1">
                <a:latin typeface="UTM Avo" panose="02040603050506020204" pitchFamily="18" charset="0"/>
              </a:rPr>
              <a:t>giành</a:t>
            </a:r>
            <a:r>
              <a:rPr lang="en-US" sz="2000" dirty="0">
                <a:latin typeface="UTM Avo" panose="02040603050506020204" pitchFamily="18" charset="0"/>
              </a:rPr>
              <a:t>): </a:t>
            </a:r>
            <a:r>
              <a:rPr lang="en-US" sz="2000" dirty="0" err="1">
                <a:latin typeface="UTM Avo" panose="02040603050506020204" pitchFamily="18" charset="0"/>
              </a:rPr>
              <a:t>dỗ</a:t>
            </a:r>
            <a:r>
              <a:rPr lang="en-US" sz="2000" dirty="0">
                <a:latin typeface="UTM Avo" panose="02040603050506020204" pitchFamily="18" charset="0"/>
              </a:rPr>
              <a:t>     , </a:t>
            </a:r>
            <a:r>
              <a:rPr lang="en-US" sz="2000" dirty="0" err="1">
                <a:latin typeface="UTM Avo" panose="02040603050506020204" pitchFamily="18" charset="0"/>
              </a:rPr>
              <a:t>tranh</a:t>
            </a:r>
            <a:r>
              <a:rPr lang="en-US" sz="2000" dirty="0">
                <a:latin typeface="UTM Avo" panose="02040603050506020204" pitchFamily="18" charset="0"/>
              </a:rPr>
              <a:t>     ,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0168D5A-8781-4EF1-AE63-12F41255C6D3}"/>
              </a:ext>
            </a:extLst>
          </p:cNvPr>
          <p:cNvSpPr txBox="1"/>
          <p:nvPr/>
        </p:nvSpPr>
        <p:spPr>
          <a:xfrm>
            <a:off x="996254" y="2835068"/>
            <a:ext cx="6119826" cy="121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dang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giỏi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dở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dang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b.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dỗ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901A65-6147-4D60-A2C9-E87CECC195F9}"/>
              </a:ext>
            </a:extLst>
          </p:cNvPr>
          <p:cNvSpPr txBox="1"/>
          <p:nvPr/>
        </p:nvSpPr>
        <p:spPr>
          <a:xfrm>
            <a:off x="1005307" y="49585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B5B81-38C8-4B35-89EE-5AF00713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" y="551958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98B10-B161-48AF-A447-56AB5E101BE9}"/>
              </a:ext>
            </a:extLst>
          </p:cNvPr>
          <p:cNvSpPr/>
          <p:nvPr/>
        </p:nvSpPr>
        <p:spPr>
          <a:xfrm>
            <a:off x="348984" y="882161"/>
            <a:ext cx="616003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x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85" y="1852845"/>
            <a:ext cx="1238919" cy="112379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166656-E9DC-4BAF-80EC-A1FCB51F6C9F}"/>
              </a:ext>
            </a:extLst>
          </p:cNvPr>
          <p:cNvGrpSpPr/>
          <p:nvPr/>
        </p:nvGrpSpPr>
        <p:grpSpPr>
          <a:xfrm>
            <a:off x="1251122" y="3212042"/>
            <a:ext cx="1475160" cy="1123798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18" y="1852845"/>
            <a:ext cx="1744681" cy="1123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3902745" y="3290655"/>
            <a:ext cx="2491109" cy="1124122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id="{F0FD4D2D-0511-4733-B7B8-6D01E85E185E}"/>
              </a:ext>
            </a:extLst>
          </p:cNvPr>
          <p:cNvSpPr/>
          <p:nvPr/>
        </p:nvSpPr>
        <p:spPr>
          <a:xfrm>
            <a:off x="1614434" y="2252606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xoài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id="{BF5D0C59-E4AA-4EC0-B1C3-B74C376F1764}"/>
              </a:ext>
            </a:extLst>
          </p:cNvPr>
          <p:cNvSpPr/>
          <p:nvPr/>
        </p:nvSpPr>
        <p:spPr>
          <a:xfrm>
            <a:off x="920833" y="4335840"/>
            <a:ext cx="193252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sầu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riêng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F86C00C6-22FC-4FD8-88AC-F5DC56B105FB}"/>
              </a:ext>
            </a:extLst>
          </p:cNvPr>
          <p:cNvSpPr/>
          <p:nvPr/>
        </p:nvSpPr>
        <p:spPr>
          <a:xfrm>
            <a:off x="5148299" y="2225940"/>
            <a:ext cx="1438001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D85A88FD-54B0-4DE9-BC30-D67C77D997BE}"/>
              </a:ext>
            </a:extLst>
          </p:cNvPr>
          <p:cNvSpPr/>
          <p:nvPr/>
        </p:nvSpPr>
        <p:spPr>
          <a:xfrm>
            <a:off x="4628380" y="4414777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B6C677E6-57BE-458F-B185-E43D623F1CBC}"/>
              </a:ext>
            </a:extLst>
          </p:cNvPr>
          <p:cNvSpPr txBox="1"/>
          <p:nvPr/>
        </p:nvSpPr>
        <p:spPr>
          <a:xfrm>
            <a:off x="315210" y="1498554"/>
            <a:ext cx="6190694" cy="220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Nhân</a:t>
            </a:r>
            <a:r>
              <a:rPr lang="en-US" sz="2000" dirty="0">
                <a:latin typeface="UTM Avo" panose="02040603050506020204" pitchFamily="18" charset="0"/>
              </a:rPr>
              <a:t> d   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tấm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</a:t>
            </a: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Sa.</a:t>
            </a:r>
          </a:p>
          <a:p>
            <a:pPr algn="just">
              <a:lnSpc>
                <a:spcPct val="200000"/>
              </a:lnSpc>
            </a:pPr>
            <a:endParaRPr lang="en-US" sz="11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</a:rPr>
              <a:t> t       </a:t>
            </a:r>
            <a:r>
              <a:rPr lang="en-US" sz="2000" dirty="0" err="1">
                <a:latin typeface="UTM Avo" panose="02040603050506020204" pitchFamily="18" charset="0"/>
              </a:rPr>
              <a:t>xô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ip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iêp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AEC44C-DC54-4FA7-BF20-20ABF2EA3592}"/>
              </a:ext>
            </a:extLst>
          </p:cNvPr>
          <p:cNvSpPr txBox="1"/>
          <p:nvPr/>
        </p:nvSpPr>
        <p:spPr>
          <a:xfrm>
            <a:off x="5070151" y="1701625"/>
            <a:ext cx="734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iệp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BF179-53CD-40DD-B95E-AB3F14970061}"/>
              </a:ext>
            </a:extLst>
          </p:cNvPr>
          <p:cNvSpPr txBox="1"/>
          <p:nvPr/>
        </p:nvSpPr>
        <p:spPr>
          <a:xfrm>
            <a:off x="3375205" y="3271428"/>
            <a:ext cx="663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iếp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C7D858-BCCC-4E43-9A7D-F677CC2886E0}"/>
              </a:ext>
            </a:extLst>
          </p:cNvPr>
          <p:cNvSpPr txBox="1"/>
          <p:nvPr/>
        </p:nvSpPr>
        <p:spPr>
          <a:xfrm>
            <a:off x="1613533" y="1745671"/>
            <a:ext cx="564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ịp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062063" y="291345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452848" y="2387495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7B5004C-F3BF-4236-9D3E-3196C326E59C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A017BC-1282-41EF-9C7D-F33EBC7AA91E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10801F-8EF5-4ACA-8BD8-A0E362CE54D5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975579-C560-4544-A4F4-0DEC4F454DA2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0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66949" y="733925"/>
            <a:ext cx="500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21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4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883168" y="1084520"/>
            <a:ext cx="19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tập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1566949" y="1435115"/>
            <a:ext cx="500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Mở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rộng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vốn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từ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về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nghề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nghiệp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(Tr98)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42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534948"/>
            <a:ext cx="5996762" cy="82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437496" y="1632568"/>
            <a:ext cx="240904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bộ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đội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5135196" y="1608622"/>
            <a:ext cx="83811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881200" y="1652906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ngư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10DEA1B-D9F2-4D2F-896D-58015CC08EEF}"/>
              </a:ext>
            </a:extLst>
          </p:cNvPr>
          <p:cNvSpPr/>
          <p:nvPr/>
        </p:nvSpPr>
        <p:spPr>
          <a:xfrm>
            <a:off x="970406" y="229726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lặn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142B7705-3DE6-4A89-803C-4383999120FF}"/>
              </a:ext>
            </a:extLst>
          </p:cNvPr>
          <p:cNvSpPr/>
          <p:nvPr/>
        </p:nvSpPr>
        <p:spPr>
          <a:xfrm>
            <a:off x="2819316" y="2327734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83AD70E9-1DA8-4754-9F4E-40F7872343CB}"/>
              </a:ext>
            </a:extLst>
          </p:cNvPr>
          <p:cNvSpPr/>
          <p:nvPr/>
        </p:nvSpPr>
        <p:spPr>
          <a:xfrm>
            <a:off x="4793981" y="2307406"/>
            <a:ext cx="143169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nông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7" grpId="0" animBg="1"/>
      <p:bldP spid="27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CD796A3-B4E1-4116-A256-934FF6C4D0CB}"/>
              </a:ext>
            </a:extLst>
          </p:cNvPr>
          <p:cNvSpPr txBox="1"/>
          <p:nvPr/>
        </p:nvSpPr>
        <p:spPr>
          <a:xfrm>
            <a:off x="311094" y="704550"/>
            <a:ext cx="6884581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Kết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cột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cột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B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tạo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6EF762-59C9-4996-A46D-B9F56C1AF55A}"/>
              </a:ext>
            </a:extLst>
          </p:cNvPr>
          <p:cNvSpPr/>
          <p:nvPr/>
        </p:nvSpPr>
        <p:spPr>
          <a:xfrm>
            <a:off x="4324387" y="1609287"/>
            <a:ext cx="2002219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để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nuôi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C6A561-AF3E-4995-A941-AA52D7BBF80A}"/>
              </a:ext>
            </a:extLst>
          </p:cNvPr>
          <p:cNvSpPr/>
          <p:nvPr/>
        </p:nvSpPr>
        <p:spPr>
          <a:xfrm>
            <a:off x="4332645" y="2159591"/>
            <a:ext cx="2002219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để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đánh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1042C82-1303-4A9C-AD5E-36735D22C716}"/>
              </a:ext>
            </a:extLst>
          </p:cNvPr>
          <p:cNvSpPr/>
          <p:nvPr/>
        </p:nvSpPr>
        <p:spPr>
          <a:xfrm>
            <a:off x="4321204" y="2619099"/>
            <a:ext cx="2193557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để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canh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giữ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biển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đảo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30F6DCC-3ECA-44D2-9446-33A0D2821138}"/>
              </a:ext>
            </a:extLst>
          </p:cNvPr>
          <p:cNvSpPr/>
          <p:nvPr/>
        </p:nvSpPr>
        <p:spPr>
          <a:xfrm>
            <a:off x="353005" y="1609696"/>
            <a:ext cx="3587668" cy="30608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người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dân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ra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khơi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39D6D0-EC57-45B6-AFEB-2BAAC3F91CEF}"/>
              </a:ext>
            </a:extLst>
          </p:cNvPr>
          <p:cNvSpPr/>
          <p:nvPr/>
        </p:nvSpPr>
        <p:spPr>
          <a:xfrm>
            <a:off x="373175" y="2086955"/>
            <a:ext cx="3587668" cy="30479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chú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bộ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đội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quân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tuần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tra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F3C870-DBFE-4C5E-9744-8A2135985405}"/>
              </a:ext>
            </a:extLst>
          </p:cNvPr>
          <p:cNvSpPr/>
          <p:nvPr/>
        </p:nvSpPr>
        <p:spPr>
          <a:xfrm>
            <a:off x="377522" y="2621851"/>
            <a:ext cx="3587668" cy="30479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Người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dân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biển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làm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lồng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bè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D9F061-F815-4B94-A237-03AD65DCC241}"/>
              </a:ext>
            </a:extLst>
          </p:cNvPr>
          <p:cNvSpPr txBox="1"/>
          <p:nvPr/>
        </p:nvSpPr>
        <p:spPr>
          <a:xfrm>
            <a:off x="1319106" y="1147477"/>
            <a:ext cx="5876569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FC7D77">
                      <a:lumMod val="50000"/>
                    </a:srgbClr>
                  </a:solidFill>
                </a:ln>
                <a:solidFill>
                  <a:srgbClr val="FC7D77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A                                    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66C50C-7B78-480E-AD0F-CD5BBB5DCAC7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3940673" y="1762740"/>
            <a:ext cx="391972" cy="54924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DE384E-0411-4688-83CE-508AF34DF6BE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3960843" y="2239352"/>
            <a:ext cx="360361" cy="532144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A811DC-95A5-4C6A-96F5-09AD4585C64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962850" y="1761684"/>
            <a:ext cx="361537" cy="103879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38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08449" y="569636"/>
            <a:ext cx="5841102" cy="82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2,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FA464-2A71-495B-A96F-8658953647D1}"/>
              </a:ext>
            </a:extLst>
          </p:cNvPr>
          <p:cNvSpPr/>
          <p:nvPr/>
        </p:nvSpPr>
        <p:spPr>
          <a:xfrm>
            <a:off x="569980" y="1395824"/>
            <a:ext cx="3608320" cy="277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chài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khơi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chài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khơi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6146" name="Picture 2" descr="Fisher cartoon character Royalty Free Vector Image">
            <a:extLst>
              <a:ext uri="{FF2B5EF4-FFF2-40B4-BE49-F238E27FC236}">
                <a16:creationId xmlns:a16="http://schemas.microsoft.com/office/drawing/2014/main" id="{4511E827-2D7C-4E5D-9D2E-30E8C51E2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0" b="13086"/>
          <a:stretch/>
        </p:blipFill>
        <p:spPr bwMode="auto">
          <a:xfrm>
            <a:off x="4095690" y="1573624"/>
            <a:ext cx="2336471" cy="27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28190" y="584663"/>
            <a:ext cx="614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ai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2 </a:t>
            </a:r>
            <a:r>
              <a:rPr lang="en-US" sz="1700" dirty="0" err="1">
                <a:latin typeface="UTM Avo" panose="02040603050506020204" pitchFamily="18" charset="0"/>
              </a:rPr>
              <a:t>bức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tranh</a:t>
            </a:r>
            <a:r>
              <a:rPr lang="en-US" sz="1700" dirty="0">
                <a:latin typeface="UTM Avo" panose="02040603050506020204" pitchFamily="18" charset="0"/>
              </a:rPr>
              <a:t>? </a:t>
            </a:r>
            <a:r>
              <a:rPr lang="en-US" sz="1700" dirty="0" err="1">
                <a:latin typeface="UTM Avo" panose="02040603050506020204" pitchFamily="18" charset="0"/>
              </a:rPr>
              <a:t>Họ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445" y="1970961"/>
            <a:ext cx="5315035" cy="274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779049-D69E-4A49-A154-446674288E02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BE10B9-E87C-4A42-911F-9CF55A750CA2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FCF8D1-1A2B-47D1-907F-1E5D604B9D5C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6862A3-A7CD-443C-9F8C-AD7674FE4CFA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66949" y="733925"/>
            <a:ext cx="500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 21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4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3185866" y="1084520"/>
            <a:ext cx="19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Viết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1883707" y="1453852"/>
            <a:ext cx="500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Thư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gửi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bố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ngoài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đảo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xa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(Tr97)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2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43461" y="47805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gửi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bố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ngoài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đảo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9427" y="272251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3650508" y="883733"/>
            <a:ext cx="2960959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héo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xôi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789260" y="1289087"/>
            <a:ext cx="2639740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chưng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to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hòm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7" y="385406"/>
            <a:ext cx="304770" cy="288000"/>
          </a:xfrm>
          <a:prstGeom prst="rect">
            <a:avLst/>
          </a:prstGeom>
        </p:spPr>
      </p:pic>
      <p:sp>
        <p:nvSpPr>
          <p:cNvPr id="22" name="Text Box 24">
            <a:extLst>
              <a:ext uri="{FF2B5EF4-FFF2-40B4-BE49-F238E27FC236}">
                <a16:creationId xmlns:a16="http://schemas.microsoft.com/office/drawing/2014/main" id="{D3ADECEA-ABBF-46F0-8A72-72E3673E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777" y="4188932"/>
            <a:ext cx="3559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D8C84590-4377-43C6-9144-43F54E96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1" y="4218547"/>
            <a:ext cx="50110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65BD169-FFC8-4977-9BD5-D9713C66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73" y="4234471"/>
            <a:ext cx="50110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CA" alt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5B0430-E52E-4B1E-89FC-935627274E05}"/>
              </a:ext>
            </a:extLst>
          </p:cNvPr>
          <p:cNvSpPr txBox="1"/>
          <p:nvPr/>
        </p:nvSpPr>
        <p:spPr>
          <a:xfrm>
            <a:off x="787019" y="1293568"/>
            <a:ext cx="2639740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62BFE7-297F-4EE9-9FC6-56F9E96BF8FE}"/>
              </a:ext>
            </a:extLst>
          </p:cNvPr>
          <p:cNvSpPr txBox="1"/>
          <p:nvPr/>
        </p:nvSpPr>
        <p:spPr>
          <a:xfrm>
            <a:off x="3654991" y="874768"/>
            <a:ext cx="2960959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9" grpId="0"/>
      <p:bldP spid="20" grpId="0"/>
      <p:bldP spid="22" grpId="0" build="allAtOnce"/>
      <p:bldP spid="23" grpId="0" build="allAtOnce"/>
      <p:bldP spid="24" grpId="0" build="allAtOnce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bánh </a:t>
            </a:r>
            <a:r>
              <a:rPr lang="en-US" sz="2400" dirty="0" err="1">
                <a:latin typeface="UTM Avo" panose="02040603050506020204" pitchFamily="18" charset="0"/>
              </a:rPr>
              <a:t>chưng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xôi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866BD2-F9F8-4C93-A630-7FB2981E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66" y="2571750"/>
            <a:ext cx="4104383" cy="214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7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79499E5-B469-4694-8930-E314BFBD4AD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460917" y="312234"/>
            <a:ext cx="5899430" cy="453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5E58F-BE96-47ED-A572-90B41E9FB0A6}"/>
              </a:ext>
            </a:extLst>
          </p:cNvPr>
          <p:cNvSpPr txBox="1"/>
          <p:nvPr/>
        </p:nvSpPr>
        <p:spPr>
          <a:xfrm>
            <a:off x="833248" y="330583"/>
            <a:ext cx="446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fr-FR" sz="18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fr-FR" sz="18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21 </a:t>
            </a:r>
            <a:r>
              <a:rPr lang="fr-FR" sz="1800" b="1" kern="120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4 </a:t>
            </a: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fr-FR" sz="18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2022.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15C4A-8FB4-4A1F-A60F-371D5902C7A8}"/>
              </a:ext>
            </a:extLst>
          </p:cNvPr>
          <p:cNvSpPr txBox="1"/>
          <p:nvPr/>
        </p:nvSpPr>
        <p:spPr>
          <a:xfrm>
            <a:off x="2586492" y="703076"/>
            <a:ext cx="135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Chính tả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75FEF-ABB8-40CF-B174-1F66C688C9F2}"/>
              </a:ext>
            </a:extLst>
          </p:cNvPr>
          <p:cNvSpPr txBox="1"/>
          <p:nvPr/>
        </p:nvSpPr>
        <p:spPr>
          <a:xfrm>
            <a:off x="1273740" y="1824261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Bây giờ sắp Tết rồi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0E1BC-EFC2-4C3B-9C50-F15532195961}"/>
              </a:ext>
            </a:extLst>
          </p:cNvPr>
          <p:cNvSpPr txBox="1"/>
          <p:nvPr/>
        </p:nvSpPr>
        <p:spPr>
          <a:xfrm>
            <a:off x="1280773" y="2216440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Con viết thư gửi bố (…)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66FE6-D333-407A-BF1A-564234A964C5}"/>
              </a:ext>
            </a:extLst>
          </p:cNvPr>
          <p:cNvSpPr txBox="1"/>
          <p:nvPr/>
        </p:nvSpPr>
        <p:spPr>
          <a:xfrm>
            <a:off x="1273740" y="2976324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Tết con muốn gửi bố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BAA1A-F980-45A5-B90F-204775EF2890}"/>
              </a:ext>
            </a:extLst>
          </p:cNvPr>
          <p:cNvSpPr txBox="1"/>
          <p:nvPr/>
        </p:nvSpPr>
        <p:spPr>
          <a:xfrm>
            <a:off x="1256360" y="3345512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Cái bánh chưng cho vui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0A601-D0D5-41C0-A419-F479B5D28287}"/>
              </a:ext>
            </a:extLst>
          </p:cNvPr>
          <p:cNvSpPr txBox="1"/>
          <p:nvPr/>
        </p:nvSpPr>
        <p:spPr>
          <a:xfrm>
            <a:off x="1259006" y="3722925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Nhưng bánh thì to quá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E3772-8BBA-471E-A159-35A8851497A7}"/>
              </a:ext>
            </a:extLst>
          </p:cNvPr>
          <p:cNvSpPr txBox="1"/>
          <p:nvPr/>
        </p:nvSpPr>
        <p:spPr>
          <a:xfrm>
            <a:off x="1263726" y="4092648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Mà hòm thư nhỏ thôi.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537A4-AF0F-4DE3-A70D-9059376ABF70}"/>
              </a:ext>
            </a:extLst>
          </p:cNvPr>
          <p:cNvSpPr txBox="1"/>
          <p:nvPr/>
        </p:nvSpPr>
        <p:spPr>
          <a:xfrm>
            <a:off x="1272920" y="1823806"/>
            <a:ext cx="70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B</a:t>
            </a:r>
            <a:endParaRPr lang="fr-FR" sz="18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8F626-3453-413F-AFCB-027066F33C47}"/>
              </a:ext>
            </a:extLst>
          </p:cNvPr>
          <p:cNvSpPr txBox="1"/>
          <p:nvPr/>
        </p:nvSpPr>
        <p:spPr>
          <a:xfrm>
            <a:off x="1279953" y="2204447"/>
            <a:ext cx="49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B2396-3337-4651-960F-1D6724565732}"/>
              </a:ext>
            </a:extLst>
          </p:cNvPr>
          <p:cNvSpPr txBox="1"/>
          <p:nvPr/>
        </p:nvSpPr>
        <p:spPr>
          <a:xfrm>
            <a:off x="1271479" y="2976742"/>
            <a:ext cx="59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8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5FD17-3D76-4F7D-BEDD-71E2EA0190A2}"/>
              </a:ext>
            </a:extLst>
          </p:cNvPr>
          <p:cNvSpPr txBox="1"/>
          <p:nvPr/>
        </p:nvSpPr>
        <p:spPr>
          <a:xfrm>
            <a:off x="1250377" y="3346364"/>
            <a:ext cx="49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1768B-EA64-40F8-8E82-0ED7E9B13F6A}"/>
              </a:ext>
            </a:extLst>
          </p:cNvPr>
          <p:cNvSpPr txBox="1"/>
          <p:nvPr/>
        </p:nvSpPr>
        <p:spPr>
          <a:xfrm>
            <a:off x="1262949" y="3737944"/>
            <a:ext cx="51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6C8417-E6CE-46FB-A26C-E74333D8FE26}"/>
              </a:ext>
            </a:extLst>
          </p:cNvPr>
          <p:cNvSpPr txBox="1"/>
          <p:nvPr/>
        </p:nvSpPr>
        <p:spPr>
          <a:xfrm>
            <a:off x="1257623" y="4098005"/>
            <a:ext cx="7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2EAA2-9054-4B23-B493-5784AC369D28}"/>
              </a:ext>
            </a:extLst>
          </p:cNvPr>
          <p:cNvSpPr txBox="1"/>
          <p:nvPr/>
        </p:nvSpPr>
        <p:spPr>
          <a:xfrm>
            <a:off x="1230659" y="1073617"/>
            <a:ext cx="312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Thư gửi bố ngoài đảo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154211-6C14-45D2-A95F-1B31312C171B}"/>
              </a:ext>
            </a:extLst>
          </p:cNvPr>
          <p:cNvSpPr txBox="1"/>
          <p:nvPr/>
        </p:nvSpPr>
        <p:spPr>
          <a:xfrm>
            <a:off x="1229553" y="1067417"/>
            <a:ext cx="49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8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AB0CC-319E-4EBA-BF3F-B30A72C06A3B}"/>
              </a:ext>
            </a:extLst>
          </p:cNvPr>
          <p:cNvSpPr txBox="1"/>
          <p:nvPr/>
        </p:nvSpPr>
        <p:spPr>
          <a:xfrm>
            <a:off x="833249" y="336214"/>
            <a:ext cx="49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23CFEA-733F-4583-81DF-3F70F76BFFCA}"/>
              </a:ext>
            </a:extLst>
          </p:cNvPr>
          <p:cNvSpPr txBox="1"/>
          <p:nvPr/>
        </p:nvSpPr>
        <p:spPr>
          <a:xfrm>
            <a:off x="2583970" y="698085"/>
            <a:ext cx="49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68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51E42CF-A6FE-4CC3-B0FD-39CF0816149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r="18858"/>
          <a:stretch/>
        </p:blipFill>
        <p:spPr bwMode="auto">
          <a:xfrm>
            <a:off x="482019" y="386862"/>
            <a:ext cx="5899430" cy="429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7F9953-BA57-441A-A11E-93CA1FC4077D}"/>
              </a:ext>
            </a:extLst>
          </p:cNvPr>
          <p:cNvSpPr txBox="1"/>
          <p:nvPr/>
        </p:nvSpPr>
        <p:spPr>
          <a:xfrm>
            <a:off x="1777114" y="517978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Gửi hoa lại sợ héo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D17DF2-083C-4C98-A897-5AD9571A97F2}"/>
              </a:ext>
            </a:extLst>
          </p:cNvPr>
          <p:cNvSpPr txBox="1"/>
          <p:nvPr/>
        </p:nvSpPr>
        <p:spPr>
          <a:xfrm>
            <a:off x="1771936" y="515424"/>
            <a:ext cx="51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G</a:t>
            </a:r>
            <a:endParaRPr lang="fr-FR" sz="18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C2528-F11E-4C7D-BEB9-50326F96AC20}"/>
              </a:ext>
            </a:extLst>
          </p:cNvPr>
          <p:cNvSpPr txBox="1"/>
          <p:nvPr/>
        </p:nvSpPr>
        <p:spPr>
          <a:xfrm>
            <a:off x="1760554" y="894977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Đường ra đảo xa xôi</a:t>
            </a:r>
            <a:endParaRPr lang="fr-FR" sz="18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6E8BA-20FC-48C5-A05B-C2971EF5D32E}"/>
              </a:ext>
            </a:extLst>
          </p:cNvPr>
          <p:cNvSpPr txBox="1"/>
          <p:nvPr/>
        </p:nvSpPr>
        <p:spPr>
          <a:xfrm>
            <a:off x="1758279" y="896200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Đ</a:t>
            </a:r>
            <a:endParaRPr lang="fr-FR" sz="18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9D73BE-F968-4337-9C89-60D2A430D545}"/>
              </a:ext>
            </a:extLst>
          </p:cNvPr>
          <p:cNvSpPr txBox="1"/>
          <p:nvPr/>
        </p:nvSpPr>
        <p:spPr>
          <a:xfrm>
            <a:off x="1776491" y="1145149"/>
            <a:ext cx="34316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HP001 4 hàng" panose="020B0603050302020204" pitchFamily="34" charset="0"/>
              </a:rPr>
              <a:t>Con viết thư gửi vậy </a:t>
            </a:r>
            <a:endParaRPr lang="en-US" sz="1800" b="1" dirty="0"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FD1243-AEDB-4EE0-B424-FF689550E9EC}"/>
              </a:ext>
            </a:extLst>
          </p:cNvPr>
          <p:cNvSpPr txBox="1"/>
          <p:nvPr/>
        </p:nvSpPr>
        <p:spPr>
          <a:xfrm>
            <a:off x="1772346" y="1525321"/>
            <a:ext cx="34316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HP001 4 hàng" panose="020B0603050302020204" pitchFamily="34" charset="0"/>
              </a:rPr>
              <a:t>Hẳn bố bằng lòng thôi.</a:t>
            </a:r>
            <a:endParaRPr lang="en-US" sz="1800" b="1" dirty="0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051716-7226-44B4-8B7E-3920297828A4}"/>
              </a:ext>
            </a:extLst>
          </p:cNvPr>
          <p:cNvSpPr txBox="1"/>
          <p:nvPr/>
        </p:nvSpPr>
        <p:spPr>
          <a:xfrm>
            <a:off x="1758278" y="2282431"/>
            <a:ext cx="34316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HP001 4 hàng" panose="020B0603050302020204" pitchFamily="34" charset="0"/>
              </a:rPr>
              <a:t>Ngoài ấy chắc nhiều gió</a:t>
            </a:r>
            <a:endParaRPr lang="en-US" sz="180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FB744-1AA8-4204-81E3-E64C3229D585}"/>
              </a:ext>
            </a:extLst>
          </p:cNvPr>
          <p:cNvSpPr txBox="1"/>
          <p:nvPr/>
        </p:nvSpPr>
        <p:spPr>
          <a:xfrm>
            <a:off x="1772346" y="2667140"/>
            <a:ext cx="34316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HP001 4 hàng" panose="020B0603050302020204" pitchFamily="34" charset="0"/>
              </a:rPr>
              <a:t>Đảo không có gì che</a:t>
            </a:r>
            <a:endParaRPr lang="en-US" sz="1800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9F446-9C34-4EFA-8BA2-D21FAE880D81}"/>
              </a:ext>
            </a:extLst>
          </p:cNvPr>
          <p:cNvSpPr txBox="1"/>
          <p:nvPr/>
        </p:nvSpPr>
        <p:spPr>
          <a:xfrm>
            <a:off x="1787781" y="3413782"/>
            <a:ext cx="34316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HP001 4 hàng" panose="020B0603050302020204" pitchFamily="34" charset="0"/>
              </a:rPr>
              <a:t>Bố lúc nào cũng nghe.</a:t>
            </a:r>
            <a:endParaRPr lang="en-US" sz="1800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8B9617-A89D-4A88-AEE4-E12CCAFE34E6}"/>
              </a:ext>
            </a:extLst>
          </p:cNvPr>
          <p:cNvSpPr txBox="1"/>
          <p:nvPr/>
        </p:nvSpPr>
        <p:spPr>
          <a:xfrm>
            <a:off x="1775741" y="1282071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FB10A3-177C-4B2A-BFBF-981611123F3F}"/>
              </a:ext>
            </a:extLst>
          </p:cNvPr>
          <p:cNvSpPr txBox="1"/>
          <p:nvPr/>
        </p:nvSpPr>
        <p:spPr>
          <a:xfrm>
            <a:off x="1770192" y="1666666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H</a:t>
            </a:r>
            <a:endParaRPr lang="fr-FR" sz="18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647C5C-A0DA-413D-9454-2C3310029611}"/>
              </a:ext>
            </a:extLst>
          </p:cNvPr>
          <p:cNvSpPr txBox="1"/>
          <p:nvPr/>
        </p:nvSpPr>
        <p:spPr>
          <a:xfrm>
            <a:off x="1767002" y="2429674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64C927-7301-4420-A5C6-4CA1D5966A34}"/>
              </a:ext>
            </a:extLst>
          </p:cNvPr>
          <p:cNvSpPr txBox="1"/>
          <p:nvPr/>
        </p:nvSpPr>
        <p:spPr>
          <a:xfrm>
            <a:off x="1774035" y="2798029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AD7932-848A-4D10-BF3A-1C2F3ACB78CB}"/>
              </a:ext>
            </a:extLst>
          </p:cNvPr>
          <p:cNvSpPr txBox="1"/>
          <p:nvPr/>
        </p:nvSpPr>
        <p:spPr>
          <a:xfrm>
            <a:off x="1786414" y="3546730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B</a:t>
            </a:r>
            <a:endParaRPr lang="fr-FR" sz="18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1F79E-A16D-43FD-AFCF-DDF41DA9C215}"/>
              </a:ext>
            </a:extLst>
          </p:cNvPr>
          <p:cNvSpPr txBox="1"/>
          <p:nvPr/>
        </p:nvSpPr>
        <p:spPr>
          <a:xfrm>
            <a:off x="808793" y="4170421"/>
            <a:ext cx="34316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HP001 4 hàng" panose="020B0603050302020204" pitchFamily="34" charset="0"/>
              </a:rPr>
              <a:t>Chữa lỗi:</a:t>
            </a:r>
            <a:endParaRPr lang="en-US" sz="1800" b="1" dirty="0"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75575A-CB22-4E30-915B-87390F07BA78}"/>
              </a:ext>
            </a:extLst>
          </p:cNvPr>
          <p:cNvSpPr txBox="1"/>
          <p:nvPr/>
        </p:nvSpPr>
        <p:spPr>
          <a:xfrm>
            <a:off x="808793" y="4308920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271834-D47D-4284-91AE-7EF77C66D4FA}"/>
              </a:ext>
            </a:extLst>
          </p:cNvPr>
          <p:cNvSpPr txBox="1"/>
          <p:nvPr/>
        </p:nvSpPr>
        <p:spPr>
          <a:xfrm>
            <a:off x="1758278" y="3038524"/>
            <a:ext cx="34316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HP001 4 hàng" panose="020B0603050302020204" pitchFamily="34" charset="0"/>
              </a:rPr>
              <a:t>Ngoài ấy chắc nhiều sóng</a:t>
            </a:r>
            <a:endParaRPr lang="en-US" sz="180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EA30E-D61E-40B1-BE38-4069583A2C65}"/>
              </a:ext>
            </a:extLst>
          </p:cNvPr>
          <p:cNvSpPr txBox="1"/>
          <p:nvPr/>
        </p:nvSpPr>
        <p:spPr>
          <a:xfrm>
            <a:off x="1767002" y="3185767"/>
            <a:ext cx="4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39378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613</Words>
  <Application>Microsoft Office PowerPoint</Application>
  <PresentationFormat>Custom</PresentationFormat>
  <Paragraphs>137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HP001 4 hàng</vt:lpstr>
      <vt:lpstr>Kalam</vt:lpstr>
      <vt:lpstr>UTM Cookies</vt:lpstr>
      <vt:lpstr>UTM Avo</vt:lpstr>
      <vt:lpstr>Montserrat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145</cp:revision>
  <dcterms:modified xsi:type="dcterms:W3CDTF">2022-04-17T15:13:58Z</dcterms:modified>
</cp:coreProperties>
</file>