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activeX/activeX1.xml" ContentType="application/vnd.ms-office.activeX+xml"/>
  <Override PartName="/ppt/activeX/activeX2.xml" ContentType="application/vnd.ms-office.activeX+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0" r:id="rId2"/>
    <p:sldMasterId id="2147483730" r:id="rId3"/>
    <p:sldMasterId id="2147483757" r:id="rId4"/>
  </p:sldMasterIdLst>
  <p:notesMasterIdLst>
    <p:notesMasterId r:id="rId27"/>
  </p:notesMasterIdLst>
  <p:sldIdLst>
    <p:sldId id="337" r:id="rId5"/>
    <p:sldId id="372" r:id="rId6"/>
    <p:sldId id="373" r:id="rId7"/>
    <p:sldId id="374" r:id="rId8"/>
    <p:sldId id="375" r:id="rId9"/>
    <p:sldId id="376" r:id="rId10"/>
    <p:sldId id="377" r:id="rId11"/>
    <p:sldId id="379" r:id="rId12"/>
    <p:sldId id="320" r:id="rId13"/>
    <p:sldId id="345" r:id="rId14"/>
    <p:sldId id="359" r:id="rId15"/>
    <p:sldId id="362" r:id="rId16"/>
    <p:sldId id="378" r:id="rId17"/>
    <p:sldId id="363" r:id="rId18"/>
    <p:sldId id="382" r:id="rId19"/>
    <p:sldId id="327" r:id="rId20"/>
    <p:sldId id="365" r:id="rId21"/>
    <p:sldId id="366" r:id="rId22"/>
    <p:sldId id="367" r:id="rId23"/>
    <p:sldId id="330" r:id="rId24"/>
    <p:sldId id="380" r:id="rId25"/>
    <p:sldId id="381" r:id="rId26"/>
  </p:sldIdLst>
  <p:sldSz cx="6858000" cy="51435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HP001 4 hàng" panose="020B0603050302020204" pitchFamily="34" charset="0"/>
      <p:regular r:id="rId34"/>
      <p:bold r:id="rId35"/>
    </p:embeddedFont>
    <p:embeddedFont>
      <p:font typeface="Kalam" panose="020B0604020202020204" charset="0"/>
      <p:regular r:id="rId36"/>
      <p:bold r:id="rId37"/>
    </p:embeddedFont>
    <p:embeddedFont>
      <p:font typeface="Montserrat" panose="02000505000000020004" pitchFamily="2" charset="0"/>
      <p:regular r:id="rId38"/>
      <p:bold r:id="rId39"/>
      <p:italic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8AB036"/>
    <a:srgbClr val="000000"/>
    <a:srgbClr val="B7D574"/>
    <a:srgbClr val="7EA131"/>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85" d="100"/>
          <a:sy n="85"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1-09-19T11:36:40.291"/>
    </inkml:context>
    <inkml:brush xml:id="br0">
      <inkml:brushProperty name="width" value="0.05292" units="cm"/>
      <inkml:brushProperty name="height" value="0.05292" units="cm"/>
    </inkml:brush>
  </inkml:definitions>
  <inkml:trace contextRef="#ctx0" brushRef="#br0">17692 7423 0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844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6077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88996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780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0760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35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71116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517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52837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791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19544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21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53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9/20/2022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1494753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7602271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77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386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2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612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17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11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296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8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105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49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47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7132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49769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2217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5507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7579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27841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7235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59312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7201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5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816" r:id="rId10"/>
    <p:sldLayoutId id="2147483698"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617749562"/>
      </p:ext>
    </p:extLst>
  </p:cSld>
  <p:clrMap bg1="lt1" tx1="dk1" bg2="dk2" tx2="lt2" accent1="accent1" accent2="accent2" accent3="accent3" accent4="accent4" accent5="accent5" accent6="accent6" hlink="hlink" folHlink="folHlink"/>
  <p:sldLayoutIdLst>
    <p:sldLayoutId id="2147483701"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24" r:id="rId10"/>
    <p:sldLayoutId id="2147483725" r:id="rId11"/>
    <p:sldLayoutId id="214748372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3C7057A-3CB6-4482-95B3-991E6705BD35}" type="datetimeFigureOut">
              <a:rPr lang="en-US" smtClean="0">
                <a:solidFill>
                  <a:prstClr val="black">
                    <a:tint val="75000"/>
                  </a:prstClr>
                </a:solidFill>
              </a:rPr>
              <a:pPr/>
              <a:t>9/20/2022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642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451226251"/>
      </p:ext>
    </p:extLst>
  </p:cSld>
  <p:clrMap bg1="lt1" tx1="dk1" bg2="dk2" tx2="lt2" accent1="accent1" accent2="accent2" accent3="accent3" accent4="accent4" accent5="accent5" accent6="accent6" hlink="hlink" folHlink="folHlink"/>
  <p:sldLayoutIdLst>
    <p:sldLayoutId id="214748375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9.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39.jpeg"/><Relationship Id="rId5" Type="http://schemas.microsoft.com/office/2007/relationships/hdphoto" Target="../media/hdphoto7.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2.wdp"/><Relationship Id="rId3" Type="http://schemas.openxmlformats.org/officeDocument/2006/relationships/notesSlide" Target="../notesSlides/notesSlide2.xml"/><Relationship Id="rId7" Type="http://schemas.microsoft.com/office/2007/relationships/hdphoto" Target="../media/hdphoto9.wdp"/><Relationship Id="rId12"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1.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7.png"/><Relationship Id="rId5" Type="http://schemas.microsoft.com/office/2007/relationships/hdphoto" Target="../media/hdphoto14.wdp"/><Relationship Id="rId4" Type="http://schemas.openxmlformats.org/officeDocument/2006/relationships/image" Target="../media/image46.png"/><Relationship Id="rId9"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9.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50.emf"/><Relationship Id="rId3" Type="http://schemas.openxmlformats.org/officeDocument/2006/relationships/control" Target="../activeX/activeX2.xml"/><Relationship Id="rId7" Type="http://schemas.openxmlformats.org/officeDocument/2006/relationships/image" Target="../media/image48.png"/><Relationship Id="rId2" Type="http://schemas.openxmlformats.org/officeDocument/2006/relationships/control" Target="../activeX/activeX1.xml"/><Relationship Id="rId1" Type="http://schemas.openxmlformats.org/officeDocument/2006/relationships/tags" Target="../tags/tag7.xml"/><Relationship Id="rId6" Type="http://schemas.microsoft.com/office/2007/relationships/hdphoto" Target="../media/hdphoto12.wdp"/><Relationship Id="rId11" Type="http://schemas.openxmlformats.org/officeDocument/2006/relationships/customXml" Target="../ink/ink1.xml"/><Relationship Id="rId5" Type="http://schemas.openxmlformats.org/officeDocument/2006/relationships/image" Target="../media/image44.png"/><Relationship Id="rId10" Type="http://schemas.microsoft.com/office/2007/relationships/hdphoto" Target="../media/hdphoto9.wdp"/><Relationship Id="rId4" Type="http://schemas.openxmlformats.org/officeDocument/2006/relationships/slideLayout" Target="../slideLayouts/slideLayout1.xml"/><Relationship Id="rId9" Type="http://schemas.openxmlformats.org/officeDocument/2006/relationships/image" Target="../media/image41.png"/><Relationship Id="rId14"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gif"/><Relationship Id="rId18" Type="http://schemas.openxmlformats.org/officeDocument/2006/relationships/slide" Target="slide5.xml"/><Relationship Id="rId3" Type="http://schemas.openxmlformats.org/officeDocument/2006/relationships/image" Target="../media/image14.pn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22.gif"/><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5.png"/><Relationship Id="rId20" Type="http://schemas.openxmlformats.org/officeDocument/2006/relationships/slide" Target="slide4.xml"/><Relationship Id="rId1" Type="http://schemas.openxmlformats.org/officeDocument/2006/relationships/slideLayout" Target="../slideLayouts/slideLayout26.xml"/><Relationship Id="rId6" Type="http://schemas.openxmlformats.org/officeDocument/2006/relationships/image" Target="../media/image17.png"/><Relationship Id="rId11" Type="http://schemas.openxmlformats.org/officeDocument/2006/relationships/image" Target="../media/image21.gif"/><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slide" Target="slide7.xml"/><Relationship Id="rId10" Type="http://schemas.openxmlformats.org/officeDocument/2006/relationships/slide" Target="slide9.xml"/><Relationship Id="rId19"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slide" Target="slide6.xml"/><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45"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2000"/>
                                        <p:tgtEl>
                                          <p:spTgt spid="2052"/>
                                        </p:tgtEl>
                                      </p:cBhvr>
                                    </p:animEffect>
                                    <p:anim calcmode="lin" valueType="num">
                                      <p:cBhvr>
                                        <p:cTn id="27" dur="2000" fill="hold"/>
                                        <p:tgtEl>
                                          <p:spTgt spid="2052"/>
                                        </p:tgtEl>
                                        <p:attrNameLst>
                                          <p:attrName>ppt_w</p:attrName>
                                        </p:attrNameLst>
                                      </p:cBhvr>
                                      <p:tavLst>
                                        <p:tav tm="0" fmla="#ppt_w*sin(2.5*pi*$)">
                                          <p:val>
                                            <p:fltVal val="0"/>
                                          </p:val>
                                        </p:tav>
                                        <p:tav tm="100000">
                                          <p:val>
                                            <p:fltVal val="1"/>
                                          </p:val>
                                        </p:tav>
                                      </p:tavLst>
                                    </p:anim>
                                    <p:anim calcmode="lin" valueType="num">
                                      <p:cBhvr>
                                        <p:cTn id="2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5803" y="1465005"/>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69218" y="1396698"/>
            <a:ext cx="249330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Tranh vẽ những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0528" y="1866793"/>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891E420-442A-4ADC-8E3A-14E118ABB299}"/>
              </a:ext>
            </a:extLst>
          </p:cNvPr>
          <p:cNvSpPr txBox="1"/>
          <p:nvPr/>
        </p:nvSpPr>
        <p:spPr>
          <a:xfrm>
            <a:off x="746082" y="580244"/>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Em có xinh không?</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2306016"/>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Một hôm, gặp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hươu</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voi em hỏi: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Em có xinh không?</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Hươu</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ngắm voi rồi lắc đầu:</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Gặp dê, voi hỏi: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Em có xinh không?</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Không, vì cậu không có bộ râu giống tôi.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440BE3E5-1A61-4AB8-932E-225C5A9FC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spTree>
    <p:extLst>
      <p:ext uri="{BB962C8B-B14F-4D97-AF65-F5344CB8AC3E}">
        <p14:creationId xmlns:p14="http://schemas.microsoft.com/office/powerpoint/2010/main" val="40355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2102883"/>
          </a:xfrm>
          <a:prstGeom prst="rect">
            <a:avLst/>
          </a:prstGeom>
          <a:noFill/>
        </p:spPr>
        <p:txBody>
          <a:bodyPr wrap="square" rtlCol="0">
            <a:spAutoFit/>
          </a:bodyPr>
          <a:lstStyle/>
          <a:p>
            <a:pPr algn="just">
              <a:lnSpc>
                <a:spcPct val="110000"/>
              </a:lnSpc>
            </a:pPr>
            <a:r>
              <a:rPr lang="en-US" sz="1200" dirty="0">
                <a:latin typeface="UTM Avo" panose="02040603050506020204" pitchFamily="18" charset="0"/>
              </a:rPr>
              <a:t> </a:t>
            </a:r>
            <a:endParaRPr lang="vi-VN" sz="1200" dirty="0">
              <a:latin typeface="UTM Avo" panose="02040603050506020204" pitchFamily="18" charset="0"/>
            </a:endParaRPr>
          </a:p>
          <a:p>
            <a:pPr algn="just">
              <a:lnSpc>
                <a:spcPct val="110000"/>
              </a:lnSpc>
            </a:pPr>
            <a:r>
              <a:rPr lang="vi-VN" sz="1200" dirty="0">
                <a:latin typeface="UTM Avo" panose="02040603050506020204" pitchFamily="18" charset="0"/>
              </a:rPr>
              <a:t>      Voi liền nhổ một </a:t>
            </a:r>
            <a:r>
              <a:rPr lang="vi-VN" sz="1200" b="1" dirty="0">
                <a:solidFill>
                  <a:srgbClr val="FF0000"/>
                </a:solidFill>
                <a:latin typeface="UTM Avo" panose="02040603050506020204" pitchFamily="18" charset="0"/>
              </a:rPr>
              <a:t>khóm cỏ dại </a:t>
            </a:r>
            <a:r>
              <a:rPr lang="vi-VN" sz="1200" dirty="0">
                <a:latin typeface="UTM Avo" panose="02040603050506020204" pitchFamily="18" charset="0"/>
              </a:rPr>
              <a:t>bên đường, gắn vào cằm rồi về nhà.</a:t>
            </a:r>
          </a:p>
          <a:p>
            <a:pPr algn="just">
              <a:lnSpc>
                <a:spcPct val="110000"/>
              </a:lnSpc>
            </a:pPr>
            <a:r>
              <a:rPr lang="vi-VN" sz="1200" dirty="0">
                <a:latin typeface="UTM Avo" panose="02040603050506020204" pitchFamily="18" charset="0"/>
              </a:rPr>
              <a:t>      Về nhà với đôi sừng và </a:t>
            </a:r>
            <a:r>
              <a:rPr lang="vi-VN" sz="1200" b="1" dirty="0">
                <a:solidFill>
                  <a:srgbClr val="FF0000"/>
                </a:solidFill>
                <a:latin typeface="UTM Avo" panose="02040603050506020204" pitchFamily="18" charset="0"/>
              </a:rPr>
              <a:t>bộ râu giả</a:t>
            </a:r>
            <a:r>
              <a:rPr lang="vi-VN" sz="1200" dirty="0">
                <a:latin typeface="UTM Avo" panose="02040603050506020204" pitchFamily="18" charset="0"/>
              </a:rPr>
              <a:t>,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7" name="Picture 6">
            <a:extLst>
              <a:ext uri="{FF2B5EF4-FFF2-40B4-BE49-F238E27FC236}">
                <a16:creationId xmlns:a16="http://schemas.microsoft.com/office/drawing/2014/main" id="{6946A0F1-38E2-4520-8ADF-2CB3E8F6D85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2011" y="1136896"/>
            <a:ext cx="288000" cy="288000"/>
          </a:xfrm>
          <a:prstGeom prst="rect">
            <a:avLst/>
          </a:prstGeom>
        </p:spPr>
      </p:pic>
      <p:sp>
        <p:nvSpPr>
          <p:cNvPr id="6" name="TextBox 5">
            <a:extLst>
              <a:ext uri="{FF2B5EF4-FFF2-40B4-BE49-F238E27FC236}">
                <a16:creationId xmlns:a16="http://schemas.microsoft.com/office/drawing/2014/main" id="{CFF6F651-678D-424F-92CF-1BC2316FF20F}"/>
              </a:ext>
            </a:extLst>
          </p:cNvPr>
          <p:cNvSpPr txBox="1"/>
          <p:nvPr/>
        </p:nvSpPr>
        <p:spPr>
          <a:xfrm>
            <a:off x="736011" y="289295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8" name="Rectangle 7">
            <a:extLst>
              <a:ext uri="{FF2B5EF4-FFF2-40B4-BE49-F238E27FC236}">
                <a16:creationId xmlns:a16="http://schemas.microsoft.com/office/drawing/2014/main" id="{880A00B3-C599-4EDE-A4E9-C7A3092F5501}"/>
              </a:ext>
            </a:extLst>
          </p:cNvPr>
          <p:cNvSpPr/>
          <p:nvPr/>
        </p:nvSpPr>
        <p:spPr>
          <a:xfrm>
            <a:off x="898607" y="323234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9" name="Oval 8">
            <a:extLst>
              <a:ext uri="{FF2B5EF4-FFF2-40B4-BE49-F238E27FC236}">
                <a16:creationId xmlns:a16="http://schemas.microsoft.com/office/drawing/2014/main" id="{157E0FDE-4F7A-4A94-BB75-0D7AEC232F08}"/>
              </a:ext>
            </a:extLst>
          </p:cNvPr>
          <p:cNvSpPr/>
          <p:nvPr/>
        </p:nvSpPr>
        <p:spPr>
          <a:xfrm>
            <a:off x="912651" y="3341546"/>
            <a:ext cx="233916" cy="260680"/>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EDA7D632-B893-4A22-B989-7D0F5995E7B5}"/>
              </a:ext>
            </a:extLst>
          </p:cNvPr>
          <p:cNvSpPr txBox="1"/>
          <p:nvPr/>
        </p:nvSpPr>
        <p:spPr>
          <a:xfrm>
            <a:off x="2462492" y="3232340"/>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11"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4504486" y="3602226"/>
            <a:ext cx="1867873" cy="10175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80A00B3-C599-4EDE-A4E9-C7A3092F5501}"/>
              </a:ext>
            </a:extLst>
          </p:cNvPr>
          <p:cNvSpPr/>
          <p:nvPr/>
        </p:nvSpPr>
        <p:spPr>
          <a:xfrm>
            <a:off x="861238" y="3715270"/>
            <a:ext cx="5996762" cy="456535"/>
          </a:xfrm>
          <a:prstGeom prst="rect">
            <a:avLst/>
          </a:prstGeom>
        </p:spPr>
        <p:txBody>
          <a:bodyPr wrap="square">
            <a:spAutoFit/>
          </a:bodyPr>
          <a:lstStyle/>
          <a:p>
            <a:pPr algn="just">
              <a:lnSpc>
                <a:spcPct val="150000"/>
              </a:lnSpc>
            </a:pPr>
            <a:r>
              <a:rPr lang="vi-VN" sz="1800">
                <a:latin typeface="UTM Avo" panose="02040603050506020204" pitchFamily="18" charset="0"/>
              </a:rPr>
              <a:t>     </a:t>
            </a:r>
            <a:r>
              <a:rPr lang="en-US" sz="1800">
                <a:latin typeface="UTM Avo" panose="02040603050506020204" pitchFamily="18" charset="0"/>
              </a:rPr>
              <a:t>bộ râu giả </a:t>
            </a:r>
            <a:r>
              <a:rPr lang="en-US" sz="1800">
                <a:solidFill>
                  <a:srgbClr val="C00000"/>
                </a:solidFill>
                <a:latin typeface="UTM Avo" panose="02040603050506020204" pitchFamily="18" charset="0"/>
              </a:rPr>
              <a:t>: không phải bộ râu của mình.</a:t>
            </a:r>
            <a:endParaRPr lang="vi-VN" sz="1800" dirty="0"/>
          </a:p>
        </p:txBody>
      </p:sp>
      <p:sp>
        <p:nvSpPr>
          <p:cNvPr id="13" name="Oval 12">
            <a:extLst>
              <a:ext uri="{FF2B5EF4-FFF2-40B4-BE49-F238E27FC236}">
                <a16:creationId xmlns:a16="http://schemas.microsoft.com/office/drawing/2014/main" id="{157E0FDE-4F7A-4A94-BB75-0D7AEC232F08}"/>
              </a:ext>
            </a:extLst>
          </p:cNvPr>
          <p:cNvSpPr/>
          <p:nvPr/>
        </p:nvSpPr>
        <p:spPr>
          <a:xfrm>
            <a:off x="880011" y="3851211"/>
            <a:ext cx="233916" cy="260680"/>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629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animBg="1"/>
      <p:bldP spid="10"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19167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sp>
        <p:nvSpPr>
          <p:cNvPr id="8" name="TextBox 7">
            <a:extLst>
              <a:ext uri="{FF2B5EF4-FFF2-40B4-BE49-F238E27FC236}">
                <a16:creationId xmlns:a16="http://schemas.microsoft.com/office/drawing/2014/main" id="{85476D79-532C-4239-B0E8-AC1501305745}"/>
              </a:ext>
            </a:extLst>
          </p:cNvPr>
          <p:cNvSpPr txBox="1"/>
          <p:nvPr/>
        </p:nvSpPr>
        <p:spPr>
          <a:xfrm>
            <a:off x="658355" y="2255187"/>
            <a:ext cx="5550534" cy="1015663"/>
          </a:xfrm>
          <a:prstGeom prst="rect">
            <a:avLst/>
          </a:prstGeom>
          <a:noFill/>
        </p:spPr>
        <p:txBody>
          <a:bodyPr wrap="square" rtlCol="0">
            <a:spAutoFit/>
          </a:bodyPr>
          <a:lstStyle/>
          <a:p>
            <a:r>
              <a:rPr lang="en-US" sz="2000">
                <a:solidFill>
                  <a:srgbClr val="002060"/>
                </a:solidFill>
                <a:latin typeface="UTM Avo" panose="02040603050506020204" pitchFamily="18" charset="0"/>
                <a:sym typeface="Wingdings" panose="05000000000000000000" pitchFamily="2" charset="2"/>
              </a:rPr>
              <a:t>      Mỗi </a:t>
            </a:r>
            <a:r>
              <a:rPr lang="en-US" sz="2000" dirty="0" err="1">
                <a:solidFill>
                  <a:srgbClr val="002060"/>
                </a:solidFill>
                <a:latin typeface="UTM Avo" panose="02040603050506020204" pitchFamily="18" charset="0"/>
                <a:sym typeface="Wingdings" panose="05000000000000000000" pitchFamily="2" charset="2"/>
              </a:rPr>
              <a:t>người</a:t>
            </a:r>
            <a:r>
              <a:rPr lang="en-US" sz="2000" dirty="0">
                <a:solidFill>
                  <a:srgbClr val="002060"/>
                </a:solidFill>
                <a:latin typeface="UTM Avo" panose="02040603050506020204" pitchFamily="18" charset="0"/>
                <a:sym typeface="Wingdings" panose="05000000000000000000" pitchFamily="2" charset="2"/>
              </a:rPr>
              <a:t> </a:t>
            </a:r>
            <a:r>
              <a:rPr lang="en-US" sz="2000" dirty="0" err="1">
                <a:solidFill>
                  <a:srgbClr val="002060"/>
                </a:solidFill>
                <a:latin typeface="UTM Avo" panose="02040603050506020204" pitchFamily="18" charset="0"/>
                <a:sym typeface="Wingdings" panose="05000000000000000000" pitchFamily="2" charset="2"/>
              </a:rPr>
              <a:t>đều</a:t>
            </a:r>
            <a:r>
              <a:rPr lang="en-US" sz="2000" dirty="0">
                <a:solidFill>
                  <a:srgbClr val="002060"/>
                </a:solidFill>
                <a:latin typeface="UTM Avo" panose="02040603050506020204" pitchFamily="18" charset="0"/>
                <a:sym typeface="Wingdings" panose="05000000000000000000" pitchFamily="2" charset="2"/>
              </a:rPr>
              <a:t> </a:t>
            </a:r>
            <a:r>
              <a:rPr lang="en-US" sz="2000" dirty="0" err="1">
                <a:solidFill>
                  <a:srgbClr val="002060"/>
                </a:solidFill>
                <a:latin typeface="UTM Avo" panose="02040603050506020204" pitchFamily="18" charset="0"/>
                <a:sym typeface="Wingdings" panose="05000000000000000000" pitchFamily="2" charset="2"/>
              </a:rPr>
              <a:t>có</a:t>
            </a:r>
            <a:r>
              <a:rPr lang="en-US" sz="2000" dirty="0">
                <a:solidFill>
                  <a:srgbClr val="002060"/>
                </a:solidFill>
                <a:latin typeface="UTM Avo" panose="02040603050506020204" pitchFamily="18" charset="0"/>
                <a:sym typeface="Wingdings" panose="05000000000000000000" pitchFamily="2" charset="2"/>
              </a:rPr>
              <a:t> </a:t>
            </a:r>
            <a:r>
              <a:rPr lang="en-US" sz="2000" dirty="0" err="1">
                <a:solidFill>
                  <a:srgbClr val="002060"/>
                </a:solidFill>
                <a:latin typeface="UTM Avo" panose="02040603050506020204" pitchFamily="18" charset="0"/>
                <a:sym typeface="Wingdings" panose="05000000000000000000" pitchFamily="2" charset="2"/>
              </a:rPr>
              <a:t>vẻ</a:t>
            </a:r>
            <a:r>
              <a:rPr lang="en-US" sz="2000" dirty="0">
                <a:solidFill>
                  <a:srgbClr val="002060"/>
                </a:solidFill>
                <a:latin typeface="UTM Avo" panose="02040603050506020204" pitchFamily="18" charset="0"/>
                <a:sym typeface="Wingdings" panose="05000000000000000000" pitchFamily="2" charset="2"/>
              </a:rPr>
              <a:t> </a:t>
            </a:r>
            <a:r>
              <a:rPr lang="en-US" sz="2000" dirty="0" err="1">
                <a:solidFill>
                  <a:srgbClr val="002060"/>
                </a:solidFill>
                <a:latin typeface="UTM Avo" panose="02040603050506020204" pitchFamily="18" charset="0"/>
                <a:sym typeface="Wingdings" panose="05000000000000000000" pitchFamily="2" charset="2"/>
              </a:rPr>
              <a:t>đẹp</a:t>
            </a:r>
            <a:r>
              <a:rPr lang="en-US" sz="2000" dirty="0">
                <a:solidFill>
                  <a:srgbClr val="002060"/>
                </a:solidFill>
                <a:latin typeface="UTM Avo" panose="02040603050506020204" pitchFamily="18" charset="0"/>
                <a:sym typeface="Wingdings" panose="05000000000000000000" pitchFamily="2" charset="2"/>
              </a:rPr>
              <a:t> </a:t>
            </a:r>
            <a:r>
              <a:rPr lang="en-US" sz="2000" dirty="0" err="1">
                <a:solidFill>
                  <a:srgbClr val="002060"/>
                </a:solidFill>
                <a:latin typeface="UTM Avo" panose="02040603050506020204" pitchFamily="18" charset="0"/>
                <a:sym typeface="Wingdings" panose="05000000000000000000" pitchFamily="2" charset="2"/>
              </a:rPr>
              <a:t>riêng</a:t>
            </a:r>
            <a:r>
              <a:rPr lang="en-US" sz="2000" dirty="0">
                <a:solidFill>
                  <a:srgbClr val="002060"/>
                </a:solidFill>
                <a:latin typeface="UTM Avo" panose="02040603050506020204" pitchFamily="18" charset="0"/>
                <a:sym typeface="Wingdings" panose="05000000000000000000" pitchFamily="2" charset="2"/>
              </a:rPr>
              <a:t>. </a:t>
            </a:r>
            <a:r>
              <a:rPr lang="vi-VN" sz="2000" dirty="0">
                <a:solidFill>
                  <a:srgbClr val="002060"/>
                </a:solidFill>
                <a:latin typeface="UTM Avo" panose="02040603050506020204" pitchFamily="18" charset="0"/>
                <a:sym typeface="Wingdings" panose="05000000000000000000" pitchFamily="2" charset="2"/>
              </a:rPr>
              <a:t>Hãy tự tin vào vẻ đẹp của bản th</a:t>
            </a:r>
            <a:r>
              <a:rPr lang="en-US" sz="2000" dirty="0">
                <a:solidFill>
                  <a:srgbClr val="002060"/>
                </a:solidFill>
                <a:latin typeface="UTM Avo" panose="02040603050506020204" pitchFamily="18" charset="0"/>
                <a:sym typeface="Wingdings" panose="05000000000000000000" pitchFamily="2" charset="2"/>
              </a:rPr>
              <a:t>â</a:t>
            </a:r>
            <a:r>
              <a:rPr lang="vi-VN" sz="2000" dirty="0">
                <a:solidFill>
                  <a:srgbClr val="002060"/>
                </a:solidFill>
                <a:latin typeface="UTM Avo" panose="02040603050506020204" pitchFamily="18" charset="0"/>
                <a:sym typeface="Wingdings" panose="05000000000000000000" pitchFamily="2" charset="2"/>
              </a:rPr>
              <a:t>n</a:t>
            </a:r>
            <a:r>
              <a:rPr lang="en-US" sz="2000" dirty="0">
                <a:solidFill>
                  <a:srgbClr val="002060"/>
                </a:solidFill>
                <a:latin typeface="UTM Avo" panose="02040603050506020204" pitchFamily="18" charset="0"/>
                <a:sym typeface="Wingdings" panose="05000000000000000000" pitchFamily="2" charset="2"/>
              </a:rPr>
              <a:t>. </a:t>
            </a:r>
            <a:r>
              <a:rPr lang="vi-VN" sz="2000" dirty="0">
                <a:solidFill>
                  <a:srgbClr val="002060"/>
                </a:solidFill>
                <a:latin typeface="UTM Avo" panose="02040603050506020204" pitchFamily="18" charset="0"/>
                <a:sym typeface="Wingdings" panose="05000000000000000000" pitchFamily="2" charset="2"/>
              </a:rPr>
              <a:t>Mình chỉ xinh đẹp khi là chính mình.</a:t>
            </a:r>
            <a:endParaRPr lang="vi-VN"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44988CCA-1603-4F69-B713-3A43DFC0E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86" y="924360"/>
            <a:ext cx="304770" cy="288000"/>
          </a:xfrm>
          <a:prstGeom prst="rect">
            <a:avLst/>
          </a:prstGeom>
        </p:spPr>
      </p:pic>
      <p:pic>
        <p:nvPicPr>
          <p:cNvPr id="7" name="Picture 6">
            <a:extLst>
              <a:ext uri="{FF2B5EF4-FFF2-40B4-BE49-F238E27FC236}">
                <a16:creationId xmlns:a16="http://schemas.microsoft.com/office/drawing/2014/main" id="{6CAF2790-95C8-4FC0-A172-E1913FDEA89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5485" y="2980638"/>
            <a:ext cx="288000" cy="288000"/>
          </a:xfrm>
          <a:prstGeom prst="rect">
            <a:avLst/>
          </a:prstGeom>
        </p:spPr>
      </p:pic>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48486" y="2866973"/>
            <a:ext cx="965273" cy="96527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5" name="椭圆 4"/>
          <p:cNvSpPr/>
          <p:nvPr/>
        </p:nvSpPr>
        <p:spPr>
          <a:xfrm>
            <a:off x="885420" y="2944364"/>
            <a:ext cx="887882" cy="88788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6" name="椭圆 5"/>
          <p:cNvSpPr/>
          <p:nvPr/>
        </p:nvSpPr>
        <p:spPr>
          <a:xfrm>
            <a:off x="5262255" y="2262812"/>
            <a:ext cx="681528" cy="6815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nvGrpSpPr>
          <p:cNvPr id="24" name="组合 23"/>
          <p:cNvGrpSpPr/>
          <p:nvPr/>
        </p:nvGrpSpPr>
        <p:grpSpPr>
          <a:xfrm>
            <a:off x="2022930" y="919585"/>
            <a:ext cx="2899876" cy="2754523"/>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5084728" y="2476302"/>
            <a:ext cx="697138" cy="69713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4830550" y="1099040"/>
            <a:ext cx="989998" cy="413116"/>
          </a:xfrm>
          <a:prstGeom prst="rect">
            <a:avLst/>
          </a:prstGeom>
        </p:spPr>
      </p:pic>
      <p:sp>
        <p:nvSpPr>
          <p:cNvPr id="22" name="椭圆 21"/>
          <p:cNvSpPr/>
          <p:nvPr/>
        </p:nvSpPr>
        <p:spPr>
          <a:xfrm>
            <a:off x="684347" y="979373"/>
            <a:ext cx="499302" cy="4993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3" name="椭圆 22"/>
          <p:cNvSpPr/>
          <p:nvPr/>
        </p:nvSpPr>
        <p:spPr>
          <a:xfrm>
            <a:off x="933998" y="1327324"/>
            <a:ext cx="302705" cy="30270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0" name="Rectangle 19"/>
          <p:cNvSpPr/>
          <p:nvPr/>
        </p:nvSpPr>
        <p:spPr>
          <a:xfrm>
            <a:off x="2314435" y="2334072"/>
            <a:ext cx="2477506" cy="610301"/>
          </a:xfrm>
          <a:prstGeom prst="rect">
            <a:avLst/>
          </a:prstGeom>
          <a:noFill/>
        </p:spPr>
        <p:txBody>
          <a:bodyPr wrap="none" lIns="38529" tIns="19275" rIns="38529" bIns="19275">
            <a:spAutoFit/>
            <a:scene3d>
              <a:camera prst="orthographicFront"/>
              <a:lightRig rig="soft" dir="t">
                <a:rot lat="0" lon="0" rev="15600000"/>
              </a:lightRig>
            </a:scene3d>
            <a:sp3d extrusionH="57150" prstMaterial="softEdge">
              <a:bevelT w="25400" h="38100"/>
            </a:sp3d>
          </a:bodyP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r>
              <a:rPr kumimoji="0" lang="en-US" sz="3713"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Khởi</a:t>
            </a:r>
            <a:r>
              <a:rPr kumimoji="0" lang="en-US" sz="3713"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a:t>
            </a:r>
            <a:r>
              <a:rPr kumimoji="0" lang="en-US" sz="3713"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động</a:t>
            </a:r>
            <a:endParaRPr kumimoji="0" lang="en-US" sz="3713"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4790" y="2177587"/>
            <a:ext cx="4397937" cy="247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01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id="{7959B8DB-0539-42BC-8255-AB298947210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id="{D0FBE766-468F-415A-B745-6171380E384B}"/>
              </a:ext>
            </a:extLst>
          </p:cNvPr>
          <p:cNvPicPr>
            <a:picLocks noChangeAspect="1"/>
          </p:cNvPicPr>
          <p:nvPr/>
        </p:nvPicPr>
        <p:blipFill>
          <a:blip r:embed="rId7">
            <a:clrChange>
              <a:clrFrom>
                <a:srgbClr val="FEFFFF"/>
              </a:clrFrom>
              <a:clrTo>
                <a:srgbClr val="FE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id="{A479A6B0-9843-4E47-9FC7-8A273693093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id="{445284D9-05C2-46BA-A49C-3F1DE8D56F4E}"/>
              </a:ext>
            </a:extLst>
          </p:cNvPr>
          <p:cNvSpPr txBox="1"/>
          <p:nvPr/>
        </p:nvSpPr>
        <p:spPr>
          <a:xfrm>
            <a:off x="1891701" y="2917486"/>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
        <p:nvSpPr>
          <p:cNvPr id="14" name="TextBox 13">
            <a:extLst>
              <a:ext uri="{FF2B5EF4-FFF2-40B4-BE49-F238E27FC236}">
                <a16:creationId xmlns:a16="http://schemas.microsoft.com/office/drawing/2014/main" id="{5E85101D-7BCB-4808-9A01-4E4DA0BC9B3D}"/>
              </a:ext>
            </a:extLst>
          </p:cNvPr>
          <p:cNvSpPr txBox="1"/>
          <p:nvPr/>
        </p:nvSpPr>
        <p:spPr>
          <a:xfrm>
            <a:off x="1868879" y="4426389"/>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en-US" dirty="0" err="1">
                <a:solidFill>
                  <a:srgbClr val="FF0000"/>
                </a:solidFill>
                <a:latin typeface="UTM Avo" panose="02040603050506020204" pitchFamily="18" charset="0"/>
              </a:rPr>
              <a:t>Em</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xinh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nhất</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khi</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là</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chính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mình</a:t>
            </a:r>
            <a:r>
              <a:rPr lang="vi-VN" dirty="0">
                <a:solidFill>
                  <a:srgbClr val="FF0000"/>
                </a:solidFill>
                <a:latin typeface="UTM Avo" panose="02040603050506020204" pitchFamily="18" charset="0"/>
              </a:rPr>
              <a:t>!</a:t>
            </a:r>
            <a:r>
              <a:rPr lang="en-US" dirty="0" err="1">
                <a:solidFill>
                  <a:srgbClr val="FF0000"/>
                </a:solidFill>
                <a:latin typeface="UTM Avo" panose="02040603050506020204" pitchFamily="18" charset="0"/>
              </a:rPr>
              <a:t>Hãy</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tự</a:t>
            </a:r>
            <a:r>
              <a:rPr lang="en-US" dirty="0">
                <a:solidFill>
                  <a:srgbClr val="FF0000"/>
                </a:solidFill>
                <a:latin typeface="UTM Avo" panose="02040603050506020204" pitchFamily="18" charset="0"/>
              </a:rPr>
              <a:t> tin </a:t>
            </a:r>
            <a:r>
              <a:rPr lang="en-US" dirty="0" err="1">
                <a:solidFill>
                  <a:srgbClr val="FF0000"/>
                </a:solidFill>
                <a:latin typeface="UTM Avo" panose="02040603050506020204" pitchFamily="18" charset="0"/>
              </a:rPr>
              <a:t>nhé</a:t>
            </a:r>
            <a:r>
              <a:rPr lang="en-US" dirty="0">
                <a:solidFill>
                  <a:srgbClr val="FF0000"/>
                </a:solidFill>
                <a:latin typeface="UTM Avo" panose="02040603050506020204" pitchFamily="18" charset="0"/>
              </a:rPr>
              <a:t>!</a:t>
            </a:r>
            <a:endParaRPr lang="vi-VN"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93BCBDDC-2AE8-47FD-96E6-0AEDBE20D2C7}"/>
              </a:ext>
            </a:extLst>
          </p:cNvPr>
          <p:cNvSpPr txBox="1"/>
          <p:nvPr/>
        </p:nvSpPr>
        <p:spPr>
          <a:xfrm>
            <a:off x="1903113" y="4113734"/>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en-US" dirty="0" err="1">
                <a:solidFill>
                  <a:srgbClr val="FF0000"/>
                </a:solidFill>
                <a:latin typeface="UTM Avo" panose="02040603050506020204" pitchFamily="18" charset="0"/>
              </a:rPr>
              <a:t>Em</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gái</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anh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xinh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nhất.Hãy</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tự</a:t>
            </a:r>
            <a:r>
              <a:rPr lang="en-US" dirty="0">
                <a:solidFill>
                  <a:srgbClr val="FF0000"/>
                </a:solidFill>
                <a:latin typeface="UTM Avo" panose="02040603050506020204" pitchFamily="18" charset="0"/>
              </a:rPr>
              <a:t> tin </a:t>
            </a:r>
            <a:r>
              <a:rPr lang="en-US" dirty="0" err="1">
                <a:solidFill>
                  <a:srgbClr val="FF0000"/>
                </a:solidFill>
                <a:latin typeface="UTM Avo" panose="02040603050506020204" pitchFamily="18" charset="0"/>
              </a:rPr>
              <a:t>nhé</a:t>
            </a:r>
            <a:r>
              <a:rPr lang="en-US" dirty="0">
                <a:solidFill>
                  <a:srgbClr val="FF0000"/>
                </a:solidFill>
                <a:latin typeface="UTM Avo" panose="02040603050506020204" pitchFamily="18" charset="0"/>
              </a:rPr>
              <a:t>!</a:t>
            </a:r>
            <a:endParaRPr lang="vi-VN" dirty="0">
              <a:solidFill>
                <a:srgbClr val="FF0000"/>
              </a:solidFill>
              <a:latin typeface="UTM Avo" panose="02040603050506020204" pitchFamily="18"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6369120" y="2672280"/>
              <a:ext cx="360" cy="360"/>
            </p14:xfrm>
          </p:contentPart>
        </mc:Choice>
        <mc:Fallback xmlns="">
          <p:pic>
            <p:nvPicPr>
              <p:cNvPr id="2" name="Ink 1"/>
              <p:cNvPicPr/>
              <p:nvPr/>
            </p:nvPicPr>
            <p:blipFill>
              <a:blip r:embed="rId13"/>
              <a:stretch>
                <a:fillRect/>
              </a:stretch>
            </p:blipFill>
            <p:spPr>
              <a:xfrm>
                <a:off x="6359760" y="2662920"/>
                <a:ext cx="19080" cy="19080"/>
              </a:xfrm>
              <a:prstGeom prst="rect">
                <a:avLst/>
              </a:prstGeom>
            </p:spPr>
          </p:pic>
        </mc:Fallback>
      </mc:AlternateContent>
    </p:spTree>
    <p:custDataLst>
      <p:tags r:id="rId1"/>
    </p:custDataLst>
    <p:controls>
      <mc:AlternateContent xmlns:mc="http://schemas.openxmlformats.org/markup-compatibility/2006">
        <mc:Choice xmlns:v="urn:schemas-microsoft-com:vml" Requires="v">
          <p:control name="TextBox1" r:id="rId2" imgW="4314960" imgH="371520"/>
        </mc:Choice>
        <mc:Fallback>
          <p:control name="TextBox1" r:id="rId2" imgW="4314960" imgH="371520">
            <p:pic>
              <p:nvPicPr>
                <p:cNvPr id="6" name="TextBox1">
                  <a:extLst>
                    <a:ext uri="{FF2B5EF4-FFF2-40B4-BE49-F238E27FC236}">
                      <a16:creationId xmlns:a16="http://schemas.microsoft.com/office/drawing/2014/main" id="{3E1A41A7-D48E-4BBD-9464-C9AADAE6B04D}"/>
                    </a:ext>
                  </a:extLst>
                </p:cNvPr>
                <p:cNvPicPr>
                  <a:picLocks/>
                </p:cNvPicPr>
                <p:nvPr/>
              </p:nvPicPr>
              <p:blipFill>
                <a:blip r:embed="rId14"/>
                <a:stretch>
                  <a:fillRect/>
                </a:stretch>
              </p:blipFill>
              <p:spPr>
                <a:xfrm>
                  <a:off x="2066788" y="3331803"/>
                  <a:ext cx="4313238" cy="374650"/>
                </a:xfrm>
                <a:prstGeom prst="rect">
                  <a:avLst/>
                </a:prstGeom>
              </p:spPr>
            </p:pic>
          </p:control>
        </mc:Fallback>
      </mc:AlternateContent>
      <mc:AlternateContent xmlns:mc="http://schemas.openxmlformats.org/markup-compatibility/2006">
        <mc:Choice xmlns:v="urn:schemas-microsoft-com:vml" Requires="v">
          <p:control name="TextBox2" r:id="rId3" imgW="4314960" imgH="371520"/>
        </mc:Choice>
        <mc:Fallback>
          <p:control name="TextBox2" r:id="rId3" imgW="4314960" imgH="371520">
            <p:pic>
              <p:nvPicPr>
                <p:cNvPr id="38" name="TextBox2">
                  <a:extLst>
                    <a:ext uri="{FF2B5EF4-FFF2-40B4-BE49-F238E27FC236}">
                      <a16:creationId xmlns:a16="http://schemas.microsoft.com/office/drawing/2014/main" id="{0A745B7D-5A77-4E65-ABA5-E3FBBA59E73F}"/>
                    </a:ext>
                  </a:extLst>
                </p:cNvPr>
                <p:cNvPicPr>
                  <a:picLocks/>
                </p:cNvPicPr>
                <p:nvPr/>
              </p:nvPicPr>
              <p:blipFill>
                <a:blip r:embed="rId14"/>
                <a:stretch>
                  <a:fillRect/>
                </a:stretch>
              </p:blipFill>
              <p:spPr>
                <a:xfrm>
                  <a:off x="2066788" y="3824687"/>
                  <a:ext cx="4313238" cy="374650"/>
                </a:xfrm>
                <a:prstGeom prst="rect">
                  <a:avLst/>
                </a:prstGeom>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60493"/>
            <a:ext cx="582308" cy="58526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23390"/>
            <a:ext cx="233916" cy="260680"/>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0287000"/>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10287000"/>
            <a:ext cx="4310173" cy="234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60493"/>
            <a:ext cx="582308" cy="58526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23390"/>
            <a:ext cx="233916" cy="260680"/>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213295"/>
            <a:ext cx="4310173" cy="234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43276"/>
            <a:ext cx="6857997" cy="3856946"/>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647" y="1261312"/>
            <a:ext cx="1810669" cy="1261981"/>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156" y="1261312"/>
            <a:ext cx="1807239" cy="1268840"/>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755" y="2548341"/>
            <a:ext cx="1796952" cy="1251694"/>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7586" y="2576942"/>
            <a:ext cx="1786664" cy="125169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008">
            <a:off x="6513656" y="2250081"/>
            <a:ext cx="136038" cy="110360"/>
          </a:xfrm>
          <a:prstGeom prst="rect">
            <a:avLst/>
          </a:prstGeom>
        </p:spPr>
      </p:pic>
      <p:pic>
        <p:nvPicPr>
          <p:cNvPr id="57" name="buom" descr="A insect on the ground&#10;&#10;Description generated with high confidence">
            <a:hlinkClick r:id="rId10" action="ppaction://hlinksldjump"/>
            <a:extLst>
              <a:ext uri="{FF2B5EF4-FFF2-40B4-BE49-F238E27FC236}">
                <a16:creationId xmlns:a16="http://schemas.microsoft.com/office/drawing/2014/main" id="{633BA60B-A834-4BA0-9477-2FB9465B3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70510">
            <a:off x="1051997" y="2028749"/>
            <a:ext cx="542202" cy="519429"/>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177" y="3418833"/>
            <a:ext cx="284788" cy="28478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54" y="724284"/>
            <a:ext cx="488612" cy="362387"/>
          </a:xfrm>
          <a:prstGeom prst="rect">
            <a:avLst/>
          </a:prstGeom>
        </p:spPr>
      </p:pic>
      <p:pic>
        <p:nvPicPr>
          <p:cNvPr id="4" name="Picture 3">
            <a:hlinkClick r:id="rId14"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p:blipFill>
        <p:spPr>
          <a:xfrm>
            <a:off x="4188738" y="4141589"/>
            <a:ext cx="847264" cy="313968"/>
          </a:xfrm>
          <a:prstGeom prst="rect">
            <a:avLst/>
          </a:prstGeom>
        </p:spPr>
      </p:pic>
      <p:sp>
        <p:nvSpPr>
          <p:cNvPr id="2" name="Rectangle: Rounded Corners 1">
            <a:extLst>
              <a:ext uri="{FF2B5EF4-FFF2-40B4-BE49-F238E27FC236}">
                <a16:creationId xmlns:a16="http://schemas.microsoft.com/office/drawing/2014/main" id="{F5FCBCB4-54FB-4F17-9B54-656956C664F8}"/>
              </a:ext>
            </a:extLst>
          </p:cNvPr>
          <p:cNvSpPr/>
          <p:nvPr/>
        </p:nvSpPr>
        <p:spPr>
          <a:xfrm>
            <a:off x="2297337" y="1233266"/>
            <a:ext cx="3654093" cy="25502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4945E13-FEE6-4131-937D-3B11D227529E}"/>
              </a:ext>
            </a:extLst>
          </p:cNvPr>
          <p:cNvPicPr>
            <a:picLocks noChangeAspect="1"/>
          </p:cNvPicPr>
          <p:nvPr/>
        </p:nvPicPr>
        <p:blipFill>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Effect>
                      <a14:saturation sat="200000"/>
                    </a14:imgEffect>
                  </a14:imgLayer>
                </a14:imgProps>
              </a:ext>
            </a:extLst>
          </a:blip>
          <a:stretch>
            <a:fillRect/>
          </a:stretch>
        </p:blipFill>
        <p:spPr>
          <a:xfrm>
            <a:off x="2131157" y="1262349"/>
            <a:ext cx="3654093" cy="236530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45277" y="1205430"/>
            <a:ext cx="1820073" cy="1370993"/>
          </a:xfrm>
          <a:prstGeom prst="rect">
            <a:avLst/>
          </a:prstGeom>
        </p:spPr>
      </p:pic>
      <p:pic>
        <p:nvPicPr>
          <p:cNvPr id="20" name="1a">
            <a:hlinkClick r:id="rId20"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93608" y="1206063"/>
            <a:ext cx="1965588" cy="1341383"/>
          </a:xfrm>
          <a:prstGeom prst="rect">
            <a:avLst/>
          </a:prstGeom>
        </p:spPr>
      </p:pic>
      <p:pic>
        <p:nvPicPr>
          <p:cNvPr id="23" name="3a">
            <a:hlinkClick r:id="rId14"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24824" y="2442635"/>
            <a:ext cx="1916541" cy="1396136"/>
          </a:xfrm>
          <a:prstGeom prst="rect">
            <a:avLst/>
          </a:prstGeom>
        </p:spPr>
      </p:pic>
      <p:pic>
        <p:nvPicPr>
          <p:cNvPr id="24" name="4a">
            <a:hlinkClick r:id="rId23"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70928" y="2470116"/>
            <a:ext cx="1890467" cy="1358217"/>
          </a:xfrm>
          <a:prstGeom prst="rect">
            <a:avLst/>
          </a:prstGeom>
        </p:spPr>
      </p:pic>
    </p:spTree>
    <p:extLst>
      <p:ext uri="{BB962C8B-B14F-4D97-AF65-F5344CB8AC3E}">
        <p14:creationId xmlns:p14="http://schemas.microsoft.com/office/powerpoint/2010/main" val="93615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BDD9DFFB-2E60-49B7-AEC5-067BDDE415E2}"/>
              </a:ext>
            </a:extLst>
          </p:cNvPr>
          <p:cNvSpPr txBox="1"/>
          <p:nvPr/>
        </p:nvSpPr>
        <p:spPr>
          <a:xfrm>
            <a:off x="751036" y="984382"/>
            <a:ext cx="4990146" cy="1015663"/>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sau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000" b="0"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bài Làm việc thật là vui</a:t>
            </a:r>
            <a:r>
              <a:rPr kumimoji="0" lang="en-US" sz="20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6D634D9-AB63-4CB6-AA06-E200A0D86A17}"/>
              </a:ext>
            </a:extLst>
          </p:cNvPr>
          <p:cNvSpPr txBox="1"/>
          <p:nvPr/>
        </p:nvSpPr>
        <p:spPr>
          <a:xfrm>
            <a:off x="843319" y="1952870"/>
            <a:ext cx="4805580" cy="3697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err="1">
                <a:ln>
                  <a:noFill/>
                </a:ln>
                <a:solidFill>
                  <a:prstClr val="white"/>
                </a:solidFill>
                <a:effectLst/>
                <a:uLnTx/>
                <a:uFillTx/>
                <a:latin typeface="UTM Avo" panose="02040603050506020204" pitchFamily="18" charset="0"/>
                <a:cs typeface="Arial"/>
                <a:sym typeface="Arial"/>
              </a:rPr>
              <a:t>Đáp</a:t>
            </a:r>
            <a:r>
              <a:rPr kumimoji="0" lang="en-US" sz="1400" b="0" i="1"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r>
              <a:rPr kumimoji="0" lang="en-US" sz="1400" b="0" i="1" u="none" strike="noStrike" kern="0" cap="none" spc="0" normalizeH="0" baseline="0" noProof="0" dirty="0" err="1">
                <a:ln>
                  <a:noFill/>
                </a:ln>
                <a:solidFill>
                  <a:prstClr val="white"/>
                </a:solidFill>
                <a:effectLst/>
                <a:uLnTx/>
                <a:uFillTx/>
                <a:latin typeface="UTM Avo" panose="02040603050506020204" pitchFamily="18" charset="0"/>
                <a:cs typeface="Arial"/>
                <a:sym typeface="Arial"/>
              </a:rPr>
              <a:t>án</a:t>
            </a:r>
            <a:r>
              <a:rPr kumimoji="0" lang="en-US" sz="1400" b="0" i="1"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r>
              <a:rPr kumimoji="0" lang="en-US" sz="1400" b="0" i="0"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endParaRPr kumimoji="0" lang="vi-VN" sz="1400" b="0" i="0" u="none" strike="noStrike" kern="0" cap="none" spc="0" normalizeH="0" baseline="0" noProof="0" dirty="0">
              <a:ln>
                <a:noFill/>
              </a:ln>
              <a:solidFill>
                <a:prstClr val="white"/>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EB7DDF51-73AC-4EAA-AFFF-6631DABB5394}"/>
              </a:ext>
            </a:extLst>
          </p:cNvPr>
          <p:cNvSpPr txBox="1"/>
          <p:nvPr/>
        </p:nvSpPr>
        <p:spPr>
          <a:xfrm>
            <a:off x="1694699" y="1952870"/>
            <a:ext cx="3954200" cy="1420261"/>
          </a:xfrm>
          <a:prstGeom prst="rect">
            <a:avLst/>
          </a:prstGeom>
          <a:noFill/>
        </p:spPr>
        <p:txBody>
          <a:bodyPr wrap="square" rtlCol="0">
            <a:spAutoFit/>
          </a:bodyPr>
          <a:lstStyle/>
          <a:p>
            <a:pPr algn="just">
              <a:lnSpc>
                <a:spcPct val="150000"/>
              </a:lnSpc>
            </a:pPr>
            <a:r>
              <a:rPr lang="vi-VN" sz="2000" b="1" dirty="0">
                <a:solidFill>
                  <a:srgbClr val="BEE7FB"/>
                </a:solidFill>
                <a:latin typeface="UTM Avo" panose="02040603050506020204" pitchFamily="18" charset="0"/>
                <a:sym typeface="Wingdings" panose="05000000000000000000" pitchFamily="2" charset="2"/>
              </a:rPr>
              <a:t> Những con vật được nói đến là: gà trống, con tu hú, chim bắt sâu, chim cú mèo.</a:t>
            </a:r>
          </a:p>
        </p:txBody>
      </p:sp>
      <p:sp>
        <p:nvSpPr>
          <p:cNvPr id="3" name="Oval 2">
            <a:hlinkClick r:id="rId3" action="ppaction://hlinksldjump"/>
          </p:cNvPr>
          <p:cNvSpPr/>
          <p:nvPr/>
        </p:nvSpPr>
        <p:spPr>
          <a:xfrm>
            <a:off x="4025462" y="4614041"/>
            <a:ext cx="1118038" cy="3153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77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7CF2F40B-0C06-41A2-98EB-3C7D4751E754}"/>
              </a:ext>
            </a:extLst>
          </p:cNvPr>
          <p:cNvSpPr txBox="1"/>
          <p:nvPr/>
        </p:nvSpPr>
        <p:spPr>
          <a:xfrm>
            <a:off x="759894" y="1045025"/>
            <a:ext cx="5030195" cy="9233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2.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3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vui</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1800" kern="1200" dirty="0" err="1">
                <a:solidFill>
                  <a:prstClr val="white"/>
                </a:solidFill>
                <a:latin typeface="Times New Roman" panose="02020603050405020304" pitchFamily="18" charset="0"/>
                <a:ea typeface="+mn-ea"/>
                <a:cs typeface="Times New Roman" panose="02020603050405020304" pitchFamily="18" charset="0"/>
              </a:rPr>
              <a:t>Trả</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lời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câu</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hỏi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Bạn</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nhỏ</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trong</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bài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đã</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làm</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những</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việc</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gì</a:t>
            </a:r>
            <a:r>
              <a:rPr lang="en-US" sz="1800" kern="1200" dirty="0">
                <a:solidFill>
                  <a:prstClr val="white"/>
                </a:solidFill>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54258BC9-22DC-425C-8791-5E358D97134D}"/>
              </a:ext>
            </a:extLst>
          </p:cNvPr>
          <p:cNvSpPr txBox="1"/>
          <p:nvPr/>
        </p:nvSpPr>
        <p:spPr>
          <a:xfrm>
            <a:off x="833917" y="2033448"/>
            <a:ext cx="5030195" cy="36933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1800" kern="1200" dirty="0" err="1">
                <a:solidFill>
                  <a:prstClr val="white"/>
                </a:solidFill>
                <a:latin typeface="Times New Roman" panose="02020603050405020304" pitchFamily="18" charset="0"/>
                <a:ea typeface="+mn-ea"/>
                <a:cs typeface="Times New Roman" panose="02020603050405020304" pitchFamily="18" charset="0"/>
              </a:rPr>
              <a:t>Đáp</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5" name="TextBox 4">
            <a:extLst>
              <a:ext uri="{FF2B5EF4-FFF2-40B4-BE49-F238E27FC236}">
                <a16:creationId xmlns:a16="http://schemas.microsoft.com/office/drawing/2014/main" id="{42948C04-39AE-4083-94AC-F03395A1DC81}"/>
              </a:ext>
            </a:extLst>
          </p:cNvPr>
          <p:cNvSpPr txBox="1"/>
          <p:nvPr/>
        </p:nvSpPr>
        <p:spPr>
          <a:xfrm>
            <a:off x="1795206" y="2062675"/>
            <a:ext cx="3435754" cy="240065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2000" b="1" dirty="0">
                <a:solidFill>
                  <a:srgbClr val="BEE7FB"/>
                </a:solidFill>
                <a:latin typeface="UTM Avo" panose="02040603050506020204" pitchFamily="18" charset="0"/>
              </a:rPr>
              <a:t>Bé làm bài.</a:t>
            </a:r>
          </a:p>
          <a:p>
            <a:pPr marL="285750" indent="-285750" algn="just">
              <a:lnSpc>
                <a:spcPct val="150000"/>
              </a:lnSpc>
              <a:buFont typeface="Arial" panose="020B0604020202020204" pitchFamily="34" charset="0"/>
              <a:buChar char="•"/>
            </a:pPr>
            <a:r>
              <a:rPr lang="vi-VN" sz="2000" b="1" dirty="0">
                <a:solidFill>
                  <a:srgbClr val="BEE7FB"/>
                </a:solidFill>
                <a:latin typeface="UTM Avo" panose="02040603050506020204" pitchFamily="18" charset="0"/>
              </a:rPr>
              <a:t>Bé đi học.</a:t>
            </a:r>
          </a:p>
          <a:p>
            <a:pPr marL="285750" indent="-285750" algn="just">
              <a:lnSpc>
                <a:spcPct val="150000"/>
              </a:lnSpc>
              <a:buFont typeface="Arial" panose="020B0604020202020204" pitchFamily="34" charset="0"/>
              <a:buChar char="•"/>
            </a:pPr>
            <a:r>
              <a:rPr lang="vi-VN" sz="2000" b="1" dirty="0">
                <a:solidFill>
                  <a:srgbClr val="BEE7FB"/>
                </a:solidFill>
                <a:latin typeface="UTM Avo" panose="02040603050506020204" pitchFamily="18" charset="0"/>
              </a:rPr>
              <a:t>Bé quét nhà.</a:t>
            </a:r>
          </a:p>
          <a:p>
            <a:pPr marL="285750" indent="-285750" algn="just">
              <a:lnSpc>
                <a:spcPct val="150000"/>
              </a:lnSpc>
              <a:buFont typeface="Arial" panose="020B0604020202020204" pitchFamily="34" charset="0"/>
              <a:buChar char="•"/>
            </a:pPr>
            <a:r>
              <a:rPr lang="vi-VN" sz="2000" b="1" dirty="0">
                <a:solidFill>
                  <a:srgbClr val="BEE7FB"/>
                </a:solidFill>
                <a:latin typeface="UTM Avo" panose="02040603050506020204" pitchFamily="18" charset="0"/>
              </a:rPr>
              <a:t>Bé nhặt rau.</a:t>
            </a:r>
          </a:p>
          <a:p>
            <a:pPr marL="285750" indent="-285750" algn="just">
              <a:lnSpc>
                <a:spcPct val="150000"/>
              </a:lnSpc>
              <a:buFont typeface="Arial" panose="020B0604020202020204" pitchFamily="34" charset="0"/>
              <a:buChar char="•"/>
            </a:pPr>
            <a:r>
              <a:rPr lang="vi-VN" sz="2000" b="1" dirty="0">
                <a:solidFill>
                  <a:srgbClr val="BEE7FB"/>
                </a:solidFill>
                <a:latin typeface="UTM Avo" panose="02040603050506020204" pitchFamily="18" charset="0"/>
              </a:rPr>
              <a:t>Bé chơi với em đỡ mẹ.</a:t>
            </a:r>
          </a:p>
        </p:txBody>
      </p:sp>
      <p:sp>
        <p:nvSpPr>
          <p:cNvPr id="6" name="Oval 5">
            <a:hlinkClick r:id="rId3" action="ppaction://hlinksldjump"/>
          </p:cNvPr>
          <p:cNvSpPr/>
          <p:nvPr/>
        </p:nvSpPr>
        <p:spPr>
          <a:xfrm>
            <a:off x="4025462" y="4561490"/>
            <a:ext cx="1118038" cy="3153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15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96035" y="1102350"/>
            <a:ext cx="4575274" cy="9233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3.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đóng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chú</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trống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vui</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mình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4" name="Oval 3">
            <a:hlinkClick r:id="rId3" action="ppaction://hlinksldjump"/>
          </p:cNvPr>
          <p:cNvSpPr/>
          <p:nvPr/>
        </p:nvSpPr>
        <p:spPr>
          <a:xfrm>
            <a:off x="4025462" y="4561490"/>
            <a:ext cx="1118038" cy="3153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19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8FA92D6B-6B91-4DB9-A69B-6920AF53839F}"/>
              </a:ext>
            </a:extLst>
          </p:cNvPr>
          <p:cNvSpPr txBox="1"/>
          <p:nvPr/>
        </p:nvSpPr>
        <p:spPr>
          <a:xfrm>
            <a:off x="1403514" y="1016475"/>
            <a:ext cx="3690434" cy="64633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4. Qua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vui</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hiểu</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gì</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8" name="TextBox 7">
            <a:extLst>
              <a:ext uri="{FF2B5EF4-FFF2-40B4-BE49-F238E27FC236}">
                <a16:creationId xmlns:a16="http://schemas.microsoft.com/office/drawing/2014/main" id="{F6E535D8-67EC-45C9-8FD9-E06670C45FE9}"/>
              </a:ext>
            </a:extLst>
          </p:cNvPr>
          <p:cNvSpPr txBox="1"/>
          <p:nvPr/>
        </p:nvSpPr>
        <p:spPr>
          <a:xfrm>
            <a:off x="599790" y="2250223"/>
            <a:ext cx="5929086" cy="83099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u="none" strike="noStrike" kern="1200" cap="none" spc="0" normalizeH="0" baseline="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2400" b="1"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chăm</a:t>
            </a:r>
            <a:r>
              <a:rPr kumimoji="0" lang="en-US" sz="2400" b="1"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2400" b="1"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400" b="1"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400" b="1" u="none" strike="noStrike" kern="1200" cap="none" spc="0" normalizeH="0" noProof="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2400" b="1" i="0" kern="1200" baseline="0">
                <a:solidFill>
                  <a:srgbClr val="BEE7FB"/>
                </a:solidFill>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400" b="1" i="0" u="none" strike="noStrike" kern="1200" cap="none" spc="0" normalizeH="0" noProof="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400" b="1" i="0"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mang</a:t>
            </a:r>
            <a:r>
              <a:rPr kumimoji="0" lang="en-US" sz="2400" b="1" i="0"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400" b="1" i="0"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niềm</a:t>
            </a:r>
            <a:r>
              <a:rPr kumimoji="0" lang="en-US" sz="2400" b="1" i="0"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vui</a:t>
            </a:r>
            <a:r>
              <a:rPr kumimoji="0" lang="en-US" sz="2400" b="1" i="0" u="none" strike="noStrike" kern="1200" cap="none" spc="0" normalizeH="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srgbClr val="BEE7FB"/>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Oval 4">
            <a:hlinkClick r:id="rId3" action="ppaction://hlinksldjump"/>
          </p:cNvPr>
          <p:cNvSpPr/>
          <p:nvPr/>
        </p:nvSpPr>
        <p:spPr>
          <a:xfrm>
            <a:off x="3975910" y="4582511"/>
            <a:ext cx="1118038" cy="3153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880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499"/>
          </a:xfrm>
          <a:prstGeom prst="rect">
            <a:avLst/>
          </a:prstGeom>
        </p:spPr>
      </p:pic>
      <p:sp>
        <p:nvSpPr>
          <p:cNvPr id="6" name="TextBox 5"/>
          <p:cNvSpPr txBox="1"/>
          <p:nvPr/>
        </p:nvSpPr>
        <p:spPr>
          <a:xfrm>
            <a:off x="1357521" y="299400"/>
            <a:ext cx="6857999" cy="446276"/>
          </a:xfrm>
          <a:prstGeom prst="rect">
            <a:avLst/>
          </a:prstGeom>
          <a:noFill/>
        </p:spPr>
        <p:txBody>
          <a:bodyPr wrap="square" rtlCol="0">
            <a:spAutoFit/>
          </a:bodyPr>
          <a:lstStyle/>
          <a:p>
            <a:r>
              <a:rPr lang="en-US" sz="2300" b="1" err="1">
                <a:solidFill>
                  <a:schemeClr val="bg1"/>
                </a:solidFill>
                <a:latin typeface="HP001 4 hàng" panose="020B0603050302020204" pitchFamily="34" charset="0"/>
                <a:ea typeface="HP001" panose="020B0604020202020204" charset="0"/>
              </a:rPr>
              <a:t>Thứ</a:t>
            </a:r>
            <a:r>
              <a:rPr lang="en-US" sz="2300" b="1">
                <a:solidFill>
                  <a:schemeClr val="bg1"/>
                </a:solidFill>
                <a:latin typeface="HP001 4 hàng" panose="020B0603050302020204" pitchFamily="34" charset="0"/>
                <a:ea typeface="HP001" panose="020B0604020202020204" charset="0"/>
              </a:rPr>
              <a:t> </a:t>
            </a:r>
            <a:r>
              <a:rPr lang="en-US" sz="2300" b="1" dirty="0">
                <a:solidFill>
                  <a:schemeClr val="bg1"/>
                </a:solidFill>
                <a:latin typeface="HP001 4 hàng" panose="020B0603050302020204" pitchFamily="34" charset="0"/>
                <a:ea typeface="HP001" panose="020B0604020202020204" charset="0"/>
              </a:rPr>
              <a:t>H</a:t>
            </a:r>
            <a:r>
              <a:rPr lang="en-US" sz="2300" b="1">
                <a:solidFill>
                  <a:schemeClr val="bg1"/>
                </a:solidFill>
                <a:latin typeface="HP001 4 hàng" panose="020B0603050302020204" pitchFamily="34" charset="0"/>
                <a:ea typeface="HP001" panose="020B0604020202020204" charset="0"/>
              </a:rPr>
              <a:t>ai </a:t>
            </a:r>
            <a:r>
              <a:rPr lang="en-US" sz="2300" b="1" err="1">
                <a:solidFill>
                  <a:schemeClr val="bg1"/>
                </a:solidFill>
                <a:latin typeface="HP001 4 hàng" panose="020B0603050302020204" pitchFamily="34" charset="0"/>
                <a:ea typeface="HP001" panose="020B0604020202020204" charset="0"/>
              </a:rPr>
              <a:t>ngày</a:t>
            </a:r>
            <a:r>
              <a:rPr lang="en-US" sz="2300" b="1">
                <a:solidFill>
                  <a:schemeClr val="bg1"/>
                </a:solidFill>
                <a:latin typeface="HP001 4 hàng" panose="020B0603050302020204" pitchFamily="34" charset="0"/>
                <a:ea typeface="HP001" panose="020B0604020202020204" charset="0"/>
              </a:rPr>
              <a:t> 20 </a:t>
            </a:r>
            <a:r>
              <a:rPr lang="en-US" sz="2300" b="1" dirty="0" err="1">
                <a:solidFill>
                  <a:schemeClr val="bg1"/>
                </a:solidFill>
                <a:latin typeface="HP001 4 hàng" panose="020B0603050302020204" pitchFamily="34" charset="0"/>
                <a:ea typeface="HP001" panose="020B0604020202020204" charset="0"/>
              </a:rPr>
              <a:t>tháng</a:t>
            </a:r>
            <a:r>
              <a:rPr lang="en-US" sz="2300" b="1" dirty="0">
                <a:solidFill>
                  <a:schemeClr val="bg1"/>
                </a:solidFill>
                <a:latin typeface="HP001 4 hàng" panose="020B0603050302020204" pitchFamily="34" charset="0"/>
                <a:ea typeface="HP001" panose="020B0604020202020204" charset="0"/>
              </a:rPr>
              <a:t> 9 </a:t>
            </a:r>
            <a:r>
              <a:rPr lang="en-US" sz="2300" b="1" err="1">
                <a:solidFill>
                  <a:schemeClr val="bg1"/>
                </a:solidFill>
                <a:latin typeface="HP001 4 hàng" panose="020B0603050302020204" pitchFamily="34" charset="0"/>
                <a:ea typeface="HP001" panose="020B0604020202020204" charset="0"/>
              </a:rPr>
              <a:t>năm</a:t>
            </a:r>
            <a:r>
              <a:rPr lang="en-US" sz="2300" b="1">
                <a:solidFill>
                  <a:schemeClr val="bg1"/>
                </a:solidFill>
                <a:latin typeface="HP001 4 hàng" panose="020B0603050302020204" pitchFamily="34" charset="0"/>
                <a:ea typeface="HP001" panose="020B0604020202020204" charset="0"/>
              </a:rPr>
              <a:t> 2022.</a:t>
            </a:r>
            <a:endParaRPr lang="en-GB" sz="2300" b="1" dirty="0">
              <a:solidFill>
                <a:schemeClr val="bg1"/>
              </a:solidFill>
              <a:latin typeface="HP001 4 hàng" panose="020B0603050302020204" pitchFamily="34" charset="0"/>
              <a:ea typeface="HP001" panose="020B0604020202020204" charset="0"/>
            </a:endParaRPr>
          </a:p>
        </p:txBody>
      </p:sp>
      <p:sp>
        <p:nvSpPr>
          <p:cNvPr id="7" name="TextBox 6"/>
          <p:cNvSpPr txBox="1"/>
          <p:nvPr/>
        </p:nvSpPr>
        <p:spPr>
          <a:xfrm>
            <a:off x="1694741" y="1110129"/>
            <a:ext cx="5076497" cy="446276"/>
          </a:xfrm>
          <a:prstGeom prst="rect">
            <a:avLst/>
          </a:prstGeom>
          <a:noFill/>
        </p:spPr>
        <p:txBody>
          <a:bodyPr wrap="square" rtlCol="0">
            <a:spAutoFit/>
          </a:bodyPr>
          <a:lstStyle/>
          <a:p>
            <a:r>
              <a:rPr lang="en-US" sz="2300" b="1">
                <a:solidFill>
                  <a:schemeClr val="bg1"/>
                </a:solidFill>
                <a:latin typeface="HP001 4 hàng" panose="020B0603050302020204" pitchFamily="34" charset="0"/>
                <a:ea typeface="HP001" panose="020B0604020202020204" charset="0"/>
              </a:rPr>
              <a:t>  Em có xinh không? </a:t>
            </a:r>
            <a:endParaRPr lang="en-GB" sz="2300" b="1" dirty="0">
              <a:solidFill>
                <a:schemeClr val="bg1"/>
              </a:solidFill>
              <a:latin typeface="HP001 4 hàng" panose="020B0603050302020204" pitchFamily="34" charset="0"/>
              <a:ea typeface="HP001" panose="020B0604020202020204" charset="0"/>
            </a:endParaRPr>
          </a:p>
        </p:txBody>
      </p:sp>
      <p:sp>
        <p:nvSpPr>
          <p:cNvPr id="8" name="TextBox 7"/>
          <p:cNvSpPr txBox="1"/>
          <p:nvPr/>
        </p:nvSpPr>
        <p:spPr>
          <a:xfrm>
            <a:off x="1329828" y="1098840"/>
            <a:ext cx="1802409" cy="446276"/>
          </a:xfrm>
          <a:prstGeom prst="rect">
            <a:avLst/>
          </a:prstGeom>
          <a:noFill/>
        </p:spPr>
        <p:txBody>
          <a:bodyPr wrap="square" rtlCol="0">
            <a:spAutoFit/>
          </a:bodyPr>
          <a:lstStyle/>
          <a:p>
            <a:r>
              <a:rPr lang="en-US" sz="2300" b="1">
                <a:solidFill>
                  <a:schemeClr val="bg1"/>
                </a:solidFill>
                <a:latin typeface="HP001 4 hàng" panose="020B0603050302020204" pitchFamily="34" charset="0"/>
                <a:ea typeface="HP001" panose="020B0604020202020204" charset="0"/>
              </a:rPr>
              <a:t>Đọc:    </a:t>
            </a:r>
            <a:endParaRPr lang="en-GB" sz="2300" b="1" dirty="0">
              <a:solidFill>
                <a:schemeClr val="bg1"/>
              </a:solidFill>
              <a:latin typeface="HP001 4 hàng" panose="020B0603050302020204" pitchFamily="34" charset="0"/>
              <a:ea typeface="HP001" panose="020B0604020202020204" charset="0"/>
            </a:endParaRPr>
          </a:p>
        </p:txBody>
      </p:sp>
      <p:cxnSp>
        <p:nvCxnSpPr>
          <p:cNvPr id="4" name="Straight Connector 3"/>
          <p:cNvCxnSpPr/>
          <p:nvPr/>
        </p:nvCxnSpPr>
        <p:spPr>
          <a:xfrm>
            <a:off x="1101285" y="140164"/>
            <a:ext cx="13349" cy="4939094"/>
          </a:xfrm>
          <a:prstGeom prst="line">
            <a:avLst/>
          </a:prstGeom>
          <a:ln w="28575">
            <a:solidFill>
              <a:schemeClr val="bg1"/>
            </a:solidFill>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654139" y="719909"/>
            <a:ext cx="1802409" cy="446276"/>
          </a:xfrm>
          <a:prstGeom prst="rect">
            <a:avLst/>
          </a:prstGeom>
          <a:noFill/>
        </p:spPr>
        <p:txBody>
          <a:bodyPr wrap="square" rtlCol="0">
            <a:spAutoFit/>
          </a:bodyPr>
          <a:lstStyle/>
          <a:p>
            <a:r>
              <a:rPr lang="en-US" sz="2300" b="1">
                <a:solidFill>
                  <a:schemeClr val="bg1"/>
                </a:solidFill>
                <a:latin typeface="HP001 4 hàng" panose="020B0603050302020204" pitchFamily="34" charset="0"/>
                <a:ea typeface="HP001" panose="020B0604020202020204" charset="0"/>
              </a:rPr>
              <a:t>Tiếng Việt </a:t>
            </a:r>
            <a:endParaRPr lang="en-GB" sz="2300" b="1" dirty="0">
              <a:solidFill>
                <a:schemeClr val="bg1"/>
              </a:solidFill>
              <a:latin typeface="HP001 4 hàng" panose="020B0603050302020204" pitchFamily="34" charset="0"/>
              <a:ea typeface="HP001" panose="020B0604020202020204" charset="0"/>
            </a:endParaRPr>
          </a:p>
        </p:txBody>
      </p:sp>
    </p:spTree>
    <p:extLst>
      <p:ext uri="{BB962C8B-B14F-4D97-AF65-F5344CB8AC3E}">
        <p14:creationId xmlns:p14="http://schemas.microsoft.com/office/powerpoint/2010/main" val="167634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4347" y="54464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720826" y="51843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pic>
        <p:nvPicPr>
          <p:cNvPr id="6" name="Picture 5">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02688" y="1030416"/>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35645219"/>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TotalTime>
  <Words>1653</Words>
  <Application>Microsoft Office PowerPoint</Application>
  <PresentationFormat>Custom</PresentationFormat>
  <Paragraphs>143</Paragraphs>
  <Slides>22</Slides>
  <Notes>2</Notes>
  <HiddenSlides>2</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UTM Cookies</vt:lpstr>
      <vt:lpstr>Kalam</vt:lpstr>
      <vt:lpstr>Arial-Rounded</vt:lpstr>
      <vt:lpstr>UTM Avo</vt:lpstr>
      <vt:lpstr>Montserrat</vt:lpstr>
      <vt:lpstr>Times New Roman</vt:lpstr>
      <vt:lpstr>Calibri</vt:lpstr>
      <vt:lpstr>HP001 4 hàng</vt:lpstr>
      <vt:lpstr>Arial</vt:lpstr>
      <vt:lpstr>Calibri Light</vt:lpstr>
      <vt:lpstr>Doodle Sketchbook by Slidesgo</vt:lpstr>
      <vt:lpstr>1_Doodle Sketchbook by Slidesgo</vt:lpstr>
      <vt:lpstr>Office Theme</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97</cp:revision>
  <dcterms:modified xsi:type="dcterms:W3CDTF">2022-09-19T23:25:30Z</dcterms:modified>
</cp:coreProperties>
</file>