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75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506753"/>
            <a:ext cx="8305800" cy="1752600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5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5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5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5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miệng</a:t>
            </a:r>
            <a:endParaRPr lang="vi-VN" sz="5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345" y="2833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923" y="4724400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29" y="1676400"/>
            <a:ext cx="74593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32919" y="-941972"/>
            <a:ext cx="1025510" cy="2909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2643" y="5562600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12" y="1299087"/>
            <a:ext cx="76095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Nghỉ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265" y="1295400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4" y="1897381"/>
            <a:ext cx="7903335" cy="5052131"/>
          </a:xfrm>
          <a:prstGeom prst="rect">
            <a:avLst/>
          </a:prstGeom>
        </p:spPr>
      </p:pic>
      <p:pic>
        <p:nvPicPr>
          <p:cNvPr id="1026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5" y="1752600"/>
            <a:ext cx="1371600" cy="10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64" y="1752599"/>
            <a:ext cx="1371600" cy="10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1371600" cy="10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 Đánh Dấu Nhân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32" y="4299145"/>
            <a:ext cx="919126" cy="9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56273" y="-370473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2331" y="327819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0111"/>
            <a:ext cx="6781800" cy="5137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870" y="1235336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348" y="1448419"/>
            <a:ext cx="80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62000" y="2971800"/>
            <a:ext cx="3558700" cy="295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132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Nghỉ giữa giờ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 account</cp:lastModifiedBy>
  <cp:revision>19</cp:revision>
  <dcterms:created xsi:type="dcterms:W3CDTF">2006-08-16T00:00:00Z</dcterms:created>
  <dcterms:modified xsi:type="dcterms:W3CDTF">2022-09-21T16:43:23Z</dcterms:modified>
</cp:coreProperties>
</file>