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7" r:id="rId4"/>
    <p:sldId id="268" r:id="rId5"/>
    <p:sldId id="269" r:id="rId6"/>
    <p:sldId id="270" r:id="rId7"/>
    <p:sldId id="271" r:id="rId8"/>
    <p:sldId id="272" r:id="rId9"/>
    <p:sldId id="275" r:id="rId10"/>
    <p:sldId id="273" r:id="rId11"/>
    <p:sldId id="263" r:id="rId12"/>
    <p:sldId id="274" r:id="rId13"/>
    <p:sldId id="276" r:id="rId14"/>
  </p:sldIdLst>
  <p:sldSz cx="12192000" cy="6858000"/>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4" d="100"/>
          <a:sy n="84" d="100"/>
        </p:scale>
        <p:origin x="9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65B9A48-621B-4041-B463-DFE887D3B4C7}"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B6C36-BA65-46F2-8B22-9AEF87D5839B}" type="slidenum">
              <a:rPr lang="en-US" smtClean="0"/>
              <a:t>‹#›</a:t>
            </a:fld>
            <a:endParaRPr lang="en-US"/>
          </a:p>
        </p:txBody>
      </p:sp>
    </p:spTree>
    <p:extLst>
      <p:ext uri="{BB962C8B-B14F-4D97-AF65-F5344CB8AC3E}">
        <p14:creationId xmlns:p14="http://schemas.microsoft.com/office/powerpoint/2010/main" val="2652173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5B9A48-621B-4041-B463-DFE887D3B4C7}"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B6C36-BA65-46F2-8B22-9AEF87D5839B}" type="slidenum">
              <a:rPr lang="en-US" smtClean="0"/>
              <a:t>‹#›</a:t>
            </a:fld>
            <a:endParaRPr lang="en-US"/>
          </a:p>
        </p:txBody>
      </p:sp>
    </p:spTree>
    <p:extLst>
      <p:ext uri="{BB962C8B-B14F-4D97-AF65-F5344CB8AC3E}">
        <p14:creationId xmlns:p14="http://schemas.microsoft.com/office/powerpoint/2010/main" val="3644435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65B9A48-621B-4041-B463-DFE887D3B4C7}" type="datetimeFigureOut">
              <a:rPr lang="en-US" smtClean="0"/>
              <a:t>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B6C36-BA65-46F2-8B22-9AEF87D5839B}" type="slidenum">
              <a:rPr lang="en-US" smtClean="0"/>
              <a:t>‹#›</a:t>
            </a:fld>
            <a:endParaRPr lang="en-US"/>
          </a:p>
        </p:txBody>
      </p:sp>
    </p:spTree>
    <p:extLst>
      <p:ext uri="{BB962C8B-B14F-4D97-AF65-F5344CB8AC3E}">
        <p14:creationId xmlns:p14="http://schemas.microsoft.com/office/powerpoint/2010/main" val="3604828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65B9A48-621B-4041-B463-DFE887D3B4C7}" type="datetimeFigureOut">
              <a:rPr lang="en-US" smtClean="0"/>
              <a:t>10/3/2021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8B6C36-BA65-46F2-8B22-9AEF87D5839B}" type="slidenum">
              <a:rPr lang="en-US" smtClean="0"/>
              <a:t>‹#›</a:t>
            </a:fld>
            <a:endParaRPr lang="en-US"/>
          </a:p>
        </p:txBody>
      </p:sp>
    </p:spTree>
    <p:extLst>
      <p:ext uri="{BB962C8B-B14F-4D97-AF65-F5344CB8AC3E}">
        <p14:creationId xmlns:p14="http://schemas.microsoft.com/office/powerpoint/2010/main" val="27600042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65B9A48-621B-4041-B463-DFE887D3B4C7}" type="datetimeFigureOut">
              <a:rPr lang="en-US" smtClean="0"/>
              <a:t>10/3/2021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8B6C36-BA65-46F2-8B22-9AEF87D5839B}" type="slidenum">
              <a:rPr lang="en-US" smtClean="0"/>
              <a:t>‹#›</a:t>
            </a:fld>
            <a:endParaRPr lang="en-US"/>
          </a:p>
        </p:txBody>
      </p:sp>
    </p:spTree>
    <p:extLst>
      <p:ext uri="{BB962C8B-B14F-4D97-AF65-F5344CB8AC3E}">
        <p14:creationId xmlns:p14="http://schemas.microsoft.com/office/powerpoint/2010/main" val="3218074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5B9A48-621B-4041-B463-DFE887D3B4C7}" type="datetimeFigureOut">
              <a:rPr lang="en-US" smtClean="0"/>
              <a:t>10/3/2021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8B6C36-BA65-46F2-8B22-9AEF87D5839B}" type="slidenum">
              <a:rPr lang="en-US" smtClean="0"/>
              <a:t>‹#›</a:t>
            </a:fld>
            <a:endParaRPr lang="en-US"/>
          </a:p>
        </p:txBody>
      </p:sp>
    </p:spTree>
    <p:extLst>
      <p:ext uri="{BB962C8B-B14F-4D97-AF65-F5344CB8AC3E}">
        <p14:creationId xmlns:p14="http://schemas.microsoft.com/office/powerpoint/2010/main" val="2790585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5B9A48-621B-4041-B463-DFE887D3B4C7}" type="datetimeFigureOut">
              <a:rPr lang="en-US" smtClean="0"/>
              <a:t>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B6C36-BA65-46F2-8B22-9AEF87D5839B}" type="slidenum">
              <a:rPr lang="en-US" smtClean="0"/>
              <a:t>‹#›</a:t>
            </a:fld>
            <a:endParaRPr lang="en-US"/>
          </a:p>
        </p:txBody>
      </p:sp>
    </p:spTree>
    <p:extLst>
      <p:ext uri="{BB962C8B-B14F-4D97-AF65-F5344CB8AC3E}">
        <p14:creationId xmlns:p14="http://schemas.microsoft.com/office/powerpoint/2010/main" val="32329193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5B9A48-621B-4041-B463-DFE887D3B4C7}" type="datetimeFigureOut">
              <a:rPr lang="en-US" smtClean="0"/>
              <a:t>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B6C36-BA65-46F2-8B22-9AEF87D5839B}" type="slidenum">
              <a:rPr lang="en-US" smtClean="0"/>
              <a:t>‹#›</a:t>
            </a:fld>
            <a:endParaRPr lang="en-US"/>
          </a:p>
        </p:txBody>
      </p:sp>
    </p:spTree>
    <p:extLst>
      <p:ext uri="{BB962C8B-B14F-4D97-AF65-F5344CB8AC3E}">
        <p14:creationId xmlns:p14="http://schemas.microsoft.com/office/powerpoint/2010/main" val="25511948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5B9A48-621B-4041-B463-DFE887D3B4C7}"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B6C36-BA65-46F2-8B22-9AEF87D5839B}" type="slidenum">
              <a:rPr lang="en-US" smtClean="0"/>
              <a:t>‹#›</a:t>
            </a:fld>
            <a:endParaRPr lang="en-US"/>
          </a:p>
        </p:txBody>
      </p:sp>
    </p:spTree>
    <p:extLst>
      <p:ext uri="{BB962C8B-B14F-4D97-AF65-F5344CB8AC3E}">
        <p14:creationId xmlns:p14="http://schemas.microsoft.com/office/powerpoint/2010/main" val="22265470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5B9A48-621B-4041-B463-DFE887D3B4C7}"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B6C36-BA65-46F2-8B22-9AEF87D5839B}" type="slidenum">
              <a:rPr lang="en-US" smtClean="0"/>
              <a:t>‹#›</a:t>
            </a:fld>
            <a:endParaRPr lang="en-US"/>
          </a:p>
        </p:txBody>
      </p:sp>
    </p:spTree>
    <p:extLst>
      <p:ext uri="{BB962C8B-B14F-4D97-AF65-F5344CB8AC3E}">
        <p14:creationId xmlns:p14="http://schemas.microsoft.com/office/powerpoint/2010/main" val="27400064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62BEE8E0-BE1E-474A-A261-BAB667C8B49A}" type="slidenum">
              <a:rPr lang="en-US" altLang="en-US"/>
              <a:pPr/>
              <a:t>‹#›</a:t>
            </a:fld>
            <a:endParaRPr lang="en-US" altLang="en-US"/>
          </a:p>
        </p:txBody>
      </p:sp>
    </p:spTree>
    <p:extLst>
      <p:ext uri="{BB962C8B-B14F-4D97-AF65-F5344CB8AC3E}">
        <p14:creationId xmlns:p14="http://schemas.microsoft.com/office/powerpoint/2010/main" val="4183853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5B9A48-621B-4041-B463-DFE887D3B4C7}"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B6C36-BA65-46F2-8B22-9AEF87D5839B}" type="slidenum">
              <a:rPr lang="en-US" smtClean="0"/>
              <a:t>‹#›</a:t>
            </a:fld>
            <a:endParaRPr lang="en-US"/>
          </a:p>
        </p:txBody>
      </p:sp>
    </p:spTree>
    <p:extLst>
      <p:ext uri="{BB962C8B-B14F-4D97-AF65-F5344CB8AC3E}">
        <p14:creationId xmlns:p14="http://schemas.microsoft.com/office/powerpoint/2010/main" val="3091608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5B9A48-621B-4041-B463-DFE887D3B4C7}"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B6C36-BA65-46F2-8B22-9AEF87D5839B}" type="slidenum">
              <a:rPr lang="en-US" smtClean="0"/>
              <a:t>‹#›</a:t>
            </a:fld>
            <a:endParaRPr lang="en-US"/>
          </a:p>
        </p:txBody>
      </p:sp>
    </p:spTree>
    <p:extLst>
      <p:ext uri="{BB962C8B-B14F-4D97-AF65-F5344CB8AC3E}">
        <p14:creationId xmlns:p14="http://schemas.microsoft.com/office/powerpoint/2010/main" val="579039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5B9A48-621B-4041-B463-DFE887D3B4C7}"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B6C36-BA65-46F2-8B22-9AEF87D5839B}" type="slidenum">
              <a:rPr lang="en-US" smtClean="0"/>
              <a:t>‹#›</a:t>
            </a:fld>
            <a:endParaRPr lang="en-US"/>
          </a:p>
        </p:txBody>
      </p:sp>
    </p:spTree>
    <p:extLst>
      <p:ext uri="{BB962C8B-B14F-4D97-AF65-F5344CB8AC3E}">
        <p14:creationId xmlns:p14="http://schemas.microsoft.com/office/powerpoint/2010/main" val="2279216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5B9A48-621B-4041-B463-DFE887D3B4C7}"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B6C36-BA65-46F2-8B22-9AEF87D5839B}" type="slidenum">
              <a:rPr lang="en-US" smtClean="0"/>
              <a:t>‹#›</a:t>
            </a:fld>
            <a:endParaRPr lang="en-US"/>
          </a:p>
        </p:txBody>
      </p:sp>
    </p:spTree>
    <p:extLst>
      <p:ext uri="{BB962C8B-B14F-4D97-AF65-F5344CB8AC3E}">
        <p14:creationId xmlns:p14="http://schemas.microsoft.com/office/powerpoint/2010/main" val="409704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5B9A48-621B-4041-B463-DFE887D3B4C7}"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B6C36-BA65-46F2-8B22-9AEF87D5839B}" type="slidenum">
              <a:rPr lang="en-US" smtClean="0"/>
              <a:t>‹#›</a:t>
            </a:fld>
            <a:endParaRPr lang="en-US"/>
          </a:p>
        </p:txBody>
      </p:sp>
    </p:spTree>
    <p:extLst>
      <p:ext uri="{BB962C8B-B14F-4D97-AF65-F5344CB8AC3E}">
        <p14:creationId xmlns:p14="http://schemas.microsoft.com/office/powerpoint/2010/main" val="254738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5B9A48-621B-4041-B463-DFE887D3B4C7}"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B6C36-BA65-46F2-8B22-9AEF87D5839B}" type="slidenum">
              <a:rPr lang="en-US" smtClean="0"/>
              <a:t>‹#›</a:t>
            </a:fld>
            <a:endParaRPr lang="en-US"/>
          </a:p>
        </p:txBody>
      </p:sp>
    </p:spTree>
    <p:extLst>
      <p:ext uri="{BB962C8B-B14F-4D97-AF65-F5344CB8AC3E}">
        <p14:creationId xmlns:p14="http://schemas.microsoft.com/office/powerpoint/2010/main" val="3046022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5B9A48-621B-4041-B463-DFE887D3B4C7}"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B6C36-BA65-46F2-8B22-9AEF87D5839B}" type="slidenum">
              <a:rPr lang="en-US" smtClean="0"/>
              <a:t>‹#›</a:t>
            </a:fld>
            <a:endParaRPr lang="en-US"/>
          </a:p>
        </p:txBody>
      </p:sp>
    </p:spTree>
    <p:extLst>
      <p:ext uri="{BB962C8B-B14F-4D97-AF65-F5344CB8AC3E}">
        <p14:creationId xmlns:p14="http://schemas.microsoft.com/office/powerpoint/2010/main" val="141073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5B9A48-621B-4041-B463-DFE887D3B4C7}"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B6C36-BA65-46F2-8B22-9AEF87D5839B}" type="slidenum">
              <a:rPr lang="en-US" smtClean="0"/>
              <a:t>‹#›</a:t>
            </a:fld>
            <a:endParaRPr lang="en-US"/>
          </a:p>
        </p:txBody>
      </p:sp>
    </p:spTree>
    <p:extLst>
      <p:ext uri="{BB962C8B-B14F-4D97-AF65-F5344CB8AC3E}">
        <p14:creationId xmlns:p14="http://schemas.microsoft.com/office/powerpoint/2010/main" val="173017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5B9A48-621B-4041-B463-DFE887D3B4C7}" type="datetimeFigureOut">
              <a:rPr lang="en-US" smtClean="0"/>
              <a:t>10/3/2021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B6C36-BA65-46F2-8B22-9AEF87D5839B}" type="slidenum">
              <a:rPr lang="en-US" smtClean="0"/>
              <a:t>‹#›</a:t>
            </a:fld>
            <a:endParaRPr lang="en-US"/>
          </a:p>
        </p:txBody>
      </p:sp>
    </p:spTree>
    <p:extLst>
      <p:ext uri="{BB962C8B-B14F-4D97-AF65-F5344CB8AC3E}">
        <p14:creationId xmlns:p14="http://schemas.microsoft.com/office/powerpoint/2010/main" val="1784281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7" r:id="rId3"/>
    <p:sldLayoutId id="2147483666" r:id="rId4"/>
    <p:sldLayoutId id="2147483665" r:id="rId5"/>
    <p:sldLayoutId id="2147483664" r:id="rId6"/>
    <p:sldLayoutId id="2147483663" r:id="rId7"/>
    <p:sldLayoutId id="2147483662" r:id="rId8"/>
    <p:sldLayoutId id="2147483661" r:id="rId9"/>
    <p:sldLayoutId id="2147483651" r:id="rId10"/>
    <p:sldLayoutId id="2147483652" r:id="rId11"/>
    <p:sldLayoutId id="2147483653" r:id="rId12"/>
    <p:sldLayoutId id="2147483654" r:id="rId13"/>
    <p:sldLayoutId id="2147483655" r:id="rId14"/>
    <p:sldLayoutId id="2147483656" r:id="rId15"/>
    <p:sldLayoutId id="2147483657" r:id="rId16"/>
    <p:sldLayoutId id="2147483658" r:id="rId17"/>
    <p:sldLayoutId id="2147483659" r:id="rId18"/>
    <p:sldLayoutId id="214748366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audio" Target="../media/audio1.wav"/><Relationship Id="rId7" Type="http://schemas.openxmlformats.org/officeDocument/2006/relationships/image" Target="../media/image5.jpeg"/><Relationship Id="rId12" Type="http://schemas.openxmlformats.org/officeDocument/2006/relationships/image" Target="../media/image9.png"/><Relationship Id="rId2" Type="http://schemas.openxmlformats.org/officeDocument/2006/relationships/slideLayout" Target="../slideLayouts/slideLayout19.xml"/><Relationship Id="rId1" Type="http://schemas.openxmlformats.org/officeDocument/2006/relationships/audio" Target="file:///G:\0923210300.mp3" TargetMode="External"/><Relationship Id="rId6" Type="http://schemas.openxmlformats.org/officeDocument/2006/relationships/image" Target="../media/image4.jpeg"/><Relationship Id="rId11" Type="http://schemas.openxmlformats.org/officeDocument/2006/relationships/image" Target="../media/image8.jpeg"/><Relationship Id="rId5" Type="http://schemas.openxmlformats.org/officeDocument/2006/relationships/image" Target="../media/image3.jpeg"/><Relationship Id="rId10" Type="http://schemas.openxmlformats.org/officeDocument/2006/relationships/image" Target="../media/image7.jpeg"/><Relationship Id="rId4" Type="http://schemas.openxmlformats.org/officeDocument/2006/relationships/image" Target="../media/image2.jpeg"/><Relationship Id="rId9"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bckgrnd043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52343"/>
            <a:ext cx="8991600" cy="674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noChangeArrowheads="1"/>
          </p:cNvSpPr>
          <p:nvPr>
            <p:ph type="ctrTitle"/>
          </p:nvPr>
        </p:nvSpPr>
        <p:spPr>
          <a:xfrm>
            <a:off x="4724400" y="1676401"/>
            <a:ext cx="5334000" cy="1470025"/>
          </a:xfrm>
        </p:spPr>
        <p:txBody>
          <a:bodyPr/>
          <a:lstStyle/>
          <a:p>
            <a:r>
              <a:rPr lang="en-US" dirty="0">
                <a:latin typeface="Times New Roman" panose="02020603050405020304" pitchFamily="18" charset="0"/>
                <a:cs typeface="Times New Roman" panose="02020603050405020304" pitchFamily="18" charset="0"/>
              </a:rPr>
              <a:t>KHOA HỌC</a:t>
            </a:r>
            <a:endParaRPr lang="en-US" altLang="en-US" dirty="0">
              <a:solidFill>
                <a:srgbClr val="800000"/>
              </a:solidFill>
              <a:latin typeface="Times New Roman" panose="02020603050405020304" pitchFamily="18" charset="0"/>
              <a:cs typeface="Times New Roman" panose="02020603050405020304" pitchFamily="18" charset="0"/>
            </a:endParaRPr>
          </a:p>
        </p:txBody>
      </p:sp>
      <p:sp>
        <p:nvSpPr>
          <p:cNvPr id="2051" name="Rectangle 3"/>
          <p:cNvSpPr>
            <a:spLocks noGrp="1" noChangeArrowheads="1"/>
          </p:cNvSpPr>
          <p:nvPr>
            <p:ph type="subTitle" idx="1"/>
          </p:nvPr>
        </p:nvSpPr>
        <p:spPr>
          <a:xfrm>
            <a:off x="3581400" y="4038600"/>
            <a:ext cx="6400800" cy="1752600"/>
          </a:xfrm>
        </p:spPr>
        <p:txBody>
          <a:bodyPr>
            <a:normAutofit/>
          </a:bodyPr>
          <a:lstStyle/>
          <a:p>
            <a:pPr eaLnBrk="1" hangingPunct="1"/>
            <a:r>
              <a:rPr lang="en-US" altLang="en-US" sz="4000" dirty="0" err="1">
                <a:solidFill>
                  <a:srgbClr val="3333FF"/>
                </a:solidFill>
                <a:latin typeface="Times New Roman" panose="02020603050405020304" pitchFamily="18" charset="0"/>
                <a:cs typeface="Times New Roman" panose="02020603050405020304" pitchFamily="18" charset="0"/>
              </a:rPr>
              <a:t>Thực</a:t>
            </a:r>
            <a:r>
              <a:rPr lang="en-US" altLang="en-US" sz="4000" dirty="0">
                <a:solidFill>
                  <a:srgbClr val="3333FF"/>
                </a:solidFill>
                <a:latin typeface="Times New Roman" panose="02020603050405020304" pitchFamily="18" charset="0"/>
                <a:cs typeface="Times New Roman" panose="02020603050405020304" pitchFamily="18" charset="0"/>
              </a:rPr>
              <a:t> </a:t>
            </a:r>
            <a:r>
              <a:rPr lang="en-US" altLang="en-US" sz="4000" dirty="0" err="1">
                <a:solidFill>
                  <a:srgbClr val="3333FF"/>
                </a:solidFill>
                <a:latin typeface="Times New Roman" panose="02020603050405020304" pitchFamily="18" charset="0"/>
                <a:cs typeface="Times New Roman" panose="02020603050405020304" pitchFamily="18" charset="0"/>
              </a:rPr>
              <a:t>hành</a:t>
            </a:r>
            <a:r>
              <a:rPr lang="en-US" altLang="en-US" sz="4000" dirty="0">
                <a:solidFill>
                  <a:srgbClr val="3333FF"/>
                </a:solidFill>
                <a:latin typeface="Times New Roman" panose="02020603050405020304" pitchFamily="18" charset="0"/>
                <a:cs typeface="Times New Roman" panose="02020603050405020304" pitchFamily="18" charset="0"/>
              </a:rPr>
              <a:t> </a:t>
            </a:r>
            <a:r>
              <a:rPr lang="en-US" altLang="en-US" sz="4000" dirty="0" err="1">
                <a:solidFill>
                  <a:srgbClr val="3333FF"/>
                </a:solidFill>
                <a:latin typeface="Times New Roman" panose="02020603050405020304" pitchFamily="18" charset="0"/>
                <a:cs typeface="Times New Roman" panose="02020603050405020304" pitchFamily="18" charset="0"/>
              </a:rPr>
              <a:t>nói</a:t>
            </a:r>
            <a:r>
              <a:rPr lang="en-US" altLang="en-US" sz="4000" dirty="0">
                <a:solidFill>
                  <a:srgbClr val="3333FF"/>
                </a:solidFill>
                <a:latin typeface="Times New Roman" panose="02020603050405020304" pitchFamily="18" charset="0"/>
                <a:cs typeface="Times New Roman" panose="02020603050405020304" pitchFamily="18" charset="0"/>
              </a:rPr>
              <a:t> “</a:t>
            </a:r>
            <a:r>
              <a:rPr lang="en-US" altLang="en-US" sz="4000" dirty="0" err="1">
                <a:solidFill>
                  <a:srgbClr val="3333FF"/>
                </a:solidFill>
                <a:latin typeface="Times New Roman" panose="02020603050405020304" pitchFamily="18" charset="0"/>
                <a:cs typeface="Times New Roman" panose="02020603050405020304" pitchFamily="18" charset="0"/>
              </a:rPr>
              <a:t>Không</a:t>
            </a:r>
            <a:r>
              <a:rPr lang="en-US" altLang="en-US" sz="4000" dirty="0">
                <a:solidFill>
                  <a:srgbClr val="3333FF"/>
                </a:solidFill>
                <a:latin typeface="Times New Roman" panose="02020603050405020304" pitchFamily="18" charset="0"/>
                <a:cs typeface="Times New Roman" panose="02020603050405020304" pitchFamily="18" charset="0"/>
              </a:rPr>
              <a:t>” </a:t>
            </a:r>
            <a:r>
              <a:rPr lang="en-US" altLang="en-US" sz="4000" dirty="0" err="1">
                <a:solidFill>
                  <a:srgbClr val="3333FF"/>
                </a:solidFill>
                <a:latin typeface="Times New Roman" panose="02020603050405020304" pitchFamily="18" charset="0"/>
                <a:cs typeface="Times New Roman" panose="02020603050405020304" pitchFamily="18" charset="0"/>
              </a:rPr>
              <a:t>với</a:t>
            </a:r>
            <a:r>
              <a:rPr lang="en-US" altLang="en-US" sz="4000" dirty="0">
                <a:solidFill>
                  <a:srgbClr val="3333FF"/>
                </a:solidFill>
                <a:latin typeface="Times New Roman" panose="02020603050405020304" pitchFamily="18" charset="0"/>
                <a:cs typeface="Times New Roman" panose="02020603050405020304" pitchFamily="18" charset="0"/>
              </a:rPr>
              <a:t> </a:t>
            </a:r>
            <a:r>
              <a:rPr lang="en-US" altLang="en-US" sz="4000" dirty="0" err="1">
                <a:solidFill>
                  <a:srgbClr val="3333FF"/>
                </a:solidFill>
                <a:latin typeface="Times New Roman" panose="02020603050405020304" pitchFamily="18" charset="0"/>
                <a:cs typeface="Times New Roman" panose="02020603050405020304" pitchFamily="18" charset="0"/>
              </a:rPr>
              <a:t>các</a:t>
            </a:r>
            <a:r>
              <a:rPr lang="en-US" altLang="en-US" sz="4000" dirty="0">
                <a:solidFill>
                  <a:srgbClr val="3333FF"/>
                </a:solidFill>
                <a:latin typeface="Times New Roman" panose="02020603050405020304" pitchFamily="18" charset="0"/>
                <a:cs typeface="Times New Roman" panose="02020603050405020304" pitchFamily="18" charset="0"/>
              </a:rPr>
              <a:t> </a:t>
            </a:r>
            <a:r>
              <a:rPr lang="en-US" altLang="en-US" sz="4000" dirty="0" err="1">
                <a:solidFill>
                  <a:srgbClr val="3333FF"/>
                </a:solidFill>
                <a:latin typeface="Times New Roman" panose="02020603050405020304" pitchFamily="18" charset="0"/>
                <a:cs typeface="Times New Roman" panose="02020603050405020304" pitchFamily="18" charset="0"/>
              </a:rPr>
              <a:t>chất</a:t>
            </a:r>
            <a:r>
              <a:rPr lang="en-US" altLang="en-US" sz="4000" dirty="0">
                <a:solidFill>
                  <a:srgbClr val="3333FF"/>
                </a:solidFill>
                <a:latin typeface="Times New Roman" panose="02020603050405020304" pitchFamily="18" charset="0"/>
                <a:cs typeface="Times New Roman" panose="02020603050405020304" pitchFamily="18" charset="0"/>
              </a:rPr>
              <a:t> </a:t>
            </a:r>
            <a:r>
              <a:rPr lang="en-US" altLang="en-US" sz="4000" dirty="0" err="1">
                <a:solidFill>
                  <a:srgbClr val="3333FF"/>
                </a:solidFill>
                <a:latin typeface="Times New Roman" panose="02020603050405020304" pitchFamily="18" charset="0"/>
                <a:cs typeface="Times New Roman" panose="02020603050405020304" pitchFamily="18" charset="0"/>
              </a:rPr>
              <a:t>gây</a:t>
            </a:r>
            <a:r>
              <a:rPr lang="en-US" altLang="en-US" sz="4000" dirty="0">
                <a:solidFill>
                  <a:srgbClr val="3333FF"/>
                </a:solidFill>
                <a:latin typeface="Times New Roman" panose="02020603050405020304" pitchFamily="18" charset="0"/>
                <a:cs typeface="Times New Roman" panose="02020603050405020304" pitchFamily="18" charset="0"/>
              </a:rPr>
              <a:t> </a:t>
            </a:r>
            <a:r>
              <a:rPr lang="en-US" altLang="en-US" sz="4000" dirty="0" err="1">
                <a:solidFill>
                  <a:srgbClr val="3333FF"/>
                </a:solidFill>
                <a:latin typeface="Times New Roman" panose="02020603050405020304" pitchFamily="18" charset="0"/>
                <a:cs typeface="Times New Roman" panose="02020603050405020304" pitchFamily="18" charset="0"/>
              </a:rPr>
              <a:t>nghiện</a:t>
            </a:r>
            <a:r>
              <a:rPr lang="en-US" altLang="en-US" sz="4000" dirty="0">
                <a:solidFill>
                  <a:srgbClr val="3333FF"/>
                </a:solidFill>
                <a:latin typeface="Times New Roman" panose="02020603050405020304" pitchFamily="18" charset="0"/>
                <a:cs typeface="Times New Roman" panose="02020603050405020304" pitchFamily="18" charset="0"/>
              </a:rPr>
              <a:t> (2 </a:t>
            </a:r>
            <a:r>
              <a:rPr lang="en-US" altLang="en-US" sz="4000" dirty="0" err="1">
                <a:solidFill>
                  <a:srgbClr val="3333FF"/>
                </a:solidFill>
                <a:latin typeface="Times New Roman" panose="02020603050405020304" pitchFamily="18" charset="0"/>
                <a:cs typeface="Times New Roman" panose="02020603050405020304" pitchFamily="18" charset="0"/>
              </a:rPr>
              <a:t>Tiết</a:t>
            </a:r>
            <a:r>
              <a:rPr lang="en-US" altLang="en-US" sz="4000" dirty="0">
                <a:solidFill>
                  <a:srgbClr val="3333FF"/>
                </a:solidFill>
                <a:latin typeface="Times New Roman" panose="02020603050405020304" pitchFamily="18" charset="0"/>
                <a:cs typeface="Times New Roman" panose="02020603050405020304" pitchFamily="18" charset="0"/>
              </a:rPr>
              <a:t>)</a:t>
            </a:r>
          </a:p>
        </p:txBody>
      </p:sp>
      <p:sp>
        <p:nvSpPr>
          <p:cNvPr id="2053" name="Rectangle 6"/>
          <p:cNvSpPr>
            <a:spLocks noChangeArrowheads="1"/>
          </p:cNvSpPr>
          <p:nvPr/>
        </p:nvSpPr>
        <p:spPr bwMode="auto">
          <a:xfrm>
            <a:off x="6248401" y="3270250"/>
            <a:ext cx="180850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4000" u="sng" dirty="0" err="1">
                <a:latin typeface="Times New Roman" panose="02020603050405020304" pitchFamily="18" charset="0"/>
                <a:cs typeface="Times New Roman" panose="02020603050405020304" pitchFamily="18" charset="0"/>
              </a:rPr>
              <a:t>Bài</a:t>
            </a:r>
            <a:r>
              <a:rPr lang="en-US" sz="4000" u="sng" dirty="0">
                <a:latin typeface="Times New Roman" panose="02020603050405020304" pitchFamily="18" charset="0"/>
                <a:cs typeface="Times New Roman" panose="02020603050405020304" pitchFamily="18" charset="0"/>
              </a:rPr>
              <a:t> 10</a:t>
            </a:r>
            <a:r>
              <a:rPr lang="en-US" sz="4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129893846"/>
      </p:ext>
    </p:extLst>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2051">
                                            <p:txEl>
                                              <p:pRg st="0" end="0"/>
                                            </p:txEl>
                                          </p:spTgt>
                                        </p:tgtEl>
                                        <p:attrNameLst>
                                          <p:attrName>style.visibility</p:attrName>
                                        </p:attrNameLst>
                                      </p:cBhvr>
                                      <p:to>
                                        <p:strVal val="visible"/>
                                      </p:to>
                                    </p:set>
                                    <p:anim calcmode="lin" valueType="num">
                                      <p:cBhvr>
                                        <p:cTn id="14" dur="500" fill="hold"/>
                                        <p:tgtEl>
                                          <p:spTgt spid="2051">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051">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2051">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051">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1" descr="0cfac605e6327b6d05bad428048ea5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9"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Box 2"/>
          <p:cNvSpPr txBox="1">
            <a:spLocks noChangeArrowheads="1"/>
          </p:cNvSpPr>
          <p:nvPr/>
        </p:nvSpPr>
        <p:spPr bwMode="auto">
          <a:xfrm>
            <a:off x="3352800" y="762001"/>
            <a:ext cx="510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latin typeface=".VnTime" panose="020B7200000000000000" pitchFamily="34" charset="0"/>
              </a:rPr>
              <a:t>           </a:t>
            </a:r>
          </a:p>
        </p:txBody>
      </p:sp>
      <p:pic>
        <p:nvPicPr>
          <p:cNvPr id="48131" name="Picture 3" descr="IMG0129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1752600"/>
            <a:ext cx="4191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2" name="Picture 4" descr="IMG0130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1752600"/>
            <a:ext cx="4191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5" descr="IMG0131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1828800"/>
            <a:ext cx="41148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9" name="Text Box 11"/>
          <p:cNvSpPr txBox="1">
            <a:spLocks noChangeArrowheads="1"/>
          </p:cNvSpPr>
          <p:nvPr/>
        </p:nvSpPr>
        <p:spPr bwMode="auto">
          <a:xfrm>
            <a:off x="4953000" y="6018434"/>
            <a:ext cx="228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b="1" dirty="0" err="1"/>
              <a:t>Tình</a:t>
            </a:r>
            <a:r>
              <a:rPr lang="en-US" b="1" dirty="0"/>
              <a:t> </a:t>
            </a:r>
            <a:r>
              <a:rPr lang="en-US" b="1" dirty="0" err="1"/>
              <a:t>huống</a:t>
            </a:r>
            <a:r>
              <a:rPr lang="en-US" b="1" dirty="0"/>
              <a:t> 3</a:t>
            </a:r>
          </a:p>
        </p:txBody>
      </p:sp>
      <p:sp>
        <p:nvSpPr>
          <p:cNvPr id="10250" name="Text Box 13"/>
          <p:cNvSpPr txBox="1">
            <a:spLocks noChangeArrowheads="1"/>
          </p:cNvSpPr>
          <p:nvPr/>
        </p:nvSpPr>
        <p:spPr bwMode="auto">
          <a:xfrm>
            <a:off x="1752600" y="762001"/>
            <a:ext cx="8686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800" b="1" dirty="0" err="1">
                <a:solidFill>
                  <a:srgbClr val="C00000"/>
                </a:solidFill>
                <a:latin typeface="Times New Roman" panose="02020603050405020304" pitchFamily="18" charset="0"/>
                <a:cs typeface="Times New Roman" panose="02020603050405020304" pitchFamily="18" charset="0"/>
              </a:rPr>
              <a:t>Nói</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Không</a:t>
            </a:r>
            <a:r>
              <a:rPr lang="en-US" sz="2800" dirty="0">
                <a:solidFill>
                  <a:srgbClr val="C00000"/>
                </a:solidFill>
                <a:latin typeface="Times New Roman" panose="02020603050405020304" pitchFamily="18" charset="0"/>
                <a:cs typeface="Times New Roman" panose="02020603050405020304" pitchFamily="18" charset="0"/>
              </a:rPr>
              <a:t>!</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đối</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với</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các</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chất</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gây</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nghiện</a:t>
            </a:r>
            <a:endParaRPr lang="en-US" sz="2800" b="1" dirty="0">
              <a:solidFill>
                <a:srgbClr val="C00000"/>
              </a:solidFill>
              <a:latin typeface="Times New Roman" panose="02020603050405020304" pitchFamily="18" charset="0"/>
              <a:cs typeface="Times New Roman" panose="02020603050405020304" pitchFamily="18" charset="0"/>
            </a:endParaRPr>
          </a:p>
        </p:txBody>
      </p:sp>
      <p:sp>
        <p:nvSpPr>
          <p:cNvPr id="10251" name="Text Box 28"/>
          <p:cNvSpPr txBox="1">
            <a:spLocks noChangeArrowheads="1"/>
          </p:cNvSpPr>
          <p:nvPr/>
        </p:nvSpPr>
        <p:spPr bwMode="auto">
          <a:xfrm>
            <a:off x="4251326" y="152400"/>
            <a:ext cx="33686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0"/>
            <a:r>
              <a:rPr lang="en-US" sz="3200" b="1" i="0" u="none" strike="noStrike" kern="1200" baseline="0" dirty="0">
                <a:solidFill>
                  <a:srgbClr val="0000FF"/>
                </a:solidFill>
                <a:latin typeface="Times New Roman" panose="02020603050405020304" pitchFamily="18" charset="0"/>
              </a:rPr>
              <a:t>Khoa </a:t>
            </a:r>
            <a:r>
              <a:rPr lang="en-US" sz="3200" b="1" i="0" u="none" strike="noStrike" kern="1200" baseline="0" dirty="0" err="1">
                <a:solidFill>
                  <a:srgbClr val="0000FF"/>
                </a:solidFill>
                <a:latin typeface="Times New Roman" panose="02020603050405020304" pitchFamily="18" charset="0"/>
              </a:rPr>
              <a:t>học</a:t>
            </a:r>
            <a:endParaRPr lang="en-US" sz="3200" b="1" i="0" u="none" strike="noStrike" kern="1200" baseline="0" dirty="0">
              <a:solidFill>
                <a:srgbClr val="0000FF"/>
              </a:solidFill>
              <a:latin typeface="Times New Roman" panose="02020603050405020304" pitchFamily="18" charset="0"/>
            </a:endParaRPr>
          </a:p>
        </p:txBody>
      </p:sp>
      <p:sp>
        <p:nvSpPr>
          <p:cNvPr id="10252" name="Text Box 14"/>
          <p:cNvSpPr txBox="1">
            <a:spLocks noChangeArrowheads="1"/>
          </p:cNvSpPr>
          <p:nvPr/>
        </p:nvSpPr>
        <p:spPr bwMode="auto">
          <a:xfrm>
            <a:off x="2209800" y="1219201"/>
            <a:ext cx="5867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rtl="0"/>
            <a:r>
              <a:rPr lang="en-US" sz="3200" b="1" i="0" u="none" strike="noStrike" kern="1200" baseline="0" dirty="0" err="1">
                <a:solidFill>
                  <a:srgbClr val="0000FF"/>
                </a:solidFill>
                <a:latin typeface="Times New Roman" panose="02020603050405020304" pitchFamily="18" charset="0"/>
              </a:rPr>
              <a:t>Hoạt</a:t>
            </a:r>
            <a:r>
              <a:rPr lang="en-US" sz="3200" b="1" i="0" u="none" strike="noStrike" kern="1200" baseline="0" dirty="0">
                <a:solidFill>
                  <a:srgbClr val="0000FF"/>
                </a:solidFill>
                <a:latin typeface="Times New Roman" panose="02020603050405020304" pitchFamily="18" charset="0"/>
              </a:rPr>
              <a:t> </a:t>
            </a:r>
            <a:r>
              <a:rPr lang="en-US" sz="3200" b="1" i="0" u="none" strike="noStrike" kern="1200" baseline="0" dirty="0" err="1">
                <a:solidFill>
                  <a:srgbClr val="0000FF"/>
                </a:solidFill>
                <a:latin typeface="Times New Roman" panose="02020603050405020304" pitchFamily="18" charset="0"/>
              </a:rPr>
              <a:t>động</a:t>
            </a:r>
            <a:r>
              <a:rPr lang="en-US" sz="3200" b="1" i="0" u="none" strike="noStrike" kern="1200" baseline="0" dirty="0">
                <a:solidFill>
                  <a:srgbClr val="0000FF"/>
                </a:solidFill>
                <a:latin typeface="Times New Roman" panose="02020603050405020304" pitchFamily="18" charset="0"/>
              </a:rPr>
              <a:t> 2: </a:t>
            </a:r>
            <a:r>
              <a:rPr lang="en-US" sz="3200" b="1" i="0" u="none" strike="noStrike" kern="1200" baseline="0" dirty="0" err="1">
                <a:solidFill>
                  <a:srgbClr val="0000FF"/>
                </a:solidFill>
                <a:latin typeface="Times New Roman" panose="02020603050405020304" pitchFamily="18" charset="0"/>
              </a:rPr>
              <a:t>Xử</a:t>
            </a:r>
            <a:r>
              <a:rPr lang="en-US" sz="3200" b="1" i="0" u="none" strike="noStrike" kern="1200" baseline="0" dirty="0">
                <a:solidFill>
                  <a:srgbClr val="0000FF"/>
                </a:solidFill>
                <a:latin typeface="Times New Roman" panose="02020603050405020304" pitchFamily="18" charset="0"/>
              </a:rPr>
              <a:t> </a:t>
            </a:r>
            <a:r>
              <a:rPr lang="en-US" sz="3200" b="1" i="0" u="none" strike="noStrike" kern="1200" baseline="0" dirty="0" err="1">
                <a:solidFill>
                  <a:srgbClr val="0000FF"/>
                </a:solidFill>
                <a:latin typeface="Times New Roman" panose="02020603050405020304" pitchFamily="18" charset="0"/>
              </a:rPr>
              <a:t>lí</a:t>
            </a:r>
            <a:r>
              <a:rPr lang="en-US" sz="3200" b="1" i="0" u="none" strike="noStrike" kern="1200" baseline="0" dirty="0">
                <a:solidFill>
                  <a:srgbClr val="0000FF"/>
                </a:solidFill>
                <a:latin typeface="Times New Roman" panose="02020603050405020304" pitchFamily="18" charset="0"/>
              </a:rPr>
              <a:t> </a:t>
            </a:r>
            <a:r>
              <a:rPr lang="en-US" sz="3200" b="1" i="0" u="none" strike="noStrike" kern="1200" baseline="0" dirty="0" err="1">
                <a:solidFill>
                  <a:srgbClr val="0000FF"/>
                </a:solidFill>
                <a:latin typeface="Times New Roman" panose="02020603050405020304" pitchFamily="18" charset="0"/>
              </a:rPr>
              <a:t>tình</a:t>
            </a:r>
            <a:r>
              <a:rPr lang="en-US" sz="3200" b="1" i="0" u="none" strike="noStrike" kern="1200" baseline="0" dirty="0">
                <a:solidFill>
                  <a:srgbClr val="0000FF"/>
                </a:solidFill>
                <a:latin typeface="Times New Roman" panose="02020603050405020304" pitchFamily="18" charset="0"/>
              </a:rPr>
              <a:t> </a:t>
            </a:r>
            <a:r>
              <a:rPr lang="en-US" sz="3200" b="1" i="0" u="none" strike="noStrike" kern="1200" baseline="0" dirty="0" err="1">
                <a:solidFill>
                  <a:srgbClr val="0000FF"/>
                </a:solidFill>
                <a:latin typeface="Times New Roman" panose="02020603050405020304" pitchFamily="18" charset="0"/>
              </a:rPr>
              <a:t>huống</a:t>
            </a:r>
            <a:endParaRPr lang="en-US" sz="3200" b="1" i="0" u="none" strike="noStrike" kern="1200" baseline="0" dirty="0">
              <a:solidFill>
                <a:srgbClr val="0000FF"/>
              </a:solidFill>
              <a:latin typeface="Times New Roman" panose="02020603050405020304" pitchFamily="18" charset="0"/>
            </a:endParaRPr>
          </a:p>
        </p:txBody>
      </p:sp>
    </p:spTree>
    <p:extLst>
      <p:ext uri="{BB962C8B-B14F-4D97-AF65-F5344CB8AC3E}">
        <p14:creationId xmlns:p14="http://schemas.microsoft.com/office/powerpoint/2010/main" val="2509055424"/>
      </p:ext>
    </p:extLst>
  </p:cSld>
  <p:clrMapOvr>
    <a:masterClrMapping/>
  </p:clrMapOvr>
  <p:transition spd="med">
    <p:zoom/>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xit" presetSubtype="32" fill="hold" nodeType="clickEffect">
                                  <p:stCondLst>
                                    <p:cond delay="0"/>
                                  </p:stCondLst>
                                  <p:childTnLst>
                                    <p:anim calcmode="lin" valueType="num">
                                      <p:cBhvr>
                                        <p:cTn id="6" dur="500"/>
                                        <p:tgtEl>
                                          <p:spTgt spid="48131"/>
                                        </p:tgtEl>
                                        <p:attrNameLst>
                                          <p:attrName>ppt_w</p:attrName>
                                        </p:attrNameLst>
                                      </p:cBhvr>
                                      <p:tavLst>
                                        <p:tav tm="0">
                                          <p:val>
                                            <p:strVal val="ppt_w"/>
                                          </p:val>
                                        </p:tav>
                                        <p:tav tm="100000">
                                          <p:val>
                                            <p:fltVal val="0"/>
                                          </p:val>
                                        </p:tav>
                                      </p:tavLst>
                                    </p:anim>
                                    <p:anim calcmode="lin" valueType="num">
                                      <p:cBhvr>
                                        <p:cTn id="7" dur="500"/>
                                        <p:tgtEl>
                                          <p:spTgt spid="48131"/>
                                        </p:tgtEl>
                                        <p:attrNameLst>
                                          <p:attrName>ppt_h</p:attrName>
                                        </p:attrNameLst>
                                      </p:cBhvr>
                                      <p:tavLst>
                                        <p:tav tm="0">
                                          <p:val>
                                            <p:strVal val="ppt_h"/>
                                          </p:val>
                                        </p:tav>
                                        <p:tav tm="100000">
                                          <p:val>
                                            <p:fltVal val="0"/>
                                          </p:val>
                                        </p:tav>
                                      </p:tavLst>
                                    </p:anim>
                                    <p:set>
                                      <p:cBhvr>
                                        <p:cTn id="8" dur="1" fill="hold">
                                          <p:stCondLst>
                                            <p:cond delay="499"/>
                                          </p:stCondLst>
                                        </p:cTn>
                                        <p:tgtEl>
                                          <p:spTgt spid="48131"/>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48132"/>
                                        </p:tgtEl>
                                        <p:attrNameLst>
                                          <p:attrName>style.visibility</p:attrName>
                                        </p:attrNameLst>
                                      </p:cBhvr>
                                      <p:to>
                                        <p:strVal val="visible"/>
                                      </p:to>
                                    </p:set>
                                    <p:anim calcmode="lin" valueType="num">
                                      <p:cBhvr>
                                        <p:cTn id="13" dur="500" fill="hold"/>
                                        <p:tgtEl>
                                          <p:spTgt spid="48132"/>
                                        </p:tgtEl>
                                        <p:attrNameLst>
                                          <p:attrName>ppt_w</p:attrName>
                                        </p:attrNameLst>
                                      </p:cBhvr>
                                      <p:tavLst>
                                        <p:tav tm="0">
                                          <p:val>
                                            <p:fltVal val="0"/>
                                          </p:val>
                                        </p:tav>
                                        <p:tav tm="100000">
                                          <p:val>
                                            <p:strVal val="#ppt_w"/>
                                          </p:val>
                                        </p:tav>
                                      </p:tavLst>
                                    </p:anim>
                                    <p:anim calcmode="lin" valueType="num">
                                      <p:cBhvr>
                                        <p:cTn id="14" dur="500" fill="hold"/>
                                        <p:tgtEl>
                                          <p:spTgt spid="48132"/>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xit" presetSubtype="32" fill="hold" nodeType="clickEffect">
                                  <p:stCondLst>
                                    <p:cond delay="0"/>
                                  </p:stCondLst>
                                  <p:childTnLst>
                                    <p:anim calcmode="lin" valueType="num">
                                      <p:cBhvr>
                                        <p:cTn id="18" dur="500"/>
                                        <p:tgtEl>
                                          <p:spTgt spid="48132"/>
                                        </p:tgtEl>
                                        <p:attrNameLst>
                                          <p:attrName>ppt_w</p:attrName>
                                        </p:attrNameLst>
                                      </p:cBhvr>
                                      <p:tavLst>
                                        <p:tav tm="0">
                                          <p:val>
                                            <p:strVal val="ppt_w"/>
                                          </p:val>
                                        </p:tav>
                                        <p:tav tm="100000">
                                          <p:val>
                                            <p:fltVal val="0"/>
                                          </p:val>
                                        </p:tav>
                                      </p:tavLst>
                                    </p:anim>
                                    <p:anim calcmode="lin" valueType="num">
                                      <p:cBhvr>
                                        <p:cTn id="19" dur="500"/>
                                        <p:tgtEl>
                                          <p:spTgt spid="48132"/>
                                        </p:tgtEl>
                                        <p:attrNameLst>
                                          <p:attrName>ppt_h</p:attrName>
                                        </p:attrNameLst>
                                      </p:cBhvr>
                                      <p:tavLst>
                                        <p:tav tm="0">
                                          <p:val>
                                            <p:strVal val="ppt_h"/>
                                          </p:val>
                                        </p:tav>
                                        <p:tav tm="100000">
                                          <p:val>
                                            <p:fltVal val="0"/>
                                          </p:val>
                                        </p:tav>
                                      </p:tavLst>
                                    </p:anim>
                                    <p:set>
                                      <p:cBhvr>
                                        <p:cTn id="20" dur="1" fill="hold">
                                          <p:stCondLst>
                                            <p:cond delay="499"/>
                                          </p:stCondLst>
                                        </p:cTn>
                                        <p:tgtEl>
                                          <p:spTgt spid="48132"/>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48133"/>
                                        </p:tgtEl>
                                        <p:attrNameLst>
                                          <p:attrName>style.visibility</p:attrName>
                                        </p:attrNameLst>
                                      </p:cBhvr>
                                      <p:to>
                                        <p:strVal val="visible"/>
                                      </p:to>
                                    </p:set>
                                    <p:anim calcmode="lin" valueType="num">
                                      <p:cBhvr>
                                        <p:cTn id="25" dur="500" fill="hold"/>
                                        <p:tgtEl>
                                          <p:spTgt spid="48133"/>
                                        </p:tgtEl>
                                        <p:attrNameLst>
                                          <p:attrName>ppt_w</p:attrName>
                                        </p:attrNameLst>
                                      </p:cBhvr>
                                      <p:tavLst>
                                        <p:tav tm="0">
                                          <p:val>
                                            <p:fltVal val="0"/>
                                          </p:val>
                                        </p:tav>
                                        <p:tav tm="100000">
                                          <p:val>
                                            <p:strVal val="#ppt_w"/>
                                          </p:val>
                                        </p:tav>
                                      </p:tavLst>
                                    </p:anim>
                                    <p:anim calcmode="lin" valueType="num">
                                      <p:cBhvr>
                                        <p:cTn id="26" dur="500" fill="hold"/>
                                        <p:tgtEl>
                                          <p:spTgt spid="48133"/>
                                        </p:tgtEl>
                                        <p:attrNameLst>
                                          <p:attrName>ppt_h</p:attrName>
                                        </p:attrNameLst>
                                      </p:cBhvr>
                                      <p:tavLst>
                                        <p:tav tm="0">
                                          <p:val>
                                            <p:fltVal val="0"/>
                                          </p:val>
                                        </p:tav>
                                        <p:tav tm="100000">
                                          <p:val>
                                            <p:strVal val="#ppt_h"/>
                                          </p:val>
                                        </p:tav>
                                      </p:tavLst>
                                    </p:anim>
                                  </p:childTnLst>
                                </p:cTn>
                              </p:par>
                              <p:par>
                                <p:cTn id="27" presetID="23" presetClass="entr" presetSubtype="16" fill="hold" nodeType="withEffect">
                                  <p:stCondLst>
                                    <p:cond delay="0"/>
                                  </p:stCondLst>
                                  <p:childTnLst>
                                    <p:set>
                                      <p:cBhvr>
                                        <p:cTn id="28" dur="1" fill="hold">
                                          <p:stCondLst>
                                            <p:cond delay="0"/>
                                          </p:stCondLst>
                                        </p:cTn>
                                        <p:tgtEl>
                                          <p:spTgt spid="48139"/>
                                        </p:tgtEl>
                                        <p:attrNameLst>
                                          <p:attrName>style.visibility</p:attrName>
                                        </p:attrNameLst>
                                      </p:cBhvr>
                                      <p:to>
                                        <p:strVal val="visible"/>
                                      </p:to>
                                    </p:set>
                                    <p:anim calcmode="lin" valueType="num">
                                      <p:cBhvr>
                                        <p:cTn id="29" dur="500" fill="hold"/>
                                        <p:tgtEl>
                                          <p:spTgt spid="48139"/>
                                        </p:tgtEl>
                                        <p:attrNameLst>
                                          <p:attrName>ppt_w</p:attrName>
                                        </p:attrNameLst>
                                      </p:cBhvr>
                                      <p:tavLst>
                                        <p:tav tm="0">
                                          <p:val>
                                            <p:fltVal val="0"/>
                                          </p:val>
                                        </p:tav>
                                        <p:tav tm="100000">
                                          <p:val>
                                            <p:strVal val="#ppt_w"/>
                                          </p:val>
                                        </p:tav>
                                      </p:tavLst>
                                    </p:anim>
                                    <p:anim calcmode="lin" valueType="num">
                                      <p:cBhvr>
                                        <p:cTn id="30" dur="500" fill="hold"/>
                                        <p:tgtEl>
                                          <p:spTgt spid="48139"/>
                                        </p:tgtEl>
                                        <p:attrNameLst>
                                          <p:attrName>ppt_h</p:attrName>
                                        </p:attrNameLst>
                                      </p:cBhvr>
                                      <p:tavLst>
                                        <p:tav tm="0">
                                          <p:val>
                                            <p:fltVal val="0"/>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3" presetClass="exit" presetSubtype="32" fill="hold" nodeType="clickEffect">
                                  <p:stCondLst>
                                    <p:cond delay="0"/>
                                  </p:stCondLst>
                                  <p:childTnLst>
                                    <p:anim calcmode="lin" valueType="num">
                                      <p:cBhvr>
                                        <p:cTn id="34" dur="500"/>
                                        <p:tgtEl>
                                          <p:spTgt spid="48133"/>
                                        </p:tgtEl>
                                        <p:attrNameLst>
                                          <p:attrName>ppt_w</p:attrName>
                                        </p:attrNameLst>
                                      </p:cBhvr>
                                      <p:tavLst>
                                        <p:tav tm="0">
                                          <p:val>
                                            <p:strVal val="ppt_w"/>
                                          </p:val>
                                        </p:tav>
                                        <p:tav tm="100000">
                                          <p:val>
                                            <p:fltVal val="0"/>
                                          </p:val>
                                        </p:tav>
                                      </p:tavLst>
                                    </p:anim>
                                    <p:anim calcmode="lin" valueType="num">
                                      <p:cBhvr>
                                        <p:cTn id="35" dur="500"/>
                                        <p:tgtEl>
                                          <p:spTgt spid="48133"/>
                                        </p:tgtEl>
                                        <p:attrNameLst>
                                          <p:attrName>ppt_h</p:attrName>
                                        </p:attrNameLst>
                                      </p:cBhvr>
                                      <p:tavLst>
                                        <p:tav tm="0">
                                          <p:val>
                                            <p:strVal val="ppt_h"/>
                                          </p:val>
                                        </p:tav>
                                        <p:tav tm="100000">
                                          <p:val>
                                            <p:fltVal val="0"/>
                                          </p:val>
                                        </p:tav>
                                      </p:tavLst>
                                    </p:anim>
                                    <p:set>
                                      <p:cBhvr>
                                        <p:cTn id="36" dur="1" fill="hold">
                                          <p:stCondLst>
                                            <p:cond delay="499"/>
                                          </p:stCondLst>
                                        </p:cTn>
                                        <p:tgtEl>
                                          <p:spTgt spid="48133"/>
                                        </p:tgtEl>
                                        <p:attrNameLst>
                                          <p:attrName>style.visibility</p:attrName>
                                        </p:attrNameLst>
                                      </p:cBhvr>
                                      <p:to>
                                        <p:strVal val="hidden"/>
                                      </p:to>
                                    </p:set>
                                  </p:childTnLst>
                                </p:cTn>
                              </p:par>
                              <p:par>
                                <p:cTn id="37" presetID="23" presetClass="exit" presetSubtype="32" fill="hold" nodeType="withEffect">
                                  <p:stCondLst>
                                    <p:cond delay="0"/>
                                  </p:stCondLst>
                                  <p:childTnLst>
                                    <p:anim calcmode="lin" valueType="num">
                                      <p:cBhvr>
                                        <p:cTn id="38" dur="500"/>
                                        <p:tgtEl>
                                          <p:spTgt spid="48139"/>
                                        </p:tgtEl>
                                        <p:attrNameLst>
                                          <p:attrName>ppt_w</p:attrName>
                                        </p:attrNameLst>
                                      </p:cBhvr>
                                      <p:tavLst>
                                        <p:tav tm="0">
                                          <p:val>
                                            <p:strVal val="ppt_w"/>
                                          </p:val>
                                        </p:tav>
                                        <p:tav tm="100000">
                                          <p:val>
                                            <p:fltVal val="0"/>
                                          </p:val>
                                        </p:tav>
                                      </p:tavLst>
                                    </p:anim>
                                    <p:anim calcmode="lin" valueType="num">
                                      <p:cBhvr>
                                        <p:cTn id="39" dur="500"/>
                                        <p:tgtEl>
                                          <p:spTgt spid="48139"/>
                                        </p:tgtEl>
                                        <p:attrNameLst>
                                          <p:attrName>ppt_h</p:attrName>
                                        </p:attrNameLst>
                                      </p:cBhvr>
                                      <p:tavLst>
                                        <p:tav tm="0">
                                          <p:val>
                                            <p:strVal val="ppt_h"/>
                                          </p:val>
                                        </p:tav>
                                        <p:tav tm="100000">
                                          <p:val>
                                            <p:fltVal val="0"/>
                                          </p:val>
                                        </p:tav>
                                      </p:tavLst>
                                    </p:anim>
                                    <p:set>
                                      <p:cBhvr>
                                        <p:cTn id="40" dur="1" fill="hold">
                                          <p:stCondLst>
                                            <p:cond delay="499"/>
                                          </p:stCondLst>
                                        </p:cTn>
                                        <p:tgtEl>
                                          <p:spTgt spid="481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620_FrCart01_PNG_1205x179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4287"/>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4" name="Rectangle 2"/>
          <p:cNvSpPr>
            <a:spLocks noGrp="1" noChangeArrowheads="1"/>
          </p:cNvSpPr>
          <p:nvPr>
            <p:ph type="title"/>
          </p:nvPr>
        </p:nvSpPr>
        <p:spPr>
          <a:xfrm>
            <a:off x="4512816" y="1571796"/>
            <a:ext cx="3886200" cy="838200"/>
          </a:xfrm>
        </p:spPr>
        <p:txBody>
          <a:bodyPr/>
          <a:lstStyle/>
          <a:p>
            <a:pPr eaLnBrk="1" hangingPunct="1"/>
            <a:r>
              <a:rPr lang="en-US" altLang="en-US" b="1" dirty="0" err="1">
                <a:solidFill>
                  <a:srgbClr val="800080"/>
                </a:solidFill>
                <a:latin typeface="Times New Roman" panose="02020603050405020304" pitchFamily="18" charset="0"/>
                <a:cs typeface="Times New Roman" panose="02020603050405020304" pitchFamily="18" charset="0"/>
              </a:rPr>
              <a:t>Bài</a:t>
            </a:r>
            <a:r>
              <a:rPr lang="en-US" altLang="en-US" b="1" dirty="0">
                <a:solidFill>
                  <a:srgbClr val="800080"/>
                </a:solidFill>
                <a:latin typeface="Times New Roman" panose="02020603050405020304" pitchFamily="18" charset="0"/>
                <a:cs typeface="Times New Roman" panose="02020603050405020304" pitchFamily="18" charset="0"/>
              </a:rPr>
              <a:t> </a:t>
            </a:r>
            <a:r>
              <a:rPr lang="en-US" altLang="en-US" b="1" dirty="0" err="1">
                <a:solidFill>
                  <a:srgbClr val="800080"/>
                </a:solidFill>
                <a:latin typeface="Times New Roman" panose="02020603050405020304" pitchFamily="18" charset="0"/>
                <a:cs typeface="Times New Roman" panose="02020603050405020304" pitchFamily="18" charset="0"/>
              </a:rPr>
              <a:t>học</a:t>
            </a:r>
            <a:endParaRPr lang="en-US" altLang="en-US" b="1" dirty="0">
              <a:solidFill>
                <a:srgbClr val="800080"/>
              </a:solidFill>
              <a:latin typeface="Times New Roman" panose="02020603050405020304" pitchFamily="18" charset="0"/>
              <a:cs typeface="Times New Roman" panose="02020603050405020304" pitchFamily="18" charset="0"/>
            </a:endParaRPr>
          </a:p>
        </p:txBody>
      </p:sp>
      <p:sp>
        <p:nvSpPr>
          <p:cNvPr id="8195" name="Rectangle 3"/>
          <p:cNvSpPr>
            <a:spLocks noGrp="1" noChangeArrowheads="1"/>
          </p:cNvSpPr>
          <p:nvPr>
            <p:ph type="body" idx="1"/>
          </p:nvPr>
        </p:nvSpPr>
        <p:spPr>
          <a:xfrm>
            <a:off x="1752600" y="2675732"/>
            <a:ext cx="9111673" cy="2971800"/>
          </a:xfrm>
          <a:solidFill>
            <a:srgbClr val="FF99FF"/>
          </a:solidFill>
          <a:scene3d>
            <a:camera prst="legacyObliqueTopLeft"/>
            <a:lightRig rig="legacyFlat3" dir="t"/>
          </a:scene3d>
          <a:sp3d extrusionH="430200" prstMaterial="legacyMatte">
            <a:bevelT w="13500" h="13500" prst="angle"/>
            <a:bevelB w="13500" h="13500" prst="angle"/>
            <a:extrusionClr>
              <a:srgbClr val="FF99FF"/>
            </a:extrusionClr>
            <a:contourClr>
              <a:srgbClr val="FF99FF"/>
            </a:contourClr>
          </a:sp3d>
        </p:spPr>
        <p:txBody>
          <a:bodyPr>
            <a:noAutofit/>
            <a:flatTx/>
          </a:bodyPr>
          <a:lstStyle/>
          <a:p>
            <a:pPr rtl="0">
              <a:buSzPts val="2800"/>
              <a:buFont typeface="Arial" panose="020B0604020202020204" pitchFamily="34" charset="0"/>
              <a:buChar char="•"/>
            </a:pPr>
            <a:r>
              <a:rPr lang="vi-VN" sz="3200" b="1" i="0" u="none" strike="noStrike" kern="1200" baseline="0" dirty="0">
                <a:solidFill>
                  <a:srgbClr val="FFFFFF"/>
                </a:solidFill>
                <a:latin typeface="+mj-lt"/>
              </a:rPr>
              <a:t>Mỗi chúng ta, ai cũng có quyền từ chối, quyền tự bảo vệ và đ</a:t>
            </a:r>
            <a:r>
              <a:rPr lang="en-US" sz="3200" b="1" dirty="0" err="1">
                <a:solidFill>
                  <a:srgbClr val="FFFFFF"/>
                </a:solidFill>
                <a:latin typeface="+mj-lt"/>
              </a:rPr>
              <a:t>ược</a:t>
            </a:r>
            <a:r>
              <a:rPr lang="en-US" sz="3200" b="1" dirty="0">
                <a:solidFill>
                  <a:srgbClr val="FFFFFF"/>
                </a:solidFill>
                <a:latin typeface="+mj-lt"/>
              </a:rPr>
              <a:t> </a:t>
            </a:r>
            <a:r>
              <a:rPr lang="vi-VN" sz="3200" b="1" i="0" u="none" strike="noStrike" kern="1200" baseline="0" dirty="0">
                <a:solidFill>
                  <a:srgbClr val="FFFFFF"/>
                </a:solidFill>
                <a:latin typeface="+mj-lt"/>
              </a:rPr>
              <a:t>bảo vệ. Chính chúng ta cần phải biết và tôn trọng các quyền đó của ngưười khác. </a:t>
            </a:r>
          </a:p>
          <a:p>
            <a:pPr rtl="0">
              <a:buSzPts val="2800"/>
              <a:buFont typeface="Arial" panose="020B0604020202020204" pitchFamily="34" charset="0"/>
              <a:buChar char="•"/>
            </a:pPr>
            <a:r>
              <a:rPr lang="vi-VN" sz="3200" b="1" i="0" u="none" strike="noStrike" kern="1200" baseline="0" dirty="0">
                <a:solidFill>
                  <a:srgbClr val="FFFFFF"/>
                </a:solidFill>
                <a:latin typeface="+mj-lt"/>
              </a:rPr>
              <a:t>Mỗi ngưười có cách từ chối riêng song cái đích cần đạt được là nói " không " với những chất gây nghiện.</a:t>
            </a:r>
          </a:p>
        </p:txBody>
      </p:sp>
      <p:sp>
        <p:nvSpPr>
          <p:cNvPr id="8196" name="Text Box 4"/>
          <p:cNvSpPr txBox="1">
            <a:spLocks noChangeArrowheads="1"/>
          </p:cNvSpPr>
          <p:nvPr/>
        </p:nvSpPr>
        <p:spPr bwMode="auto">
          <a:xfrm>
            <a:off x="1752600" y="304801"/>
            <a:ext cx="8915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dirty="0">
                <a:solidFill>
                  <a:srgbClr val="800000"/>
                </a:solidFill>
                <a:latin typeface="Times New Roman" panose="02020603050405020304" pitchFamily="18" charset="0"/>
                <a:cs typeface="Times New Roman" panose="02020603050405020304" pitchFamily="18" charset="0"/>
              </a:rPr>
              <a:t>Khoa </a:t>
            </a:r>
            <a:r>
              <a:rPr lang="en-US" altLang="en-US" sz="2800" b="1" dirty="0" err="1">
                <a:solidFill>
                  <a:srgbClr val="800000"/>
                </a:solidFill>
                <a:latin typeface="Times New Roman" panose="02020603050405020304" pitchFamily="18" charset="0"/>
                <a:cs typeface="Times New Roman" panose="02020603050405020304" pitchFamily="18" charset="0"/>
              </a:rPr>
              <a:t>học</a:t>
            </a:r>
            <a:endParaRPr lang="en-US" altLang="en-US" sz="2800" b="1" dirty="0">
              <a:solidFill>
                <a:srgbClr val="800000"/>
              </a:solidFill>
              <a:latin typeface="Times New Roman" panose="02020603050405020304" pitchFamily="18" charset="0"/>
              <a:cs typeface="Times New Roman" panose="02020603050405020304" pitchFamily="18" charset="0"/>
            </a:endParaRPr>
          </a:p>
          <a:p>
            <a:pPr algn="ctr" eaLnBrk="1" hangingPunct="1">
              <a:spcBef>
                <a:spcPct val="50000"/>
              </a:spcBef>
            </a:pPr>
            <a:r>
              <a:rPr lang="en-US" altLang="en-US" sz="2800" b="1" dirty="0" err="1">
                <a:solidFill>
                  <a:srgbClr val="800000"/>
                </a:solidFill>
                <a:latin typeface="Times New Roman" panose="02020603050405020304" pitchFamily="18" charset="0"/>
                <a:cs typeface="Times New Roman" panose="02020603050405020304" pitchFamily="18" charset="0"/>
              </a:rPr>
              <a:t>Thực</a:t>
            </a:r>
            <a:r>
              <a:rPr lang="en-US" altLang="en-US" sz="2800" b="1" dirty="0">
                <a:solidFill>
                  <a:srgbClr val="800000"/>
                </a:solidFill>
                <a:latin typeface="Times New Roman" panose="02020603050405020304" pitchFamily="18" charset="0"/>
                <a:cs typeface="Times New Roman" panose="02020603050405020304" pitchFamily="18" charset="0"/>
              </a:rPr>
              <a:t> </a:t>
            </a:r>
            <a:r>
              <a:rPr lang="en-US" altLang="en-US" sz="2800" b="1" dirty="0" err="1">
                <a:solidFill>
                  <a:srgbClr val="800000"/>
                </a:solidFill>
                <a:latin typeface="Times New Roman" panose="02020603050405020304" pitchFamily="18" charset="0"/>
                <a:cs typeface="Times New Roman" panose="02020603050405020304" pitchFamily="18" charset="0"/>
              </a:rPr>
              <a:t>hành</a:t>
            </a:r>
            <a:r>
              <a:rPr lang="en-US" altLang="en-US" sz="2800" b="1" dirty="0">
                <a:solidFill>
                  <a:srgbClr val="800000"/>
                </a:solidFill>
                <a:latin typeface="Times New Roman" panose="02020603050405020304" pitchFamily="18" charset="0"/>
                <a:cs typeface="Times New Roman" panose="02020603050405020304" pitchFamily="18" charset="0"/>
              </a:rPr>
              <a:t> </a:t>
            </a:r>
            <a:r>
              <a:rPr lang="en-US" altLang="en-US" sz="2800" b="1" dirty="0" err="1">
                <a:solidFill>
                  <a:srgbClr val="800000"/>
                </a:solidFill>
                <a:latin typeface="Times New Roman" panose="02020603050405020304" pitchFamily="18" charset="0"/>
                <a:cs typeface="Times New Roman" panose="02020603050405020304" pitchFamily="18" charset="0"/>
              </a:rPr>
              <a:t>nói</a:t>
            </a:r>
            <a:r>
              <a:rPr lang="en-US" altLang="en-US" sz="2800" b="1" dirty="0">
                <a:solidFill>
                  <a:srgbClr val="800000"/>
                </a:solidFill>
                <a:latin typeface="Times New Roman" panose="02020603050405020304" pitchFamily="18" charset="0"/>
                <a:cs typeface="Times New Roman" panose="02020603050405020304" pitchFamily="18" charset="0"/>
              </a:rPr>
              <a:t> “ </a:t>
            </a:r>
            <a:r>
              <a:rPr lang="en-US" altLang="en-US" sz="2800" b="1" dirty="0" err="1">
                <a:solidFill>
                  <a:srgbClr val="800000"/>
                </a:solidFill>
                <a:latin typeface="Times New Roman" panose="02020603050405020304" pitchFamily="18" charset="0"/>
                <a:cs typeface="Times New Roman" panose="02020603050405020304" pitchFamily="18" charset="0"/>
              </a:rPr>
              <a:t>Không</a:t>
            </a:r>
            <a:r>
              <a:rPr lang="en-US" altLang="en-US" sz="2800" b="1" dirty="0">
                <a:solidFill>
                  <a:srgbClr val="800000"/>
                </a:solidFill>
                <a:latin typeface="Times New Roman" panose="02020603050405020304" pitchFamily="18" charset="0"/>
                <a:cs typeface="Times New Roman" panose="02020603050405020304" pitchFamily="18" charset="0"/>
              </a:rPr>
              <a:t>” </a:t>
            </a:r>
            <a:r>
              <a:rPr lang="en-US" altLang="en-US" sz="2800" b="1" dirty="0" err="1">
                <a:solidFill>
                  <a:srgbClr val="800000"/>
                </a:solidFill>
                <a:latin typeface="Times New Roman" panose="02020603050405020304" pitchFamily="18" charset="0"/>
                <a:cs typeface="Times New Roman" panose="02020603050405020304" pitchFamily="18" charset="0"/>
              </a:rPr>
              <a:t>với</a:t>
            </a:r>
            <a:r>
              <a:rPr lang="en-US" altLang="en-US" sz="2800" b="1" dirty="0">
                <a:solidFill>
                  <a:srgbClr val="800000"/>
                </a:solidFill>
                <a:latin typeface="Times New Roman" panose="02020603050405020304" pitchFamily="18" charset="0"/>
                <a:cs typeface="Times New Roman" panose="02020603050405020304" pitchFamily="18" charset="0"/>
              </a:rPr>
              <a:t> </a:t>
            </a:r>
            <a:r>
              <a:rPr lang="en-US" altLang="en-US" sz="2800" b="1" dirty="0" err="1">
                <a:solidFill>
                  <a:srgbClr val="800000"/>
                </a:solidFill>
                <a:latin typeface="Times New Roman" panose="02020603050405020304" pitchFamily="18" charset="0"/>
                <a:cs typeface="Times New Roman" panose="02020603050405020304" pitchFamily="18" charset="0"/>
              </a:rPr>
              <a:t>các</a:t>
            </a:r>
            <a:r>
              <a:rPr lang="en-US" altLang="en-US" sz="2800" b="1" dirty="0">
                <a:solidFill>
                  <a:srgbClr val="800000"/>
                </a:solidFill>
                <a:latin typeface="Times New Roman" panose="02020603050405020304" pitchFamily="18" charset="0"/>
                <a:cs typeface="Times New Roman" panose="02020603050405020304" pitchFamily="18" charset="0"/>
              </a:rPr>
              <a:t> </a:t>
            </a:r>
            <a:r>
              <a:rPr lang="en-US" altLang="en-US" sz="2800" b="1" dirty="0" err="1">
                <a:solidFill>
                  <a:srgbClr val="800000"/>
                </a:solidFill>
                <a:latin typeface="Times New Roman" panose="02020603050405020304" pitchFamily="18" charset="0"/>
                <a:cs typeface="Times New Roman" panose="02020603050405020304" pitchFamily="18" charset="0"/>
              </a:rPr>
              <a:t>chất</a:t>
            </a:r>
            <a:r>
              <a:rPr lang="en-US" altLang="en-US" sz="2800" b="1" dirty="0">
                <a:solidFill>
                  <a:srgbClr val="800000"/>
                </a:solidFill>
                <a:latin typeface="Times New Roman" panose="02020603050405020304" pitchFamily="18" charset="0"/>
                <a:cs typeface="Times New Roman" panose="02020603050405020304" pitchFamily="18" charset="0"/>
              </a:rPr>
              <a:t> </a:t>
            </a:r>
            <a:r>
              <a:rPr lang="en-US" altLang="en-US" sz="2800" b="1" dirty="0" err="1">
                <a:solidFill>
                  <a:srgbClr val="800000"/>
                </a:solidFill>
                <a:latin typeface="Times New Roman" panose="02020603050405020304" pitchFamily="18" charset="0"/>
                <a:cs typeface="Times New Roman" panose="02020603050405020304" pitchFamily="18" charset="0"/>
              </a:rPr>
              <a:t>gây</a:t>
            </a:r>
            <a:r>
              <a:rPr lang="en-US" altLang="en-US" sz="2800" b="1" dirty="0">
                <a:solidFill>
                  <a:srgbClr val="800000"/>
                </a:solidFill>
                <a:latin typeface="Times New Roman" panose="02020603050405020304" pitchFamily="18" charset="0"/>
                <a:cs typeface="Times New Roman" panose="02020603050405020304" pitchFamily="18" charset="0"/>
              </a:rPr>
              <a:t> </a:t>
            </a:r>
            <a:r>
              <a:rPr lang="en-US" altLang="en-US" sz="2800" b="1" dirty="0" err="1">
                <a:solidFill>
                  <a:srgbClr val="800000"/>
                </a:solidFill>
                <a:latin typeface="Times New Roman" panose="02020603050405020304" pitchFamily="18" charset="0"/>
                <a:cs typeface="Times New Roman" panose="02020603050405020304" pitchFamily="18" charset="0"/>
              </a:rPr>
              <a:t>nghiện</a:t>
            </a:r>
            <a:endParaRPr lang="en-US" altLang="en-US" sz="2800" b="1" dirty="0">
              <a:solidFill>
                <a:srgbClr val="8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3515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092"/>
            <a:ext cx="10515600" cy="697057"/>
          </a:xfrm>
        </p:spPr>
        <p:txBody>
          <a:bodyPr/>
          <a:lstStyle/>
          <a:p>
            <a:pPr algn="ctr"/>
            <a:r>
              <a:rPr lang="en-US" b="1" dirty="0">
                <a:solidFill>
                  <a:srgbClr val="FF0000"/>
                </a:solidFill>
                <a:latin typeface="Times New Roman" panose="02020603050405020304" pitchFamily="18" charset="0"/>
                <a:cs typeface="Times New Roman" panose="02020603050405020304" pitchFamily="18" charset="0"/>
              </a:rPr>
              <a:t>GHI BÀI</a:t>
            </a:r>
          </a:p>
        </p:txBody>
      </p:sp>
      <p:sp>
        <p:nvSpPr>
          <p:cNvPr id="3" name="Content Placeholder 2"/>
          <p:cNvSpPr>
            <a:spLocks noGrp="1"/>
          </p:cNvSpPr>
          <p:nvPr>
            <p:ph idx="1"/>
          </p:nvPr>
        </p:nvSpPr>
        <p:spPr>
          <a:xfrm>
            <a:off x="838200" y="914400"/>
            <a:ext cx="10515600" cy="5114781"/>
          </a:xfrm>
        </p:spPr>
        <p:txBody>
          <a:bodyPr>
            <a:noAutofit/>
          </a:bodyPr>
          <a:lstStyle/>
          <a:p>
            <a:pPr marL="0" indent="0" algn="ctr">
              <a:buNone/>
            </a:pPr>
            <a:r>
              <a:rPr lang="en-US" sz="3600" i="1" dirty="0" err="1">
                <a:latin typeface="Times New Roman" panose="02020603050405020304" pitchFamily="18" charset="0"/>
                <a:cs typeface="Times New Roman" panose="02020603050405020304" pitchFamily="18" charset="0"/>
              </a:rPr>
              <a:t>Thứ</a:t>
            </a:r>
            <a:r>
              <a:rPr lang="en-US" sz="3600" i="1" dirty="0">
                <a:latin typeface="Times New Roman" panose="02020603050405020304" pitchFamily="18" charset="0"/>
                <a:cs typeface="Times New Roman" panose="02020603050405020304" pitchFamily="18" charset="0"/>
              </a:rPr>
              <a:t> ….. </a:t>
            </a:r>
            <a:r>
              <a:rPr lang="en-US" sz="3600" i="1" dirty="0" err="1">
                <a:latin typeface="Times New Roman" panose="02020603050405020304" pitchFamily="18" charset="0"/>
                <a:cs typeface="Times New Roman" panose="02020603050405020304" pitchFamily="18" charset="0"/>
              </a:rPr>
              <a:t>ngày</a:t>
            </a:r>
            <a:r>
              <a:rPr lang="en-US" sz="3600" i="1" dirty="0">
                <a:latin typeface="Times New Roman" panose="02020603050405020304" pitchFamily="18" charset="0"/>
                <a:cs typeface="Times New Roman" panose="02020603050405020304" pitchFamily="18" charset="0"/>
              </a:rPr>
              <a:t> ….. </a:t>
            </a:r>
            <a:r>
              <a:rPr lang="en-US" sz="3600" i="1" dirty="0" err="1">
                <a:latin typeface="Times New Roman" panose="02020603050405020304" pitchFamily="18" charset="0"/>
                <a:cs typeface="Times New Roman" panose="02020603050405020304" pitchFamily="18" charset="0"/>
              </a:rPr>
              <a:t>tháng</a:t>
            </a:r>
            <a:r>
              <a:rPr lang="en-US" sz="3600" i="1" dirty="0">
                <a:latin typeface="Times New Roman" panose="02020603050405020304" pitchFamily="18" charset="0"/>
                <a:cs typeface="Times New Roman" panose="02020603050405020304" pitchFamily="18" charset="0"/>
              </a:rPr>
              <a:t> 10 </a:t>
            </a:r>
            <a:r>
              <a:rPr lang="en-US" sz="3600" i="1" dirty="0" err="1">
                <a:latin typeface="Times New Roman" panose="02020603050405020304" pitchFamily="18" charset="0"/>
                <a:cs typeface="Times New Roman" panose="02020603050405020304" pitchFamily="18" charset="0"/>
              </a:rPr>
              <a:t>năm</a:t>
            </a:r>
            <a:r>
              <a:rPr lang="en-US" sz="3600" i="1" dirty="0">
                <a:latin typeface="Times New Roman" panose="02020603050405020304" pitchFamily="18" charset="0"/>
                <a:cs typeface="Times New Roman" panose="02020603050405020304" pitchFamily="18" charset="0"/>
              </a:rPr>
              <a:t> 2021</a:t>
            </a:r>
          </a:p>
          <a:p>
            <a:pPr marL="0" indent="0" algn="ctr">
              <a:buNone/>
            </a:pPr>
            <a:r>
              <a:rPr lang="en-US" sz="3600" i="1" dirty="0" err="1">
                <a:latin typeface="Times New Roman" panose="02020603050405020304" pitchFamily="18" charset="0"/>
                <a:cs typeface="Times New Roman" panose="02020603050405020304" pitchFamily="18" charset="0"/>
              </a:rPr>
              <a:t>Khoa</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học</a:t>
            </a:r>
            <a:endParaRPr lang="en-US" sz="3600" i="1" dirty="0">
              <a:latin typeface="Times New Roman" panose="02020603050405020304" pitchFamily="18" charset="0"/>
              <a:cs typeface="Times New Roman" panose="02020603050405020304" pitchFamily="18" charset="0"/>
            </a:endParaRPr>
          </a:p>
          <a:p>
            <a:pPr marL="0" indent="0" algn="ctr">
              <a:buNone/>
            </a:pP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Thực</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hành</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nói</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Không</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với</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chất</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gây</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nghiện</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1. </a:t>
            </a:r>
            <a:r>
              <a:rPr lang="en-US" sz="3600" dirty="0" err="1">
                <a:latin typeface="Times New Roman" panose="02020603050405020304" pitchFamily="18" charset="0"/>
                <a:cs typeface="Times New Roman" panose="02020603050405020304" pitchFamily="18" charset="0"/>
              </a:rPr>
              <a:t>Những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chất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gây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nghiện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thuốc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lá</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rượu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bia</a:t>
            </a:r>
            <a:r>
              <a:rPr lang="en-US" sz="3600" dirty="0">
                <a:latin typeface="Times New Roman" panose="02020603050405020304" pitchFamily="18" charset="0"/>
                <a:cs typeface="Times New Roman" panose="02020603050405020304" pitchFamily="18" charset="0"/>
              </a:rPr>
              <a:t>, ma </a:t>
            </a:r>
            <a:r>
              <a:rPr lang="en-US" sz="3600" dirty="0" err="1">
                <a:latin typeface="Times New Roman" panose="02020603050405020304" pitchFamily="18" charset="0"/>
                <a:cs typeface="Times New Roman" panose="02020603050405020304" pitchFamily="18" charset="0"/>
              </a:rPr>
              <a:t>túy</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 Ma </a:t>
            </a:r>
            <a:r>
              <a:rPr lang="en-US" sz="3600" dirty="0" err="1">
                <a:latin typeface="Times New Roman" panose="02020603050405020304" pitchFamily="18" charset="0"/>
                <a:cs typeface="Times New Roman" panose="02020603050405020304" pitchFamily="18" charset="0"/>
              </a:rPr>
              <a:t>túy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bị</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nước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cấm</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2. </a:t>
            </a:r>
            <a:r>
              <a:rPr lang="en-US" sz="3600" dirty="0" err="1">
                <a:latin typeface="Times New Roman" panose="02020603050405020304" pitchFamily="18" charset="0"/>
                <a:cs typeface="Times New Roman" panose="02020603050405020304" pitchFamily="18" charset="0"/>
              </a:rPr>
              <a:t>Tác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hại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chất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gây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nghiện</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Gây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hại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người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sử</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dụng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người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xung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quanh</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Tiêu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hao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tiền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3. </a:t>
            </a:r>
            <a:r>
              <a:rPr lang="en-US" sz="3600" dirty="0" err="1">
                <a:latin typeface="Times New Roman" panose="02020603050405020304" pitchFamily="18" charset="0"/>
                <a:cs typeface="Times New Roman" panose="02020603050405020304" pitchFamily="18" charset="0"/>
              </a:rPr>
              <a:t>Nói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với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chất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gây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nghiện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Tiết</a:t>
            </a:r>
            <a:r>
              <a:rPr lang="en-US" sz="3600" dirty="0">
                <a:latin typeface="Times New Roman" panose="02020603050405020304" pitchFamily="18" charset="0"/>
                <a:cs typeface="Times New Roman" panose="02020603050405020304" pitchFamily="18" charset="0"/>
              </a:rPr>
              <a:t> 2)</a:t>
            </a:r>
          </a:p>
          <a:p>
            <a:pPr marL="0" indent="0" algn="ctr">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8670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0242" name="Picture 61" descr="0cfac605e6327b6d05bad428048ea5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9"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Box 2"/>
          <p:cNvSpPr txBox="1">
            <a:spLocks noChangeArrowheads="1"/>
          </p:cNvSpPr>
          <p:nvPr/>
        </p:nvSpPr>
        <p:spPr bwMode="auto">
          <a:xfrm>
            <a:off x="3352800" y="762001"/>
            <a:ext cx="510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latin typeface=".VnTime" panose="020B7200000000000000" pitchFamily="34" charset="0"/>
              </a:rPr>
              <a:t>           </a:t>
            </a:r>
          </a:p>
        </p:txBody>
      </p:sp>
      <p:pic>
        <p:nvPicPr>
          <p:cNvPr id="48131" name="Picture 3" descr="IMG0129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1752600"/>
            <a:ext cx="4191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2" name="Picture 4" descr="IMG0130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1752600"/>
            <a:ext cx="4191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5" descr="IMG0131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1828800"/>
            <a:ext cx="41148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9" name="Text Box 11"/>
          <p:cNvSpPr txBox="1">
            <a:spLocks noChangeArrowheads="1"/>
          </p:cNvSpPr>
          <p:nvPr/>
        </p:nvSpPr>
        <p:spPr bwMode="auto">
          <a:xfrm>
            <a:off x="4953000" y="6018434"/>
            <a:ext cx="228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b="1" dirty="0" err="1"/>
              <a:t>Tình</a:t>
            </a:r>
            <a:r>
              <a:rPr lang="en-US" b="1" dirty="0"/>
              <a:t> </a:t>
            </a:r>
            <a:r>
              <a:rPr lang="en-US" b="1" dirty="0" err="1"/>
              <a:t>huống</a:t>
            </a:r>
            <a:r>
              <a:rPr lang="en-US" b="1" dirty="0"/>
              <a:t>   3</a:t>
            </a:r>
          </a:p>
        </p:txBody>
      </p:sp>
      <p:sp>
        <p:nvSpPr>
          <p:cNvPr id="10250" name="Text Box 13"/>
          <p:cNvSpPr txBox="1">
            <a:spLocks noChangeArrowheads="1"/>
          </p:cNvSpPr>
          <p:nvPr/>
        </p:nvSpPr>
        <p:spPr bwMode="auto">
          <a:xfrm>
            <a:off x="1752600" y="762001"/>
            <a:ext cx="8686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800" b="1" dirty="0" err="1">
                <a:solidFill>
                  <a:srgbClr val="C00000"/>
                </a:solidFill>
                <a:latin typeface="Times New Roman" panose="02020603050405020304" pitchFamily="18" charset="0"/>
                <a:cs typeface="Times New Roman" panose="02020603050405020304" pitchFamily="18" charset="0"/>
              </a:rPr>
              <a:t>Nói</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Không</a:t>
            </a:r>
            <a:r>
              <a:rPr lang="en-US" sz="2800" dirty="0">
                <a:solidFill>
                  <a:srgbClr val="C00000"/>
                </a:solidFill>
                <a:latin typeface="Times New Roman" panose="02020603050405020304" pitchFamily="18" charset="0"/>
                <a:cs typeface="Times New Roman" panose="02020603050405020304" pitchFamily="18" charset="0"/>
              </a:rPr>
              <a:t>!</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đối</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với</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các</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chất</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gây</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nghiện</a:t>
            </a:r>
            <a:endParaRPr lang="en-US" sz="2800" b="1" dirty="0">
              <a:solidFill>
                <a:srgbClr val="C00000"/>
              </a:solidFill>
              <a:latin typeface="Times New Roman" panose="02020603050405020304" pitchFamily="18" charset="0"/>
              <a:cs typeface="Times New Roman" panose="02020603050405020304" pitchFamily="18" charset="0"/>
            </a:endParaRPr>
          </a:p>
        </p:txBody>
      </p:sp>
      <p:sp>
        <p:nvSpPr>
          <p:cNvPr id="10251" name="Text Box 28"/>
          <p:cNvSpPr txBox="1">
            <a:spLocks noChangeArrowheads="1"/>
          </p:cNvSpPr>
          <p:nvPr/>
        </p:nvSpPr>
        <p:spPr bwMode="auto">
          <a:xfrm>
            <a:off x="4251326" y="152400"/>
            <a:ext cx="33686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0"/>
            <a:r>
              <a:rPr lang="en-US" sz="3200" b="1" i="0" u="none" strike="noStrike" kern="1200" baseline="0" dirty="0">
                <a:solidFill>
                  <a:srgbClr val="0000FF"/>
                </a:solidFill>
                <a:latin typeface="Times New Roman" panose="02020603050405020304" pitchFamily="18" charset="0"/>
              </a:rPr>
              <a:t>Khoa </a:t>
            </a:r>
            <a:r>
              <a:rPr lang="en-US" sz="3200" b="1" i="0" u="none" strike="noStrike" kern="1200" baseline="0" dirty="0" err="1">
                <a:solidFill>
                  <a:srgbClr val="0000FF"/>
                </a:solidFill>
                <a:latin typeface="Times New Roman" panose="02020603050405020304" pitchFamily="18" charset="0"/>
              </a:rPr>
              <a:t>học</a:t>
            </a:r>
            <a:endParaRPr lang="en-US" sz="3200" b="1" i="0" u="none" strike="noStrike" kern="1200" baseline="0" dirty="0">
              <a:solidFill>
                <a:srgbClr val="0000FF"/>
              </a:solidFill>
              <a:latin typeface="Times New Roman" panose="02020603050405020304" pitchFamily="18" charset="0"/>
            </a:endParaRPr>
          </a:p>
        </p:txBody>
      </p:sp>
      <p:sp>
        <p:nvSpPr>
          <p:cNvPr id="10252" name="Text Box 14"/>
          <p:cNvSpPr txBox="1">
            <a:spLocks noChangeArrowheads="1"/>
          </p:cNvSpPr>
          <p:nvPr/>
        </p:nvSpPr>
        <p:spPr bwMode="auto">
          <a:xfrm>
            <a:off x="2209800" y="1219201"/>
            <a:ext cx="5867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rtl="0"/>
            <a:r>
              <a:rPr lang="en-US" sz="3200" b="1" i="0" u="none" strike="noStrike" kern="1200" baseline="0" dirty="0" err="1">
                <a:solidFill>
                  <a:srgbClr val="0000FF"/>
                </a:solidFill>
                <a:latin typeface="Times New Roman" panose="02020603050405020304" pitchFamily="18" charset="0"/>
              </a:rPr>
              <a:t>Hoạt</a:t>
            </a:r>
            <a:r>
              <a:rPr lang="en-US" sz="3200" b="1" i="0" u="none" strike="noStrike" kern="1200" baseline="0" dirty="0">
                <a:solidFill>
                  <a:srgbClr val="0000FF"/>
                </a:solidFill>
                <a:latin typeface="Times New Roman" panose="02020603050405020304" pitchFamily="18" charset="0"/>
              </a:rPr>
              <a:t> </a:t>
            </a:r>
            <a:r>
              <a:rPr lang="en-US" sz="3200" b="1" i="0" u="none" strike="noStrike" kern="1200" baseline="0" dirty="0" err="1">
                <a:solidFill>
                  <a:srgbClr val="0000FF"/>
                </a:solidFill>
                <a:latin typeface="Times New Roman" panose="02020603050405020304" pitchFamily="18" charset="0"/>
              </a:rPr>
              <a:t>động</a:t>
            </a:r>
            <a:r>
              <a:rPr lang="en-US" sz="3200" b="1" i="0" u="none" strike="noStrike" kern="1200" baseline="0" dirty="0">
                <a:solidFill>
                  <a:srgbClr val="0000FF"/>
                </a:solidFill>
                <a:latin typeface="Times New Roman" panose="02020603050405020304" pitchFamily="18" charset="0"/>
              </a:rPr>
              <a:t> 2: </a:t>
            </a:r>
            <a:r>
              <a:rPr lang="en-US" sz="3200" b="1" i="0" u="none" strike="noStrike" kern="1200" baseline="0" dirty="0" err="1">
                <a:solidFill>
                  <a:srgbClr val="0000FF"/>
                </a:solidFill>
                <a:latin typeface="Times New Roman" panose="02020603050405020304" pitchFamily="18" charset="0"/>
              </a:rPr>
              <a:t>Xử</a:t>
            </a:r>
            <a:r>
              <a:rPr lang="en-US" sz="3200" b="1" i="0" u="none" strike="noStrike" kern="1200" baseline="0" dirty="0">
                <a:solidFill>
                  <a:srgbClr val="0000FF"/>
                </a:solidFill>
                <a:latin typeface="Times New Roman" panose="02020603050405020304" pitchFamily="18" charset="0"/>
              </a:rPr>
              <a:t> </a:t>
            </a:r>
            <a:r>
              <a:rPr lang="en-US" sz="3200" b="1" i="0" u="none" strike="noStrike" kern="1200" baseline="0" dirty="0" err="1">
                <a:solidFill>
                  <a:srgbClr val="0000FF"/>
                </a:solidFill>
                <a:latin typeface="Times New Roman" panose="02020603050405020304" pitchFamily="18" charset="0"/>
              </a:rPr>
              <a:t>lí</a:t>
            </a:r>
            <a:r>
              <a:rPr lang="en-US" sz="3200" b="1" i="0" u="none" strike="noStrike" kern="1200" baseline="0" dirty="0">
                <a:solidFill>
                  <a:srgbClr val="0000FF"/>
                </a:solidFill>
                <a:latin typeface="Times New Roman" panose="02020603050405020304" pitchFamily="18" charset="0"/>
              </a:rPr>
              <a:t> </a:t>
            </a:r>
            <a:r>
              <a:rPr lang="en-US" sz="3200" b="1" i="0" u="none" strike="noStrike" kern="1200" baseline="0" dirty="0" err="1">
                <a:solidFill>
                  <a:srgbClr val="0000FF"/>
                </a:solidFill>
                <a:latin typeface="Times New Roman" panose="02020603050405020304" pitchFamily="18" charset="0"/>
              </a:rPr>
              <a:t>tình</a:t>
            </a:r>
            <a:r>
              <a:rPr lang="en-US" sz="3200" b="1" i="0" u="none" strike="noStrike" kern="1200" baseline="0" dirty="0">
                <a:solidFill>
                  <a:srgbClr val="0000FF"/>
                </a:solidFill>
                <a:latin typeface="Times New Roman" panose="02020603050405020304" pitchFamily="18" charset="0"/>
              </a:rPr>
              <a:t> </a:t>
            </a:r>
            <a:r>
              <a:rPr lang="en-US" sz="3200" b="1" i="0" u="none" strike="noStrike" kern="1200" baseline="0" dirty="0" err="1">
                <a:solidFill>
                  <a:srgbClr val="0000FF"/>
                </a:solidFill>
                <a:latin typeface="Times New Roman" panose="02020603050405020304" pitchFamily="18" charset="0"/>
              </a:rPr>
              <a:t>huống</a:t>
            </a:r>
            <a:endParaRPr lang="en-US" sz="3200" b="1" i="0" u="none" strike="noStrike" kern="1200" baseline="0" dirty="0">
              <a:solidFill>
                <a:srgbClr val="0000FF"/>
              </a:solidFill>
              <a:latin typeface="Times New Roman" panose="02020603050405020304" pitchFamily="18" charset="0"/>
            </a:endParaRPr>
          </a:p>
        </p:txBody>
      </p:sp>
    </p:spTree>
    <p:extLst>
      <p:ext uri="{BB962C8B-B14F-4D97-AF65-F5344CB8AC3E}">
        <p14:creationId xmlns:p14="http://schemas.microsoft.com/office/powerpoint/2010/main" val="652415491"/>
      </p:ext>
    </p:extLst>
  </p:cSld>
  <p:clrMapOvr>
    <a:masterClrMapping/>
  </p:clrMapOvr>
  <p:transition spd="med">
    <p:zoom/>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xit" presetSubtype="32" fill="hold" nodeType="clickEffect">
                                  <p:stCondLst>
                                    <p:cond delay="0"/>
                                  </p:stCondLst>
                                  <p:childTnLst>
                                    <p:anim calcmode="lin" valueType="num">
                                      <p:cBhvr>
                                        <p:cTn id="6" dur="500"/>
                                        <p:tgtEl>
                                          <p:spTgt spid="48131"/>
                                        </p:tgtEl>
                                        <p:attrNameLst>
                                          <p:attrName>ppt_w</p:attrName>
                                        </p:attrNameLst>
                                      </p:cBhvr>
                                      <p:tavLst>
                                        <p:tav tm="0">
                                          <p:val>
                                            <p:strVal val="ppt_w"/>
                                          </p:val>
                                        </p:tav>
                                        <p:tav tm="100000">
                                          <p:val>
                                            <p:fltVal val="0"/>
                                          </p:val>
                                        </p:tav>
                                      </p:tavLst>
                                    </p:anim>
                                    <p:anim calcmode="lin" valueType="num">
                                      <p:cBhvr>
                                        <p:cTn id="7" dur="500"/>
                                        <p:tgtEl>
                                          <p:spTgt spid="48131"/>
                                        </p:tgtEl>
                                        <p:attrNameLst>
                                          <p:attrName>ppt_h</p:attrName>
                                        </p:attrNameLst>
                                      </p:cBhvr>
                                      <p:tavLst>
                                        <p:tav tm="0">
                                          <p:val>
                                            <p:strVal val="ppt_h"/>
                                          </p:val>
                                        </p:tav>
                                        <p:tav tm="100000">
                                          <p:val>
                                            <p:fltVal val="0"/>
                                          </p:val>
                                        </p:tav>
                                      </p:tavLst>
                                    </p:anim>
                                    <p:set>
                                      <p:cBhvr>
                                        <p:cTn id="8" dur="1" fill="hold">
                                          <p:stCondLst>
                                            <p:cond delay="499"/>
                                          </p:stCondLst>
                                        </p:cTn>
                                        <p:tgtEl>
                                          <p:spTgt spid="48131"/>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48132"/>
                                        </p:tgtEl>
                                        <p:attrNameLst>
                                          <p:attrName>style.visibility</p:attrName>
                                        </p:attrNameLst>
                                      </p:cBhvr>
                                      <p:to>
                                        <p:strVal val="visible"/>
                                      </p:to>
                                    </p:set>
                                    <p:anim calcmode="lin" valueType="num">
                                      <p:cBhvr>
                                        <p:cTn id="13" dur="500" fill="hold"/>
                                        <p:tgtEl>
                                          <p:spTgt spid="48132"/>
                                        </p:tgtEl>
                                        <p:attrNameLst>
                                          <p:attrName>ppt_w</p:attrName>
                                        </p:attrNameLst>
                                      </p:cBhvr>
                                      <p:tavLst>
                                        <p:tav tm="0">
                                          <p:val>
                                            <p:fltVal val="0"/>
                                          </p:val>
                                        </p:tav>
                                        <p:tav tm="100000">
                                          <p:val>
                                            <p:strVal val="#ppt_w"/>
                                          </p:val>
                                        </p:tav>
                                      </p:tavLst>
                                    </p:anim>
                                    <p:anim calcmode="lin" valueType="num">
                                      <p:cBhvr>
                                        <p:cTn id="14" dur="500" fill="hold"/>
                                        <p:tgtEl>
                                          <p:spTgt spid="48132"/>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xit" presetSubtype="32" fill="hold" nodeType="clickEffect">
                                  <p:stCondLst>
                                    <p:cond delay="0"/>
                                  </p:stCondLst>
                                  <p:childTnLst>
                                    <p:anim calcmode="lin" valueType="num">
                                      <p:cBhvr>
                                        <p:cTn id="18" dur="500"/>
                                        <p:tgtEl>
                                          <p:spTgt spid="48132"/>
                                        </p:tgtEl>
                                        <p:attrNameLst>
                                          <p:attrName>ppt_w</p:attrName>
                                        </p:attrNameLst>
                                      </p:cBhvr>
                                      <p:tavLst>
                                        <p:tav tm="0">
                                          <p:val>
                                            <p:strVal val="ppt_w"/>
                                          </p:val>
                                        </p:tav>
                                        <p:tav tm="100000">
                                          <p:val>
                                            <p:fltVal val="0"/>
                                          </p:val>
                                        </p:tav>
                                      </p:tavLst>
                                    </p:anim>
                                    <p:anim calcmode="lin" valueType="num">
                                      <p:cBhvr>
                                        <p:cTn id="19" dur="500"/>
                                        <p:tgtEl>
                                          <p:spTgt spid="48132"/>
                                        </p:tgtEl>
                                        <p:attrNameLst>
                                          <p:attrName>ppt_h</p:attrName>
                                        </p:attrNameLst>
                                      </p:cBhvr>
                                      <p:tavLst>
                                        <p:tav tm="0">
                                          <p:val>
                                            <p:strVal val="ppt_h"/>
                                          </p:val>
                                        </p:tav>
                                        <p:tav tm="100000">
                                          <p:val>
                                            <p:fltVal val="0"/>
                                          </p:val>
                                        </p:tav>
                                      </p:tavLst>
                                    </p:anim>
                                    <p:set>
                                      <p:cBhvr>
                                        <p:cTn id="20" dur="1" fill="hold">
                                          <p:stCondLst>
                                            <p:cond delay="499"/>
                                          </p:stCondLst>
                                        </p:cTn>
                                        <p:tgtEl>
                                          <p:spTgt spid="48132"/>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48133"/>
                                        </p:tgtEl>
                                        <p:attrNameLst>
                                          <p:attrName>style.visibility</p:attrName>
                                        </p:attrNameLst>
                                      </p:cBhvr>
                                      <p:to>
                                        <p:strVal val="visible"/>
                                      </p:to>
                                    </p:set>
                                    <p:anim calcmode="lin" valueType="num">
                                      <p:cBhvr>
                                        <p:cTn id="25" dur="500" fill="hold"/>
                                        <p:tgtEl>
                                          <p:spTgt spid="48133"/>
                                        </p:tgtEl>
                                        <p:attrNameLst>
                                          <p:attrName>ppt_w</p:attrName>
                                        </p:attrNameLst>
                                      </p:cBhvr>
                                      <p:tavLst>
                                        <p:tav tm="0">
                                          <p:val>
                                            <p:fltVal val="0"/>
                                          </p:val>
                                        </p:tav>
                                        <p:tav tm="100000">
                                          <p:val>
                                            <p:strVal val="#ppt_w"/>
                                          </p:val>
                                        </p:tav>
                                      </p:tavLst>
                                    </p:anim>
                                    <p:anim calcmode="lin" valueType="num">
                                      <p:cBhvr>
                                        <p:cTn id="26" dur="500" fill="hold"/>
                                        <p:tgtEl>
                                          <p:spTgt spid="48133"/>
                                        </p:tgtEl>
                                        <p:attrNameLst>
                                          <p:attrName>ppt_h</p:attrName>
                                        </p:attrNameLst>
                                      </p:cBhvr>
                                      <p:tavLst>
                                        <p:tav tm="0">
                                          <p:val>
                                            <p:fltVal val="0"/>
                                          </p:val>
                                        </p:tav>
                                        <p:tav tm="100000">
                                          <p:val>
                                            <p:strVal val="#ppt_h"/>
                                          </p:val>
                                        </p:tav>
                                      </p:tavLst>
                                    </p:anim>
                                  </p:childTnLst>
                                </p:cTn>
                              </p:par>
                              <p:par>
                                <p:cTn id="27" presetID="23" presetClass="entr" presetSubtype="16" fill="hold" nodeType="withEffect">
                                  <p:stCondLst>
                                    <p:cond delay="0"/>
                                  </p:stCondLst>
                                  <p:childTnLst>
                                    <p:set>
                                      <p:cBhvr>
                                        <p:cTn id="28" dur="1" fill="hold">
                                          <p:stCondLst>
                                            <p:cond delay="0"/>
                                          </p:stCondLst>
                                        </p:cTn>
                                        <p:tgtEl>
                                          <p:spTgt spid="48139"/>
                                        </p:tgtEl>
                                        <p:attrNameLst>
                                          <p:attrName>style.visibility</p:attrName>
                                        </p:attrNameLst>
                                      </p:cBhvr>
                                      <p:to>
                                        <p:strVal val="visible"/>
                                      </p:to>
                                    </p:set>
                                    <p:anim calcmode="lin" valueType="num">
                                      <p:cBhvr>
                                        <p:cTn id="29" dur="500" fill="hold"/>
                                        <p:tgtEl>
                                          <p:spTgt spid="48139"/>
                                        </p:tgtEl>
                                        <p:attrNameLst>
                                          <p:attrName>ppt_w</p:attrName>
                                        </p:attrNameLst>
                                      </p:cBhvr>
                                      <p:tavLst>
                                        <p:tav tm="0">
                                          <p:val>
                                            <p:fltVal val="0"/>
                                          </p:val>
                                        </p:tav>
                                        <p:tav tm="100000">
                                          <p:val>
                                            <p:strVal val="#ppt_w"/>
                                          </p:val>
                                        </p:tav>
                                      </p:tavLst>
                                    </p:anim>
                                    <p:anim calcmode="lin" valueType="num">
                                      <p:cBhvr>
                                        <p:cTn id="30" dur="500" fill="hold"/>
                                        <p:tgtEl>
                                          <p:spTgt spid="48139"/>
                                        </p:tgtEl>
                                        <p:attrNameLst>
                                          <p:attrName>ppt_h</p:attrName>
                                        </p:attrNameLst>
                                      </p:cBhvr>
                                      <p:tavLst>
                                        <p:tav tm="0">
                                          <p:val>
                                            <p:fltVal val="0"/>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3" presetClass="exit" presetSubtype="32" fill="hold" nodeType="clickEffect">
                                  <p:stCondLst>
                                    <p:cond delay="0"/>
                                  </p:stCondLst>
                                  <p:childTnLst>
                                    <p:anim calcmode="lin" valueType="num">
                                      <p:cBhvr>
                                        <p:cTn id="34" dur="500"/>
                                        <p:tgtEl>
                                          <p:spTgt spid="48133"/>
                                        </p:tgtEl>
                                        <p:attrNameLst>
                                          <p:attrName>ppt_w</p:attrName>
                                        </p:attrNameLst>
                                      </p:cBhvr>
                                      <p:tavLst>
                                        <p:tav tm="0">
                                          <p:val>
                                            <p:strVal val="ppt_w"/>
                                          </p:val>
                                        </p:tav>
                                        <p:tav tm="100000">
                                          <p:val>
                                            <p:fltVal val="0"/>
                                          </p:val>
                                        </p:tav>
                                      </p:tavLst>
                                    </p:anim>
                                    <p:anim calcmode="lin" valueType="num">
                                      <p:cBhvr>
                                        <p:cTn id="35" dur="500"/>
                                        <p:tgtEl>
                                          <p:spTgt spid="48133"/>
                                        </p:tgtEl>
                                        <p:attrNameLst>
                                          <p:attrName>ppt_h</p:attrName>
                                        </p:attrNameLst>
                                      </p:cBhvr>
                                      <p:tavLst>
                                        <p:tav tm="0">
                                          <p:val>
                                            <p:strVal val="ppt_h"/>
                                          </p:val>
                                        </p:tav>
                                        <p:tav tm="100000">
                                          <p:val>
                                            <p:fltVal val="0"/>
                                          </p:val>
                                        </p:tav>
                                      </p:tavLst>
                                    </p:anim>
                                    <p:set>
                                      <p:cBhvr>
                                        <p:cTn id="36" dur="1" fill="hold">
                                          <p:stCondLst>
                                            <p:cond delay="499"/>
                                          </p:stCondLst>
                                        </p:cTn>
                                        <p:tgtEl>
                                          <p:spTgt spid="48133"/>
                                        </p:tgtEl>
                                        <p:attrNameLst>
                                          <p:attrName>style.visibility</p:attrName>
                                        </p:attrNameLst>
                                      </p:cBhvr>
                                      <p:to>
                                        <p:strVal val="hidden"/>
                                      </p:to>
                                    </p:set>
                                  </p:childTnLst>
                                </p:cTn>
                              </p:par>
                              <p:par>
                                <p:cTn id="37" presetID="23" presetClass="exit" presetSubtype="32" fill="hold" nodeType="withEffect">
                                  <p:stCondLst>
                                    <p:cond delay="0"/>
                                  </p:stCondLst>
                                  <p:childTnLst>
                                    <p:anim calcmode="lin" valueType="num">
                                      <p:cBhvr>
                                        <p:cTn id="38" dur="500"/>
                                        <p:tgtEl>
                                          <p:spTgt spid="48139"/>
                                        </p:tgtEl>
                                        <p:attrNameLst>
                                          <p:attrName>ppt_w</p:attrName>
                                        </p:attrNameLst>
                                      </p:cBhvr>
                                      <p:tavLst>
                                        <p:tav tm="0">
                                          <p:val>
                                            <p:strVal val="ppt_w"/>
                                          </p:val>
                                        </p:tav>
                                        <p:tav tm="100000">
                                          <p:val>
                                            <p:fltVal val="0"/>
                                          </p:val>
                                        </p:tav>
                                      </p:tavLst>
                                    </p:anim>
                                    <p:anim calcmode="lin" valueType="num">
                                      <p:cBhvr>
                                        <p:cTn id="39" dur="500"/>
                                        <p:tgtEl>
                                          <p:spTgt spid="48139"/>
                                        </p:tgtEl>
                                        <p:attrNameLst>
                                          <p:attrName>ppt_h</p:attrName>
                                        </p:attrNameLst>
                                      </p:cBhvr>
                                      <p:tavLst>
                                        <p:tav tm="0">
                                          <p:val>
                                            <p:strVal val="ppt_h"/>
                                          </p:val>
                                        </p:tav>
                                        <p:tav tm="100000">
                                          <p:val>
                                            <p:fltVal val="0"/>
                                          </p:val>
                                        </p:tav>
                                      </p:tavLst>
                                    </p:anim>
                                    <p:set>
                                      <p:cBhvr>
                                        <p:cTn id="40" dur="1" fill="hold">
                                          <p:stCondLst>
                                            <p:cond delay="499"/>
                                          </p:stCondLst>
                                        </p:cTn>
                                        <p:tgtEl>
                                          <p:spTgt spid="481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 name="Picture 4" descr="620_FrCart01_PNG_1205x179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74" name="Group 2"/>
          <p:cNvGrpSpPr>
            <a:grpSpLocks/>
          </p:cNvGrpSpPr>
          <p:nvPr/>
        </p:nvGrpSpPr>
        <p:grpSpPr bwMode="auto">
          <a:xfrm>
            <a:off x="5472113" y="3962400"/>
            <a:ext cx="1447800" cy="2743200"/>
            <a:chOff x="642" y="1440"/>
            <a:chExt cx="1326" cy="2592"/>
          </a:xfrm>
        </p:grpSpPr>
        <p:sp>
          <p:nvSpPr>
            <p:cNvPr id="3157" name="Oval 3"/>
            <p:cNvSpPr>
              <a:spLocks noChangeArrowheads="1"/>
            </p:cNvSpPr>
            <p:nvPr/>
          </p:nvSpPr>
          <p:spPr bwMode="auto">
            <a:xfrm>
              <a:off x="642" y="1440"/>
              <a:ext cx="1326" cy="540"/>
            </a:xfrm>
            <a:prstGeom prst="ellipse">
              <a:avLst/>
            </a:prstGeom>
            <a:solidFill>
              <a:srgbClr val="FF3399"/>
            </a:solidFill>
            <a:ln w="9525">
              <a:solidFill>
                <a:srgbClr val="0000FF"/>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58" name="AutoShape 4"/>
            <p:cNvSpPr>
              <a:spLocks noChangeArrowheads="1"/>
            </p:cNvSpPr>
            <p:nvPr/>
          </p:nvSpPr>
          <p:spPr bwMode="auto">
            <a:xfrm>
              <a:off x="704" y="1797"/>
              <a:ext cx="1194" cy="77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5 w 21600"/>
                <a:gd name="T13" fmla="*/ 4503 h 21600"/>
                <a:gd name="T14" fmla="*/ 17095 w 21600"/>
                <a:gd name="T15" fmla="*/ 1709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33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159" name="Oval 5"/>
            <p:cNvSpPr>
              <a:spLocks noChangeArrowheads="1"/>
            </p:cNvSpPr>
            <p:nvPr/>
          </p:nvSpPr>
          <p:spPr bwMode="auto">
            <a:xfrm>
              <a:off x="675" y="2183"/>
              <a:ext cx="1260" cy="1620"/>
            </a:xfrm>
            <a:prstGeom prst="ellipse">
              <a:avLst/>
            </a:prstGeom>
            <a:solidFill>
              <a:srgbClr val="FF33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60" name="Oval 6"/>
            <p:cNvSpPr>
              <a:spLocks noChangeArrowheads="1"/>
            </p:cNvSpPr>
            <p:nvPr/>
          </p:nvSpPr>
          <p:spPr bwMode="auto">
            <a:xfrm>
              <a:off x="683" y="3600"/>
              <a:ext cx="1260" cy="432"/>
            </a:xfrm>
            <a:prstGeom prst="ellipse">
              <a:avLst/>
            </a:prstGeom>
            <a:solidFill>
              <a:srgbClr val="FF33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61" name="Oval 7"/>
            <p:cNvSpPr>
              <a:spLocks noChangeArrowheads="1"/>
            </p:cNvSpPr>
            <p:nvPr/>
          </p:nvSpPr>
          <p:spPr bwMode="auto">
            <a:xfrm>
              <a:off x="795" y="1508"/>
              <a:ext cx="1049" cy="31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 name="Group 8"/>
          <p:cNvGrpSpPr>
            <a:grpSpLocks/>
          </p:cNvGrpSpPr>
          <p:nvPr/>
        </p:nvGrpSpPr>
        <p:grpSpPr bwMode="auto">
          <a:xfrm rot="20249194">
            <a:off x="4267200" y="685800"/>
            <a:ext cx="2362200" cy="3810000"/>
            <a:chOff x="2064" y="2016"/>
            <a:chExt cx="1056" cy="1703"/>
          </a:xfrm>
        </p:grpSpPr>
        <p:grpSp>
          <p:nvGrpSpPr>
            <p:cNvPr id="3144" name="Group 9"/>
            <p:cNvGrpSpPr>
              <a:grpSpLocks/>
            </p:cNvGrpSpPr>
            <p:nvPr/>
          </p:nvGrpSpPr>
          <p:grpSpPr bwMode="auto">
            <a:xfrm rot="265529">
              <a:off x="2256" y="2736"/>
              <a:ext cx="816" cy="983"/>
              <a:chOff x="1204" y="1774"/>
              <a:chExt cx="1466" cy="2137"/>
            </a:xfrm>
          </p:grpSpPr>
          <p:sp>
            <p:nvSpPr>
              <p:cNvPr id="3154" name="Freeform 10"/>
              <p:cNvSpPr>
                <a:spLocks/>
              </p:cNvSpPr>
              <p:nvPr/>
            </p:nvSpPr>
            <p:spPr bwMode="auto">
              <a:xfrm>
                <a:off x="1678" y="1774"/>
                <a:ext cx="217" cy="2137"/>
              </a:xfrm>
              <a:custGeom>
                <a:avLst/>
                <a:gdLst>
                  <a:gd name="T0" fmla="*/ 41 w 217"/>
                  <a:gd name="T1" fmla="*/ 0 h 2137"/>
                  <a:gd name="T2" fmla="*/ 13 w 217"/>
                  <a:gd name="T3" fmla="*/ 84 h 2137"/>
                  <a:gd name="T4" fmla="*/ 22 w 217"/>
                  <a:gd name="T5" fmla="*/ 623 h 2137"/>
                  <a:gd name="T6" fmla="*/ 87 w 217"/>
                  <a:gd name="T7" fmla="*/ 883 h 2137"/>
                  <a:gd name="T8" fmla="*/ 161 w 217"/>
                  <a:gd name="T9" fmla="*/ 1143 h 2137"/>
                  <a:gd name="T10" fmla="*/ 171 w 217"/>
                  <a:gd name="T11" fmla="*/ 1199 h 2137"/>
                  <a:gd name="T12" fmla="*/ 189 w 217"/>
                  <a:gd name="T13" fmla="*/ 1255 h 2137"/>
                  <a:gd name="T14" fmla="*/ 217 w 217"/>
                  <a:gd name="T15" fmla="*/ 1468 h 2137"/>
                  <a:gd name="T16" fmla="*/ 208 w 217"/>
                  <a:gd name="T17" fmla="*/ 2137 h 21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7"/>
                  <a:gd name="T28" fmla="*/ 0 h 2137"/>
                  <a:gd name="T29" fmla="*/ 217 w 217"/>
                  <a:gd name="T30" fmla="*/ 2137 h 213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7" h="2137">
                    <a:moveTo>
                      <a:pt x="41" y="0"/>
                    </a:moveTo>
                    <a:cubicBezTo>
                      <a:pt x="31" y="28"/>
                      <a:pt x="13" y="84"/>
                      <a:pt x="13" y="84"/>
                    </a:cubicBezTo>
                    <a:cubicBezTo>
                      <a:pt x="0" y="264"/>
                      <a:pt x="2" y="443"/>
                      <a:pt x="22" y="623"/>
                    </a:cubicBezTo>
                    <a:cubicBezTo>
                      <a:pt x="32" y="708"/>
                      <a:pt x="39" y="809"/>
                      <a:pt x="87" y="883"/>
                    </a:cubicBezTo>
                    <a:cubicBezTo>
                      <a:pt x="108" y="971"/>
                      <a:pt x="133" y="1057"/>
                      <a:pt x="161" y="1143"/>
                    </a:cubicBezTo>
                    <a:cubicBezTo>
                      <a:pt x="167" y="1161"/>
                      <a:pt x="166" y="1181"/>
                      <a:pt x="171" y="1199"/>
                    </a:cubicBezTo>
                    <a:cubicBezTo>
                      <a:pt x="176" y="1218"/>
                      <a:pt x="189" y="1255"/>
                      <a:pt x="189" y="1255"/>
                    </a:cubicBezTo>
                    <a:cubicBezTo>
                      <a:pt x="200" y="1329"/>
                      <a:pt x="211" y="1392"/>
                      <a:pt x="217" y="1468"/>
                    </a:cubicBezTo>
                    <a:cubicBezTo>
                      <a:pt x="214" y="1691"/>
                      <a:pt x="208" y="1914"/>
                      <a:pt x="208" y="2137"/>
                    </a:cubicBezTo>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55" name="Freeform 11"/>
              <p:cNvSpPr>
                <a:spLocks/>
              </p:cNvSpPr>
              <p:nvPr/>
            </p:nvSpPr>
            <p:spPr bwMode="auto">
              <a:xfrm>
                <a:off x="1872" y="2544"/>
                <a:ext cx="798" cy="1022"/>
              </a:xfrm>
              <a:custGeom>
                <a:avLst/>
                <a:gdLst>
                  <a:gd name="T0" fmla="*/ 16 w 798"/>
                  <a:gd name="T1" fmla="*/ 967 h 1022"/>
                  <a:gd name="T2" fmla="*/ 26 w 798"/>
                  <a:gd name="T3" fmla="*/ 790 h 1022"/>
                  <a:gd name="T4" fmla="*/ 118 w 798"/>
                  <a:gd name="T5" fmla="*/ 576 h 1022"/>
                  <a:gd name="T6" fmla="*/ 146 w 798"/>
                  <a:gd name="T7" fmla="*/ 567 h 1022"/>
                  <a:gd name="T8" fmla="*/ 174 w 798"/>
                  <a:gd name="T9" fmla="*/ 549 h 1022"/>
                  <a:gd name="T10" fmla="*/ 286 w 798"/>
                  <a:gd name="T11" fmla="*/ 484 h 1022"/>
                  <a:gd name="T12" fmla="*/ 397 w 798"/>
                  <a:gd name="T13" fmla="*/ 428 h 1022"/>
                  <a:gd name="T14" fmla="*/ 536 w 798"/>
                  <a:gd name="T15" fmla="*/ 316 h 1022"/>
                  <a:gd name="T16" fmla="*/ 602 w 798"/>
                  <a:gd name="T17" fmla="*/ 233 h 1022"/>
                  <a:gd name="T18" fmla="*/ 667 w 798"/>
                  <a:gd name="T19" fmla="*/ 112 h 1022"/>
                  <a:gd name="T20" fmla="*/ 694 w 798"/>
                  <a:gd name="T21" fmla="*/ 28 h 1022"/>
                  <a:gd name="T22" fmla="*/ 704 w 798"/>
                  <a:gd name="T23" fmla="*/ 0 h 1022"/>
                  <a:gd name="T24" fmla="*/ 741 w 798"/>
                  <a:gd name="T25" fmla="*/ 131 h 1022"/>
                  <a:gd name="T26" fmla="*/ 759 w 798"/>
                  <a:gd name="T27" fmla="*/ 186 h 1022"/>
                  <a:gd name="T28" fmla="*/ 722 w 798"/>
                  <a:gd name="T29" fmla="*/ 567 h 1022"/>
                  <a:gd name="T30" fmla="*/ 667 w 798"/>
                  <a:gd name="T31" fmla="*/ 641 h 1022"/>
                  <a:gd name="T32" fmla="*/ 629 w 798"/>
                  <a:gd name="T33" fmla="*/ 688 h 1022"/>
                  <a:gd name="T34" fmla="*/ 611 w 798"/>
                  <a:gd name="T35" fmla="*/ 716 h 1022"/>
                  <a:gd name="T36" fmla="*/ 332 w 798"/>
                  <a:gd name="T37" fmla="*/ 790 h 1022"/>
                  <a:gd name="T38" fmla="*/ 165 w 798"/>
                  <a:gd name="T39" fmla="*/ 837 h 1022"/>
                  <a:gd name="T40" fmla="*/ 109 w 798"/>
                  <a:gd name="T41" fmla="*/ 874 h 1022"/>
                  <a:gd name="T42" fmla="*/ 91 w 798"/>
                  <a:gd name="T43" fmla="*/ 902 h 1022"/>
                  <a:gd name="T44" fmla="*/ 63 w 798"/>
                  <a:gd name="T45" fmla="*/ 911 h 1022"/>
                  <a:gd name="T46" fmla="*/ 7 w 798"/>
                  <a:gd name="T47" fmla="*/ 1022 h 102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98"/>
                  <a:gd name="T73" fmla="*/ 0 h 1022"/>
                  <a:gd name="T74" fmla="*/ 798 w 798"/>
                  <a:gd name="T75" fmla="*/ 1022 h 102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98" h="1022">
                    <a:moveTo>
                      <a:pt x="16" y="967"/>
                    </a:moveTo>
                    <a:cubicBezTo>
                      <a:pt x="0" y="918"/>
                      <a:pt x="20" y="836"/>
                      <a:pt x="26" y="790"/>
                    </a:cubicBezTo>
                    <a:cubicBezTo>
                      <a:pt x="37" y="708"/>
                      <a:pt x="74" y="644"/>
                      <a:pt x="118" y="576"/>
                    </a:cubicBezTo>
                    <a:cubicBezTo>
                      <a:pt x="123" y="568"/>
                      <a:pt x="137" y="571"/>
                      <a:pt x="146" y="567"/>
                    </a:cubicBezTo>
                    <a:cubicBezTo>
                      <a:pt x="156" y="562"/>
                      <a:pt x="165" y="556"/>
                      <a:pt x="174" y="549"/>
                    </a:cubicBezTo>
                    <a:cubicBezTo>
                      <a:pt x="209" y="520"/>
                      <a:pt x="242" y="498"/>
                      <a:pt x="286" y="484"/>
                    </a:cubicBezTo>
                    <a:cubicBezTo>
                      <a:pt x="319" y="461"/>
                      <a:pt x="359" y="440"/>
                      <a:pt x="397" y="428"/>
                    </a:cubicBezTo>
                    <a:cubicBezTo>
                      <a:pt x="444" y="397"/>
                      <a:pt x="501" y="361"/>
                      <a:pt x="536" y="316"/>
                    </a:cubicBezTo>
                    <a:cubicBezTo>
                      <a:pt x="610" y="222"/>
                      <a:pt x="542" y="293"/>
                      <a:pt x="602" y="233"/>
                    </a:cubicBezTo>
                    <a:cubicBezTo>
                      <a:pt x="622" y="192"/>
                      <a:pt x="642" y="149"/>
                      <a:pt x="667" y="112"/>
                    </a:cubicBezTo>
                    <a:cubicBezTo>
                      <a:pt x="676" y="84"/>
                      <a:pt x="685" y="56"/>
                      <a:pt x="694" y="28"/>
                    </a:cubicBezTo>
                    <a:cubicBezTo>
                      <a:pt x="697" y="19"/>
                      <a:pt x="704" y="0"/>
                      <a:pt x="704" y="0"/>
                    </a:cubicBezTo>
                    <a:cubicBezTo>
                      <a:pt x="719" y="46"/>
                      <a:pt x="729" y="86"/>
                      <a:pt x="741" y="131"/>
                    </a:cubicBezTo>
                    <a:cubicBezTo>
                      <a:pt x="746" y="150"/>
                      <a:pt x="759" y="186"/>
                      <a:pt x="759" y="186"/>
                    </a:cubicBezTo>
                    <a:cubicBezTo>
                      <a:pt x="755" y="334"/>
                      <a:pt x="798" y="455"/>
                      <a:pt x="722" y="567"/>
                    </a:cubicBezTo>
                    <a:cubicBezTo>
                      <a:pt x="710" y="604"/>
                      <a:pt x="699" y="620"/>
                      <a:pt x="667" y="641"/>
                    </a:cubicBezTo>
                    <a:cubicBezTo>
                      <a:pt x="647" y="697"/>
                      <a:pt x="672" y="644"/>
                      <a:pt x="629" y="688"/>
                    </a:cubicBezTo>
                    <a:cubicBezTo>
                      <a:pt x="621" y="696"/>
                      <a:pt x="619" y="709"/>
                      <a:pt x="611" y="716"/>
                    </a:cubicBezTo>
                    <a:cubicBezTo>
                      <a:pt x="519" y="797"/>
                      <a:pt x="464" y="783"/>
                      <a:pt x="332" y="790"/>
                    </a:cubicBezTo>
                    <a:cubicBezTo>
                      <a:pt x="278" y="801"/>
                      <a:pt x="214" y="810"/>
                      <a:pt x="165" y="837"/>
                    </a:cubicBezTo>
                    <a:cubicBezTo>
                      <a:pt x="145" y="848"/>
                      <a:pt x="109" y="874"/>
                      <a:pt x="109" y="874"/>
                    </a:cubicBezTo>
                    <a:cubicBezTo>
                      <a:pt x="103" y="883"/>
                      <a:pt x="100" y="895"/>
                      <a:pt x="91" y="902"/>
                    </a:cubicBezTo>
                    <a:cubicBezTo>
                      <a:pt x="83" y="908"/>
                      <a:pt x="70" y="904"/>
                      <a:pt x="63" y="911"/>
                    </a:cubicBezTo>
                    <a:cubicBezTo>
                      <a:pt x="34" y="940"/>
                      <a:pt x="7" y="981"/>
                      <a:pt x="7" y="1022"/>
                    </a:cubicBezTo>
                  </a:path>
                </a:pathLst>
              </a:custGeom>
              <a:solidFill>
                <a:srgbClr val="00CC00"/>
              </a:solidFill>
              <a:ln w="9525">
                <a:solidFill>
                  <a:schemeClr val="tx1"/>
                </a:solidFill>
                <a:round/>
                <a:headEnd/>
                <a:tailEnd/>
              </a:ln>
            </p:spPr>
            <p:txBody>
              <a:bodyPr/>
              <a:lstStyle/>
              <a:p>
                <a:endParaRPr lang="en-US"/>
              </a:p>
            </p:txBody>
          </p:sp>
          <p:sp>
            <p:nvSpPr>
              <p:cNvPr id="3156" name="Freeform 12"/>
              <p:cNvSpPr>
                <a:spLocks/>
              </p:cNvSpPr>
              <p:nvPr/>
            </p:nvSpPr>
            <p:spPr bwMode="auto">
              <a:xfrm rot="20063237" flipH="1">
                <a:off x="1204" y="2180"/>
                <a:ext cx="480" cy="1022"/>
              </a:xfrm>
              <a:custGeom>
                <a:avLst/>
                <a:gdLst>
                  <a:gd name="T0" fmla="*/ 4 w 798"/>
                  <a:gd name="T1" fmla="*/ 967 h 1022"/>
                  <a:gd name="T2" fmla="*/ 6 w 798"/>
                  <a:gd name="T3" fmla="*/ 790 h 1022"/>
                  <a:gd name="T4" fmla="*/ 26 w 798"/>
                  <a:gd name="T5" fmla="*/ 576 h 1022"/>
                  <a:gd name="T6" fmla="*/ 32 w 798"/>
                  <a:gd name="T7" fmla="*/ 567 h 1022"/>
                  <a:gd name="T8" fmla="*/ 38 w 798"/>
                  <a:gd name="T9" fmla="*/ 549 h 1022"/>
                  <a:gd name="T10" fmla="*/ 62 w 798"/>
                  <a:gd name="T11" fmla="*/ 484 h 1022"/>
                  <a:gd name="T12" fmla="*/ 87 w 798"/>
                  <a:gd name="T13" fmla="*/ 428 h 1022"/>
                  <a:gd name="T14" fmla="*/ 117 w 798"/>
                  <a:gd name="T15" fmla="*/ 316 h 1022"/>
                  <a:gd name="T16" fmla="*/ 131 w 798"/>
                  <a:gd name="T17" fmla="*/ 233 h 1022"/>
                  <a:gd name="T18" fmla="*/ 145 w 798"/>
                  <a:gd name="T19" fmla="*/ 112 h 1022"/>
                  <a:gd name="T20" fmla="*/ 151 w 798"/>
                  <a:gd name="T21" fmla="*/ 28 h 1022"/>
                  <a:gd name="T22" fmla="*/ 153 w 798"/>
                  <a:gd name="T23" fmla="*/ 0 h 1022"/>
                  <a:gd name="T24" fmla="*/ 161 w 798"/>
                  <a:gd name="T25" fmla="*/ 131 h 1022"/>
                  <a:gd name="T26" fmla="*/ 165 w 798"/>
                  <a:gd name="T27" fmla="*/ 186 h 1022"/>
                  <a:gd name="T28" fmla="*/ 157 w 798"/>
                  <a:gd name="T29" fmla="*/ 567 h 1022"/>
                  <a:gd name="T30" fmla="*/ 145 w 798"/>
                  <a:gd name="T31" fmla="*/ 641 h 1022"/>
                  <a:gd name="T32" fmla="*/ 137 w 798"/>
                  <a:gd name="T33" fmla="*/ 688 h 1022"/>
                  <a:gd name="T34" fmla="*/ 133 w 798"/>
                  <a:gd name="T35" fmla="*/ 716 h 1022"/>
                  <a:gd name="T36" fmla="*/ 72 w 798"/>
                  <a:gd name="T37" fmla="*/ 790 h 1022"/>
                  <a:gd name="T38" fmla="*/ 36 w 798"/>
                  <a:gd name="T39" fmla="*/ 837 h 1022"/>
                  <a:gd name="T40" fmla="*/ 24 w 798"/>
                  <a:gd name="T41" fmla="*/ 874 h 1022"/>
                  <a:gd name="T42" fmla="*/ 20 w 798"/>
                  <a:gd name="T43" fmla="*/ 902 h 1022"/>
                  <a:gd name="T44" fmla="*/ 14 w 798"/>
                  <a:gd name="T45" fmla="*/ 911 h 1022"/>
                  <a:gd name="T46" fmla="*/ 1 w 798"/>
                  <a:gd name="T47" fmla="*/ 1022 h 102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98"/>
                  <a:gd name="T73" fmla="*/ 0 h 1022"/>
                  <a:gd name="T74" fmla="*/ 798 w 798"/>
                  <a:gd name="T75" fmla="*/ 1022 h 102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98" h="1022">
                    <a:moveTo>
                      <a:pt x="16" y="967"/>
                    </a:moveTo>
                    <a:cubicBezTo>
                      <a:pt x="0" y="918"/>
                      <a:pt x="20" y="836"/>
                      <a:pt x="26" y="790"/>
                    </a:cubicBezTo>
                    <a:cubicBezTo>
                      <a:pt x="37" y="708"/>
                      <a:pt x="74" y="644"/>
                      <a:pt x="118" y="576"/>
                    </a:cubicBezTo>
                    <a:cubicBezTo>
                      <a:pt x="123" y="568"/>
                      <a:pt x="137" y="571"/>
                      <a:pt x="146" y="567"/>
                    </a:cubicBezTo>
                    <a:cubicBezTo>
                      <a:pt x="156" y="562"/>
                      <a:pt x="165" y="556"/>
                      <a:pt x="174" y="549"/>
                    </a:cubicBezTo>
                    <a:cubicBezTo>
                      <a:pt x="209" y="520"/>
                      <a:pt x="242" y="498"/>
                      <a:pt x="286" y="484"/>
                    </a:cubicBezTo>
                    <a:cubicBezTo>
                      <a:pt x="319" y="461"/>
                      <a:pt x="359" y="440"/>
                      <a:pt x="397" y="428"/>
                    </a:cubicBezTo>
                    <a:cubicBezTo>
                      <a:pt x="444" y="397"/>
                      <a:pt x="501" y="361"/>
                      <a:pt x="536" y="316"/>
                    </a:cubicBezTo>
                    <a:cubicBezTo>
                      <a:pt x="610" y="222"/>
                      <a:pt x="542" y="293"/>
                      <a:pt x="602" y="233"/>
                    </a:cubicBezTo>
                    <a:cubicBezTo>
                      <a:pt x="622" y="192"/>
                      <a:pt x="642" y="149"/>
                      <a:pt x="667" y="112"/>
                    </a:cubicBezTo>
                    <a:cubicBezTo>
                      <a:pt x="676" y="84"/>
                      <a:pt x="685" y="56"/>
                      <a:pt x="694" y="28"/>
                    </a:cubicBezTo>
                    <a:cubicBezTo>
                      <a:pt x="697" y="19"/>
                      <a:pt x="704" y="0"/>
                      <a:pt x="704" y="0"/>
                    </a:cubicBezTo>
                    <a:cubicBezTo>
                      <a:pt x="719" y="46"/>
                      <a:pt x="729" y="86"/>
                      <a:pt x="741" y="131"/>
                    </a:cubicBezTo>
                    <a:cubicBezTo>
                      <a:pt x="746" y="150"/>
                      <a:pt x="759" y="186"/>
                      <a:pt x="759" y="186"/>
                    </a:cubicBezTo>
                    <a:cubicBezTo>
                      <a:pt x="755" y="334"/>
                      <a:pt x="798" y="455"/>
                      <a:pt x="722" y="567"/>
                    </a:cubicBezTo>
                    <a:cubicBezTo>
                      <a:pt x="710" y="604"/>
                      <a:pt x="699" y="620"/>
                      <a:pt x="667" y="641"/>
                    </a:cubicBezTo>
                    <a:cubicBezTo>
                      <a:pt x="647" y="697"/>
                      <a:pt x="672" y="644"/>
                      <a:pt x="629" y="688"/>
                    </a:cubicBezTo>
                    <a:cubicBezTo>
                      <a:pt x="621" y="696"/>
                      <a:pt x="619" y="709"/>
                      <a:pt x="611" y="716"/>
                    </a:cubicBezTo>
                    <a:cubicBezTo>
                      <a:pt x="519" y="797"/>
                      <a:pt x="464" y="783"/>
                      <a:pt x="332" y="790"/>
                    </a:cubicBezTo>
                    <a:cubicBezTo>
                      <a:pt x="278" y="801"/>
                      <a:pt x="214" y="810"/>
                      <a:pt x="165" y="837"/>
                    </a:cubicBezTo>
                    <a:cubicBezTo>
                      <a:pt x="145" y="848"/>
                      <a:pt x="109" y="874"/>
                      <a:pt x="109" y="874"/>
                    </a:cubicBezTo>
                    <a:cubicBezTo>
                      <a:pt x="103" y="883"/>
                      <a:pt x="100" y="895"/>
                      <a:pt x="91" y="902"/>
                    </a:cubicBezTo>
                    <a:cubicBezTo>
                      <a:pt x="83" y="908"/>
                      <a:pt x="70" y="904"/>
                      <a:pt x="63" y="911"/>
                    </a:cubicBezTo>
                    <a:cubicBezTo>
                      <a:pt x="34" y="940"/>
                      <a:pt x="7" y="981"/>
                      <a:pt x="7" y="1022"/>
                    </a:cubicBezTo>
                  </a:path>
                </a:pathLst>
              </a:custGeom>
              <a:solidFill>
                <a:srgbClr val="00CC00"/>
              </a:solidFill>
              <a:ln w="9525">
                <a:solidFill>
                  <a:schemeClr val="tx1"/>
                </a:solidFill>
                <a:round/>
                <a:headEnd/>
                <a:tailEnd/>
              </a:ln>
            </p:spPr>
            <p:txBody>
              <a:bodyPr/>
              <a:lstStyle/>
              <a:p>
                <a:endParaRPr lang="en-US"/>
              </a:p>
            </p:txBody>
          </p:sp>
        </p:grpSp>
        <p:grpSp>
          <p:nvGrpSpPr>
            <p:cNvPr id="3145" name="Group 13"/>
            <p:cNvGrpSpPr>
              <a:grpSpLocks/>
            </p:cNvGrpSpPr>
            <p:nvPr/>
          </p:nvGrpSpPr>
          <p:grpSpPr bwMode="auto">
            <a:xfrm>
              <a:off x="2064" y="2016"/>
              <a:ext cx="1056" cy="1110"/>
              <a:chOff x="2208" y="1392"/>
              <a:chExt cx="2598" cy="2550"/>
            </a:xfrm>
          </p:grpSpPr>
          <p:sp>
            <p:nvSpPr>
              <p:cNvPr id="3149" name="Freeform 14"/>
              <p:cNvSpPr>
                <a:spLocks/>
              </p:cNvSpPr>
              <p:nvPr/>
            </p:nvSpPr>
            <p:spPr bwMode="auto">
              <a:xfrm rot="3014105">
                <a:off x="3063" y="1401"/>
                <a:ext cx="1031" cy="1014"/>
              </a:xfrm>
              <a:custGeom>
                <a:avLst/>
                <a:gdLst>
                  <a:gd name="T0" fmla="*/ 762 w 1031"/>
                  <a:gd name="T1" fmla="*/ 985 h 1014"/>
                  <a:gd name="T2" fmla="*/ 585 w 1031"/>
                  <a:gd name="T3" fmla="*/ 929 h 1014"/>
                  <a:gd name="T4" fmla="*/ 548 w 1031"/>
                  <a:gd name="T5" fmla="*/ 920 h 1014"/>
                  <a:gd name="T6" fmla="*/ 492 w 1031"/>
                  <a:gd name="T7" fmla="*/ 901 h 1014"/>
                  <a:gd name="T8" fmla="*/ 400 w 1031"/>
                  <a:gd name="T9" fmla="*/ 864 h 1014"/>
                  <a:gd name="T10" fmla="*/ 288 w 1031"/>
                  <a:gd name="T11" fmla="*/ 799 h 1014"/>
                  <a:gd name="T12" fmla="*/ 177 w 1031"/>
                  <a:gd name="T13" fmla="*/ 725 h 1014"/>
                  <a:gd name="T14" fmla="*/ 93 w 1031"/>
                  <a:gd name="T15" fmla="*/ 669 h 1014"/>
                  <a:gd name="T16" fmla="*/ 56 w 1031"/>
                  <a:gd name="T17" fmla="*/ 613 h 1014"/>
                  <a:gd name="T18" fmla="*/ 37 w 1031"/>
                  <a:gd name="T19" fmla="*/ 585 h 1014"/>
                  <a:gd name="T20" fmla="*/ 0 w 1031"/>
                  <a:gd name="T21" fmla="*/ 474 h 1014"/>
                  <a:gd name="T22" fmla="*/ 149 w 1031"/>
                  <a:gd name="T23" fmla="*/ 371 h 1014"/>
                  <a:gd name="T24" fmla="*/ 139 w 1031"/>
                  <a:gd name="T25" fmla="*/ 279 h 1014"/>
                  <a:gd name="T26" fmla="*/ 214 w 1031"/>
                  <a:gd name="T27" fmla="*/ 269 h 1014"/>
                  <a:gd name="T28" fmla="*/ 232 w 1031"/>
                  <a:gd name="T29" fmla="*/ 149 h 1014"/>
                  <a:gd name="T30" fmla="*/ 242 w 1031"/>
                  <a:gd name="T31" fmla="*/ 93 h 1014"/>
                  <a:gd name="T32" fmla="*/ 297 w 1031"/>
                  <a:gd name="T33" fmla="*/ 130 h 1014"/>
                  <a:gd name="T34" fmla="*/ 353 w 1031"/>
                  <a:gd name="T35" fmla="*/ 149 h 1014"/>
                  <a:gd name="T36" fmla="*/ 381 w 1031"/>
                  <a:gd name="T37" fmla="*/ 9 h 1014"/>
                  <a:gd name="T38" fmla="*/ 409 w 1031"/>
                  <a:gd name="T39" fmla="*/ 0 h 1014"/>
                  <a:gd name="T40" fmla="*/ 520 w 1031"/>
                  <a:gd name="T41" fmla="*/ 46 h 1014"/>
                  <a:gd name="T42" fmla="*/ 660 w 1031"/>
                  <a:gd name="T43" fmla="*/ 176 h 1014"/>
                  <a:gd name="T44" fmla="*/ 799 w 1031"/>
                  <a:gd name="T45" fmla="*/ 334 h 1014"/>
                  <a:gd name="T46" fmla="*/ 873 w 1031"/>
                  <a:gd name="T47" fmla="*/ 474 h 1014"/>
                  <a:gd name="T48" fmla="*/ 966 w 1031"/>
                  <a:gd name="T49" fmla="*/ 669 h 1014"/>
                  <a:gd name="T50" fmla="*/ 1003 w 1031"/>
                  <a:gd name="T51" fmla="*/ 715 h 1014"/>
                  <a:gd name="T52" fmla="*/ 1013 w 1031"/>
                  <a:gd name="T53" fmla="*/ 743 h 1014"/>
                  <a:gd name="T54" fmla="*/ 1031 w 1031"/>
                  <a:gd name="T55" fmla="*/ 771 h 1014"/>
                  <a:gd name="T56" fmla="*/ 920 w 1031"/>
                  <a:gd name="T57" fmla="*/ 817 h 1014"/>
                  <a:gd name="T58" fmla="*/ 845 w 1031"/>
                  <a:gd name="T59" fmla="*/ 892 h 1014"/>
                  <a:gd name="T60" fmla="*/ 808 w 1031"/>
                  <a:gd name="T61" fmla="*/ 947 h 1014"/>
                  <a:gd name="T62" fmla="*/ 790 w 1031"/>
                  <a:gd name="T63" fmla="*/ 1003 h 1014"/>
                  <a:gd name="T64" fmla="*/ 762 w 1031"/>
                  <a:gd name="T65" fmla="*/ 985 h 10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1"/>
                  <a:gd name="T100" fmla="*/ 0 h 1014"/>
                  <a:gd name="T101" fmla="*/ 1031 w 1031"/>
                  <a:gd name="T102" fmla="*/ 1014 h 101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1" h="1014">
                    <a:moveTo>
                      <a:pt x="762" y="985"/>
                    </a:moveTo>
                    <a:cubicBezTo>
                      <a:pt x="704" y="964"/>
                      <a:pt x="644" y="948"/>
                      <a:pt x="585" y="929"/>
                    </a:cubicBezTo>
                    <a:cubicBezTo>
                      <a:pt x="573" y="925"/>
                      <a:pt x="560" y="924"/>
                      <a:pt x="548" y="920"/>
                    </a:cubicBezTo>
                    <a:cubicBezTo>
                      <a:pt x="529" y="914"/>
                      <a:pt x="492" y="901"/>
                      <a:pt x="492" y="901"/>
                    </a:cubicBezTo>
                    <a:cubicBezTo>
                      <a:pt x="462" y="880"/>
                      <a:pt x="434" y="875"/>
                      <a:pt x="400" y="864"/>
                    </a:cubicBezTo>
                    <a:cubicBezTo>
                      <a:pt x="363" y="839"/>
                      <a:pt x="321" y="832"/>
                      <a:pt x="288" y="799"/>
                    </a:cubicBezTo>
                    <a:cubicBezTo>
                      <a:pt x="255" y="766"/>
                      <a:pt x="221" y="740"/>
                      <a:pt x="177" y="725"/>
                    </a:cubicBezTo>
                    <a:cubicBezTo>
                      <a:pt x="146" y="704"/>
                      <a:pt x="117" y="700"/>
                      <a:pt x="93" y="669"/>
                    </a:cubicBezTo>
                    <a:cubicBezTo>
                      <a:pt x="79" y="651"/>
                      <a:pt x="68" y="632"/>
                      <a:pt x="56" y="613"/>
                    </a:cubicBezTo>
                    <a:cubicBezTo>
                      <a:pt x="50" y="604"/>
                      <a:pt x="37" y="585"/>
                      <a:pt x="37" y="585"/>
                    </a:cubicBezTo>
                    <a:cubicBezTo>
                      <a:pt x="25" y="548"/>
                      <a:pt x="12" y="511"/>
                      <a:pt x="0" y="474"/>
                    </a:cubicBezTo>
                    <a:cubicBezTo>
                      <a:pt x="14" y="348"/>
                      <a:pt x="10" y="383"/>
                      <a:pt x="149" y="371"/>
                    </a:cubicBezTo>
                    <a:cubicBezTo>
                      <a:pt x="143" y="354"/>
                      <a:pt x="112" y="294"/>
                      <a:pt x="139" y="279"/>
                    </a:cubicBezTo>
                    <a:cubicBezTo>
                      <a:pt x="161" y="267"/>
                      <a:pt x="189" y="272"/>
                      <a:pt x="214" y="269"/>
                    </a:cubicBezTo>
                    <a:cubicBezTo>
                      <a:pt x="275" y="249"/>
                      <a:pt x="250" y="199"/>
                      <a:pt x="232" y="149"/>
                    </a:cubicBezTo>
                    <a:cubicBezTo>
                      <a:pt x="235" y="130"/>
                      <a:pt x="224" y="98"/>
                      <a:pt x="242" y="93"/>
                    </a:cubicBezTo>
                    <a:cubicBezTo>
                      <a:pt x="263" y="87"/>
                      <a:pt x="276" y="123"/>
                      <a:pt x="297" y="130"/>
                    </a:cubicBezTo>
                    <a:cubicBezTo>
                      <a:pt x="334" y="142"/>
                      <a:pt x="316" y="136"/>
                      <a:pt x="353" y="149"/>
                    </a:cubicBezTo>
                    <a:cubicBezTo>
                      <a:pt x="365" y="113"/>
                      <a:pt x="366" y="36"/>
                      <a:pt x="381" y="9"/>
                    </a:cubicBezTo>
                    <a:cubicBezTo>
                      <a:pt x="386" y="0"/>
                      <a:pt x="400" y="3"/>
                      <a:pt x="409" y="0"/>
                    </a:cubicBezTo>
                    <a:cubicBezTo>
                      <a:pt x="451" y="13"/>
                      <a:pt x="480" y="33"/>
                      <a:pt x="520" y="46"/>
                    </a:cubicBezTo>
                    <a:cubicBezTo>
                      <a:pt x="565" y="91"/>
                      <a:pt x="614" y="132"/>
                      <a:pt x="660" y="176"/>
                    </a:cubicBezTo>
                    <a:cubicBezTo>
                      <a:pt x="709" y="223"/>
                      <a:pt x="742" y="297"/>
                      <a:pt x="799" y="334"/>
                    </a:cubicBezTo>
                    <a:cubicBezTo>
                      <a:pt x="815" y="384"/>
                      <a:pt x="852" y="426"/>
                      <a:pt x="873" y="474"/>
                    </a:cubicBezTo>
                    <a:cubicBezTo>
                      <a:pt x="902" y="540"/>
                      <a:pt x="927" y="608"/>
                      <a:pt x="966" y="669"/>
                    </a:cubicBezTo>
                    <a:cubicBezTo>
                      <a:pt x="991" y="763"/>
                      <a:pt x="954" y="666"/>
                      <a:pt x="1003" y="715"/>
                    </a:cubicBezTo>
                    <a:cubicBezTo>
                      <a:pt x="1010" y="722"/>
                      <a:pt x="1009" y="734"/>
                      <a:pt x="1013" y="743"/>
                    </a:cubicBezTo>
                    <a:cubicBezTo>
                      <a:pt x="1018" y="753"/>
                      <a:pt x="1025" y="762"/>
                      <a:pt x="1031" y="771"/>
                    </a:cubicBezTo>
                    <a:cubicBezTo>
                      <a:pt x="994" y="783"/>
                      <a:pt x="950" y="792"/>
                      <a:pt x="920" y="817"/>
                    </a:cubicBezTo>
                    <a:cubicBezTo>
                      <a:pt x="890" y="842"/>
                      <a:pt x="877" y="870"/>
                      <a:pt x="845" y="892"/>
                    </a:cubicBezTo>
                    <a:cubicBezTo>
                      <a:pt x="833" y="910"/>
                      <a:pt x="815" y="926"/>
                      <a:pt x="808" y="947"/>
                    </a:cubicBezTo>
                    <a:cubicBezTo>
                      <a:pt x="802" y="966"/>
                      <a:pt x="806" y="1014"/>
                      <a:pt x="790" y="1003"/>
                    </a:cubicBezTo>
                    <a:cubicBezTo>
                      <a:pt x="781" y="997"/>
                      <a:pt x="771" y="991"/>
                      <a:pt x="762" y="985"/>
                    </a:cubicBezTo>
                    <a:close/>
                  </a:path>
                </a:pathLst>
              </a:custGeom>
              <a:gradFill rotWithShape="1">
                <a:gsLst>
                  <a:gs pos="0">
                    <a:srgbClr val="FF3399"/>
                  </a:gs>
                  <a:gs pos="100000">
                    <a:srgbClr val="FF84C1"/>
                  </a:gs>
                </a:gsLst>
                <a:path path="rect">
                  <a:fillToRect r="100000" b="100000"/>
                </a:path>
              </a:gradFill>
              <a:ln w="9525">
                <a:solidFill>
                  <a:srgbClr val="990099"/>
                </a:solidFill>
                <a:round/>
                <a:headEnd/>
                <a:tailEnd/>
              </a:ln>
            </p:spPr>
            <p:txBody>
              <a:bodyPr/>
              <a:lstStyle/>
              <a:p>
                <a:endParaRPr lang="en-US"/>
              </a:p>
            </p:txBody>
          </p:sp>
          <p:sp>
            <p:nvSpPr>
              <p:cNvPr id="3150" name="Freeform 15"/>
              <p:cNvSpPr>
                <a:spLocks/>
              </p:cNvSpPr>
              <p:nvPr/>
            </p:nvSpPr>
            <p:spPr bwMode="auto">
              <a:xfrm rot="-5400000">
                <a:off x="2391" y="2793"/>
                <a:ext cx="1031" cy="1014"/>
              </a:xfrm>
              <a:custGeom>
                <a:avLst/>
                <a:gdLst>
                  <a:gd name="T0" fmla="*/ 762 w 1031"/>
                  <a:gd name="T1" fmla="*/ 985 h 1014"/>
                  <a:gd name="T2" fmla="*/ 585 w 1031"/>
                  <a:gd name="T3" fmla="*/ 929 h 1014"/>
                  <a:gd name="T4" fmla="*/ 548 w 1031"/>
                  <a:gd name="T5" fmla="*/ 920 h 1014"/>
                  <a:gd name="T6" fmla="*/ 492 w 1031"/>
                  <a:gd name="T7" fmla="*/ 901 h 1014"/>
                  <a:gd name="T8" fmla="*/ 400 w 1031"/>
                  <a:gd name="T9" fmla="*/ 864 h 1014"/>
                  <a:gd name="T10" fmla="*/ 288 w 1031"/>
                  <a:gd name="T11" fmla="*/ 799 h 1014"/>
                  <a:gd name="T12" fmla="*/ 177 w 1031"/>
                  <a:gd name="T13" fmla="*/ 725 h 1014"/>
                  <a:gd name="T14" fmla="*/ 93 w 1031"/>
                  <a:gd name="T15" fmla="*/ 669 h 1014"/>
                  <a:gd name="T16" fmla="*/ 56 w 1031"/>
                  <a:gd name="T17" fmla="*/ 613 h 1014"/>
                  <a:gd name="T18" fmla="*/ 37 w 1031"/>
                  <a:gd name="T19" fmla="*/ 585 h 1014"/>
                  <a:gd name="T20" fmla="*/ 0 w 1031"/>
                  <a:gd name="T21" fmla="*/ 474 h 1014"/>
                  <a:gd name="T22" fmla="*/ 149 w 1031"/>
                  <a:gd name="T23" fmla="*/ 371 h 1014"/>
                  <a:gd name="T24" fmla="*/ 139 w 1031"/>
                  <a:gd name="T25" fmla="*/ 279 h 1014"/>
                  <a:gd name="T26" fmla="*/ 214 w 1031"/>
                  <a:gd name="T27" fmla="*/ 269 h 1014"/>
                  <a:gd name="T28" fmla="*/ 232 w 1031"/>
                  <a:gd name="T29" fmla="*/ 149 h 1014"/>
                  <a:gd name="T30" fmla="*/ 242 w 1031"/>
                  <a:gd name="T31" fmla="*/ 93 h 1014"/>
                  <a:gd name="T32" fmla="*/ 297 w 1031"/>
                  <a:gd name="T33" fmla="*/ 130 h 1014"/>
                  <a:gd name="T34" fmla="*/ 353 w 1031"/>
                  <a:gd name="T35" fmla="*/ 149 h 1014"/>
                  <a:gd name="T36" fmla="*/ 381 w 1031"/>
                  <a:gd name="T37" fmla="*/ 9 h 1014"/>
                  <a:gd name="T38" fmla="*/ 409 w 1031"/>
                  <a:gd name="T39" fmla="*/ 0 h 1014"/>
                  <a:gd name="T40" fmla="*/ 520 w 1031"/>
                  <a:gd name="T41" fmla="*/ 46 h 1014"/>
                  <a:gd name="T42" fmla="*/ 660 w 1031"/>
                  <a:gd name="T43" fmla="*/ 176 h 1014"/>
                  <a:gd name="T44" fmla="*/ 799 w 1031"/>
                  <a:gd name="T45" fmla="*/ 334 h 1014"/>
                  <a:gd name="T46" fmla="*/ 873 w 1031"/>
                  <a:gd name="T47" fmla="*/ 474 h 1014"/>
                  <a:gd name="T48" fmla="*/ 966 w 1031"/>
                  <a:gd name="T49" fmla="*/ 669 h 1014"/>
                  <a:gd name="T50" fmla="*/ 1003 w 1031"/>
                  <a:gd name="T51" fmla="*/ 715 h 1014"/>
                  <a:gd name="T52" fmla="*/ 1013 w 1031"/>
                  <a:gd name="T53" fmla="*/ 743 h 1014"/>
                  <a:gd name="T54" fmla="*/ 1031 w 1031"/>
                  <a:gd name="T55" fmla="*/ 771 h 1014"/>
                  <a:gd name="T56" fmla="*/ 920 w 1031"/>
                  <a:gd name="T57" fmla="*/ 817 h 1014"/>
                  <a:gd name="T58" fmla="*/ 845 w 1031"/>
                  <a:gd name="T59" fmla="*/ 892 h 1014"/>
                  <a:gd name="T60" fmla="*/ 808 w 1031"/>
                  <a:gd name="T61" fmla="*/ 947 h 1014"/>
                  <a:gd name="T62" fmla="*/ 790 w 1031"/>
                  <a:gd name="T63" fmla="*/ 1003 h 1014"/>
                  <a:gd name="T64" fmla="*/ 762 w 1031"/>
                  <a:gd name="T65" fmla="*/ 985 h 10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1"/>
                  <a:gd name="T100" fmla="*/ 0 h 1014"/>
                  <a:gd name="T101" fmla="*/ 1031 w 1031"/>
                  <a:gd name="T102" fmla="*/ 1014 h 101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1" h="1014">
                    <a:moveTo>
                      <a:pt x="762" y="985"/>
                    </a:moveTo>
                    <a:cubicBezTo>
                      <a:pt x="704" y="964"/>
                      <a:pt x="644" y="948"/>
                      <a:pt x="585" y="929"/>
                    </a:cubicBezTo>
                    <a:cubicBezTo>
                      <a:pt x="573" y="925"/>
                      <a:pt x="560" y="924"/>
                      <a:pt x="548" y="920"/>
                    </a:cubicBezTo>
                    <a:cubicBezTo>
                      <a:pt x="529" y="914"/>
                      <a:pt x="492" y="901"/>
                      <a:pt x="492" y="901"/>
                    </a:cubicBezTo>
                    <a:cubicBezTo>
                      <a:pt x="462" y="880"/>
                      <a:pt x="434" y="875"/>
                      <a:pt x="400" y="864"/>
                    </a:cubicBezTo>
                    <a:cubicBezTo>
                      <a:pt x="363" y="839"/>
                      <a:pt x="321" y="832"/>
                      <a:pt x="288" y="799"/>
                    </a:cubicBezTo>
                    <a:cubicBezTo>
                      <a:pt x="255" y="766"/>
                      <a:pt x="221" y="740"/>
                      <a:pt x="177" y="725"/>
                    </a:cubicBezTo>
                    <a:cubicBezTo>
                      <a:pt x="146" y="704"/>
                      <a:pt x="117" y="700"/>
                      <a:pt x="93" y="669"/>
                    </a:cubicBezTo>
                    <a:cubicBezTo>
                      <a:pt x="79" y="651"/>
                      <a:pt x="68" y="632"/>
                      <a:pt x="56" y="613"/>
                    </a:cubicBezTo>
                    <a:cubicBezTo>
                      <a:pt x="50" y="604"/>
                      <a:pt x="37" y="585"/>
                      <a:pt x="37" y="585"/>
                    </a:cubicBezTo>
                    <a:cubicBezTo>
                      <a:pt x="25" y="548"/>
                      <a:pt x="12" y="511"/>
                      <a:pt x="0" y="474"/>
                    </a:cubicBezTo>
                    <a:cubicBezTo>
                      <a:pt x="14" y="348"/>
                      <a:pt x="10" y="383"/>
                      <a:pt x="149" y="371"/>
                    </a:cubicBezTo>
                    <a:cubicBezTo>
                      <a:pt x="143" y="354"/>
                      <a:pt x="112" y="294"/>
                      <a:pt x="139" y="279"/>
                    </a:cubicBezTo>
                    <a:cubicBezTo>
                      <a:pt x="161" y="267"/>
                      <a:pt x="189" y="272"/>
                      <a:pt x="214" y="269"/>
                    </a:cubicBezTo>
                    <a:cubicBezTo>
                      <a:pt x="275" y="249"/>
                      <a:pt x="250" y="199"/>
                      <a:pt x="232" y="149"/>
                    </a:cubicBezTo>
                    <a:cubicBezTo>
                      <a:pt x="235" y="130"/>
                      <a:pt x="224" y="98"/>
                      <a:pt x="242" y="93"/>
                    </a:cubicBezTo>
                    <a:cubicBezTo>
                      <a:pt x="263" y="87"/>
                      <a:pt x="276" y="123"/>
                      <a:pt x="297" y="130"/>
                    </a:cubicBezTo>
                    <a:cubicBezTo>
                      <a:pt x="334" y="142"/>
                      <a:pt x="316" y="136"/>
                      <a:pt x="353" y="149"/>
                    </a:cubicBezTo>
                    <a:cubicBezTo>
                      <a:pt x="365" y="113"/>
                      <a:pt x="366" y="36"/>
                      <a:pt x="381" y="9"/>
                    </a:cubicBezTo>
                    <a:cubicBezTo>
                      <a:pt x="386" y="0"/>
                      <a:pt x="400" y="3"/>
                      <a:pt x="409" y="0"/>
                    </a:cubicBezTo>
                    <a:cubicBezTo>
                      <a:pt x="451" y="13"/>
                      <a:pt x="480" y="33"/>
                      <a:pt x="520" y="46"/>
                    </a:cubicBezTo>
                    <a:cubicBezTo>
                      <a:pt x="565" y="91"/>
                      <a:pt x="614" y="132"/>
                      <a:pt x="660" y="176"/>
                    </a:cubicBezTo>
                    <a:cubicBezTo>
                      <a:pt x="709" y="223"/>
                      <a:pt x="742" y="297"/>
                      <a:pt x="799" y="334"/>
                    </a:cubicBezTo>
                    <a:cubicBezTo>
                      <a:pt x="815" y="384"/>
                      <a:pt x="852" y="426"/>
                      <a:pt x="873" y="474"/>
                    </a:cubicBezTo>
                    <a:cubicBezTo>
                      <a:pt x="902" y="540"/>
                      <a:pt x="927" y="608"/>
                      <a:pt x="966" y="669"/>
                    </a:cubicBezTo>
                    <a:cubicBezTo>
                      <a:pt x="991" y="763"/>
                      <a:pt x="954" y="666"/>
                      <a:pt x="1003" y="715"/>
                    </a:cubicBezTo>
                    <a:cubicBezTo>
                      <a:pt x="1010" y="722"/>
                      <a:pt x="1009" y="734"/>
                      <a:pt x="1013" y="743"/>
                    </a:cubicBezTo>
                    <a:cubicBezTo>
                      <a:pt x="1018" y="753"/>
                      <a:pt x="1025" y="762"/>
                      <a:pt x="1031" y="771"/>
                    </a:cubicBezTo>
                    <a:cubicBezTo>
                      <a:pt x="994" y="783"/>
                      <a:pt x="950" y="792"/>
                      <a:pt x="920" y="817"/>
                    </a:cubicBezTo>
                    <a:cubicBezTo>
                      <a:pt x="890" y="842"/>
                      <a:pt x="877" y="870"/>
                      <a:pt x="845" y="892"/>
                    </a:cubicBezTo>
                    <a:cubicBezTo>
                      <a:pt x="833" y="910"/>
                      <a:pt x="815" y="926"/>
                      <a:pt x="808" y="947"/>
                    </a:cubicBezTo>
                    <a:cubicBezTo>
                      <a:pt x="802" y="966"/>
                      <a:pt x="806" y="1014"/>
                      <a:pt x="790" y="1003"/>
                    </a:cubicBezTo>
                    <a:cubicBezTo>
                      <a:pt x="781" y="997"/>
                      <a:pt x="771" y="991"/>
                      <a:pt x="762" y="985"/>
                    </a:cubicBezTo>
                    <a:close/>
                  </a:path>
                </a:pathLst>
              </a:custGeom>
              <a:gradFill rotWithShape="1">
                <a:gsLst>
                  <a:gs pos="0">
                    <a:srgbClr val="FF3399"/>
                  </a:gs>
                  <a:gs pos="100000">
                    <a:srgbClr val="FF84C1"/>
                  </a:gs>
                </a:gsLst>
                <a:path path="rect">
                  <a:fillToRect r="100000" b="100000"/>
                </a:path>
              </a:gradFill>
              <a:ln w="9525">
                <a:solidFill>
                  <a:srgbClr val="990099"/>
                </a:solidFill>
                <a:round/>
                <a:headEnd/>
                <a:tailEnd/>
              </a:ln>
            </p:spPr>
            <p:txBody>
              <a:bodyPr/>
              <a:lstStyle/>
              <a:p>
                <a:endParaRPr lang="en-US"/>
              </a:p>
            </p:txBody>
          </p:sp>
          <p:sp>
            <p:nvSpPr>
              <p:cNvPr id="3151" name="Freeform 16"/>
              <p:cNvSpPr>
                <a:spLocks/>
              </p:cNvSpPr>
              <p:nvPr/>
            </p:nvSpPr>
            <p:spPr bwMode="auto">
              <a:xfrm rot="7309966">
                <a:off x="3783" y="2025"/>
                <a:ext cx="1031" cy="1014"/>
              </a:xfrm>
              <a:custGeom>
                <a:avLst/>
                <a:gdLst>
                  <a:gd name="T0" fmla="*/ 762 w 1031"/>
                  <a:gd name="T1" fmla="*/ 985 h 1014"/>
                  <a:gd name="T2" fmla="*/ 585 w 1031"/>
                  <a:gd name="T3" fmla="*/ 929 h 1014"/>
                  <a:gd name="T4" fmla="*/ 548 w 1031"/>
                  <a:gd name="T5" fmla="*/ 920 h 1014"/>
                  <a:gd name="T6" fmla="*/ 492 w 1031"/>
                  <a:gd name="T7" fmla="*/ 901 h 1014"/>
                  <a:gd name="T8" fmla="*/ 400 w 1031"/>
                  <a:gd name="T9" fmla="*/ 864 h 1014"/>
                  <a:gd name="T10" fmla="*/ 288 w 1031"/>
                  <a:gd name="T11" fmla="*/ 799 h 1014"/>
                  <a:gd name="T12" fmla="*/ 177 w 1031"/>
                  <a:gd name="T13" fmla="*/ 725 h 1014"/>
                  <a:gd name="T14" fmla="*/ 93 w 1031"/>
                  <a:gd name="T15" fmla="*/ 669 h 1014"/>
                  <a:gd name="T16" fmla="*/ 56 w 1031"/>
                  <a:gd name="T17" fmla="*/ 613 h 1014"/>
                  <a:gd name="T18" fmla="*/ 37 w 1031"/>
                  <a:gd name="T19" fmla="*/ 585 h 1014"/>
                  <a:gd name="T20" fmla="*/ 0 w 1031"/>
                  <a:gd name="T21" fmla="*/ 474 h 1014"/>
                  <a:gd name="T22" fmla="*/ 149 w 1031"/>
                  <a:gd name="T23" fmla="*/ 371 h 1014"/>
                  <a:gd name="T24" fmla="*/ 139 w 1031"/>
                  <a:gd name="T25" fmla="*/ 279 h 1014"/>
                  <a:gd name="T26" fmla="*/ 214 w 1031"/>
                  <a:gd name="T27" fmla="*/ 269 h 1014"/>
                  <a:gd name="T28" fmla="*/ 232 w 1031"/>
                  <a:gd name="T29" fmla="*/ 149 h 1014"/>
                  <a:gd name="T30" fmla="*/ 242 w 1031"/>
                  <a:gd name="T31" fmla="*/ 93 h 1014"/>
                  <a:gd name="T32" fmla="*/ 297 w 1031"/>
                  <a:gd name="T33" fmla="*/ 130 h 1014"/>
                  <a:gd name="T34" fmla="*/ 353 w 1031"/>
                  <a:gd name="T35" fmla="*/ 149 h 1014"/>
                  <a:gd name="T36" fmla="*/ 381 w 1031"/>
                  <a:gd name="T37" fmla="*/ 9 h 1014"/>
                  <a:gd name="T38" fmla="*/ 409 w 1031"/>
                  <a:gd name="T39" fmla="*/ 0 h 1014"/>
                  <a:gd name="T40" fmla="*/ 520 w 1031"/>
                  <a:gd name="T41" fmla="*/ 46 h 1014"/>
                  <a:gd name="T42" fmla="*/ 660 w 1031"/>
                  <a:gd name="T43" fmla="*/ 176 h 1014"/>
                  <a:gd name="T44" fmla="*/ 799 w 1031"/>
                  <a:gd name="T45" fmla="*/ 334 h 1014"/>
                  <a:gd name="T46" fmla="*/ 873 w 1031"/>
                  <a:gd name="T47" fmla="*/ 474 h 1014"/>
                  <a:gd name="T48" fmla="*/ 966 w 1031"/>
                  <a:gd name="T49" fmla="*/ 669 h 1014"/>
                  <a:gd name="T50" fmla="*/ 1003 w 1031"/>
                  <a:gd name="T51" fmla="*/ 715 h 1014"/>
                  <a:gd name="T52" fmla="*/ 1013 w 1031"/>
                  <a:gd name="T53" fmla="*/ 743 h 1014"/>
                  <a:gd name="T54" fmla="*/ 1031 w 1031"/>
                  <a:gd name="T55" fmla="*/ 771 h 1014"/>
                  <a:gd name="T56" fmla="*/ 920 w 1031"/>
                  <a:gd name="T57" fmla="*/ 817 h 1014"/>
                  <a:gd name="T58" fmla="*/ 845 w 1031"/>
                  <a:gd name="T59" fmla="*/ 892 h 1014"/>
                  <a:gd name="T60" fmla="*/ 808 w 1031"/>
                  <a:gd name="T61" fmla="*/ 947 h 1014"/>
                  <a:gd name="T62" fmla="*/ 790 w 1031"/>
                  <a:gd name="T63" fmla="*/ 1003 h 1014"/>
                  <a:gd name="T64" fmla="*/ 762 w 1031"/>
                  <a:gd name="T65" fmla="*/ 985 h 10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1"/>
                  <a:gd name="T100" fmla="*/ 0 h 1014"/>
                  <a:gd name="T101" fmla="*/ 1031 w 1031"/>
                  <a:gd name="T102" fmla="*/ 1014 h 101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1" h="1014">
                    <a:moveTo>
                      <a:pt x="762" y="985"/>
                    </a:moveTo>
                    <a:cubicBezTo>
                      <a:pt x="704" y="964"/>
                      <a:pt x="644" y="948"/>
                      <a:pt x="585" y="929"/>
                    </a:cubicBezTo>
                    <a:cubicBezTo>
                      <a:pt x="573" y="925"/>
                      <a:pt x="560" y="924"/>
                      <a:pt x="548" y="920"/>
                    </a:cubicBezTo>
                    <a:cubicBezTo>
                      <a:pt x="529" y="914"/>
                      <a:pt x="492" y="901"/>
                      <a:pt x="492" y="901"/>
                    </a:cubicBezTo>
                    <a:cubicBezTo>
                      <a:pt x="462" y="880"/>
                      <a:pt x="434" y="875"/>
                      <a:pt x="400" y="864"/>
                    </a:cubicBezTo>
                    <a:cubicBezTo>
                      <a:pt x="363" y="839"/>
                      <a:pt x="321" y="832"/>
                      <a:pt x="288" y="799"/>
                    </a:cubicBezTo>
                    <a:cubicBezTo>
                      <a:pt x="255" y="766"/>
                      <a:pt x="221" y="740"/>
                      <a:pt x="177" y="725"/>
                    </a:cubicBezTo>
                    <a:cubicBezTo>
                      <a:pt x="146" y="704"/>
                      <a:pt x="117" y="700"/>
                      <a:pt x="93" y="669"/>
                    </a:cubicBezTo>
                    <a:cubicBezTo>
                      <a:pt x="79" y="651"/>
                      <a:pt x="68" y="632"/>
                      <a:pt x="56" y="613"/>
                    </a:cubicBezTo>
                    <a:cubicBezTo>
                      <a:pt x="50" y="604"/>
                      <a:pt x="37" y="585"/>
                      <a:pt x="37" y="585"/>
                    </a:cubicBezTo>
                    <a:cubicBezTo>
                      <a:pt x="25" y="548"/>
                      <a:pt x="12" y="511"/>
                      <a:pt x="0" y="474"/>
                    </a:cubicBezTo>
                    <a:cubicBezTo>
                      <a:pt x="14" y="348"/>
                      <a:pt x="10" y="383"/>
                      <a:pt x="149" y="371"/>
                    </a:cubicBezTo>
                    <a:cubicBezTo>
                      <a:pt x="143" y="354"/>
                      <a:pt x="112" y="294"/>
                      <a:pt x="139" y="279"/>
                    </a:cubicBezTo>
                    <a:cubicBezTo>
                      <a:pt x="161" y="267"/>
                      <a:pt x="189" y="272"/>
                      <a:pt x="214" y="269"/>
                    </a:cubicBezTo>
                    <a:cubicBezTo>
                      <a:pt x="275" y="249"/>
                      <a:pt x="250" y="199"/>
                      <a:pt x="232" y="149"/>
                    </a:cubicBezTo>
                    <a:cubicBezTo>
                      <a:pt x="235" y="130"/>
                      <a:pt x="224" y="98"/>
                      <a:pt x="242" y="93"/>
                    </a:cubicBezTo>
                    <a:cubicBezTo>
                      <a:pt x="263" y="87"/>
                      <a:pt x="276" y="123"/>
                      <a:pt x="297" y="130"/>
                    </a:cubicBezTo>
                    <a:cubicBezTo>
                      <a:pt x="334" y="142"/>
                      <a:pt x="316" y="136"/>
                      <a:pt x="353" y="149"/>
                    </a:cubicBezTo>
                    <a:cubicBezTo>
                      <a:pt x="365" y="113"/>
                      <a:pt x="366" y="36"/>
                      <a:pt x="381" y="9"/>
                    </a:cubicBezTo>
                    <a:cubicBezTo>
                      <a:pt x="386" y="0"/>
                      <a:pt x="400" y="3"/>
                      <a:pt x="409" y="0"/>
                    </a:cubicBezTo>
                    <a:cubicBezTo>
                      <a:pt x="451" y="13"/>
                      <a:pt x="480" y="33"/>
                      <a:pt x="520" y="46"/>
                    </a:cubicBezTo>
                    <a:cubicBezTo>
                      <a:pt x="565" y="91"/>
                      <a:pt x="614" y="132"/>
                      <a:pt x="660" y="176"/>
                    </a:cubicBezTo>
                    <a:cubicBezTo>
                      <a:pt x="709" y="223"/>
                      <a:pt x="742" y="297"/>
                      <a:pt x="799" y="334"/>
                    </a:cubicBezTo>
                    <a:cubicBezTo>
                      <a:pt x="815" y="384"/>
                      <a:pt x="852" y="426"/>
                      <a:pt x="873" y="474"/>
                    </a:cubicBezTo>
                    <a:cubicBezTo>
                      <a:pt x="902" y="540"/>
                      <a:pt x="927" y="608"/>
                      <a:pt x="966" y="669"/>
                    </a:cubicBezTo>
                    <a:cubicBezTo>
                      <a:pt x="991" y="763"/>
                      <a:pt x="954" y="666"/>
                      <a:pt x="1003" y="715"/>
                    </a:cubicBezTo>
                    <a:cubicBezTo>
                      <a:pt x="1010" y="722"/>
                      <a:pt x="1009" y="734"/>
                      <a:pt x="1013" y="743"/>
                    </a:cubicBezTo>
                    <a:cubicBezTo>
                      <a:pt x="1018" y="753"/>
                      <a:pt x="1025" y="762"/>
                      <a:pt x="1031" y="771"/>
                    </a:cubicBezTo>
                    <a:cubicBezTo>
                      <a:pt x="994" y="783"/>
                      <a:pt x="950" y="792"/>
                      <a:pt x="920" y="817"/>
                    </a:cubicBezTo>
                    <a:cubicBezTo>
                      <a:pt x="890" y="842"/>
                      <a:pt x="877" y="870"/>
                      <a:pt x="845" y="892"/>
                    </a:cubicBezTo>
                    <a:cubicBezTo>
                      <a:pt x="833" y="910"/>
                      <a:pt x="815" y="926"/>
                      <a:pt x="808" y="947"/>
                    </a:cubicBezTo>
                    <a:cubicBezTo>
                      <a:pt x="802" y="966"/>
                      <a:pt x="806" y="1014"/>
                      <a:pt x="790" y="1003"/>
                    </a:cubicBezTo>
                    <a:cubicBezTo>
                      <a:pt x="781" y="997"/>
                      <a:pt x="771" y="991"/>
                      <a:pt x="762" y="985"/>
                    </a:cubicBezTo>
                    <a:close/>
                  </a:path>
                </a:pathLst>
              </a:custGeom>
              <a:gradFill rotWithShape="1">
                <a:gsLst>
                  <a:gs pos="0">
                    <a:srgbClr val="FF3399"/>
                  </a:gs>
                  <a:gs pos="100000">
                    <a:srgbClr val="FF84C1"/>
                  </a:gs>
                </a:gsLst>
                <a:path path="rect">
                  <a:fillToRect r="100000" b="100000"/>
                </a:path>
              </a:gradFill>
              <a:ln w="9525">
                <a:solidFill>
                  <a:srgbClr val="990099"/>
                </a:solidFill>
                <a:round/>
                <a:headEnd/>
                <a:tailEnd/>
              </a:ln>
            </p:spPr>
            <p:txBody>
              <a:bodyPr/>
              <a:lstStyle/>
              <a:p>
                <a:endParaRPr lang="en-US"/>
              </a:p>
            </p:txBody>
          </p:sp>
          <p:sp>
            <p:nvSpPr>
              <p:cNvPr id="3152" name="Freeform 17"/>
              <p:cNvSpPr>
                <a:spLocks/>
              </p:cNvSpPr>
              <p:nvPr/>
            </p:nvSpPr>
            <p:spPr bwMode="auto">
              <a:xfrm rot="-9977662">
                <a:off x="3408" y="2928"/>
                <a:ext cx="1031" cy="1014"/>
              </a:xfrm>
              <a:custGeom>
                <a:avLst/>
                <a:gdLst>
                  <a:gd name="T0" fmla="*/ 762 w 1031"/>
                  <a:gd name="T1" fmla="*/ 985 h 1014"/>
                  <a:gd name="T2" fmla="*/ 585 w 1031"/>
                  <a:gd name="T3" fmla="*/ 929 h 1014"/>
                  <a:gd name="T4" fmla="*/ 548 w 1031"/>
                  <a:gd name="T5" fmla="*/ 920 h 1014"/>
                  <a:gd name="T6" fmla="*/ 492 w 1031"/>
                  <a:gd name="T7" fmla="*/ 901 h 1014"/>
                  <a:gd name="T8" fmla="*/ 400 w 1031"/>
                  <a:gd name="T9" fmla="*/ 864 h 1014"/>
                  <a:gd name="T10" fmla="*/ 288 w 1031"/>
                  <a:gd name="T11" fmla="*/ 799 h 1014"/>
                  <a:gd name="T12" fmla="*/ 177 w 1031"/>
                  <a:gd name="T13" fmla="*/ 725 h 1014"/>
                  <a:gd name="T14" fmla="*/ 93 w 1031"/>
                  <a:gd name="T15" fmla="*/ 669 h 1014"/>
                  <a:gd name="T16" fmla="*/ 56 w 1031"/>
                  <a:gd name="T17" fmla="*/ 613 h 1014"/>
                  <a:gd name="T18" fmla="*/ 37 w 1031"/>
                  <a:gd name="T19" fmla="*/ 585 h 1014"/>
                  <a:gd name="T20" fmla="*/ 0 w 1031"/>
                  <a:gd name="T21" fmla="*/ 474 h 1014"/>
                  <a:gd name="T22" fmla="*/ 149 w 1031"/>
                  <a:gd name="T23" fmla="*/ 371 h 1014"/>
                  <a:gd name="T24" fmla="*/ 139 w 1031"/>
                  <a:gd name="T25" fmla="*/ 279 h 1014"/>
                  <a:gd name="T26" fmla="*/ 214 w 1031"/>
                  <a:gd name="T27" fmla="*/ 269 h 1014"/>
                  <a:gd name="T28" fmla="*/ 232 w 1031"/>
                  <a:gd name="T29" fmla="*/ 149 h 1014"/>
                  <a:gd name="T30" fmla="*/ 242 w 1031"/>
                  <a:gd name="T31" fmla="*/ 93 h 1014"/>
                  <a:gd name="T32" fmla="*/ 297 w 1031"/>
                  <a:gd name="T33" fmla="*/ 130 h 1014"/>
                  <a:gd name="T34" fmla="*/ 353 w 1031"/>
                  <a:gd name="T35" fmla="*/ 149 h 1014"/>
                  <a:gd name="T36" fmla="*/ 381 w 1031"/>
                  <a:gd name="T37" fmla="*/ 9 h 1014"/>
                  <a:gd name="T38" fmla="*/ 409 w 1031"/>
                  <a:gd name="T39" fmla="*/ 0 h 1014"/>
                  <a:gd name="T40" fmla="*/ 520 w 1031"/>
                  <a:gd name="T41" fmla="*/ 46 h 1014"/>
                  <a:gd name="T42" fmla="*/ 660 w 1031"/>
                  <a:gd name="T43" fmla="*/ 176 h 1014"/>
                  <a:gd name="T44" fmla="*/ 799 w 1031"/>
                  <a:gd name="T45" fmla="*/ 334 h 1014"/>
                  <a:gd name="T46" fmla="*/ 873 w 1031"/>
                  <a:gd name="T47" fmla="*/ 474 h 1014"/>
                  <a:gd name="T48" fmla="*/ 966 w 1031"/>
                  <a:gd name="T49" fmla="*/ 669 h 1014"/>
                  <a:gd name="T50" fmla="*/ 1003 w 1031"/>
                  <a:gd name="T51" fmla="*/ 715 h 1014"/>
                  <a:gd name="T52" fmla="*/ 1013 w 1031"/>
                  <a:gd name="T53" fmla="*/ 743 h 1014"/>
                  <a:gd name="T54" fmla="*/ 1031 w 1031"/>
                  <a:gd name="T55" fmla="*/ 771 h 1014"/>
                  <a:gd name="T56" fmla="*/ 920 w 1031"/>
                  <a:gd name="T57" fmla="*/ 817 h 1014"/>
                  <a:gd name="T58" fmla="*/ 845 w 1031"/>
                  <a:gd name="T59" fmla="*/ 892 h 1014"/>
                  <a:gd name="T60" fmla="*/ 808 w 1031"/>
                  <a:gd name="T61" fmla="*/ 947 h 1014"/>
                  <a:gd name="T62" fmla="*/ 790 w 1031"/>
                  <a:gd name="T63" fmla="*/ 1003 h 1014"/>
                  <a:gd name="T64" fmla="*/ 762 w 1031"/>
                  <a:gd name="T65" fmla="*/ 985 h 10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1"/>
                  <a:gd name="T100" fmla="*/ 0 h 1014"/>
                  <a:gd name="T101" fmla="*/ 1031 w 1031"/>
                  <a:gd name="T102" fmla="*/ 1014 h 101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1" h="1014">
                    <a:moveTo>
                      <a:pt x="762" y="985"/>
                    </a:moveTo>
                    <a:cubicBezTo>
                      <a:pt x="704" y="964"/>
                      <a:pt x="644" y="948"/>
                      <a:pt x="585" y="929"/>
                    </a:cubicBezTo>
                    <a:cubicBezTo>
                      <a:pt x="573" y="925"/>
                      <a:pt x="560" y="924"/>
                      <a:pt x="548" y="920"/>
                    </a:cubicBezTo>
                    <a:cubicBezTo>
                      <a:pt x="529" y="914"/>
                      <a:pt x="492" y="901"/>
                      <a:pt x="492" y="901"/>
                    </a:cubicBezTo>
                    <a:cubicBezTo>
                      <a:pt x="462" y="880"/>
                      <a:pt x="434" y="875"/>
                      <a:pt x="400" y="864"/>
                    </a:cubicBezTo>
                    <a:cubicBezTo>
                      <a:pt x="363" y="839"/>
                      <a:pt x="321" y="832"/>
                      <a:pt x="288" y="799"/>
                    </a:cubicBezTo>
                    <a:cubicBezTo>
                      <a:pt x="255" y="766"/>
                      <a:pt x="221" y="740"/>
                      <a:pt x="177" y="725"/>
                    </a:cubicBezTo>
                    <a:cubicBezTo>
                      <a:pt x="146" y="704"/>
                      <a:pt x="117" y="700"/>
                      <a:pt x="93" y="669"/>
                    </a:cubicBezTo>
                    <a:cubicBezTo>
                      <a:pt x="79" y="651"/>
                      <a:pt x="68" y="632"/>
                      <a:pt x="56" y="613"/>
                    </a:cubicBezTo>
                    <a:cubicBezTo>
                      <a:pt x="50" y="604"/>
                      <a:pt x="37" y="585"/>
                      <a:pt x="37" y="585"/>
                    </a:cubicBezTo>
                    <a:cubicBezTo>
                      <a:pt x="25" y="548"/>
                      <a:pt x="12" y="511"/>
                      <a:pt x="0" y="474"/>
                    </a:cubicBezTo>
                    <a:cubicBezTo>
                      <a:pt x="14" y="348"/>
                      <a:pt x="10" y="383"/>
                      <a:pt x="149" y="371"/>
                    </a:cubicBezTo>
                    <a:cubicBezTo>
                      <a:pt x="143" y="354"/>
                      <a:pt x="112" y="294"/>
                      <a:pt x="139" y="279"/>
                    </a:cubicBezTo>
                    <a:cubicBezTo>
                      <a:pt x="161" y="267"/>
                      <a:pt x="189" y="272"/>
                      <a:pt x="214" y="269"/>
                    </a:cubicBezTo>
                    <a:cubicBezTo>
                      <a:pt x="275" y="249"/>
                      <a:pt x="250" y="199"/>
                      <a:pt x="232" y="149"/>
                    </a:cubicBezTo>
                    <a:cubicBezTo>
                      <a:pt x="235" y="130"/>
                      <a:pt x="224" y="98"/>
                      <a:pt x="242" y="93"/>
                    </a:cubicBezTo>
                    <a:cubicBezTo>
                      <a:pt x="263" y="87"/>
                      <a:pt x="276" y="123"/>
                      <a:pt x="297" y="130"/>
                    </a:cubicBezTo>
                    <a:cubicBezTo>
                      <a:pt x="334" y="142"/>
                      <a:pt x="316" y="136"/>
                      <a:pt x="353" y="149"/>
                    </a:cubicBezTo>
                    <a:cubicBezTo>
                      <a:pt x="365" y="113"/>
                      <a:pt x="366" y="36"/>
                      <a:pt x="381" y="9"/>
                    </a:cubicBezTo>
                    <a:cubicBezTo>
                      <a:pt x="386" y="0"/>
                      <a:pt x="400" y="3"/>
                      <a:pt x="409" y="0"/>
                    </a:cubicBezTo>
                    <a:cubicBezTo>
                      <a:pt x="451" y="13"/>
                      <a:pt x="480" y="33"/>
                      <a:pt x="520" y="46"/>
                    </a:cubicBezTo>
                    <a:cubicBezTo>
                      <a:pt x="565" y="91"/>
                      <a:pt x="614" y="132"/>
                      <a:pt x="660" y="176"/>
                    </a:cubicBezTo>
                    <a:cubicBezTo>
                      <a:pt x="709" y="223"/>
                      <a:pt x="742" y="297"/>
                      <a:pt x="799" y="334"/>
                    </a:cubicBezTo>
                    <a:cubicBezTo>
                      <a:pt x="815" y="384"/>
                      <a:pt x="852" y="426"/>
                      <a:pt x="873" y="474"/>
                    </a:cubicBezTo>
                    <a:cubicBezTo>
                      <a:pt x="902" y="540"/>
                      <a:pt x="927" y="608"/>
                      <a:pt x="966" y="669"/>
                    </a:cubicBezTo>
                    <a:cubicBezTo>
                      <a:pt x="991" y="763"/>
                      <a:pt x="954" y="666"/>
                      <a:pt x="1003" y="715"/>
                    </a:cubicBezTo>
                    <a:cubicBezTo>
                      <a:pt x="1010" y="722"/>
                      <a:pt x="1009" y="734"/>
                      <a:pt x="1013" y="743"/>
                    </a:cubicBezTo>
                    <a:cubicBezTo>
                      <a:pt x="1018" y="753"/>
                      <a:pt x="1025" y="762"/>
                      <a:pt x="1031" y="771"/>
                    </a:cubicBezTo>
                    <a:cubicBezTo>
                      <a:pt x="994" y="783"/>
                      <a:pt x="950" y="792"/>
                      <a:pt x="920" y="817"/>
                    </a:cubicBezTo>
                    <a:cubicBezTo>
                      <a:pt x="890" y="842"/>
                      <a:pt x="877" y="870"/>
                      <a:pt x="845" y="892"/>
                    </a:cubicBezTo>
                    <a:cubicBezTo>
                      <a:pt x="833" y="910"/>
                      <a:pt x="815" y="926"/>
                      <a:pt x="808" y="947"/>
                    </a:cubicBezTo>
                    <a:cubicBezTo>
                      <a:pt x="802" y="966"/>
                      <a:pt x="806" y="1014"/>
                      <a:pt x="790" y="1003"/>
                    </a:cubicBezTo>
                    <a:cubicBezTo>
                      <a:pt x="781" y="997"/>
                      <a:pt x="771" y="991"/>
                      <a:pt x="762" y="985"/>
                    </a:cubicBezTo>
                    <a:close/>
                  </a:path>
                </a:pathLst>
              </a:custGeom>
              <a:gradFill rotWithShape="1">
                <a:gsLst>
                  <a:gs pos="0">
                    <a:srgbClr val="FF3399"/>
                  </a:gs>
                  <a:gs pos="100000">
                    <a:srgbClr val="FF84C1"/>
                  </a:gs>
                </a:gsLst>
                <a:path path="rect">
                  <a:fillToRect r="100000" b="100000"/>
                </a:path>
              </a:gradFill>
              <a:ln w="9525">
                <a:solidFill>
                  <a:srgbClr val="990099"/>
                </a:solidFill>
                <a:round/>
                <a:headEnd/>
                <a:tailEnd/>
              </a:ln>
            </p:spPr>
            <p:txBody>
              <a:bodyPr/>
              <a:lstStyle/>
              <a:p>
                <a:endParaRPr lang="en-US"/>
              </a:p>
            </p:txBody>
          </p:sp>
          <p:sp>
            <p:nvSpPr>
              <p:cNvPr id="3153" name="Freeform 18"/>
              <p:cNvSpPr>
                <a:spLocks/>
              </p:cNvSpPr>
              <p:nvPr/>
            </p:nvSpPr>
            <p:spPr bwMode="auto">
              <a:xfrm rot="-1352988">
                <a:off x="2208" y="1920"/>
                <a:ext cx="1031" cy="1014"/>
              </a:xfrm>
              <a:custGeom>
                <a:avLst/>
                <a:gdLst>
                  <a:gd name="T0" fmla="*/ 762 w 1031"/>
                  <a:gd name="T1" fmla="*/ 985 h 1014"/>
                  <a:gd name="T2" fmla="*/ 585 w 1031"/>
                  <a:gd name="T3" fmla="*/ 929 h 1014"/>
                  <a:gd name="T4" fmla="*/ 548 w 1031"/>
                  <a:gd name="T5" fmla="*/ 920 h 1014"/>
                  <a:gd name="T6" fmla="*/ 492 w 1031"/>
                  <a:gd name="T7" fmla="*/ 901 h 1014"/>
                  <a:gd name="T8" fmla="*/ 400 w 1031"/>
                  <a:gd name="T9" fmla="*/ 864 h 1014"/>
                  <a:gd name="T10" fmla="*/ 288 w 1031"/>
                  <a:gd name="T11" fmla="*/ 799 h 1014"/>
                  <a:gd name="T12" fmla="*/ 177 w 1031"/>
                  <a:gd name="T13" fmla="*/ 725 h 1014"/>
                  <a:gd name="T14" fmla="*/ 93 w 1031"/>
                  <a:gd name="T15" fmla="*/ 669 h 1014"/>
                  <a:gd name="T16" fmla="*/ 56 w 1031"/>
                  <a:gd name="T17" fmla="*/ 613 h 1014"/>
                  <a:gd name="T18" fmla="*/ 37 w 1031"/>
                  <a:gd name="T19" fmla="*/ 585 h 1014"/>
                  <a:gd name="T20" fmla="*/ 0 w 1031"/>
                  <a:gd name="T21" fmla="*/ 474 h 1014"/>
                  <a:gd name="T22" fmla="*/ 149 w 1031"/>
                  <a:gd name="T23" fmla="*/ 371 h 1014"/>
                  <a:gd name="T24" fmla="*/ 139 w 1031"/>
                  <a:gd name="T25" fmla="*/ 279 h 1014"/>
                  <a:gd name="T26" fmla="*/ 214 w 1031"/>
                  <a:gd name="T27" fmla="*/ 269 h 1014"/>
                  <a:gd name="T28" fmla="*/ 232 w 1031"/>
                  <a:gd name="T29" fmla="*/ 149 h 1014"/>
                  <a:gd name="T30" fmla="*/ 242 w 1031"/>
                  <a:gd name="T31" fmla="*/ 93 h 1014"/>
                  <a:gd name="T32" fmla="*/ 297 w 1031"/>
                  <a:gd name="T33" fmla="*/ 130 h 1014"/>
                  <a:gd name="T34" fmla="*/ 353 w 1031"/>
                  <a:gd name="T35" fmla="*/ 149 h 1014"/>
                  <a:gd name="T36" fmla="*/ 381 w 1031"/>
                  <a:gd name="T37" fmla="*/ 9 h 1014"/>
                  <a:gd name="T38" fmla="*/ 409 w 1031"/>
                  <a:gd name="T39" fmla="*/ 0 h 1014"/>
                  <a:gd name="T40" fmla="*/ 520 w 1031"/>
                  <a:gd name="T41" fmla="*/ 46 h 1014"/>
                  <a:gd name="T42" fmla="*/ 660 w 1031"/>
                  <a:gd name="T43" fmla="*/ 176 h 1014"/>
                  <a:gd name="T44" fmla="*/ 799 w 1031"/>
                  <a:gd name="T45" fmla="*/ 334 h 1014"/>
                  <a:gd name="T46" fmla="*/ 873 w 1031"/>
                  <a:gd name="T47" fmla="*/ 474 h 1014"/>
                  <a:gd name="T48" fmla="*/ 966 w 1031"/>
                  <a:gd name="T49" fmla="*/ 669 h 1014"/>
                  <a:gd name="T50" fmla="*/ 1003 w 1031"/>
                  <a:gd name="T51" fmla="*/ 715 h 1014"/>
                  <a:gd name="T52" fmla="*/ 1013 w 1031"/>
                  <a:gd name="T53" fmla="*/ 743 h 1014"/>
                  <a:gd name="T54" fmla="*/ 1031 w 1031"/>
                  <a:gd name="T55" fmla="*/ 771 h 1014"/>
                  <a:gd name="T56" fmla="*/ 920 w 1031"/>
                  <a:gd name="T57" fmla="*/ 817 h 1014"/>
                  <a:gd name="T58" fmla="*/ 845 w 1031"/>
                  <a:gd name="T59" fmla="*/ 892 h 1014"/>
                  <a:gd name="T60" fmla="*/ 808 w 1031"/>
                  <a:gd name="T61" fmla="*/ 947 h 1014"/>
                  <a:gd name="T62" fmla="*/ 790 w 1031"/>
                  <a:gd name="T63" fmla="*/ 1003 h 1014"/>
                  <a:gd name="T64" fmla="*/ 762 w 1031"/>
                  <a:gd name="T65" fmla="*/ 985 h 10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1"/>
                  <a:gd name="T100" fmla="*/ 0 h 1014"/>
                  <a:gd name="T101" fmla="*/ 1031 w 1031"/>
                  <a:gd name="T102" fmla="*/ 1014 h 101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1" h="1014">
                    <a:moveTo>
                      <a:pt x="762" y="985"/>
                    </a:moveTo>
                    <a:cubicBezTo>
                      <a:pt x="704" y="964"/>
                      <a:pt x="644" y="948"/>
                      <a:pt x="585" y="929"/>
                    </a:cubicBezTo>
                    <a:cubicBezTo>
                      <a:pt x="573" y="925"/>
                      <a:pt x="560" y="924"/>
                      <a:pt x="548" y="920"/>
                    </a:cubicBezTo>
                    <a:cubicBezTo>
                      <a:pt x="529" y="914"/>
                      <a:pt x="492" y="901"/>
                      <a:pt x="492" y="901"/>
                    </a:cubicBezTo>
                    <a:cubicBezTo>
                      <a:pt x="462" y="880"/>
                      <a:pt x="434" y="875"/>
                      <a:pt x="400" y="864"/>
                    </a:cubicBezTo>
                    <a:cubicBezTo>
                      <a:pt x="363" y="839"/>
                      <a:pt x="321" y="832"/>
                      <a:pt x="288" y="799"/>
                    </a:cubicBezTo>
                    <a:cubicBezTo>
                      <a:pt x="255" y="766"/>
                      <a:pt x="221" y="740"/>
                      <a:pt x="177" y="725"/>
                    </a:cubicBezTo>
                    <a:cubicBezTo>
                      <a:pt x="146" y="704"/>
                      <a:pt x="117" y="700"/>
                      <a:pt x="93" y="669"/>
                    </a:cubicBezTo>
                    <a:cubicBezTo>
                      <a:pt x="79" y="651"/>
                      <a:pt x="68" y="632"/>
                      <a:pt x="56" y="613"/>
                    </a:cubicBezTo>
                    <a:cubicBezTo>
                      <a:pt x="50" y="604"/>
                      <a:pt x="37" y="585"/>
                      <a:pt x="37" y="585"/>
                    </a:cubicBezTo>
                    <a:cubicBezTo>
                      <a:pt x="25" y="548"/>
                      <a:pt x="12" y="511"/>
                      <a:pt x="0" y="474"/>
                    </a:cubicBezTo>
                    <a:cubicBezTo>
                      <a:pt x="14" y="348"/>
                      <a:pt x="10" y="383"/>
                      <a:pt x="149" y="371"/>
                    </a:cubicBezTo>
                    <a:cubicBezTo>
                      <a:pt x="143" y="354"/>
                      <a:pt x="112" y="294"/>
                      <a:pt x="139" y="279"/>
                    </a:cubicBezTo>
                    <a:cubicBezTo>
                      <a:pt x="161" y="267"/>
                      <a:pt x="189" y="272"/>
                      <a:pt x="214" y="269"/>
                    </a:cubicBezTo>
                    <a:cubicBezTo>
                      <a:pt x="275" y="249"/>
                      <a:pt x="250" y="199"/>
                      <a:pt x="232" y="149"/>
                    </a:cubicBezTo>
                    <a:cubicBezTo>
                      <a:pt x="235" y="130"/>
                      <a:pt x="224" y="98"/>
                      <a:pt x="242" y="93"/>
                    </a:cubicBezTo>
                    <a:cubicBezTo>
                      <a:pt x="263" y="87"/>
                      <a:pt x="276" y="123"/>
                      <a:pt x="297" y="130"/>
                    </a:cubicBezTo>
                    <a:cubicBezTo>
                      <a:pt x="334" y="142"/>
                      <a:pt x="316" y="136"/>
                      <a:pt x="353" y="149"/>
                    </a:cubicBezTo>
                    <a:cubicBezTo>
                      <a:pt x="365" y="113"/>
                      <a:pt x="366" y="36"/>
                      <a:pt x="381" y="9"/>
                    </a:cubicBezTo>
                    <a:cubicBezTo>
                      <a:pt x="386" y="0"/>
                      <a:pt x="400" y="3"/>
                      <a:pt x="409" y="0"/>
                    </a:cubicBezTo>
                    <a:cubicBezTo>
                      <a:pt x="451" y="13"/>
                      <a:pt x="480" y="33"/>
                      <a:pt x="520" y="46"/>
                    </a:cubicBezTo>
                    <a:cubicBezTo>
                      <a:pt x="565" y="91"/>
                      <a:pt x="614" y="132"/>
                      <a:pt x="660" y="176"/>
                    </a:cubicBezTo>
                    <a:cubicBezTo>
                      <a:pt x="709" y="223"/>
                      <a:pt x="742" y="297"/>
                      <a:pt x="799" y="334"/>
                    </a:cubicBezTo>
                    <a:cubicBezTo>
                      <a:pt x="815" y="384"/>
                      <a:pt x="852" y="426"/>
                      <a:pt x="873" y="474"/>
                    </a:cubicBezTo>
                    <a:cubicBezTo>
                      <a:pt x="902" y="540"/>
                      <a:pt x="927" y="608"/>
                      <a:pt x="966" y="669"/>
                    </a:cubicBezTo>
                    <a:cubicBezTo>
                      <a:pt x="991" y="763"/>
                      <a:pt x="954" y="666"/>
                      <a:pt x="1003" y="715"/>
                    </a:cubicBezTo>
                    <a:cubicBezTo>
                      <a:pt x="1010" y="722"/>
                      <a:pt x="1009" y="734"/>
                      <a:pt x="1013" y="743"/>
                    </a:cubicBezTo>
                    <a:cubicBezTo>
                      <a:pt x="1018" y="753"/>
                      <a:pt x="1025" y="762"/>
                      <a:pt x="1031" y="771"/>
                    </a:cubicBezTo>
                    <a:cubicBezTo>
                      <a:pt x="994" y="783"/>
                      <a:pt x="950" y="792"/>
                      <a:pt x="920" y="817"/>
                    </a:cubicBezTo>
                    <a:cubicBezTo>
                      <a:pt x="890" y="842"/>
                      <a:pt x="877" y="870"/>
                      <a:pt x="845" y="892"/>
                    </a:cubicBezTo>
                    <a:cubicBezTo>
                      <a:pt x="833" y="910"/>
                      <a:pt x="815" y="926"/>
                      <a:pt x="808" y="947"/>
                    </a:cubicBezTo>
                    <a:cubicBezTo>
                      <a:pt x="802" y="966"/>
                      <a:pt x="806" y="1014"/>
                      <a:pt x="790" y="1003"/>
                    </a:cubicBezTo>
                    <a:cubicBezTo>
                      <a:pt x="781" y="997"/>
                      <a:pt x="771" y="991"/>
                      <a:pt x="762" y="985"/>
                    </a:cubicBezTo>
                    <a:close/>
                  </a:path>
                </a:pathLst>
              </a:custGeom>
              <a:gradFill rotWithShape="1">
                <a:gsLst>
                  <a:gs pos="0">
                    <a:srgbClr val="FF3399"/>
                  </a:gs>
                  <a:gs pos="100000">
                    <a:srgbClr val="FF84C1"/>
                  </a:gs>
                </a:gsLst>
                <a:path path="rect">
                  <a:fillToRect r="100000" b="100000"/>
                </a:path>
              </a:gradFill>
              <a:ln w="9525">
                <a:solidFill>
                  <a:srgbClr val="990099"/>
                </a:solidFill>
                <a:round/>
                <a:headEnd/>
                <a:tailEnd/>
              </a:ln>
            </p:spPr>
            <p:txBody>
              <a:bodyPr/>
              <a:lstStyle/>
              <a:p>
                <a:endParaRPr lang="en-US"/>
              </a:p>
            </p:txBody>
          </p:sp>
        </p:grpSp>
        <p:grpSp>
          <p:nvGrpSpPr>
            <p:cNvPr id="3146" name="Group 19"/>
            <p:cNvGrpSpPr>
              <a:grpSpLocks/>
            </p:cNvGrpSpPr>
            <p:nvPr/>
          </p:nvGrpSpPr>
          <p:grpSpPr bwMode="auto">
            <a:xfrm>
              <a:off x="2400" y="2400"/>
              <a:ext cx="384" cy="360"/>
              <a:chOff x="1920" y="1872"/>
              <a:chExt cx="480" cy="480"/>
            </a:xfrm>
          </p:grpSpPr>
          <p:sp>
            <p:nvSpPr>
              <p:cNvPr id="3147" name="Oval 20"/>
              <p:cNvSpPr>
                <a:spLocks noChangeArrowheads="1"/>
              </p:cNvSpPr>
              <p:nvPr/>
            </p:nvSpPr>
            <p:spPr bwMode="auto">
              <a:xfrm>
                <a:off x="1920" y="1872"/>
                <a:ext cx="480" cy="480"/>
              </a:xfrm>
              <a:prstGeom prst="ellipse">
                <a:avLst/>
              </a:prstGeom>
              <a:solidFill>
                <a:srgbClr val="FFFF99"/>
              </a:solidFill>
              <a:ln w="9525">
                <a:solidFill>
                  <a:srgbClr val="9900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48" name="Oval 21"/>
              <p:cNvSpPr>
                <a:spLocks noChangeArrowheads="1"/>
              </p:cNvSpPr>
              <p:nvPr/>
            </p:nvSpPr>
            <p:spPr bwMode="auto">
              <a:xfrm>
                <a:off x="1968" y="1920"/>
                <a:ext cx="384" cy="384"/>
              </a:xfrm>
              <a:prstGeom prst="ellipse">
                <a:avLst/>
              </a:prstGeom>
              <a:gradFill rotWithShape="1">
                <a:gsLst>
                  <a:gs pos="0">
                    <a:srgbClr val="FFFF99"/>
                  </a:gs>
                  <a:gs pos="100000">
                    <a:srgbClr val="B2B26B"/>
                  </a:gs>
                </a:gsLst>
                <a:path path="shape">
                  <a:fillToRect l="50000" t="50000" r="50000" b="50000"/>
                </a:path>
              </a:gradFill>
              <a:ln w="9525">
                <a:solidFill>
                  <a:srgbClr val="9900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3076" name="Group 22"/>
          <p:cNvGrpSpPr>
            <a:grpSpLocks/>
          </p:cNvGrpSpPr>
          <p:nvPr/>
        </p:nvGrpSpPr>
        <p:grpSpPr bwMode="auto">
          <a:xfrm rot="19037714">
            <a:off x="4252914" y="1905001"/>
            <a:ext cx="1766887" cy="2803525"/>
            <a:chOff x="576" y="1968"/>
            <a:chExt cx="1104" cy="1751"/>
          </a:xfrm>
        </p:grpSpPr>
        <p:grpSp>
          <p:nvGrpSpPr>
            <p:cNvPr id="3127" name="Group 23"/>
            <p:cNvGrpSpPr>
              <a:grpSpLocks/>
            </p:cNvGrpSpPr>
            <p:nvPr/>
          </p:nvGrpSpPr>
          <p:grpSpPr bwMode="auto">
            <a:xfrm>
              <a:off x="768" y="2736"/>
              <a:ext cx="816" cy="983"/>
              <a:chOff x="1204" y="1774"/>
              <a:chExt cx="1466" cy="2137"/>
            </a:xfrm>
          </p:grpSpPr>
          <p:sp>
            <p:nvSpPr>
              <p:cNvPr id="3141" name="Freeform 24"/>
              <p:cNvSpPr>
                <a:spLocks/>
              </p:cNvSpPr>
              <p:nvPr/>
            </p:nvSpPr>
            <p:spPr bwMode="auto">
              <a:xfrm>
                <a:off x="1678" y="1774"/>
                <a:ext cx="217" cy="2137"/>
              </a:xfrm>
              <a:custGeom>
                <a:avLst/>
                <a:gdLst>
                  <a:gd name="T0" fmla="*/ 41 w 217"/>
                  <a:gd name="T1" fmla="*/ 0 h 2137"/>
                  <a:gd name="T2" fmla="*/ 13 w 217"/>
                  <a:gd name="T3" fmla="*/ 84 h 2137"/>
                  <a:gd name="T4" fmla="*/ 22 w 217"/>
                  <a:gd name="T5" fmla="*/ 623 h 2137"/>
                  <a:gd name="T6" fmla="*/ 87 w 217"/>
                  <a:gd name="T7" fmla="*/ 883 h 2137"/>
                  <a:gd name="T8" fmla="*/ 161 w 217"/>
                  <a:gd name="T9" fmla="*/ 1143 h 2137"/>
                  <a:gd name="T10" fmla="*/ 171 w 217"/>
                  <a:gd name="T11" fmla="*/ 1199 h 2137"/>
                  <a:gd name="T12" fmla="*/ 189 w 217"/>
                  <a:gd name="T13" fmla="*/ 1255 h 2137"/>
                  <a:gd name="T14" fmla="*/ 217 w 217"/>
                  <a:gd name="T15" fmla="*/ 1468 h 2137"/>
                  <a:gd name="T16" fmla="*/ 208 w 217"/>
                  <a:gd name="T17" fmla="*/ 2137 h 21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7"/>
                  <a:gd name="T28" fmla="*/ 0 h 2137"/>
                  <a:gd name="T29" fmla="*/ 217 w 217"/>
                  <a:gd name="T30" fmla="*/ 2137 h 213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7" h="2137">
                    <a:moveTo>
                      <a:pt x="41" y="0"/>
                    </a:moveTo>
                    <a:cubicBezTo>
                      <a:pt x="31" y="28"/>
                      <a:pt x="13" y="84"/>
                      <a:pt x="13" y="84"/>
                    </a:cubicBezTo>
                    <a:cubicBezTo>
                      <a:pt x="0" y="264"/>
                      <a:pt x="2" y="443"/>
                      <a:pt x="22" y="623"/>
                    </a:cubicBezTo>
                    <a:cubicBezTo>
                      <a:pt x="32" y="708"/>
                      <a:pt x="39" y="809"/>
                      <a:pt x="87" y="883"/>
                    </a:cubicBezTo>
                    <a:cubicBezTo>
                      <a:pt x="108" y="971"/>
                      <a:pt x="133" y="1057"/>
                      <a:pt x="161" y="1143"/>
                    </a:cubicBezTo>
                    <a:cubicBezTo>
                      <a:pt x="167" y="1161"/>
                      <a:pt x="166" y="1181"/>
                      <a:pt x="171" y="1199"/>
                    </a:cubicBezTo>
                    <a:cubicBezTo>
                      <a:pt x="176" y="1218"/>
                      <a:pt x="189" y="1255"/>
                      <a:pt x="189" y="1255"/>
                    </a:cubicBezTo>
                    <a:cubicBezTo>
                      <a:pt x="200" y="1329"/>
                      <a:pt x="211" y="1392"/>
                      <a:pt x="217" y="1468"/>
                    </a:cubicBezTo>
                    <a:cubicBezTo>
                      <a:pt x="214" y="1691"/>
                      <a:pt x="208" y="1914"/>
                      <a:pt x="208" y="2137"/>
                    </a:cubicBezTo>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42" name="Freeform 25"/>
              <p:cNvSpPr>
                <a:spLocks/>
              </p:cNvSpPr>
              <p:nvPr/>
            </p:nvSpPr>
            <p:spPr bwMode="auto">
              <a:xfrm>
                <a:off x="1872" y="2544"/>
                <a:ext cx="798" cy="1022"/>
              </a:xfrm>
              <a:custGeom>
                <a:avLst/>
                <a:gdLst>
                  <a:gd name="T0" fmla="*/ 16 w 798"/>
                  <a:gd name="T1" fmla="*/ 967 h 1022"/>
                  <a:gd name="T2" fmla="*/ 26 w 798"/>
                  <a:gd name="T3" fmla="*/ 790 h 1022"/>
                  <a:gd name="T4" fmla="*/ 118 w 798"/>
                  <a:gd name="T5" fmla="*/ 576 h 1022"/>
                  <a:gd name="T6" fmla="*/ 146 w 798"/>
                  <a:gd name="T7" fmla="*/ 567 h 1022"/>
                  <a:gd name="T8" fmla="*/ 174 w 798"/>
                  <a:gd name="T9" fmla="*/ 549 h 1022"/>
                  <a:gd name="T10" fmla="*/ 286 w 798"/>
                  <a:gd name="T11" fmla="*/ 484 h 1022"/>
                  <a:gd name="T12" fmla="*/ 397 w 798"/>
                  <a:gd name="T13" fmla="*/ 428 h 1022"/>
                  <a:gd name="T14" fmla="*/ 536 w 798"/>
                  <a:gd name="T15" fmla="*/ 316 h 1022"/>
                  <a:gd name="T16" fmla="*/ 602 w 798"/>
                  <a:gd name="T17" fmla="*/ 233 h 1022"/>
                  <a:gd name="T18" fmla="*/ 667 w 798"/>
                  <a:gd name="T19" fmla="*/ 112 h 1022"/>
                  <a:gd name="T20" fmla="*/ 694 w 798"/>
                  <a:gd name="T21" fmla="*/ 28 h 1022"/>
                  <a:gd name="T22" fmla="*/ 704 w 798"/>
                  <a:gd name="T23" fmla="*/ 0 h 1022"/>
                  <a:gd name="T24" fmla="*/ 741 w 798"/>
                  <a:gd name="T25" fmla="*/ 131 h 1022"/>
                  <a:gd name="T26" fmla="*/ 759 w 798"/>
                  <a:gd name="T27" fmla="*/ 186 h 1022"/>
                  <a:gd name="T28" fmla="*/ 722 w 798"/>
                  <a:gd name="T29" fmla="*/ 567 h 1022"/>
                  <a:gd name="T30" fmla="*/ 667 w 798"/>
                  <a:gd name="T31" fmla="*/ 641 h 1022"/>
                  <a:gd name="T32" fmla="*/ 629 w 798"/>
                  <a:gd name="T33" fmla="*/ 688 h 1022"/>
                  <a:gd name="T34" fmla="*/ 611 w 798"/>
                  <a:gd name="T35" fmla="*/ 716 h 1022"/>
                  <a:gd name="T36" fmla="*/ 332 w 798"/>
                  <a:gd name="T37" fmla="*/ 790 h 1022"/>
                  <a:gd name="T38" fmla="*/ 165 w 798"/>
                  <a:gd name="T39" fmla="*/ 837 h 1022"/>
                  <a:gd name="T40" fmla="*/ 109 w 798"/>
                  <a:gd name="T41" fmla="*/ 874 h 1022"/>
                  <a:gd name="T42" fmla="*/ 91 w 798"/>
                  <a:gd name="T43" fmla="*/ 902 h 1022"/>
                  <a:gd name="T44" fmla="*/ 63 w 798"/>
                  <a:gd name="T45" fmla="*/ 911 h 1022"/>
                  <a:gd name="T46" fmla="*/ 7 w 798"/>
                  <a:gd name="T47" fmla="*/ 1022 h 102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98"/>
                  <a:gd name="T73" fmla="*/ 0 h 1022"/>
                  <a:gd name="T74" fmla="*/ 798 w 798"/>
                  <a:gd name="T75" fmla="*/ 1022 h 102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98" h="1022">
                    <a:moveTo>
                      <a:pt x="16" y="967"/>
                    </a:moveTo>
                    <a:cubicBezTo>
                      <a:pt x="0" y="918"/>
                      <a:pt x="20" y="836"/>
                      <a:pt x="26" y="790"/>
                    </a:cubicBezTo>
                    <a:cubicBezTo>
                      <a:pt x="37" y="708"/>
                      <a:pt x="74" y="644"/>
                      <a:pt x="118" y="576"/>
                    </a:cubicBezTo>
                    <a:cubicBezTo>
                      <a:pt x="123" y="568"/>
                      <a:pt x="137" y="571"/>
                      <a:pt x="146" y="567"/>
                    </a:cubicBezTo>
                    <a:cubicBezTo>
                      <a:pt x="156" y="562"/>
                      <a:pt x="165" y="556"/>
                      <a:pt x="174" y="549"/>
                    </a:cubicBezTo>
                    <a:cubicBezTo>
                      <a:pt x="209" y="520"/>
                      <a:pt x="242" y="498"/>
                      <a:pt x="286" y="484"/>
                    </a:cubicBezTo>
                    <a:cubicBezTo>
                      <a:pt x="319" y="461"/>
                      <a:pt x="359" y="440"/>
                      <a:pt x="397" y="428"/>
                    </a:cubicBezTo>
                    <a:cubicBezTo>
                      <a:pt x="444" y="397"/>
                      <a:pt x="501" y="361"/>
                      <a:pt x="536" y="316"/>
                    </a:cubicBezTo>
                    <a:cubicBezTo>
                      <a:pt x="610" y="222"/>
                      <a:pt x="542" y="293"/>
                      <a:pt x="602" y="233"/>
                    </a:cubicBezTo>
                    <a:cubicBezTo>
                      <a:pt x="622" y="192"/>
                      <a:pt x="642" y="149"/>
                      <a:pt x="667" y="112"/>
                    </a:cubicBezTo>
                    <a:cubicBezTo>
                      <a:pt x="676" y="84"/>
                      <a:pt x="685" y="56"/>
                      <a:pt x="694" y="28"/>
                    </a:cubicBezTo>
                    <a:cubicBezTo>
                      <a:pt x="697" y="19"/>
                      <a:pt x="704" y="0"/>
                      <a:pt x="704" y="0"/>
                    </a:cubicBezTo>
                    <a:cubicBezTo>
                      <a:pt x="719" y="46"/>
                      <a:pt x="729" y="86"/>
                      <a:pt x="741" y="131"/>
                    </a:cubicBezTo>
                    <a:cubicBezTo>
                      <a:pt x="746" y="150"/>
                      <a:pt x="759" y="186"/>
                      <a:pt x="759" y="186"/>
                    </a:cubicBezTo>
                    <a:cubicBezTo>
                      <a:pt x="755" y="334"/>
                      <a:pt x="798" y="455"/>
                      <a:pt x="722" y="567"/>
                    </a:cubicBezTo>
                    <a:cubicBezTo>
                      <a:pt x="710" y="604"/>
                      <a:pt x="699" y="620"/>
                      <a:pt x="667" y="641"/>
                    </a:cubicBezTo>
                    <a:cubicBezTo>
                      <a:pt x="647" y="697"/>
                      <a:pt x="672" y="644"/>
                      <a:pt x="629" y="688"/>
                    </a:cubicBezTo>
                    <a:cubicBezTo>
                      <a:pt x="621" y="696"/>
                      <a:pt x="619" y="709"/>
                      <a:pt x="611" y="716"/>
                    </a:cubicBezTo>
                    <a:cubicBezTo>
                      <a:pt x="519" y="797"/>
                      <a:pt x="464" y="783"/>
                      <a:pt x="332" y="790"/>
                    </a:cubicBezTo>
                    <a:cubicBezTo>
                      <a:pt x="278" y="801"/>
                      <a:pt x="214" y="810"/>
                      <a:pt x="165" y="837"/>
                    </a:cubicBezTo>
                    <a:cubicBezTo>
                      <a:pt x="145" y="848"/>
                      <a:pt x="109" y="874"/>
                      <a:pt x="109" y="874"/>
                    </a:cubicBezTo>
                    <a:cubicBezTo>
                      <a:pt x="103" y="883"/>
                      <a:pt x="100" y="895"/>
                      <a:pt x="91" y="902"/>
                    </a:cubicBezTo>
                    <a:cubicBezTo>
                      <a:pt x="83" y="908"/>
                      <a:pt x="70" y="904"/>
                      <a:pt x="63" y="911"/>
                    </a:cubicBezTo>
                    <a:cubicBezTo>
                      <a:pt x="34" y="940"/>
                      <a:pt x="7" y="981"/>
                      <a:pt x="7" y="1022"/>
                    </a:cubicBezTo>
                  </a:path>
                </a:pathLst>
              </a:custGeom>
              <a:solidFill>
                <a:srgbClr val="00CC00"/>
              </a:solidFill>
              <a:ln w="9525">
                <a:solidFill>
                  <a:schemeClr val="tx1"/>
                </a:solidFill>
                <a:round/>
                <a:headEnd/>
                <a:tailEnd/>
              </a:ln>
            </p:spPr>
            <p:txBody>
              <a:bodyPr/>
              <a:lstStyle/>
              <a:p>
                <a:endParaRPr lang="en-US"/>
              </a:p>
            </p:txBody>
          </p:sp>
          <p:sp>
            <p:nvSpPr>
              <p:cNvPr id="3143" name="Freeform 26"/>
              <p:cNvSpPr>
                <a:spLocks/>
              </p:cNvSpPr>
              <p:nvPr/>
            </p:nvSpPr>
            <p:spPr bwMode="auto">
              <a:xfrm rot="20063237" flipH="1">
                <a:off x="1204" y="2180"/>
                <a:ext cx="480" cy="1022"/>
              </a:xfrm>
              <a:custGeom>
                <a:avLst/>
                <a:gdLst>
                  <a:gd name="T0" fmla="*/ 4 w 798"/>
                  <a:gd name="T1" fmla="*/ 967 h 1022"/>
                  <a:gd name="T2" fmla="*/ 6 w 798"/>
                  <a:gd name="T3" fmla="*/ 790 h 1022"/>
                  <a:gd name="T4" fmla="*/ 26 w 798"/>
                  <a:gd name="T5" fmla="*/ 576 h 1022"/>
                  <a:gd name="T6" fmla="*/ 32 w 798"/>
                  <a:gd name="T7" fmla="*/ 567 h 1022"/>
                  <a:gd name="T8" fmla="*/ 38 w 798"/>
                  <a:gd name="T9" fmla="*/ 549 h 1022"/>
                  <a:gd name="T10" fmla="*/ 62 w 798"/>
                  <a:gd name="T11" fmla="*/ 484 h 1022"/>
                  <a:gd name="T12" fmla="*/ 87 w 798"/>
                  <a:gd name="T13" fmla="*/ 428 h 1022"/>
                  <a:gd name="T14" fmla="*/ 117 w 798"/>
                  <a:gd name="T15" fmla="*/ 316 h 1022"/>
                  <a:gd name="T16" fmla="*/ 131 w 798"/>
                  <a:gd name="T17" fmla="*/ 233 h 1022"/>
                  <a:gd name="T18" fmla="*/ 145 w 798"/>
                  <a:gd name="T19" fmla="*/ 112 h 1022"/>
                  <a:gd name="T20" fmla="*/ 151 w 798"/>
                  <a:gd name="T21" fmla="*/ 28 h 1022"/>
                  <a:gd name="T22" fmla="*/ 153 w 798"/>
                  <a:gd name="T23" fmla="*/ 0 h 1022"/>
                  <a:gd name="T24" fmla="*/ 161 w 798"/>
                  <a:gd name="T25" fmla="*/ 131 h 1022"/>
                  <a:gd name="T26" fmla="*/ 165 w 798"/>
                  <a:gd name="T27" fmla="*/ 186 h 1022"/>
                  <a:gd name="T28" fmla="*/ 157 w 798"/>
                  <a:gd name="T29" fmla="*/ 567 h 1022"/>
                  <a:gd name="T30" fmla="*/ 145 w 798"/>
                  <a:gd name="T31" fmla="*/ 641 h 1022"/>
                  <a:gd name="T32" fmla="*/ 137 w 798"/>
                  <a:gd name="T33" fmla="*/ 688 h 1022"/>
                  <a:gd name="T34" fmla="*/ 133 w 798"/>
                  <a:gd name="T35" fmla="*/ 716 h 1022"/>
                  <a:gd name="T36" fmla="*/ 72 w 798"/>
                  <a:gd name="T37" fmla="*/ 790 h 1022"/>
                  <a:gd name="T38" fmla="*/ 36 w 798"/>
                  <a:gd name="T39" fmla="*/ 837 h 1022"/>
                  <a:gd name="T40" fmla="*/ 24 w 798"/>
                  <a:gd name="T41" fmla="*/ 874 h 1022"/>
                  <a:gd name="T42" fmla="*/ 20 w 798"/>
                  <a:gd name="T43" fmla="*/ 902 h 1022"/>
                  <a:gd name="T44" fmla="*/ 14 w 798"/>
                  <a:gd name="T45" fmla="*/ 911 h 1022"/>
                  <a:gd name="T46" fmla="*/ 1 w 798"/>
                  <a:gd name="T47" fmla="*/ 1022 h 102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98"/>
                  <a:gd name="T73" fmla="*/ 0 h 1022"/>
                  <a:gd name="T74" fmla="*/ 798 w 798"/>
                  <a:gd name="T75" fmla="*/ 1022 h 102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98" h="1022">
                    <a:moveTo>
                      <a:pt x="16" y="967"/>
                    </a:moveTo>
                    <a:cubicBezTo>
                      <a:pt x="0" y="918"/>
                      <a:pt x="20" y="836"/>
                      <a:pt x="26" y="790"/>
                    </a:cubicBezTo>
                    <a:cubicBezTo>
                      <a:pt x="37" y="708"/>
                      <a:pt x="74" y="644"/>
                      <a:pt x="118" y="576"/>
                    </a:cubicBezTo>
                    <a:cubicBezTo>
                      <a:pt x="123" y="568"/>
                      <a:pt x="137" y="571"/>
                      <a:pt x="146" y="567"/>
                    </a:cubicBezTo>
                    <a:cubicBezTo>
                      <a:pt x="156" y="562"/>
                      <a:pt x="165" y="556"/>
                      <a:pt x="174" y="549"/>
                    </a:cubicBezTo>
                    <a:cubicBezTo>
                      <a:pt x="209" y="520"/>
                      <a:pt x="242" y="498"/>
                      <a:pt x="286" y="484"/>
                    </a:cubicBezTo>
                    <a:cubicBezTo>
                      <a:pt x="319" y="461"/>
                      <a:pt x="359" y="440"/>
                      <a:pt x="397" y="428"/>
                    </a:cubicBezTo>
                    <a:cubicBezTo>
                      <a:pt x="444" y="397"/>
                      <a:pt x="501" y="361"/>
                      <a:pt x="536" y="316"/>
                    </a:cubicBezTo>
                    <a:cubicBezTo>
                      <a:pt x="610" y="222"/>
                      <a:pt x="542" y="293"/>
                      <a:pt x="602" y="233"/>
                    </a:cubicBezTo>
                    <a:cubicBezTo>
                      <a:pt x="622" y="192"/>
                      <a:pt x="642" y="149"/>
                      <a:pt x="667" y="112"/>
                    </a:cubicBezTo>
                    <a:cubicBezTo>
                      <a:pt x="676" y="84"/>
                      <a:pt x="685" y="56"/>
                      <a:pt x="694" y="28"/>
                    </a:cubicBezTo>
                    <a:cubicBezTo>
                      <a:pt x="697" y="19"/>
                      <a:pt x="704" y="0"/>
                      <a:pt x="704" y="0"/>
                    </a:cubicBezTo>
                    <a:cubicBezTo>
                      <a:pt x="719" y="46"/>
                      <a:pt x="729" y="86"/>
                      <a:pt x="741" y="131"/>
                    </a:cubicBezTo>
                    <a:cubicBezTo>
                      <a:pt x="746" y="150"/>
                      <a:pt x="759" y="186"/>
                      <a:pt x="759" y="186"/>
                    </a:cubicBezTo>
                    <a:cubicBezTo>
                      <a:pt x="755" y="334"/>
                      <a:pt x="798" y="455"/>
                      <a:pt x="722" y="567"/>
                    </a:cubicBezTo>
                    <a:cubicBezTo>
                      <a:pt x="710" y="604"/>
                      <a:pt x="699" y="620"/>
                      <a:pt x="667" y="641"/>
                    </a:cubicBezTo>
                    <a:cubicBezTo>
                      <a:pt x="647" y="697"/>
                      <a:pt x="672" y="644"/>
                      <a:pt x="629" y="688"/>
                    </a:cubicBezTo>
                    <a:cubicBezTo>
                      <a:pt x="621" y="696"/>
                      <a:pt x="619" y="709"/>
                      <a:pt x="611" y="716"/>
                    </a:cubicBezTo>
                    <a:cubicBezTo>
                      <a:pt x="519" y="797"/>
                      <a:pt x="464" y="783"/>
                      <a:pt x="332" y="790"/>
                    </a:cubicBezTo>
                    <a:cubicBezTo>
                      <a:pt x="278" y="801"/>
                      <a:pt x="214" y="810"/>
                      <a:pt x="165" y="837"/>
                    </a:cubicBezTo>
                    <a:cubicBezTo>
                      <a:pt x="145" y="848"/>
                      <a:pt x="109" y="874"/>
                      <a:pt x="109" y="874"/>
                    </a:cubicBezTo>
                    <a:cubicBezTo>
                      <a:pt x="103" y="883"/>
                      <a:pt x="100" y="895"/>
                      <a:pt x="91" y="902"/>
                    </a:cubicBezTo>
                    <a:cubicBezTo>
                      <a:pt x="83" y="908"/>
                      <a:pt x="70" y="904"/>
                      <a:pt x="63" y="911"/>
                    </a:cubicBezTo>
                    <a:cubicBezTo>
                      <a:pt x="34" y="940"/>
                      <a:pt x="7" y="981"/>
                      <a:pt x="7" y="1022"/>
                    </a:cubicBezTo>
                  </a:path>
                </a:pathLst>
              </a:custGeom>
              <a:solidFill>
                <a:srgbClr val="00CC00"/>
              </a:solidFill>
              <a:ln w="9525">
                <a:solidFill>
                  <a:schemeClr val="tx1"/>
                </a:solidFill>
                <a:round/>
                <a:headEnd/>
                <a:tailEnd/>
              </a:ln>
            </p:spPr>
            <p:txBody>
              <a:bodyPr/>
              <a:lstStyle/>
              <a:p>
                <a:endParaRPr lang="en-US"/>
              </a:p>
            </p:txBody>
          </p:sp>
        </p:grpSp>
        <p:grpSp>
          <p:nvGrpSpPr>
            <p:cNvPr id="3128" name="Group 27"/>
            <p:cNvGrpSpPr>
              <a:grpSpLocks/>
            </p:cNvGrpSpPr>
            <p:nvPr/>
          </p:nvGrpSpPr>
          <p:grpSpPr bwMode="auto">
            <a:xfrm>
              <a:off x="576" y="1968"/>
              <a:ext cx="1104" cy="1152"/>
              <a:chOff x="576" y="1968"/>
              <a:chExt cx="1200" cy="1152"/>
            </a:xfrm>
          </p:grpSpPr>
          <p:grpSp>
            <p:nvGrpSpPr>
              <p:cNvPr id="3129" name="Group 28"/>
              <p:cNvGrpSpPr>
                <a:grpSpLocks/>
              </p:cNvGrpSpPr>
              <p:nvPr/>
            </p:nvGrpSpPr>
            <p:grpSpPr bwMode="auto">
              <a:xfrm>
                <a:off x="576" y="1968"/>
                <a:ext cx="1200" cy="1152"/>
                <a:chOff x="144" y="912"/>
                <a:chExt cx="3168" cy="3168"/>
              </a:xfrm>
            </p:grpSpPr>
            <p:sp>
              <p:nvSpPr>
                <p:cNvPr id="3133" name="Oval 29"/>
                <p:cNvSpPr>
                  <a:spLocks noChangeArrowheads="1"/>
                </p:cNvSpPr>
                <p:nvPr/>
              </p:nvSpPr>
              <p:spPr bwMode="auto">
                <a:xfrm>
                  <a:off x="1392" y="912"/>
                  <a:ext cx="576" cy="1440"/>
                </a:xfrm>
                <a:prstGeom prst="ellipse">
                  <a:avLst/>
                </a:prstGeom>
                <a:gradFill rotWithShape="1">
                  <a:gsLst>
                    <a:gs pos="0">
                      <a:srgbClr val="990099"/>
                    </a:gs>
                    <a:gs pos="100000">
                      <a:srgbClr val="C56DC5"/>
                    </a:gs>
                  </a:gsLst>
                  <a:lin ang="5400000" scaled="1"/>
                </a:gradFill>
                <a:ln w="9525">
                  <a:solidFill>
                    <a:srgbClr val="9900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34" name="Oval 30"/>
                <p:cNvSpPr>
                  <a:spLocks noChangeArrowheads="1"/>
                </p:cNvSpPr>
                <p:nvPr/>
              </p:nvSpPr>
              <p:spPr bwMode="auto">
                <a:xfrm flipV="1">
                  <a:off x="1392" y="2640"/>
                  <a:ext cx="576" cy="1440"/>
                </a:xfrm>
                <a:prstGeom prst="ellipse">
                  <a:avLst/>
                </a:prstGeom>
                <a:gradFill rotWithShape="1">
                  <a:gsLst>
                    <a:gs pos="0">
                      <a:srgbClr val="990099"/>
                    </a:gs>
                    <a:gs pos="100000">
                      <a:srgbClr val="C56DC5"/>
                    </a:gs>
                  </a:gsLst>
                  <a:lin ang="5400000" scaled="1"/>
                </a:gradFill>
                <a:ln w="9525">
                  <a:solidFill>
                    <a:srgbClr val="9900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35" name="Oval 31"/>
                <p:cNvSpPr>
                  <a:spLocks noChangeArrowheads="1"/>
                </p:cNvSpPr>
                <p:nvPr/>
              </p:nvSpPr>
              <p:spPr bwMode="auto">
                <a:xfrm rot="5361839" flipV="1">
                  <a:off x="576" y="1776"/>
                  <a:ext cx="576" cy="1440"/>
                </a:xfrm>
                <a:prstGeom prst="ellipse">
                  <a:avLst/>
                </a:prstGeom>
                <a:gradFill rotWithShape="1">
                  <a:gsLst>
                    <a:gs pos="0">
                      <a:srgbClr val="990099"/>
                    </a:gs>
                    <a:gs pos="100000">
                      <a:srgbClr val="C56DC5"/>
                    </a:gs>
                  </a:gsLst>
                  <a:lin ang="5400000" scaled="1"/>
                </a:gradFill>
                <a:ln w="9525">
                  <a:solidFill>
                    <a:srgbClr val="9900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36" name="Oval 32"/>
                <p:cNvSpPr>
                  <a:spLocks noChangeArrowheads="1"/>
                </p:cNvSpPr>
                <p:nvPr/>
              </p:nvSpPr>
              <p:spPr bwMode="auto">
                <a:xfrm rot="7797678" flipV="1">
                  <a:off x="768" y="1104"/>
                  <a:ext cx="576" cy="1440"/>
                </a:xfrm>
                <a:prstGeom prst="ellipse">
                  <a:avLst/>
                </a:prstGeom>
                <a:gradFill rotWithShape="1">
                  <a:gsLst>
                    <a:gs pos="0">
                      <a:srgbClr val="990099"/>
                    </a:gs>
                    <a:gs pos="100000">
                      <a:srgbClr val="C56DC5"/>
                    </a:gs>
                  </a:gsLst>
                  <a:lin ang="5400000" scaled="1"/>
                </a:gradFill>
                <a:ln w="9525">
                  <a:solidFill>
                    <a:srgbClr val="9900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37" name="Oval 33"/>
                <p:cNvSpPr>
                  <a:spLocks noChangeArrowheads="1"/>
                </p:cNvSpPr>
                <p:nvPr/>
              </p:nvSpPr>
              <p:spPr bwMode="auto">
                <a:xfrm rot="13785344" flipV="1">
                  <a:off x="2112" y="1104"/>
                  <a:ext cx="576" cy="1440"/>
                </a:xfrm>
                <a:prstGeom prst="ellipse">
                  <a:avLst/>
                </a:prstGeom>
                <a:gradFill rotWithShape="1">
                  <a:gsLst>
                    <a:gs pos="0">
                      <a:srgbClr val="990099"/>
                    </a:gs>
                    <a:gs pos="100000">
                      <a:srgbClr val="C56DC5"/>
                    </a:gs>
                  </a:gsLst>
                  <a:lin ang="5400000" scaled="1"/>
                </a:gradFill>
                <a:ln w="9525">
                  <a:solidFill>
                    <a:srgbClr val="9900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38" name="Oval 34"/>
                <p:cNvSpPr>
                  <a:spLocks noChangeArrowheads="1"/>
                </p:cNvSpPr>
                <p:nvPr/>
              </p:nvSpPr>
              <p:spPr bwMode="auto">
                <a:xfrm rot="16239243" flipV="1">
                  <a:off x="2304" y="1728"/>
                  <a:ext cx="576" cy="1440"/>
                </a:xfrm>
                <a:prstGeom prst="ellipse">
                  <a:avLst/>
                </a:prstGeom>
                <a:gradFill rotWithShape="1">
                  <a:gsLst>
                    <a:gs pos="0">
                      <a:srgbClr val="990099"/>
                    </a:gs>
                    <a:gs pos="100000">
                      <a:srgbClr val="C56DC5"/>
                    </a:gs>
                  </a:gsLst>
                  <a:lin ang="5400000" scaled="1"/>
                </a:gradFill>
                <a:ln w="9525">
                  <a:solidFill>
                    <a:srgbClr val="9900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39" name="Oval 35"/>
                <p:cNvSpPr>
                  <a:spLocks noChangeArrowheads="1"/>
                </p:cNvSpPr>
                <p:nvPr/>
              </p:nvSpPr>
              <p:spPr bwMode="auto">
                <a:xfrm rot="18699163" flipV="1">
                  <a:off x="2064" y="2352"/>
                  <a:ext cx="576" cy="1440"/>
                </a:xfrm>
                <a:prstGeom prst="ellipse">
                  <a:avLst/>
                </a:prstGeom>
                <a:gradFill rotWithShape="1">
                  <a:gsLst>
                    <a:gs pos="0">
                      <a:srgbClr val="990099"/>
                    </a:gs>
                    <a:gs pos="100000">
                      <a:srgbClr val="C56DC5"/>
                    </a:gs>
                  </a:gsLst>
                  <a:lin ang="5400000" scaled="1"/>
                </a:gradFill>
                <a:ln w="9525">
                  <a:solidFill>
                    <a:srgbClr val="9900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40" name="Oval 36"/>
                <p:cNvSpPr>
                  <a:spLocks noChangeArrowheads="1"/>
                </p:cNvSpPr>
                <p:nvPr/>
              </p:nvSpPr>
              <p:spPr bwMode="auto">
                <a:xfrm rot="2987058" flipV="1">
                  <a:off x="720" y="2400"/>
                  <a:ext cx="576" cy="1440"/>
                </a:xfrm>
                <a:prstGeom prst="ellipse">
                  <a:avLst/>
                </a:prstGeom>
                <a:gradFill rotWithShape="1">
                  <a:gsLst>
                    <a:gs pos="0">
                      <a:srgbClr val="990099"/>
                    </a:gs>
                    <a:gs pos="100000">
                      <a:srgbClr val="C56DC5"/>
                    </a:gs>
                  </a:gsLst>
                  <a:lin ang="5400000" scaled="1"/>
                </a:gradFill>
                <a:ln w="9525">
                  <a:solidFill>
                    <a:srgbClr val="9900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130" name="Group 37"/>
              <p:cNvGrpSpPr>
                <a:grpSpLocks/>
              </p:cNvGrpSpPr>
              <p:nvPr/>
            </p:nvGrpSpPr>
            <p:grpSpPr bwMode="auto">
              <a:xfrm>
                <a:off x="996" y="2389"/>
                <a:ext cx="300" cy="281"/>
                <a:chOff x="1920" y="1872"/>
                <a:chExt cx="480" cy="480"/>
              </a:xfrm>
            </p:grpSpPr>
            <p:sp>
              <p:nvSpPr>
                <p:cNvPr id="3131" name="Oval 38"/>
                <p:cNvSpPr>
                  <a:spLocks noChangeArrowheads="1"/>
                </p:cNvSpPr>
                <p:nvPr/>
              </p:nvSpPr>
              <p:spPr bwMode="auto">
                <a:xfrm>
                  <a:off x="1920" y="1872"/>
                  <a:ext cx="480" cy="480"/>
                </a:xfrm>
                <a:prstGeom prst="ellipse">
                  <a:avLst/>
                </a:prstGeom>
                <a:solidFill>
                  <a:srgbClr val="FFFF99"/>
                </a:solidFill>
                <a:ln w="9525">
                  <a:solidFill>
                    <a:srgbClr val="9900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32" name="Oval 39"/>
                <p:cNvSpPr>
                  <a:spLocks noChangeArrowheads="1"/>
                </p:cNvSpPr>
                <p:nvPr/>
              </p:nvSpPr>
              <p:spPr bwMode="auto">
                <a:xfrm>
                  <a:off x="1968" y="1920"/>
                  <a:ext cx="384" cy="384"/>
                </a:xfrm>
                <a:prstGeom prst="ellipse">
                  <a:avLst/>
                </a:prstGeom>
                <a:gradFill rotWithShape="1">
                  <a:gsLst>
                    <a:gs pos="0">
                      <a:srgbClr val="FFFF99"/>
                    </a:gs>
                    <a:gs pos="100000">
                      <a:srgbClr val="B2B26B"/>
                    </a:gs>
                  </a:gsLst>
                  <a:path path="shape">
                    <a:fillToRect l="50000" t="50000" r="50000" b="50000"/>
                  </a:path>
                </a:gradFill>
                <a:ln w="9525">
                  <a:solidFill>
                    <a:srgbClr val="9900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grpSp>
        <p:nvGrpSpPr>
          <p:cNvPr id="3077" name="Group 40"/>
          <p:cNvGrpSpPr>
            <a:grpSpLocks/>
          </p:cNvGrpSpPr>
          <p:nvPr/>
        </p:nvGrpSpPr>
        <p:grpSpPr bwMode="auto">
          <a:xfrm rot="1772747">
            <a:off x="5789614" y="609600"/>
            <a:ext cx="2135187" cy="3759200"/>
            <a:chOff x="3281" y="294"/>
            <a:chExt cx="1791" cy="3065"/>
          </a:xfrm>
        </p:grpSpPr>
        <p:grpSp>
          <p:nvGrpSpPr>
            <p:cNvPr id="3114" name="Group 41"/>
            <p:cNvGrpSpPr>
              <a:grpSpLocks/>
            </p:cNvGrpSpPr>
            <p:nvPr/>
          </p:nvGrpSpPr>
          <p:grpSpPr bwMode="auto">
            <a:xfrm rot="-302211">
              <a:off x="3773" y="1417"/>
              <a:ext cx="1299" cy="1942"/>
              <a:chOff x="1204" y="1774"/>
              <a:chExt cx="1466" cy="2137"/>
            </a:xfrm>
          </p:grpSpPr>
          <p:sp>
            <p:nvSpPr>
              <p:cNvPr id="3124" name="Freeform 42"/>
              <p:cNvSpPr>
                <a:spLocks/>
              </p:cNvSpPr>
              <p:nvPr/>
            </p:nvSpPr>
            <p:spPr bwMode="auto">
              <a:xfrm>
                <a:off x="1678" y="1774"/>
                <a:ext cx="217" cy="2137"/>
              </a:xfrm>
              <a:custGeom>
                <a:avLst/>
                <a:gdLst>
                  <a:gd name="T0" fmla="*/ 41 w 217"/>
                  <a:gd name="T1" fmla="*/ 0 h 2137"/>
                  <a:gd name="T2" fmla="*/ 13 w 217"/>
                  <a:gd name="T3" fmla="*/ 84 h 2137"/>
                  <a:gd name="T4" fmla="*/ 22 w 217"/>
                  <a:gd name="T5" fmla="*/ 623 h 2137"/>
                  <a:gd name="T6" fmla="*/ 87 w 217"/>
                  <a:gd name="T7" fmla="*/ 883 h 2137"/>
                  <a:gd name="T8" fmla="*/ 161 w 217"/>
                  <a:gd name="T9" fmla="*/ 1143 h 2137"/>
                  <a:gd name="T10" fmla="*/ 171 w 217"/>
                  <a:gd name="T11" fmla="*/ 1199 h 2137"/>
                  <a:gd name="T12" fmla="*/ 189 w 217"/>
                  <a:gd name="T13" fmla="*/ 1255 h 2137"/>
                  <a:gd name="T14" fmla="*/ 217 w 217"/>
                  <a:gd name="T15" fmla="*/ 1468 h 2137"/>
                  <a:gd name="T16" fmla="*/ 208 w 217"/>
                  <a:gd name="T17" fmla="*/ 2137 h 21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7"/>
                  <a:gd name="T28" fmla="*/ 0 h 2137"/>
                  <a:gd name="T29" fmla="*/ 217 w 217"/>
                  <a:gd name="T30" fmla="*/ 2137 h 213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7" h="2137">
                    <a:moveTo>
                      <a:pt x="41" y="0"/>
                    </a:moveTo>
                    <a:cubicBezTo>
                      <a:pt x="31" y="28"/>
                      <a:pt x="13" y="84"/>
                      <a:pt x="13" y="84"/>
                    </a:cubicBezTo>
                    <a:cubicBezTo>
                      <a:pt x="0" y="264"/>
                      <a:pt x="2" y="443"/>
                      <a:pt x="22" y="623"/>
                    </a:cubicBezTo>
                    <a:cubicBezTo>
                      <a:pt x="32" y="708"/>
                      <a:pt x="39" y="809"/>
                      <a:pt x="87" y="883"/>
                    </a:cubicBezTo>
                    <a:cubicBezTo>
                      <a:pt x="108" y="971"/>
                      <a:pt x="133" y="1057"/>
                      <a:pt x="161" y="1143"/>
                    </a:cubicBezTo>
                    <a:cubicBezTo>
                      <a:pt x="167" y="1161"/>
                      <a:pt x="166" y="1181"/>
                      <a:pt x="171" y="1199"/>
                    </a:cubicBezTo>
                    <a:cubicBezTo>
                      <a:pt x="176" y="1218"/>
                      <a:pt x="189" y="1255"/>
                      <a:pt x="189" y="1255"/>
                    </a:cubicBezTo>
                    <a:cubicBezTo>
                      <a:pt x="200" y="1329"/>
                      <a:pt x="211" y="1392"/>
                      <a:pt x="217" y="1468"/>
                    </a:cubicBezTo>
                    <a:cubicBezTo>
                      <a:pt x="214" y="1691"/>
                      <a:pt x="208" y="1914"/>
                      <a:pt x="208" y="2137"/>
                    </a:cubicBezTo>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25" name="Freeform 43"/>
              <p:cNvSpPr>
                <a:spLocks/>
              </p:cNvSpPr>
              <p:nvPr/>
            </p:nvSpPr>
            <p:spPr bwMode="auto">
              <a:xfrm>
                <a:off x="1872" y="2544"/>
                <a:ext cx="798" cy="1022"/>
              </a:xfrm>
              <a:custGeom>
                <a:avLst/>
                <a:gdLst>
                  <a:gd name="T0" fmla="*/ 16 w 798"/>
                  <a:gd name="T1" fmla="*/ 967 h 1022"/>
                  <a:gd name="T2" fmla="*/ 26 w 798"/>
                  <a:gd name="T3" fmla="*/ 790 h 1022"/>
                  <a:gd name="T4" fmla="*/ 118 w 798"/>
                  <a:gd name="T5" fmla="*/ 576 h 1022"/>
                  <a:gd name="T6" fmla="*/ 146 w 798"/>
                  <a:gd name="T7" fmla="*/ 567 h 1022"/>
                  <a:gd name="T8" fmla="*/ 174 w 798"/>
                  <a:gd name="T9" fmla="*/ 549 h 1022"/>
                  <a:gd name="T10" fmla="*/ 286 w 798"/>
                  <a:gd name="T11" fmla="*/ 484 h 1022"/>
                  <a:gd name="T12" fmla="*/ 397 w 798"/>
                  <a:gd name="T13" fmla="*/ 428 h 1022"/>
                  <a:gd name="T14" fmla="*/ 536 w 798"/>
                  <a:gd name="T15" fmla="*/ 316 h 1022"/>
                  <a:gd name="T16" fmla="*/ 602 w 798"/>
                  <a:gd name="T17" fmla="*/ 233 h 1022"/>
                  <a:gd name="T18" fmla="*/ 667 w 798"/>
                  <a:gd name="T19" fmla="*/ 112 h 1022"/>
                  <a:gd name="T20" fmla="*/ 694 w 798"/>
                  <a:gd name="T21" fmla="*/ 28 h 1022"/>
                  <a:gd name="T22" fmla="*/ 704 w 798"/>
                  <a:gd name="T23" fmla="*/ 0 h 1022"/>
                  <a:gd name="T24" fmla="*/ 741 w 798"/>
                  <a:gd name="T25" fmla="*/ 131 h 1022"/>
                  <a:gd name="T26" fmla="*/ 759 w 798"/>
                  <a:gd name="T27" fmla="*/ 186 h 1022"/>
                  <a:gd name="T28" fmla="*/ 722 w 798"/>
                  <a:gd name="T29" fmla="*/ 567 h 1022"/>
                  <a:gd name="T30" fmla="*/ 667 w 798"/>
                  <a:gd name="T31" fmla="*/ 641 h 1022"/>
                  <a:gd name="T32" fmla="*/ 629 w 798"/>
                  <a:gd name="T33" fmla="*/ 688 h 1022"/>
                  <a:gd name="T34" fmla="*/ 611 w 798"/>
                  <a:gd name="T35" fmla="*/ 716 h 1022"/>
                  <a:gd name="T36" fmla="*/ 332 w 798"/>
                  <a:gd name="T37" fmla="*/ 790 h 1022"/>
                  <a:gd name="T38" fmla="*/ 165 w 798"/>
                  <a:gd name="T39" fmla="*/ 837 h 1022"/>
                  <a:gd name="T40" fmla="*/ 109 w 798"/>
                  <a:gd name="T41" fmla="*/ 874 h 1022"/>
                  <a:gd name="T42" fmla="*/ 91 w 798"/>
                  <a:gd name="T43" fmla="*/ 902 h 1022"/>
                  <a:gd name="T44" fmla="*/ 63 w 798"/>
                  <a:gd name="T45" fmla="*/ 911 h 1022"/>
                  <a:gd name="T46" fmla="*/ 7 w 798"/>
                  <a:gd name="T47" fmla="*/ 1022 h 102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98"/>
                  <a:gd name="T73" fmla="*/ 0 h 1022"/>
                  <a:gd name="T74" fmla="*/ 798 w 798"/>
                  <a:gd name="T75" fmla="*/ 1022 h 102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98" h="1022">
                    <a:moveTo>
                      <a:pt x="16" y="967"/>
                    </a:moveTo>
                    <a:cubicBezTo>
                      <a:pt x="0" y="918"/>
                      <a:pt x="20" y="836"/>
                      <a:pt x="26" y="790"/>
                    </a:cubicBezTo>
                    <a:cubicBezTo>
                      <a:pt x="37" y="708"/>
                      <a:pt x="74" y="644"/>
                      <a:pt x="118" y="576"/>
                    </a:cubicBezTo>
                    <a:cubicBezTo>
                      <a:pt x="123" y="568"/>
                      <a:pt x="137" y="571"/>
                      <a:pt x="146" y="567"/>
                    </a:cubicBezTo>
                    <a:cubicBezTo>
                      <a:pt x="156" y="562"/>
                      <a:pt x="165" y="556"/>
                      <a:pt x="174" y="549"/>
                    </a:cubicBezTo>
                    <a:cubicBezTo>
                      <a:pt x="209" y="520"/>
                      <a:pt x="242" y="498"/>
                      <a:pt x="286" y="484"/>
                    </a:cubicBezTo>
                    <a:cubicBezTo>
                      <a:pt x="319" y="461"/>
                      <a:pt x="359" y="440"/>
                      <a:pt x="397" y="428"/>
                    </a:cubicBezTo>
                    <a:cubicBezTo>
                      <a:pt x="444" y="397"/>
                      <a:pt x="501" y="361"/>
                      <a:pt x="536" y="316"/>
                    </a:cubicBezTo>
                    <a:cubicBezTo>
                      <a:pt x="610" y="222"/>
                      <a:pt x="542" y="293"/>
                      <a:pt x="602" y="233"/>
                    </a:cubicBezTo>
                    <a:cubicBezTo>
                      <a:pt x="622" y="192"/>
                      <a:pt x="642" y="149"/>
                      <a:pt x="667" y="112"/>
                    </a:cubicBezTo>
                    <a:cubicBezTo>
                      <a:pt x="676" y="84"/>
                      <a:pt x="685" y="56"/>
                      <a:pt x="694" y="28"/>
                    </a:cubicBezTo>
                    <a:cubicBezTo>
                      <a:pt x="697" y="19"/>
                      <a:pt x="704" y="0"/>
                      <a:pt x="704" y="0"/>
                    </a:cubicBezTo>
                    <a:cubicBezTo>
                      <a:pt x="719" y="46"/>
                      <a:pt x="729" y="86"/>
                      <a:pt x="741" y="131"/>
                    </a:cubicBezTo>
                    <a:cubicBezTo>
                      <a:pt x="746" y="150"/>
                      <a:pt x="759" y="186"/>
                      <a:pt x="759" y="186"/>
                    </a:cubicBezTo>
                    <a:cubicBezTo>
                      <a:pt x="755" y="334"/>
                      <a:pt x="798" y="455"/>
                      <a:pt x="722" y="567"/>
                    </a:cubicBezTo>
                    <a:cubicBezTo>
                      <a:pt x="710" y="604"/>
                      <a:pt x="699" y="620"/>
                      <a:pt x="667" y="641"/>
                    </a:cubicBezTo>
                    <a:cubicBezTo>
                      <a:pt x="647" y="697"/>
                      <a:pt x="672" y="644"/>
                      <a:pt x="629" y="688"/>
                    </a:cubicBezTo>
                    <a:cubicBezTo>
                      <a:pt x="621" y="696"/>
                      <a:pt x="619" y="709"/>
                      <a:pt x="611" y="716"/>
                    </a:cubicBezTo>
                    <a:cubicBezTo>
                      <a:pt x="519" y="797"/>
                      <a:pt x="464" y="783"/>
                      <a:pt x="332" y="790"/>
                    </a:cubicBezTo>
                    <a:cubicBezTo>
                      <a:pt x="278" y="801"/>
                      <a:pt x="214" y="810"/>
                      <a:pt x="165" y="837"/>
                    </a:cubicBezTo>
                    <a:cubicBezTo>
                      <a:pt x="145" y="848"/>
                      <a:pt x="109" y="874"/>
                      <a:pt x="109" y="874"/>
                    </a:cubicBezTo>
                    <a:cubicBezTo>
                      <a:pt x="103" y="883"/>
                      <a:pt x="100" y="895"/>
                      <a:pt x="91" y="902"/>
                    </a:cubicBezTo>
                    <a:cubicBezTo>
                      <a:pt x="83" y="908"/>
                      <a:pt x="70" y="904"/>
                      <a:pt x="63" y="911"/>
                    </a:cubicBezTo>
                    <a:cubicBezTo>
                      <a:pt x="34" y="940"/>
                      <a:pt x="7" y="981"/>
                      <a:pt x="7" y="1022"/>
                    </a:cubicBezTo>
                  </a:path>
                </a:pathLst>
              </a:custGeom>
              <a:solidFill>
                <a:srgbClr val="00FF99"/>
              </a:solidFill>
              <a:ln w="9525">
                <a:solidFill>
                  <a:schemeClr val="tx1"/>
                </a:solidFill>
                <a:round/>
                <a:headEnd/>
                <a:tailEnd/>
              </a:ln>
            </p:spPr>
            <p:txBody>
              <a:bodyPr/>
              <a:lstStyle/>
              <a:p>
                <a:endParaRPr lang="en-US"/>
              </a:p>
            </p:txBody>
          </p:sp>
          <p:sp>
            <p:nvSpPr>
              <p:cNvPr id="3126" name="Freeform 44"/>
              <p:cNvSpPr>
                <a:spLocks/>
              </p:cNvSpPr>
              <p:nvPr/>
            </p:nvSpPr>
            <p:spPr bwMode="auto">
              <a:xfrm rot="20063237" flipH="1">
                <a:off x="1204" y="2180"/>
                <a:ext cx="480" cy="1022"/>
              </a:xfrm>
              <a:custGeom>
                <a:avLst/>
                <a:gdLst>
                  <a:gd name="T0" fmla="*/ 4 w 798"/>
                  <a:gd name="T1" fmla="*/ 967 h 1022"/>
                  <a:gd name="T2" fmla="*/ 6 w 798"/>
                  <a:gd name="T3" fmla="*/ 790 h 1022"/>
                  <a:gd name="T4" fmla="*/ 26 w 798"/>
                  <a:gd name="T5" fmla="*/ 576 h 1022"/>
                  <a:gd name="T6" fmla="*/ 32 w 798"/>
                  <a:gd name="T7" fmla="*/ 567 h 1022"/>
                  <a:gd name="T8" fmla="*/ 38 w 798"/>
                  <a:gd name="T9" fmla="*/ 549 h 1022"/>
                  <a:gd name="T10" fmla="*/ 62 w 798"/>
                  <a:gd name="T11" fmla="*/ 484 h 1022"/>
                  <a:gd name="T12" fmla="*/ 87 w 798"/>
                  <a:gd name="T13" fmla="*/ 428 h 1022"/>
                  <a:gd name="T14" fmla="*/ 117 w 798"/>
                  <a:gd name="T15" fmla="*/ 316 h 1022"/>
                  <a:gd name="T16" fmla="*/ 131 w 798"/>
                  <a:gd name="T17" fmla="*/ 233 h 1022"/>
                  <a:gd name="T18" fmla="*/ 145 w 798"/>
                  <a:gd name="T19" fmla="*/ 112 h 1022"/>
                  <a:gd name="T20" fmla="*/ 151 w 798"/>
                  <a:gd name="T21" fmla="*/ 28 h 1022"/>
                  <a:gd name="T22" fmla="*/ 153 w 798"/>
                  <a:gd name="T23" fmla="*/ 0 h 1022"/>
                  <a:gd name="T24" fmla="*/ 161 w 798"/>
                  <a:gd name="T25" fmla="*/ 131 h 1022"/>
                  <a:gd name="T26" fmla="*/ 165 w 798"/>
                  <a:gd name="T27" fmla="*/ 186 h 1022"/>
                  <a:gd name="T28" fmla="*/ 157 w 798"/>
                  <a:gd name="T29" fmla="*/ 567 h 1022"/>
                  <a:gd name="T30" fmla="*/ 145 w 798"/>
                  <a:gd name="T31" fmla="*/ 641 h 1022"/>
                  <a:gd name="T32" fmla="*/ 137 w 798"/>
                  <a:gd name="T33" fmla="*/ 688 h 1022"/>
                  <a:gd name="T34" fmla="*/ 133 w 798"/>
                  <a:gd name="T35" fmla="*/ 716 h 1022"/>
                  <a:gd name="T36" fmla="*/ 72 w 798"/>
                  <a:gd name="T37" fmla="*/ 790 h 1022"/>
                  <a:gd name="T38" fmla="*/ 36 w 798"/>
                  <a:gd name="T39" fmla="*/ 837 h 1022"/>
                  <a:gd name="T40" fmla="*/ 24 w 798"/>
                  <a:gd name="T41" fmla="*/ 874 h 1022"/>
                  <a:gd name="T42" fmla="*/ 20 w 798"/>
                  <a:gd name="T43" fmla="*/ 902 h 1022"/>
                  <a:gd name="T44" fmla="*/ 14 w 798"/>
                  <a:gd name="T45" fmla="*/ 911 h 1022"/>
                  <a:gd name="T46" fmla="*/ 1 w 798"/>
                  <a:gd name="T47" fmla="*/ 1022 h 102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98"/>
                  <a:gd name="T73" fmla="*/ 0 h 1022"/>
                  <a:gd name="T74" fmla="*/ 798 w 798"/>
                  <a:gd name="T75" fmla="*/ 1022 h 102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98" h="1022">
                    <a:moveTo>
                      <a:pt x="16" y="967"/>
                    </a:moveTo>
                    <a:cubicBezTo>
                      <a:pt x="0" y="918"/>
                      <a:pt x="20" y="836"/>
                      <a:pt x="26" y="790"/>
                    </a:cubicBezTo>
                    <a:cubicBezTo>
                      <a:pt x="37" y="708"/>
                      <a:pt x="74" y="644"/>
                      <a:pt x="118" y="576"/>
                    </a:cubicBezTo>
                    <a:cubicBezTo>
                      <a:pt x="123" y="568"/>
                      <a:pt x="137" y="571"/>
                      <a:pt x="146" y="567"/>
                    </a:cubicBezTo>
                    <a:cubicBezTo>
                      <a:pt x="156" y="562"/>
                      <a:pt x="165" y="556"/>
                      <a:pt x="174" y="549"/>
                    </a:cubicBezTo>
                    <a:cubicBezTo>
                      <a:pt x="209" y="520"/>
                      <a:pt x="242" y="498"/>
                      <a:pt x="286" y="484"/>
                    </a:cubicBezTo>
                    <a:cubicBezTo>
                      <a:pt x="319" y="461"/>
                      <a:pt x="359" y="440"/>
                      <a:pt x="397" y="428"/>
                    </a:cubicBezTo>
                    <a:cubicBezTo>
                      <a:pt x="444" y="397"/>
                      <a:pt x="501" y="361"/>
                      <a:pt x="536" y="316"/>
                    </a:cubicBezTo>
                    <a:cubicBezTo>
                      <a:pt x="610" y="222"/>
                      <a:pt x="542" y="293"/>
                      <a:pt x="602" y="233"/>
                    </a:cubicBezTo>
                    <a:cubicBezTo>
                      <a:pt x="622" y="192"/>
                      <a:pt x="642" y="149"/>
                      <a:pt x="667" y="112"/>
                    </a:cubicBezTo>
                    <a:cubicBezTo>
                      <a:pt x="676" y="84"/>
                      <a:pt x="685" y="56"/>
                      <a:pt x="694" y="28"/>
                    </a:cubicBezTo>
                    <a:cubicBezTo>
                      <a:pt x="697" y="19"/>
                      <a:pt x="704" y="0"/>
                      <a:pt x="704" y="0"/>
                    </a:cubicBezTo>
                    <a:cubicBezTo>
                      <a:pt x="719" y="46"/>
                      <a:pt x="729" y="86"/>
                      <a:pt x="741" y="131"/>
                    </a:cubicBezTo>
                    <a:cubicBezTo>
                      <a:pt x="746" y="150"/>
                      <a:pt x="759" y="186"/>
                      <a:pt x="759" y="186"/>
                    </a:cubicBezTo>
                    <a:cubicBezTo>
                      <a:pt x="755" y="334"/>
                      <a:pt x="798" y="455"/>
                      <a:pt x="722" y="567"/>
                    </a:cubicBezTo>
                    <a:cubicBezTo>
                      <a:pt x="710" y="604"/>
                      <a:pt x="699" y="620"/>
                      <a:pt x="667" y="641"/>
                    </a:cubicBezTo>
                    <a:cubicBezTo>
                      <a:pt x="647" y="697"/>
                      <a:pt x="672" y="644"/>
                      <a:pt x="629" y="688"/>
                    </a:cubicBezTo>
                    <a:cubicBezTo>
                      <a:pt x="621" y="696"/>
                      <a:pt x="619" y="709"/>
                      <a:pt x="611" y="716"/>
                    </a:cubicBezTo>
                    <a:cubicBezTo>
                      <a:pt x="519" y="797"/>
                      <a:pt x="464" y="783"/>
                      <a:pt x="332" y="790"/>
                    </a:cubicBezTo>
                    <a:cubicBezTo>
                      <a:pt x="278" y="801"/>
                      <a:pt x="214" y="810"/>
                      <a:pt x="165" y="837"/>
                    </a:cubicBezTo>
                    <a:cubicBezTo>
                      <a:pt x="145" y="848"/>
                      <a:pt x="109" y="874"/>
                      <a:pt x="109" y="874"/>
                    </a:cubicBezTo>
                    <a:cubicBezTo>
                      <a:pt x="103" y="883"/>
                      <a:pt x="100" y="895"/>
                      <a:pt x="91" y="902"/>
                    </a:cubicBezTo>
                    <a:cubicBezTo>
                      <a:pt x="83" y="908"/>
                      <a:pt x="70" y="904"/>
                      <a:pt x="63" y="911"/>
                    </a:cubicBezTo>
                    <a:cubicBezTo>
                      <a:pt x="34" y="940"/>
                      <a:pt x="7" y="981"/>
                      <a:pt x="7" y="1022"/>
                    </a:cubicBezTo>
                  </a:path>
                </a:pathLst>
              </a:custGeom>
              <a:solidFill>
                <a:srgbClr val="00FF99"/>
              </a:solidFill>
              <a:ln w="9525">
                <a:solidFill>
                  <a:schemeClr val="tx1"/>
                </a:solidFill>
                <a:round/>
                <a:headEnd/>
                <a:tailEnd/>
              </a:ln>
            </p:spPr>
            <p:txBody>
              <a:bodyPr/>
              <a:lstStyle/>
              <a:p>
                <a:endParaRPr lang="en-US"/>
              </a:p>
            </p:txBody>
          </p:sp>
        </p:grpSp>
        <p:grpSp>
          <p:nvGrpSpPr>
            <p:cNvPr id="3115" name="Group 45"/>
            <p:cNvGrpSpPr>
              <a:grpSpLocks/>
            </p:cNvGrpSpPr>
            <p:nvPr/>
          </p:nvGrpSpPr>
          <p:grpSpPr bwMode="auto">
            <a:xfrm rot="-567740">
              <a:off x="3281" y="294"/>
              <a:ext cx="1680" cy="1783"/>
              <a:chOff x="2208" y="1392"/>
              <a:chExt cx="2598" cy="2550"/>
            </a:xfrm>
          </p:grpSpPr>
          <p:sp>
            <p:nvSpPr>
              <p:cNvPr id="3119" name="Freeform 46"/>
              <p:cNvSpPr>
                <a:spLocks/>
              </p:cNvSpPr>
              <p:nvPr/>
            </p:nvSpPr>
            <p:spPr bwMode="auto">
              <a:xfrm rot="3014105">
                <a:off x="3063" y="1401"/>
                <a:ext cx="1031" cy="1014"/>
              </a:xfrm>
              <a:custGeom>
                <a:avLst/>
                <a:gdLst>
                  <a:gd name="T0" fmla="*/ 762 w 1031"/>
                  <a:gd name="T1" fmla="*/ 985 h 1014"/>
                  <a:gd name="T2" fmla="*/ 585 w 1031"/>
                  <a:gd name="T3" fmla="*/ 929 h 1014"/>
                  <a:gd name="T4" fmla="*/ 548 w 1031"/>
                  <a:gd name="T5" fmla="*/ 920 h 1014"/>
                  <a:gd name="T6" fmla="*/ 492 w 1031"/>
                  <a:gd name="T7" fmla="*/ 901 h 1014"/>
                  <a:gd name="T8" fmla="*/ 400 w 1031"/>
                  <a:gd name="T9" fmla="*/ 864 h 1014"/>
                  <a:gd name="T10" fmla="*/ 288 w 1031"/>
                  <a:gd name="T11" fmla="*/ 799 h 1014"/>
                  <a:gd name="T12" fmla="*/ 177 w 1031"/>
                  <a:gd name="T13" fmla="*/ 725 h 1014"/>
                  <a:gd name="T14" fmla="*/ 93 w 1031"/>
                  <a:gd name="T15" fmla="*/ 669 h 1014"/>
                  <a:gd name="T16" fmla="*/ 56 w 1031"/>
                  <a:gd name="T17" fmla="*/ 613 h 1014"/>
                  <a:gd name="T18" fmla="*/ 37 w 1031"/>
                  <a:gd name="T19" fmla="*/ 585 h 1014"/>
                  <a:gd name="T20" fmla="*/ 0 w 1031"/>
                  <a:gd name="T21" fmla="*/ 474 h 1014"/>
                  <a:gd name="T22" fmla="*/ 149 w 1031"/>
                  <a:gd name="T23" fmla="*/ 371 h 1014"/>
                  <a:gd name="T24" fmla="*/ 139 w 1031"/>
                  <a:gd name="T25" fmla="*/ 279 h 1014"/>
                  <a:gd name="T26" fmla="*/ 214 w 1031"/>
                  <a:gd name="T27" fmla="*/ 269 h 1014"/>
                  <a:gd name="T28" fmla="*/ 232 w 1031"/>
                  <a:gd name="T29" fmla="*/ 149 h 1014"/>
                  <a:gd name="T30" fmla="*/ 242 w 1031"/>
                  <a:gd name="T31" fmla="*/ 93 h 1014"/>
                  <a:gd name="T32" fmla="*/ 297 w 1031"/>
                  <a:gd name="T33" fmla="*/ 130 h 1014"/>
                  <a:gd name="T34" fmla="*/ 353 w 1031"/>
                  <a:gd name="T35" fmla="*/ 149 h 1014"/>
                  <a:gd name="T36" fmla="*/ 381 w 1031"/>
                  <a:gd name="T37" fmla="*/ 9 h 1014"/>
                  <a:gd name="T38" fmla="*/ 409 w 1031"/>
                  <a:gd name="T39" fmla="*/ 0 h 1014"/>
                  <a:gd name="T40" fmla="*/ 520 w 1031"/>
                  <a:gd name="T41" fmla="*/ 46 h 1014"/>
                  <a:gd name="T42" fmla="*/ 660 w 1031"/>
                  <a:gd name="T43" fmla="*/ 176 h 1014"/>
                  <a:gd name="T44" fmla="*/ 799 w 1031"/>
                  <a:gd name="T45" fmla="*/ 334 h 1014"/>
                  <a:gd name="T46" fmla="*/ 873 w 1031"/>
                  <a:gd name="T47" fmla="*/ 474 h 1014"/>
                  <a:gd name="T48" fmla="*/ 966 w 1031"/>
                  <a:gd name="T49" fmla="*/ 669 h 1014"/>
                  <a:gd name="T50" fmla="*/ 1003 w 1031"/>
                  <a:gd name="T51" fmla="*/ 715 h 1014"/>
                  <a:gd name="T52" fmla="*/ 1013 w 1031"/>
                  <a:gd name="T53" fmla="*/ 743 h 1014"/>
                  <a:gd name="T54" fmla="*/ 1031 w 1031"/>
                  <a:gd name="T55" fmla="*/ 771 h 1014"/>
                  <a:gd name="T56" fmla="*/ 920 w 1031"/>
                  <a:gd name="T57" fmla="*/ 817 h 1014"/>
                  <a:gd name="T58" fmla="*/ 845 w 1031"/>
                  <a:gd name="T59" fmla="*/ 892 h 1014"/>
                  <a:gd name="T60" fmla="*/ 808 w 1031"/>
                  <a:gd name="T61" fmla="*/ 947 h 1014"/>
                  <a:gd name="T62" fmla="*/ 790 w 1031"/>
                  <a:gd name="T63" fmla="*/ 1003 h 1014"/>
                  <a:gd name="T64" fmla="*/ 762 w 1031"/>
                  <a:gd name="T65" fmla="*/ 985 h 10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1"/>
                  <a:gd name="T100" fmla="*/ 0 h 1014"/>
                  <a:gd name="T101" fmla="*/ 1031 w 1031"/>
                  <a:gd name="T102" fmla="*/ 1014 h 101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1" h="1014">
                    <a:moveTo>
                      <a:pt x="762" y="985"/>
                    </a:moveTo>
                    <a:cubicBezTo>
                      <a:pt x="704" y="964"/>
                      <a:pt x="644" y="948"/>
                      <a:pt x="585" y="929"/>
                    </a:cubicBezTo>
                    <a:cubicBezTo>
                      <a:pt x="573" y="925"/>
                      <a:pt x="560" y="924"/>
                      <a:pt x="548" y="920"/>
                    </a:cubicBezTo>
                    <a:cubicBezTo>
                      <a:pt x="529" y="914"/>
                      <a:pt x="492" y="901"/>
                      <a:pt x="492" y="901"/>
                    </a:cubicBezTo>
                    <a:cubicBezTo>
                      <a:pt x="462" y="880"/>
                      <a:pt x="434" y="875"/>
                      <a:pt x="400" y="864"/>
                    </a:cubicBezTo>
                    <a:cubicBezTo>
                      <a:pt x="363" y="839"/>
                      <a:pt x="321" y="832"/>
                      <a:pt x="288" y="799"/>
                    </a:cubicBezTo>
                    <a:cubicBezTo>
                      <a:pt x="255" y="766"/>
                      <a:pt x="221" y="740"/>
                      <a:pt x="177" y="725"/>
                    </a:cubicBezTo>
                    <a:cubicBezTo>
                      <a:pt x="146" y="704"/>
                      <a:pt x="117" y="700"/>
                      <a:pt x="93" y="669"/>
                    </a:cubicBezTo>
                    <a:cubicBezTo>
                      <a:pt x="79" y="651"/>
                      <a:pt x="68" y="632"/>
                      <a:pt x="56" y="613"/>
                    </a:cubicBezTo>
                    <a:cubicBezTo>
                      <a:pt x="50" y="604"/>
                      <a:pt x="37" y="585"/>
                      <a:pt x="37" y="585"/>
                    </a:cubicBezTo>
                    <a:cubicBezTo>
                      <a:pt x="25" y="548"/>
                      <a:pt x="12" y="511"/>
                      <a:pt x="0" y="474"/>
                    </a:cubicBezTo>
                    <a:cubicBezTo>
                      <a:pt x="14" y="348"/>
                      <a:pt x="10" y="383"/>
                      <a:pt x="149" y="371"/>
                    </a:cubicBezTo>
                    <a:cubicBezTo>
                      <a:pt x="143" y="354"/>
                      <a:pt x="112" y="294"/>
                      <a:pt x="139" y="279"/>
                    </a:cubicBezTo>
                    <a:cubicBezTo>
                      <a:pt x="161" y="267"/>
                      <a:pt x="189" y="272"/>
                      <a:pt x="214" y="269"/>
                    </a:cubicBezTo>
                    <a:cubicBezTo>
                      <a:pt x="275" y="249"/>
                      <a:pt x="250" y="199"/>
                      <a:pt x="232" y="149"/>
                    </a:cubicBezTo>
                    <a:cubicBezTo>
                      <a:pt x="235" y="130"/>
                      <a:pt x="224" y="98"/>
                      <a:pt x="242" y="93"/>
                    </a:cubicBezTo>
                    <a:cubicBezTo>
                      <a:pt x="263" y="87"/>
                      <a:pt x="276" y="123"/>
                      <a:pt x="297" y="130"/>
                    </a:cubicBezTo>
                    <a:cubicBezTo>
                      <a:pt x="334" y="142"/>
                      <a:pt x="316" y="136"/>
                      <a:pt x="353" y="149"/>
                    </a:cubicBezTo>
                    <a:cubicBezTo>
                      <a:pt x="365" y="113"/>
                      <a:pt x="366" y="36"/>
                      <a:pt x="381" y="9"/>
                    </a:cubicBezTo>
                    <a:cubicBezTo>
                      <a:pt x="386" y="0"/>
                      <a:pt x="400" y="3"/>
                      <a:pt x="409" y="0"/>
                    </a:cubicBezTo>
                    <a:cubicBezTo>
                      <a:pt x="451" y="13"/>
                      <a:pt x="480" y="33"/>
                      <a:pt x="520" y="46"/>
                    </a:cubicBezTo>
                    <a:cubicBezTo>
                      <a:pt x="565" y="91"/>
                      <a:pt x="614" y="132"/>
                      <a:pt x="660" y="176"/>
                    </a:cubicBezTo>
                    <a:cubicBezTo>
                      <a:pt x="709" y="223"/>
                      <a:pt x="742" y="297"/>
                      <a:pt x="799" y="334"/>
                    </a:cubicBezTo>
                    <a:cubicBezTo>
                      <a:pt x="815" y="384"/>
                      <a:pt x="852" y="426"/>
                      <a:pt x="873" y="474"/>
                    </a:cubicBezTo>
                    <a:cubicBezTo>
                      <a:pt x="902" y="540"/>
                      <a:pt x="927" y="608"/>
                      <a:pt x="966" y="669"/>
                    </a:cubicBezTo>
                    <a:cubicBezTo>
                      <a:pt x="991" y="763"/>
                      <a:pt x="954" y="666"/>
                      <a:pt x="1003" y="715"/>
                    </a:cubicBezTo>
                    <a:cubicBezTo>
                      <a:pt x="1010" y="722"/>
                      <a:pt x="1009" y="734"/>
                      <a:pt x="1013" y="743"/>
                    </a:cubicBezTo>
                    <a:cubicBezTo>
                      <a:pt x="1018" y="753"/>
                      <a:pt x="1025" y="762"/>
                      <a:pt x="1031" y="771"/>
                    </a:cubicBezTo>
                    <a:cubicBezTo>
                      <a:pt x="994" y="783"/>
                      <a:pt x="950" y="792"/>
                      <a:pt x="920" y="817"/>
                    </a:cubicBezTo>
                    <a:cubicBezTo>
                      <a:pt x="890" y="842"/>
                      <a:pt x="877" y="870"/>
                      <a:pt x="845" y="892"/>
                    </a:cubicBezTo>
                    <a:cubicBezTo>
                      <a:pt x="833" y="910"/>
                      <a:pt x="815" y="926"/>
                      <a:pt x="808" y="947"/>
                    </a:cubicBezTo>
                    <a:cubicBezTo>
                      <a:pt x="802" y="966"/>
                      <a:pt x="806" y="1014"/>
                      <a:pt x="790" y="1003"/>
                    </a:cubicBezTo>
                    <a:cubicBezTo>
                      <a:pt x="781" y="997"/>
                      <a:pt x="771" y="991"/>
                      <a:pt x="762" y="985"/>
                    </a:cubicBezTo>
                    <a:close/>
                  </a:path>
                </a:pathLst>
              </a:custGeom>
              <a:solidFill>
                <a:srgbClr val="FF00FF"/>
              </a:solidFill>
              <a:ln w="9525">
                <a:solidFill>
                  <a:srgbClr val="990099"/>
                </a:solidFill>
                <a:round/>
                <a:headEnd/>
                <a:tailEnd/>
              </a:ln>
            </p:spPr>
            <p:txBody>
              <a:bodyPr/>
              <a:lstStyle/>
              <a:p>
                <a:endParaRPr lang="en-US"/>
              </a:p>
            </p:txBody>
          </p:sp>
          <p:sp>
            <p:nvSpPr>
              <p:cNvPr id="3120" name="Freeform 47"/>
              <p:cNvSpPr>
                <a:spLocks/>
              </p:cNvSpPr>
              <p:nvPr/>
            </p:nvSpPr>
            <p:spPr bwMode="auto">
              <a:xfrm rot="-5400000">
                <a:off x="2391" y="2793"/>
                <a:ext cx="1031" cy="1014"/>
              </a:xfrm>
              <a:custGeom>
                <a:avLst/>
                <a:gdLst>
                  <a:gd name="T0" fmla="*/ 762 w 1031"/>
                  <a:gd name="T1" fmla="*/ 985 h 1014"/>
                  <a:gd name="T2" fmla="*/ 585 w 1031"/>
                  <a:gd name="T3" fmla="*/ 929 h 1014"/>
                  <a:gd name="T4" fmla="*/ 548 w 1031"/>
                  <a:gd name="T5" fmla="*/ 920 h 1014"/>
                  <a:gd name="T6" fmla="*/ 492 w 1031"/>
                  <a:gd name="T7" fmla="*/ 901 h 1014"/>
                  <a:gd name="T8" fmla="*/ 400 w 1031"/>
                  <a:gd name="T9" fmla="*/ 864 h 1014"/>
                  <a:gd name="T10" fmla="*/ 288 w 1031"/>
                  <a:gd name="T11" fmla="*/ 799 h 1014"/>
                  <a:gd name="T12" fmla="*/ 177 w 1031"/>
                  <a:gd name="T13" fmla="*/ 725 h 1014"/>
                  <a:gd name="T14" fmla="*/ 93 w 1031"/>
                  <a:gd name="T15" fmla="*/ 669 h 1014"/>
                  <a:gd name="T16" fmla="*/ 56 w 1031"/>
                  <a:gd name="T17" fmla="*/ 613 h 1014"/>
                  <a:gd name="T18" fmla="*/ 37 w 1031"/>
                  <a:gd name="T19" fmla="*/ 585 h 1014"/>
                  <a:gd name="T20" fmla="*/ 0 w 1031"/>
                  <a:gd name="T21" fmla="*/ 474 h 1014"/>
                  <a:gd name="T22" fmla="*/ 149 w 1031"/>
                  <a:gd name="T23" fmla="*/ 371 h 1014"/>
                  <a:gd name="T24" fmla="*/ 139 w 1031"/>
                  <a:gd name="T25" fmla="*/ 279 h 1014"/>
                  <a:gd name="T26" fmla="*/ 214 w 1031"/>
                  <a:gd name="T27" fmla="*/ 269 h 1014"/>
                  <a:gd name="T28" fmla="*/ 232 w 1031"/>
                  <a:gd name="T29" fmla="*/ 149 h 1014"/>
                  <a:gd name="T30" fmla="*/ 242 w 1031"/>
                  <a:gd name="T31" fmla="*/ 93 h 1014"/>
                  <a:gd name="T32" fmla="*/ 297 w 1031"/>
                  <a:gd name="T33" fmla="*/ 130 h 1014"/>
                  <a:gd name="T34" fmla="*/ 353 w 1031"/>
                  <a:gd name="T35" fmla="*/ 149 h 1014"/>
                  <a:gd name="T36" fmla="*/ 381 w 1031"/>
                  <a:gd name="T37" fmla="*/ 9 h 1014"/>
                  <a:gd name="T38" fmla="*/ 409 w 1031"/>
                  <a:gd name="T39" fmla="*/ 0 h 1014"/>
                  <a:gd name="T40" fmla="*/ 520 w 1031"/>
                  <a:gd name="T41" fmla="*/ 46 h 1014"/>
                  <a:gd name="T42" fmla="*/ 660 w 1031"/>
                  <a:gd name="T43" fmla="*/ 176 h 1014"/>
                  <a:gd name="T44" fmla="*/ 799 w 1031"/>
                  <a:gd name="T45" fmla="*/ 334 h 1014"/>
                  <a:gd name="T46" fmla="*/ 873 w 1031"/>
                  <a:gd name="T47" fmla="*/ 474 h 1014"/>
                  <a:gd name="T48" fmla="*/ 966 w 1031"/>
                  <a:gd name="T49" fmla="*/ 669 h 1014"/>
                  <a:gd name="T50" fmla="*/ 1003 w 1031"/>
                  <a:gd name="T51" fmla="*/ 715 h 1014"/>
                  <a:gd name="T52" fmla="*/ 1013 w 1031"/>
                  <a:gd name="T53" fmla="*/ 743 h 1014"/>
                  <a:gd name="T54" fmla="*/ 1031 w 1031"/>
                  <a:gd name="T55" fmla="*/ 771 h 1014"/>
                  <a:gd name="T56" fmla="*/ 920 w 1031"/>
                  <a:gd name="T57" fmla="*/ 817 h 1014"/>
                  <a:gd name="T58" fmla="*/ 845 w 1031"/>
                  <a:gd name="T59" fmla="*/ 892 h 1014"/>
                  <a:gd name="T60" fmla="*/ 808 w 1031"/>
                  <a:gd name="T61" fmla="*/ 947 h 1014"/>
                  <a:gd name="T62" fmla="*/ 790 w 1031"/>
                  <a:gd name="T63" fmla="*/ 1003 h 1014"/>
                  <a:gd name="T64" fmla="*/ 762 w 1031"/>
                  <a:gd name="T65" fmla="*/ 985 h 10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1"/>
                  <a:gd name="T100" fmla="*/ 0 h 1014"/>
                  <a:gd name="T101" fmla="*/ 1031 w 1031"/>
                  <a:gd name="T102" fmla="*/ 1014 h 101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1" h="1014">
                    <a:moveTo>
                      <a:pt x="762" y="985"/>
                    </a:moveTo>
                    <a:cubicBezTo>
                      <a:pt x="704" y="964"/>
                      <a:pt x="644" y="948"/>
                      <a:pt x="585" y="929"/>
                    </a:cubicBezTo>
                    <a:cubicBezTo>
                      <a:pt x="573" y="925"/>
                      <a:pt x="560" y="924"/>
                      <a:pt x="548" y="920"/>
                    </a:cubicBezTo>
                    <a:cubicBezTo>
                      <a:pt x="529" y="914"/>
                      <a:pt x="492" y="901"/>
                      <a:pt x="492" y="901"/>
                    </a:cubicBezTo>
                    <a:cubicBezTo>
                      <a:pt x="462" y="880"/>
                      <a:pt x="434" y="875"/>
                      <a:pt x="400" y="864"/>
                    </a:cubicBezTo>
                    <a:cubicBezTo>
                      <a:pt x="363" y="839"/>
                      <a:pt x="321" y="832"/>
                      <a:pt x="288" y="799"/>
                    </a:cubicBezTo>
                    <a:cubicBezTo>
                      <a:pt x="255" y="766"/>
                      <a:pt x="221" y="740"/>
                      <a:pt x="177" y="725"/>
                    </a:cubicBezTo>
                    <a:cubicBezTo>
                      <a:pt x="146" y="704"/>
                      <a:pt x="117" y="700"/>
                      <a:pt x="93" y="669"/>
                    </a:cubicBezTo>
                    <a:cubicBezTo>
                      <a:pt x="79" y="651"/>
                      <a:pt x="68" y="632"/>
                      <a:pt x="56" y="613"/>
                    </a:cubicBezTo>
                    <a:cubicBezTo>
                      <a:pt x="50" y="604"/>
                      <a:pt x="37" y="585"/>
                      <a:pt x="37" y="585"/>
                    </a:cubicBezTo>
                    <a:cubicBezTo>
                      <a:pt x="25" y="548"/>
                      <a:pt x="12" y="511"/>
                      <a:pt x="0" y="474"/>
                    </a:cubicBezTo>
                    <a:cubicBezTo>
                      <a:pt x="14" y="348"/>
                      <a:pt x="10" y="383"/>
                      <a:pt x="149" y="371"/>
                    </a:cubicBezTo>
                    <a:cubicBezTo>
                      <a:pt x="143" y="354"/>
                      <a:pt x="112" y="294"/>
                      <a:pt x="139" y="279"/>
                    </a:cubicBezTo>
                    <a:cubicBezTo>
                      <a:pt x="161" y="267"/>
                      <a:pt x="189" y="272"/>
                      <a:pt x="214" y="269"/>
                    </a:cubicBezTo>
                    <a:cubicBezTo>
                      <a:pt x="275" y="249"/>
                      <a:pt x="250" y="199"/>
                      <a:pt x="232" y="149"/>
                    </a:cubicBezTo>
                    <a:cubicBezTo>
                      <a:pt x="235" y="130"/>
                      <a:pt x="224" y="98"/>
                      <a:pt x="242" y="93"/>
                    </a:cubicBezTo>
                    <a:cubicBezTo>
                      <a:pt x="263" y="87"/>
                      <a:pt x="276" y="123"/>
                      <a:pt x="297" y="130"/>
                    </a:cubicBezTo>
                    <a:cubicBezTo>
                      <a:pt x="334" y="142"/>
                      <a:pt x="316" y="136"/>
                      <a:pt x="353" y="149"/>
                    </a:cubicBezTo>
                    <a:cubicBezTo>
                      <a:pt x="365" y="113"/>
                      <a:pt x="366" y="36"/>
                      <a:pt x="381" y="9"/>
                    </a:cubicBezTo>
                    <a:cubicBezTo>
                      <a:pt x="386" y="0"/>
                      <a:pt x="400" y="3"/>
                      <a:pt x="409" y="0"/>
                    </a:cubicBezTo>
                    <a:cubicBezTo>
                      <a:pt x="451" y="13"/>
                      <a:pt x="480" y="33"/>
                      <a:pt x="520" y="46"/>
                    </a:cubicBezTo>
                    <a:cubicBezTo>
                      <a:pt x="565" y="91"/>
                      <a:pt x="614" y="132"/>
                      <a:pt x="660" y="176"/>
                    </a:cubicBezTo>
                    <a:cubicBezTo>
                      <a:pt x="709" y="223"/>
                      <a:pt x="742" y="297"/>
                      <a:pt x="799" y="334"/>
                    </a:cubicBezTo>
                    <a:cubicBezTo>
                      <a:pt x="815" y="384"/>
                      <a:pt x="852" y="426"/>
                      <a:pt x="873" y="474"/>
                    </a:cubicBezTo>
                    <a:cubicBezTo>
                      <a:pt x="902" y="540"/>
                      <a:pt x="927" y="608"/>
                      <a:pt x="966" y="669"/>
                    </a:cubicBezTo>
                    <a:cubicBezTo>
                      <a:pt x="991" y="763"/>
                      <a:pt x="954" y="666"/>
                      <a:pt x="1003" y="715"/>
                    </a:cubicBezTo>
                    <a:cubicBezTo>
                      <a:pt x="1010" y="722"/>
                      <a:pt x="1009" y="734"/>
                      <a:pt x="1013" y="743"/>
                    </a:cubicBezTo>
                    <a:cubicBezTo>
                      <a:pt x="1018" y="753"/>
                      <a:pt x="1025" y="762"/>
                      <a:pt x="1031" y="771"/>
                    </a:cubicBezTo>
                    <a:cubicBezTo>
                      <a:pt x="994" y="783"/>
                      <a:pt x="950" y="792"/>
                      <a:pt x="920" y="817"/>
                    </a:cubicBezTo>
                    <a:cubicBezTo>
                      <a:pt x="890" y="842"/>
                      <a:pt x="877" y="870"/>
                      <a:pt x="845" y="892"/>
                    </a:cubicBezTo>
                    <a:cubicBezTo>
                      <a:pt x="833" y="910"/>
                      <a:pt x="815" y="926"/>
                      <a:pt x="808" y="947"/>
                    </a:cubicBezTo>
                    <a:cubicBezTo>
                      <a:pt x="802" y="966"/>
                      <a:pt x="806" y="1014"/>
                      <a:pt x="790" y="1003"/>
                    </a:cubicBezTo>
                    <a:cubicBezTo>
                      <a:pt x="781" y="997"/>
                      <a:pt x="771" y="991"/>
                      <a:pt x="762" y="985"/>
                    </a:cubicBezTo>
                    <a:close/>
                  </a:path>
                </a:pathLst>
              </a:custGeom>
              <a:solidFill>
                <a:srgbClr val="FF00FF"/>
              </a:solidFill>
              <a:ln w="9525">
                <a:solidFill>
                  <a:srgbClr val="990099"/>
                </a:solidFill>
                <a:round/>
                <a:headEnd/>
                <a:tailEnd/>
              </a:ln>
            </p:spPr>
            <p:txBody>
              <a:bodyPr/>
              <a:lstStyle/>
              <a:p>
                <a:endParaRPr lang="en-US"/>
              </a:p>
            </p:txBody>
          </p:sp>
          <p:sp>
            <p:nvSpPr>
              <p:cNvPr id="3121" name="Freeform 48"/>
              <p:cNvSpPr>
                <a:spLocks/>
              </p:cNvSpPr>
              <p:nvPr/>
            </p:nvSpPr>
            <p:spPr bwMode="auto">
              <a:xfrm rot="7309966">
                <a:off x="3783" y="2025"/>
                <a:ext cx="1031" cy="1014"/>
              </a:xfrm>
              <a:custGeom>
                <a:avLst/>
                <a:gdLst>
                  <a:gd name="T0" fmla="*/ 762 w 1031"/>
                  <a:gd name="T1" fmla="*/ 985 h 1014"/>
                  <a:gd name="T2" fmla="*/ 585 w 1031"/>
                  <a:gd name="T3" fmla="*/ 929 h 1014"/>
                  <a:gd name="T4" fmla="*/ 548 w 1031"/>
                  <a:gd name="T5" fmla="*/ 920 h 1014"/>
                  <a:gd name="T6" fmla="*/ 492 w 1031"/>
                  <a:gd name="T7" fmla="*/ 901 h 1014"/>
                  <a:gd name="T8" fmla="*/ 400 w 1031"/>
                  <a:gd name="T9" fmla="*/ 864 h 1014"/>
                  <a:gd name="T10" fmla="*/ 288 w 1031"/>
                  <a:gd name="T11" fmla="*/ 799 h 1014"/>
                  <a:gd name="T12" fmla="*/ 177 w 1031"/>
                  <a:gd name="T13" fmla="*/ 725 h 1014"/>
                  <a:gd name="T14" fmla="*/ 93 w 1031"/>
                  <a:gd name="T15" fmla="*/ 669 h 1014"/>
                  <a:gd name="T16" fmla="*/ 56 w 1031"/>
                  <a:gd name="T17" fmla="*/ 613 h 1014"/>
                  <a:gd name="T18" fmla="*/ 37 w 1031"/>
                  <a:gd name="T19" fmla="*/ 585 h 1014"/>
                  <a:gd name="T20" fmla="*/ 0 w 1031"/>
                  <a:gd name="T21" fmla="*/ 474 h 1014"/>
                  <a:gd name="T22" fmla="*/ 149 w 1031"/>
                  <a:gd name="T23" fmla="*/ 371 h 1014"/>
                  <a:gd name="T24" fmla="*/ 139 w 1031"/>
                  <a:gd name="T25" fmla="*/ 279 h 1014"/>
                  <a:gd name="T26" fmla="*/ 214 w 1031"/>
                  <a:gd name="T27" fmla="*/ 269 h 1014"/>
                  <a:gd name="T28" fmla="*/ 232 w 1031"/>
                  <a:gd name="T29" fmla="*/ 149 h 1014"/>
                  <a:gd name="T30" fmla="*/ 242 w 1031"/>
                  <a:gd name="T31" fmla="*/ 93 h 1014"/>
                  <a:gd name="T32" fmla="*/ 297 w 1031"/>
                  <a:gd name="T33" fmla="*/ 130 h 1014"/>
                  <a:gd name="T34" fmla="*/ 353 w 1031"/>
                  <a:gd name="T35" fmla="*/ 149 h 1014"/>
                  <a:gd name="T36" fmla="*/ 381 w 1031"/>
                  <a:gd name="T37" fmla="*/ 9 h 1014"/>
                  <a:gd name="T38" fmla="*/ 409 w 1031"/>
                  <a:gd name="T39" fmla="*/ 0 h 1014"/>
                  <a:gd name="T40" fmla="*/ 520 w 1031"/>
                  <a:gd name="T41" fmla="*/ 46 h 1014"/>
                  <a:gd name="T42" fmla="*/ 660 w 1031"/>
                  <a:gd name="T43" fmla="*/ 176 h 1014"/>
                  <a:gd name="T44" fmla="*/ 799 w 1031"/>
                  <a:gd name="T45" fmla="*/ 334 h 1014"/>
                  <a:gd name="T46" fmla="*/ 873 w 1031"/>
                  <a:gd name="T47" fmla="*/ 474 h 1014"/>
                  <a:gd name="T48" fmla="*/ 966 w 1031"/>
                  <a:gd name="T49" fmla="*/ 669 h 1014"/>
                  <a:gd name="T50" fmla="*/ 1003 w 1031"/>
                  <a:gd name="T51" fmla="*/ 715 h 1014"/>
                  <a:gd name="T52" fmla="*/ 1013 w 1031"/>
                  <a:gd name="T53" fmla="*/ 743 h 1014"/>
                  <a:gd name="T54" fmla="*/ 1031 w 1031"/>
                  <a:gd name="T55" fmla="*/ 771 h 1014"/>
                  <a:gd name="T56" fmla="*/ 920 w 1031"/>
                  <a:gd name="T57" fmla="*/ 817 h 1014"/>
                  <a:gd name="T58" fmla="*/ 845 w 1031"/>
                  <a:gd name="T59" fmla="*/ 892 h 1014"/>
                  <a:gd name="T60" fmla="*/ 808 w 1031"/>
                  <a:gd name="T61" fmla="*/ 947 h 1014"/>
                  <a:gd name="T62" fmla="*/ 790 w 1031"/>
                  <a:gd name="T63" fmla="*/ 1003 h 1014"/>
                  <a:gd name="T64" fmla="*/ 762 w 1031"/>
                  <a:gd name="T65" fmla="*/ 985 h 10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1"/>
                  <a:gd name="T100" fmla="*/ 0 h 1014"/>
                  <a:gd name="T101" fmla="*/ 1031 w 1031"/>
                  <a:gd name="T102" fmla="*/ 1014 h 101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1" h="1014">
                    <a:moveTo>
                      <a:pt x="762" y="985"/>
                    </a:moveTo>
                    <a:cubicBezTo>
                      <a:pt x="704" y="964"/>
                      <a:pt x="644" y="948"/>
                      <a:pt x="585" y="929"/>
                    </a:cubicBezTo>
                    <a:cubicBezTo>
                      <a:pt x="573" y="925"/>
                      <a:pt x="560" y="924"/>
                      <a:pt x="548" y="920"/>
                    </a:cubicBezTo>
                    <a:cubicBezTo>
                      <a:pt x="529" y="914"/>
                      <a:pt x="492" y="901"/>
                      <a:pt x="492" y="901"/>
                    </a:cubicBezTo>
                    <a:cubicBezTo>
                      <a:pt x="462" y="880"/>
                      <a:pt x="434" y="875"/>
                      <a:pt x="400" y="864"/>
                    </a:cubicBezTo>
                    <a:cubicBezTo>
                      <a:pt x="363" y="839"/>
                      <a:pt x="321" y="832"/>
                      <a:pt x="288" y="799"/>
                    </a:cubicBezTo>
                    <a:cubicBezTo>
                      <a:pt x="255" y="766"/>
                      <a:pt x="221" y="740"/>
                      <a:pt x="177" y="725"/>
                    </a:cubicBezTo>
                    <a:cubicBezTo>
                      <a:pt x="146" y="704"/>
                      <a:pt x="117" y="700"/>
                      <a:pt x="93" y="669"/>
                    </a:cubicBezTo>
                    <a:cubicBezTo>
                      <a:pt x="79" y="651"/>
                      <a:pt x="68" y="632"/>
                      <a:pt x="56" y="613"/>
                    </a:cubicBezTo>
                    <a:cubicBezTo>
                      <a:pt x="50" y="604"/>
                      <a:pt x="37" y="585"/>
                      <a:pt x="37" y="585"/>
                    </a:cubicBezTo>
                    <a:cubicBezTo>
                      <a:pt x="25" y="548"/>
                      <a:pt x="12" y="511"/>
                      <a:pt x="0" y="474"/>
                    </a:cubicBezTo>
                    <a:cubicBezTo>
                      <a:pt x="14" y="348"/>
                      <a:pt x="10" y="383"/>
                      <a:pt x="149" y="371"/>
                    </a:cubicBezTo>
                    <a:cubicBezTo>
                      <a:pt x="143" y="354"/>
                      <a:pt x="112" y="294"/>
                      <a:pt x="139" y="279"/>
                    </a:cubicBezTo>
                    <a:cubicBezTo>
                      <a:pt x="161" y="267"/>
                      <a:pt x="189" y="272"/>
                      <a:pt x="214" y="269"/>
                    </a:cubicBezTo>
                    <a:cubicBezTo>
                      <a:pt x="275" y="249"/>
                      <a:pt x="250" y="199"/>
                      <a:pt x="232" y="149"/>
                    </a:cubicBezTo>
                    <a:cubicBezTo>
                      <a:pt x="235" y="130"/>
                      <a:pt x="224" y="98"/>
                      <a:pt x="242" y="93"/>
                    </a:cubicBezTo>
                    <a:cubicBezTo>
                      <a:pt x="263" y="87"/>
                      <a:pt x="276" y="123"/>
                      <a:pt x="297" y="130"/>
                    </a:cubicBezTo>
                    <a:cubicBezTo>
                      <a:pt x="334" y="142"/>
                      <a:pt x="316" y="136"/>
                      <a:pt x="353" y="149"/>
                    </a:cubicBezTo>
                    <a:cubicBezTo>
                      <a:pt x="365" y="113"/>
                      <a:pt x="366" y="36"/>
                      <a:pt x="381" y="9"/>
                    </a:cubicBezTo>
                    <a:cubicBezTo>
                      <a:pt x="386" y="0"/>
                      <a:pt x="400" y="3"/>
                      <a:pt x="409" y="0"/>
                    </a:cubicBezTo>
                    <a:cubicBezTo>
                      <a:pt x="451" y="13"/>
                      <a:pt x="480" y="33"/>
                      <a:pt x="520" y="46"/>
                    </a:cubicBezTo>
                    <a:cubicBezTo>
                      <a:pt x="565" y="91"/>
                      <a:pt x="614" y="132"/>
                      <a:pt x="660" y="176"/>
                    </a:cubicBezTo>
                    <a:cubicBezTo>
                      <a:pt x="709" y="223"/>
                      <a:pt x="742" y="297"/>
                      <a:pt x="799" y="334"/>
                    </a:cubicBezTo>
                    <a:cubicBezTo>
                      <a:pt x="815" y="384"/>
                      <a:pt x="852" y="426"/>
                      <a:pt x="873" y="474"/>
                    </a:cubicBezTo>
                    <a:cubicBezTo>
                      <a:pt x="902" y="540"/>
                      <a:pt x="927" y="608"/>
                      <a:pt x="966" y="669"/>
                    </a:cubicBezTo>
                    <a:cubicBezTo>
                      <a:pt x="991" y="763"/>
                      <a:pt x="954" y="666"/>
                      <a:pt x="1003" y="715"/>
                    </a:cubicBezTo>
                    <a:cubicBezTo>
                      <a:pt x="1010" y="722"/>
                      <a:pt x="1009" y="734"/>
                      <a:pt x="1013" y="743"/>
                    </a:cubicBezTo>
                    <a:cubicBezTo>
                      <a:pt x="1018" y="753"/>
                      <a:pt x="1025" y="762"/>
                      <a:pt x="1031" y="771"/>
                    </a:cubicBezTo>
                    <a:cubicBezTo>
                      <a:pt x="994" y="783"/>
                      <a:pt x="950" y="792"/>
                      <a:pt x="920" y="817"/>
                    </a:cubicBezTo>
                    <a:cubicBezTo>
                      <a:pt x="890" y="842"/>
                      <a:pt x="877" y="870"/>
                      <a:pt x="845" y="892"/>
                    </a:cubicBezTo>
                    <a:cubicBezTo>
                      <a:pt x="833" y="910"/>
                      <a:pt x="815" y="926"/>
                      <a:pt x="808" y="947"/>
                    </a:cubicBezTo>
                    <a:cubicBezTo>
                      <a:pt x="802" y="966"/>
                      <a:pt x="806" y="1014"/>
                      <a:pt x="790" y="1003"/>
                    </a:cubicBezTo>
                    <a:cubicBezTo>
                      <a:pt x="781" y="997"/>
                      <a:pt x="771" y="991"/>
                      <a:pt x="762" y="985"/>
                    </a:cubicBezTo>
                    <a:close/>
                  </a:path>
                </a:pathLst>
              </a:custGeom>
              <a:solidFill>
                <a:srgbClr val="FF00FF"/>
              </a:solidFill>
              <a:ln w="9525">
                <a:solidFill>
                  <a:srgbClr val="990099"/>
                </a:solidFill>
                <a:round/>
                <a:headEnd/>
                <a:tailEnd/>
              </a:ln>
            </p:spPr>
            <p:txBody>
              <a:bodyPr/>
              <a:lstStyle/>
              <a:p>
                <a:endParaRPr lang="en-US"/>
              </a:p>
            </p:txBody>
          </p:sp>
          <p:sp>
            <p:nvSpPr>
              <p:cNvPr id="3122" name="Freeform 49"/>
              <p:cNvSpPr>
                <a:spLocks/>
              </p:cNvSpPr>
              <p:nvPr/>
            </p:nvSpPr>
            <p:spPr bwMode="auto">
              <a:xfrm rot="-9977662">
                <a:off x="3408" y="2928"/>
                <a:ext cx="1031" cy="1014"/>
              </a:xfrm>
              <a:custGeom>
                <a:avLst/>
                <a:gdLst>
                  <a:gd name="T0" fmla="*/ 762 w 1031"/>
                  <a:gd name="T1" fmla="*/ 985 h 1014"/>
                  <a:gd name="T2" fmla="*/ 585 w 1031"/>
                  <a:gd name="T3" fmla="*/ 929 h 1014"/>
                  <a:gd name="T4" fmla="*/ 548 w 1031"/>
                  <a:gd name="T5" fmla="*/ 920 h 1014"/>
                  <a:gd name="T6" fmla="*/ 492 w 1031"/>
                  <a:gd name="T7" fmla="*/ 901 h 1014"/>
                  <a:gd name="T8" fmla="*/ 400 w 1031"/>
                  <a:gd name="T9" fmla="*/ 864 h 1014"/>
                  <a:gd name="T10" fmla="*/ 288 w 1031"/>
                  <a:gd name="T11" fmla="*/ 799 h 1014"/>
                  <a:gd name="T12" fmla="*/ 177 w 1031"/>
                  <a:gd name="T13" fmla="*/ 725 h 1014"/>
                  <a:gd name="T14" fmla="*/ 93 w 1031"/>
                  <a:gd name="T15" fmla="*/ 669 h 1014"/>
                  <a:gd name="T16" fmla="*/ 56 w 1031"/>
                  <a:gd name="T17" fmla="*/ 613 h 1014"/>
                  <a:gd name="T18" fmla="*/ 37 w 1031"/>
                  <a:gd name="T19" fmla="*/ 585 h 1014"/>
                  <a:gd name="T20" fmla="*/ 0 w 1031"/>
                  <a:gd name="T21" fmla="*/ 474 h 1014"/>
                  <a:gd name="T22" fmla="*/ 149 w 1031"/>
                  <a:gd name="T23" fmla="*/ 371 h 1014"/>
                  <a:gd name="T24" fmla="*/ 139 w 1031"/>
                  <a:gd name="T25" fmla="*/ 279 h 1014"/>
                  <a:gd name="T26" fmla="*/ 214 w 1031"/>
                  <a:gd name="T27" fmla="*/ 269 h 1014"/>
                  <a:gd name="T28" fmla="*/ 232 w 1031"/>
                  <a:gd name="T29" fmla="*/ 149 h 1014"/>
                  <a:gd name="T30" fmla="*/ 242 w 1031"/>
                  <a:gd name="T31" fmla="*/ 93 h 1014"/>
                  <a:gd name="T32" fmla="*/ 297 w 1031"/>
                  <a:gd name="T33" fmla="*/ 130 h 1014"/>
                  <a:gd name="T34" fmla="*/ 353 w 1031"/>
                  <a:gd name="T35" fmla="*/ 149 h 1014"/>
                  <a:gd name="T36" fmla="*/ 381 w 1031"/>
                  <a:gd name="T37" fmla="*/ 9 h 1014"/>
                  <a:gd name="T38" fmla="*/ 409 w 1031"/>
                  <a:gd name="T39" fmla="*/ 0 h 1014"/>
                  <a:gd name="T40" fmla="*/ 520 w 1031"/>
                  <a:gd name="T41" fmla="*/ 46 h 1014"/>
                  <a:gd name="T42" fmla="*/ 660 w 1031"/>
                  <a:gd name="T43" fmla="*/ 176 h 1014"/>
                  <a:gd name="T44" fmla="*/ 799 w 1031"/>
                  <a:gd name="T45" fmla="*/ 334 h 1014"/>
                  <a:gd name="T46" fmla="*/ 873 w 1031"/>
                  <a:gd name="T47" fmla="*/ 474 h 1014"/>
                  <a:gd name="T48" fmla="*/ 966 w 1031"/>
                  <a:gd name="T49" fmla="*/ 669 h 1014"/>
                  <a:gd name="T50" fmla="*/ 1003 w 1031"/>
                  <a:gd name="T51" fmla="*/ 715 h 1014"/>
                  <a:gd name="T52" fmla="*/ 1013 w 1031"/>
                  <a:gd name="T53" fmla="*/ 743 h 1014"/>
                  <a:gd name="T54" fmla="*/ 1031 w 1031"/>
                  <a:gd name="T55" fmla="*/ 771 h 1014"/>
                  <a:gd name="T56" fmla="*/ 920 w 1031"/>
                  <a:gd name="T57" fmla="*/ 817 h 1014"/>
                  <a:gd name="T58" fmla="*/ 845 w 1031"/>
                  <a:gd name="T59" fmla="*/ 892 h 1014"/>
                  <a:gd name="T60" fmla="*/ 808 w 1031"/>
                  <a:gd name="T61" fmla="*/ 947 h 1014"/>
                  <a:gd name="T62" fmla="*/ 790 w 1031"/>
                  <a:gd name="T63" fmla="*/ 1003 h 1014"/>
                  <a:gd name="T64" fmla="*/ 762 w 1031"/>
                  <a:gd name="T65" fmla="*/ 985 h 10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1"/>
                  <a:gd name="T100" fmla="*/ 0 h 1014"/>
                  <a:gd name="T101" fmla="*/ 1031 w 1031"/>
                  <a:gd name="T102" fmla="*/ 1014 h 101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1" h="1014">
                    <a:moveTo>
                      <a:pt x="762" y="985"/>
                    </a:moveTo>
                    <a:cubicBezTo>
                      <a:pt x="704" y="964"/>
                      <a:pt x="644" y="948"/>
                      <a:pt x="585" y="929"/>
                    </a:cubicBezTo>
                    <a:cubicBezTo>
                      <a:pt x="573" y="925"/>
                      <a:pt x="560" y="924"/>
                      <a:pt x="548" y="920"/>
                    </a:cubicBezTo>
                    <a:cubicBezTo>
                      <a:pt x="529" y="914"/>
                      <a:pt x="492" y="901"/>
                      <a:pt x="492" y="901"/>
                    </a:cubicBezTo>
                    <a:cubicBezTo>
                      <a:pt x="462" y="880"/>
                      <a:pt x="434" y="875"/>
                      <a:pt x="400" y="864"/>
                    </a:cubicBezTo>
                    <a:cubicBezTo>
                      <a:pt x="363" y="839"/>
                      <a:pt x="321" y="832"/>
                      <a:pt x="288" y="799"/>
                    </a:cubicBezTo>
                    <a:cubicBezTo>
                      <a:pt x="255" y="766"/>
                      <a:pt x="221" y="740"/>
                      <a:pt x="177" y="725"/>
                    </a:cubicBezTo>
                    <a:cubicBezTo>
                      <a:pt x="146" y="704"/>
                      <a:pt x="117" y="700"/>
                      <a:pt x="93" y="669"/>
                    </a:cubicBezTo>
                    <a:cubicBezTo>
                      <a:pt x="79" y="651"/>
                      <a:pt x="68" y="632"/>
                      <a:pt x="56" y="613"/>
                    </a:cubicBezTo>
                    <a:cubicBezTo>
                      <a:pt x="50" y="604"/>
                      <a:pt x="37" y="585"/>
                      <a:pt x="37" y="585"/>
                    </a:cubicBezTo>
                    <a:cubicBezTo>
                      <a:pt x="25" y="548"/>
                      <a:pt x="12" y="511"/>
                      <a:pt x="0" y="474"/>
                    </a:cubicBezTo>
                    <a:cubicBezTo>
                      <a:pt x="14" y="348"/>
                      <a:pt x="10" y="383"/>
                      <a:pt x="149" y="371"/>
                    </a:cubicBezTo>
                    <a:cubicBezTo>
                      <a:pt x="143" y="354"/>
                      <a:pt x="112" y="294"/>
                      <a:pt x="139" y="279"/>
                    </a:cubicBezTo>
                    <a:cubicBezTo>
                      <a:pt x="161" y="267"/>
                      <a:pt x="189" y="272"/>
                      <a:pt x="214" y="269"/>
                    </a:cubicBezTo>
                    <a:cubicBezTo>
                      <a:pt x="275" y="249"/>
                      <a:pt x="250" y="199"/>
                      <a:pt x="232" y="149"/>
                    </a:cubicBezTo>
                    <a:cubicBezTo>
                      <a:pt x="235" y="130"/>
                      <a:pt x="224" y="98"/>
                      <a:pt x="242" y="93"/>
                    </a:cubicBezTo>
                    <a:cubicBezTo>
                      <a:pt x="263" y="87"/>
                      <a:pt x="276" y="123"/>
                      <a:pt x="297" y="130"/>
                    </a:cubicBezTo>
                    <a:cubicBezTo>
                      <a:pt x="334" y="142"/>
                      <a:pt x="316" y="136"/>
                      <a:pt x="353" y="149"/>
                    </a:cubicBezTo>
                    <a:cubicBezTo>
                      <a:pt x="365" y="113"/>
                      <a:pt x="366" y="36"/>
                      <a:pt x="381" y="9"/>
                    </a:cubicBezTo>
                    <a:cubicBezTo>
                      <a:pt x="386" y="0"/>
                      <a:pt x="400" y="3"/>
                      <a:pt x="409" y="0"/>
                    </a:cubicBezTo>
                    <a:cubicBezTo>
                      <a:pt x="451" y="13"/>
                      <a:pt x="480" y="33"/>
                      <a:pt x="520" y="46"/>
                    </a:cubicBezTo>
                    <a:cubicBezTo>
                      <a:pt x="565" y="91"/>
                      <a:pt x="614" y="132"/>
                      <a:pt x="660" y="176"/>
                    </a:cubicBezTo>
                    <a:cubicBezTo>
                      <a:pt x="709" y="223"/>
                      <a:pt x="742" y="297"/>
                      <a:pt x="799" y="334"/>
                    </a:cubicBezTo>
                    <a:cubicBezTo>
                      <a:pt x="815" y="384"/>
                      <a:pt x="852" y="426"/>
                      <a:pt x="873" y="474"/>
                    </a:cubicBezTo>
                    <a:cubicBezTo>
                      <a:pt x="902" y="540"/>
                      <a:pt x="927" y="608"/>
                      <a:pt x="966" y="669"/>
                    </a:cubicBezTo>
                    <a:cubicBezTo>
                      <a:pt x="991" y="763"/>
                      <a:pt x="954" y="666"/>
                      <a:pt x="1003" y="715"/>
                    </a:cubicBezTo>
                    <a:cubicBezTo>
                      <a:pt x="1010" y="722"/>
                      <a:pt x="1009" y="734"/>
                      <a:pt x="1013" y="743"/>
                    </a:cubicBezTo>
                    <a:cubicBezTo>
                      <a:pt x="1018" y="753"/>
                      <a:pt x="1025" y="762"/>
                      <a:pt x="1031" y="771"/>
                    </a:cubicBezTo>
                    <a:cubicBezTo>
                      <a:pt x="994" y="783"/>
                      <a:pt x="950" y="792"/>
                      <a:pt x="920" y="817"/>
                    </a:cubicBezTo>
                    <a:cubicBezTo>
                      <a:pt x="890" y="842"/>
                      <a:pt x="877" y="870"/>
                      <a:pt x="845" y="892"/>
                    </a:cubicBezTo>
                    <a:cubicBezTo>
                      <a:pt x="833" y="910"/>
                      <a:pt x="815" y="926"/>
                      <a:pt x="808" y="947"/>
                    </a:cubicBezTo>
                    <a:cubicBezTo>
                      <a:pt x="802" y="966"/>
                      <a:pt x="806" y="1014"/>
                      <a:pt x="790" y="1003"/>
                    </a:cubicBezTo>
                    <a:cubicBezTo>
                      <a:pt x="781" y="997"/>
                      <a:pt x="771" y="991"/>
                      <a:pt x="762" y="985"/>
                    </a:cubicBezTo>
                    <a:close/>
                  </a:path>
                </a:pathLst>
              </a:custGeom>
              <a:solidFill>
                <a:srgbClr val="FF00FF"/>
              </a:solidFill>
              <a:ln w="9525">
                <a:solidFill>
                  <a:srgbClr val="990099"/>
                </a:solidFill>
                <a:round/>
                <a:headEnd/>
                <a:tailEnd/>
              </a:ln>
            </p:spPr>
            <p:txBody>
              <a:bodyPr/>
              <a:lstStyle/>
              <a:p>
                <a:endParaRPr lang="en-US"/>
              </a:p>
            </p:txBody>
          </p:sp>
          <p:sp>
            <p:nvSpPr>
              <p:cNvPr id="3123" name="Freeform 50"/>
              <p:cNvSpPr>
                <a:spLocks/>
              </p:cNvSpPr>
              <p:nvPr/>
            </p:nvSpPr>
            <p:spPr bwMode="auto">
              <a:xfrm rot="-1352988">
                <a:off x="2208" y="1920"/>
                <a:ext cx="1031" cy="1014"/>
              </a:xfrm>
              <a:custGeom>
                <a:avLst/>
                <a:gdLst>
                  <a:gd name="T0" fmla="*/ 762 w 1031"/>
                  <a:gd name="T1" fmla="*/ 985 h 1014"/>
                  <a:gd name="T2" fmla="*/ 585 w 1031"/>
                  <a:gd name="T3" fmla="*/ 929 h 1014"/>
                  <a:gd name="T4" fmla="*/ 548 w 1031"/>
                  <a:gd name="T5" fmla="*/ 920 h 1014"/>
                  <a:gd name="T6" fmla="*/ 492 w 1031"/>
                  <a:gd name="T7" fmla="*/ 901 h 1014"/>
                  <a:gd name="T8" fmla="*/ 400 w 1031"/>
                  <a:gd name="T9" fmla="*/ 864 h 1014"/>
                  <a:gd name="T10" fmla="*/ 288 w 1031"/>
                  <a:gd name="T11" fmla="*/ 799 h 1014"/>
                  <a:gd name="T12" fmla="*/ 177 w 1031"/>
                  <a:gd name="T13" fmla="*/ 725 h 1014"/>
                  <a:gd name="T14" fmla="*/ 93 w 1031"/>
                  <a:gd name="T15" fmla="*/ 669 h 1014"/>
                  <a:gd name="T16" fmla="*/ 56 w 1031"/>
                  <a:gd name="T17" fmla="*/ 613 h 1014"/>
                  <a:gd name="T18" fmla="*/ 37 w 1031"/>
                  <a:gd name="T19" fmla="*/ 585 h 1014"/>
                  <a:gd name="T20" fmla="*/ 0 w 1031"/>
                  <a:gd name="T21" fmla="*/ 474 h 1014"/>
                  <a:gd name="T22" fmla="*/ 149 w 1031"/>
                  <a:gd name="T23" fmla="*/ 371 h 1014"/>
                  <a:gd name="T24" fmla="*/ 139 w 1031"/>
                  <a:gd name="T25" fmla="*/ 279 h 1014"/>
                  <a:gd name="T26" fmla="*/ 214 w 1031"/>
                  <a:gd name="T27" fmla="*/ 269 h 1014"/>
                  <a:gd name="T28" fmla="*/ 232 w 1031"/>
                  <a:gd name="T29" fmla="*/ 149 h 1014"/>
                  <a:gd name="T30" fmla="*/ 242 w 1031"/>
                  <a:gd name="T31" fmla="*/ 93 h 1014"/>
                  <a:gd name="T32" fmla="*/ 297 w 1031"/>
                  <a:gd name="T33" fmla="*/ 130 h 1014"/>
                  <a:gd name="T34" fmla="*/ 353 w 1031"/>
                  <a:gd name="T35" fmla="*/ 149 h 1014"/>
                  <a:gd name="T36" fmla="*/ 381 w 1031"/>
                  <a:gd name="T37" fmla="*/ 9 h 1014"/>
                  <a:gd name="T38" fmla="*/ 409 w 1031"/>
                  <a:gd name="T39" fmla="*/ 0 h 1014"/>
                  <a:gd name="T40" fmla="*/ 520 w 1031"/>
                  <a:gd name="T41" fmla="*/ 46 h 1014"/>
                  <a:gd name="T42" fmla="*/ 660 w 1031"/>
                  <a:gd name="T43" fmla="*/ 176 h 1014"/>
                  <a:gd name="T44" fmla="*/ 799 w 1031"/>
                  <a:gd name="T45" fmla="*/ 334 h 1014"/>
                  <a:gd name="T46" fmla="*/ 873 w 1031"/>
                  <a:gd name="T47" fmla="*/ 474 h 1014"/>
                  <a:gd name="T48" fmla="*/ 966 w 1031"/>
                  <a:gd name="T49" fmla="*/ 669 h 1014"/>
                  <a:gd name="T50" fmla="*/ 1003 w 1031"/>
                  <a:gd name="T51" fmla="*/ 715 h 1014"/>
                  <a:gd name="T52" fmla="*/ 1013 w 1031"/>
                  <a:gd name="T53" fmla="*/ 743 h 1014"/>
                  <a:gd name="T54" fmla="*/ 1031 w 1031"/>
                  <a:gd name="T55" fmla="*/ 771 h 1014"/>
                  <a:gd name="T56" fmla="*/ 920 w 1031"/>
                  <a:gd name="T57" fmla="*/ 817 h 1014"/>
                  <a:gd name="T58" fmla="*/ 845 w 1031"/>
                  <a:gd name="T59" fmla="*/ 892 h 1014"/>
                  <a:gd name="T60" fmla="*/ 808 w 1031"/>
                  <a:gd name="T61" fmla="*/ 947 h 1014"/>
                  <a:gd name="T62" fmla="*/ 790 w 1031"/>
                  <a:gd name="T63" fmla="*/ 1003 h 1014"/>
                  <a:gd name="T64" fmla="*/ 762 w 1031"/>
                  <a:gd name="T65" fmla="*/ 985 h 10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1"/>
                  <a:gd name="T100" fmla="*/ 0 h 1014"/>
                  <a:gd name="T101" fmla="*/ 1031 w 1031"/>
                  <a:gd name="T102" fmla="*/ 1014 h 101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1" h="1014">
                    <a:moveTo>
                      <a:pt x="762" y="985"/>
                    </a:moveTo>
                    <a:cubicBezTo>
                      <a:pt x="704" y="964"/>
                      <a:pt x="644" y="948"/>
                      <a:pt x="585" y="929"/>
                    </a:cubicBezTo>
                    <a:cubicBezTo>
                      <a:pt x="573" y="925"/>
                      <a:pt x="560" y="924"/>
                      <a:pt x="548" y="920"/>
                    </a:cubicBezTo>
                    <a:cubicBezTo>
                      <a:pt x="529" y="914"/>
                      <a:pt x="492" y="901"/>
                      <a:pt x="492" y="901"/>
                    </a:cubicBezTo>
                    <a:cubicBezTo>
                      <a:pt x="462" y="880"/>
                      <a:pt x="434" y="875"/>
                      <a:pt x="400" y="864"/>
                    </a:cubicBezTo>
                    <a:cubicBezTo>
                      <a:pt x="363" y="839"/>
                      <a:pt x="321" y="832"/>
                      <a:pt x="288" y="799"/>
                    </a:cubicBezTo>
                    <a:cubicBezTo>
                      <a:pt x="255" y="766"/>
                      <a:pt x="221" y="740"/>
                      <a:pt x="177" y="725"/>
                    </a:cubicBezTo>
                    <a:cubicBezTo>
                      <a:pt x="146" y="704"/>
                      <a:pt x="117" y="700"/>
                      <a:pt x="93" y="669"/>
                    </a:cubicBezTo>
                    <a:cubicBezTo>
                      <a:pt x="79" y="651"/>
                      <a:pt x="68" y="632"/>
                      <a:pt x="56" y="613"/>
                    </a:cubicBezTo>
                    <a:cubicBezTo>
                      <a:pt x="50" y="604"/>
                      <a:pt x="37" y="585"/>
                      <a:pt x="37" y="585"/>
                    </a:cubicBezTo>
                    <a:cubicBezTo>
                      <a:pt x="25" y="548"/>
                      <a:pt x="12" y="511"/>
                      <a:pt x="0" y="474"/>
                    </a:cubicBezTo>
                    <a:cubicBezTo>
                      <a:pt x="14" y="348"/>
                      <a:pt x="10" y="383"/>
                      <a:pt x="149" y="371"/>
                    </a:cubicBezTo>
                    <a:cubicBezTo>
                      <a:pt x="143" y="354"/>
                      <a:pt x="112" y="294"/>
                      <a:pt x="139" y="279"/>
                    </a:cubicBezTo>
                    <a:cubicBezTo>
                      <a:pt x="161" y="267"/>
                      <a:pt x="189" y="272"/>
                      <a:pt x="214" y="269"/>
                    </a:cubicBezTo>
                    <a:cubicBezTo>
                      <a:pt x="275" y="249"/>
                      <a:pt x="250" y="199"/>
                      <a:pt x="232" y="149"/>
                    </a:cubicBezTo>
                    <a:cubicBezTo>
                      <a:pt x="235" y="130"/>
                      <a:pt x="224" y="98"/>
                      <a:pt x="242" y="93"/>
                    </a:cubicBezTo>
                    <a:cubicBezTo>
                      <a:pt x="263" y="87"/>
                      <a:pt x="276" y="123"/>
                      <a:pt x="297" y="130"/>
                    </a:cubicBezTo>
                    <a:cubicBezTo>
                      <a:pt x="334" y="142"/>
                      <a:pt x="316" y="136"/>
                      <a:pt x="353" y="149"/>
                    </a:cubicBezTo>
                    <a:cubicBezTo>
                      <a:pt x="365" y="113"/>
                      <a:pt x="366" y="36"/>
                      <a:pt x="381" y="9"/>
                    </a:cubicBezTo>
                    <a:cubicBezTo>
                      <a:pt x="386" y="0"/>
                      <a:pt x="400" y="3"/>
                      <a:pt x="409" y="0"/>
                    </a:cubicBezTo>
                    <a:cubicBezTo>
                      <a:pt x="451" y="13"/>
                      <a:pt x="480" y="33"/>
                      <a:pt x="520" y="46"/>
                    </a:cubicBezTo>
                    <a:cubicBezTo>
                      <a:pt x="565" y="91"/>
                      <a:pt x="614" y="132"/>
                      <a:pt x="660" y="176"/>
                    </a:cubicBezTo>
                    <a:cubicBezTo>
                      <a:pt x="709" y="223"/>
                      <a:pt x="742" y="297"/>
                      <a:pt x="799" y="334"/>
                    </a:cubicBezTo>
                    <a:cubicBezTo>
                      <a:pt x="815" y="384"/>
                      <a:pt x="852" y="426"/>
                      <a:pt x="873" y="474"/>
                    </a:cubicBezTo>
                    <a:cubicBezTo>
                      <a:pt x="902" y="540"/>
                      <a:pt x="927" y="608"/>
                      <a:pt x="966" y="669"/>
                    </a:cubicBezTo>
                    <a:cubicBezTo>
                      <a:pt x="991" y="763"/>
                      <a:pt x="954" y="666"/>
                      <a:pt x="1003" y="715"/>
                    </a:cubicBezTo>
                    <a:cubicBezTo>
                      <a:pt x="1010" y="722"/>
                      <a:pt x="1009" y="734"/>
                      <a:pt x="1013" y="743"/>
                    </a:cubicBezTo>
                    <a:cubicBezTo>
                      <a:pt x="1018" y="753"/>
                      <a:pt x="1025" y="762"/>
                      <a:pt x="1031" y="771"/>
                    </a:cubicBezTo>
                    <a:cubicBezTo>
                      <a:pt x="994" y="783"/>
                      <a:pt x="950" y="792"/>
                      <a:pt x="920" y="817"/>
                    </a:cubicBezTo>
                    <a:cubicBezTo>
                      <a:pt x="890" y="842"/>
                      <a:pt x="877" y="870"/>
                      <a:pt x="845" y="892"/>
                    </a:cubicBezTo>
                    <a:cubicBezTo>
                      <a:pt x="833" y="910"/>
                      <a:pt x="815" y="926"/>
                      <a:pt x="808" y="947"/>
                    </a:cubicBezTo>
                    <a:cubicBezTo>
                      <a:pt x="802" y="966"/>
                      <a:pt x="806" y="1014"/>
                      <a:pt x="790" y="1003"/>
                    </a:cubicBezTo>
                    <a:cubicBezTo>
                      <a:pt x="781" y="997"/>
                      <a:pt x="771" y="991"/>
                      <a:pt x="762" y="985"/>
                    </a:cubicBezTo>
                    <a:close/>
                  </a:path>
                </a:pathLst>
              </a:custGeom>
              <a:solidFill>
                <a:srgbClr val="FF00FF"/>
              </a:solidFill>
              <a:ln w="9525">
                <a:solidFill>
                  <a:srgbClr val="990099"/>
                </a:solidFill>
                <a:round/>
                <a:headEnd/>
                <a:tailEnd/>
              </a:ln>
            </p:spPr>
            <p:txBody>
              <a:bodyPr/>
              <a:lstStyle/>
              <a:p>
                <a:endParaRPr lang="en-US"/>
              </a:p>
            </p:txBody>
          </p:sp>
        </p:grpSp>
        <p:grpSp>
          <p:nvGrpSpPr>
            <p:cNvPr id="3116" name="Group 51"/>
            <p:cNvGrpSpPr>
              <a:grpSpLocks/>
            </p:cNvGrpSpPr>
            <p:nvPr/>
          </p:nvGrpSpPr>
          <p:grpSpPr bwMode="auto">
            <a:xfrm rot="-567740">
              <a:off x="3819" y="911"/>
              <a:ext cx="610" cy="578"/>
              <a:chOff x="1920" y="1872"/>
              <a:chExt cx="480" cy="480"/>
            </a:xfrm>
          </p:grpSpPr>
          <p:sp>
            <p:nvSpPr>
              <p:cNvPr id="3117" name="Oval 52"/>
              <p:cNvSpPr>
                <a:spLocks noChangeArrowheads="1"/>
              </p:cNvSpPr>
              <p:nvPr/>
            </p:nvSpPr>
            <p:spPr bwMode="auto">
              <a:xfrm>
                <a:off x="1920" y="1872"/>
                <a:ext cx="480" cy="480"/>
              </a:xfrm>
              <a:prstGeom prst="ellipse">
                <a:avLst/>
              </a:prstGeom>
              <a:solidFill>
                <a:srgbClr val="FFFF99"/>
              </a:solidFill>
              <a:ln w="9525">
                <a:solidFill>
                  <a:srgbClr val="9900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18" name="Oval 53"/>
              <p:cNvSpPr>
                <a:spLocks noChangeArrowheads="1"/>
              </p:cNvSpPr>
              <p:nvPr/>
            </p:nvSpPr>
            <p:spPr bwMode="auto">
              <a:xfrm>
                <a:off x="1968" y="1920"/>
                <a:ext cx="384" cy="384"/>
              </a:xfrm>
              <a:prstGeom prst="ellipse">
                <a:avLst/>
              </a:prstGeom>
              <a:gradFill rotWithShape="1">
                <a:gsLst>
                  <a:gs pos="0">
                    <a:srgbClr val="FFFF99"/>
                  </a:gs>
                  <a:gs pos="100000">
                    <a:srgbClr val="B2B26B"/>
                  </a:gs>
                </a:gsLst>
                <a:path path="shape">
                  <a:fillToRect l="50000" t="50000" r="50000" b="50000"/>
                </a:path>
              </a:gradFill>
              <a:ln w="9525">
                <a:solidFill>
                  <a:srgbClr val="9900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6" name="Group 54"/>
          <p:cNvGrpSpPr>
            <a:grpSpLocks/>
          </p:cNvGrpSpPr>
          <p:nvPr/>
        </p:nvGrpSpPr>
        <p:grpSpPr bwMode="auto">
          <a:xfrm>
            <a:off x="5638800" y="2438401"/>
            <a:ext cx="1155700" cy="1865313"/>
            <a:chOff x="2688" y="864"/>
            <a:chExt cx="907" cy="1463"/>
          </a:xfrm>
        </p:grpSpPr>
        <p:grpSp>
          <p:nvGrpSpPr>
            <p:cNvPr id="3101" name="Group 55"/>
            <p:cNvGrpSpPr>
              <a:grpSpLocks/>
            </p:cNvGrpSpPr>
            <p:nvPr/>
          </p:nvGrpSpPr>
          <p:grpSpPr bwMode="auto">
            <a:xfrm rot="265529">
              <a:off x="2853" y="1483"/>
              <a:ext cx="701" cy="844"/>
              <a:chOff x="1204" y="1774"/>
              <a:chExt cx="1466" cy="2137"/>
            </a:xfrm>
          </p:grpSpPr>
          <p:sp>
            <p:nvSpPr>
              <p:cNvPr id="3111" name="Freeform 56"/>
              <p:cNvSpPr>
                <a:spLocks/>
              </p:cNvSpPr>
              <p:nvPr/>
            </p:nvSpPr>
            <p:spPr bwMode="auto">
              <a:xfrm>
                <a:off x="1678" y="1774"/>
                <a:ext cx="217" cy="2137"/>
              </a:xfrm>
              <a:custGeom>
                <a:avLst/>
                <a:gdLst>
                  <a:gd name="T0" fmla="*/ 41 w 217"/>
                  <a:gd name="T1" fmla="*/ 0 h 2137"/>
                  <a:gd name="T2" fmla="*/ 13 w 217"/>
                  <a:gd name="T3" fmla="*/ 84 h 2137"/>
                  <a:gd name="T4" fmla="*/ 22 w 217"/>
                  <a:gd name="T5" fmla="*/ 623 h 2137"/>
                  <a:gd name="T6" fmla="*/ 87 w 217"/>
                  <a:gd name="T7" fmla="*/ 883 h 2137"/>
                  <a:gd name="T8" fmla="*/ 161 w 217"/>
                  <a:gd name="T9" fmla="*/ 1143 h 2137"/>
                  <a:gd name="T10" fmla="*/ 171 w 217"/>
                  <a:gd name="T11" fmla="*/ 1199 h 2137"/>
                  <a:gd name="T12" fmla="*/ 189 w 217"/>
                  <a:gd name="T13" fmla="*/ 1255 h 2137"/>
                  <a:gd name="T14" fmla="*/ 217 w 217"/>
                  <a:gd name="T15" fmla="*/ 1468 h 2137"/>
                  <a:gd name="T16" fmla="*/ 208 w 217"/>
                  <a:gd name="T17" fmla="*/ 2137 h 21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7"/>
                  <a:gd name="T28" fmla="*/ 0 h 2137"/>
                  <a:gd name="T29" fmla="*/ 217 w 217"/>
                  <a:gd name="T30" fmla="*/ 2137 h 213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7" h="2137">
                    <a:moveTo>
                      <a:pt x="41" y="0"/>
                    </a:moveTo>
                    <a:cubicBezTo>
                      <a:pt x="31" y="28"/>
                      <a:pt x="13" y="84"/>
                      <a:pt x="13" y="84"/>
                    </a:cubicBezTo>
                    <a:cubicBezTo>
                      <a:pt x="0" y="264"/>
                      <a:pt x="2" y="443"/>
                      <a:pt x="22" y="623"/>
                    </a:cubicBezTo>
                    <a:cubicBezTo>
                      <a:pt x="32" y="708"/>
                      <a:pt x="39" y="809"/>
                      <a:pt x="87" y="883"/>
                    </a:cubicBezTo>
                    <a:cubicBezTo>
                      <a:pt x="108" y="971"/>
                      <a:pt x="133" y="1057"/>
                      <a:pt x="161" y="1143"/>
                    </a:cubicBezTo>
                    <a:cubicBezTo>
                      <a:pt x="167" y="1161"/>
                      <a:pt x="166" y="1181"/>
                      <a:pt x="171" y="1199"/>
                    </a:cubicBezTo>
                    <a:cubicBezTo>
                      <a:pt x="176" y="1218"/>
                      <a:pt x="189" y="1255"/>
                      <a:pt x="189" y="1255"/>
                    </a:cubicBezTo>
                    <a:cubicBezTo>
                      <a:pt x="200" y="1329"/>
                      <a:pt x="211" y="1392"/>
                      <a:pt x="217" y="1468"/>
                    </a:cubicBezTo>
                    <a:cubicBezTo>
                      <a:pt x="214" y="1691"/>
                      <a:pt x="208" y="1914"/>
                      <a:pt x="208" y="2137"/>
                    </a:cubicBezTo>
                  </a:path>
                </a:pathLst>
              </a:custGeom>
              <a:solidFill>
                <a:srgbClr val="66FF33"/>
              </a:solidFill>
              <a:ln w="38100">
                <a:solidFill>
                  <a:schemeClr val="accent2"/>
                </a:solidFill>
                <a:round/>
                <a:headEnd/>
                <a:tailEnd/>
              </a:ln>
            </p:spPr>
            <p:txBody>
              <a:bodyPr/>
              <a:lstStyle/>
              <a:p>
                <a:endParaRPr lang="en-US"/>
              </a:p>
            </p:txBody>
          </p:sp>
          <p:sp>
            <p:nvSpPr>
              <p:cNvPr id="3112" name="Freeform 57"/>
              <p:cNvSpPr>
                <a:spLocks/>
              </p:cNvSpPr>
              <p:nvPr/>
            </p:nvSpPr>
            <p:spPr bwMode="auto">
              <a:xfrm>
                <a:off x="1872" y="2544"/>
                <a:ext cx="798" cy="1022"/>
              </a:xfrm>
              <a:custGeom>
                <a:avLst/>
                <a:gdLst>
                  <a:gd name="T0" fmla="*/ 16 w 798"/>
                  <a:gd name="T1" fmla="*/ 967 h 1022"/>
                  <a:gd name="T2" fmla="*/ 26 w 798"/>
                  <a:gd name="T3" fmla="*/ 790 h 1022"/>
                  <a:gd name="T4" fmla="*/ 118 w 798"/>
                  <a:gd name="T5" fmla="*/ 576 h 1022"/>
                  <a:gd name="T6" fmla="*/ 146 w 798"/>
                  <a:gd name="T7" fmla="*/ 567 h 1022"/>
                  <a:gd name="T8" fmla="*/ 174 w 798"/>
                  <a:gd name="T9" fmla="*/ 549 h 1022"/>
                  <a:gd name="T10" fmla="*/ 286 w 798"/>
                  <a:gd name="T11" fmla="*/ 484 h 1022"/>
                  <a:gd name="T12" fmla="*/ 397 w 798"/>
                  <a:gd name="T13" fmla="*/ 428 h 1022"/>
                  <a:gd name="T14" fmla="*/ 536 w 798"/>
                  <a:gd name="T15" fmla="*/ 316 h 1022"/>
                  <a:gd name="T16" fmla="*/ 602 w 798"/>
                  <a:gd name="T17" fmla="*/ 233 h 1022"/>
                  <a:gd name="T18" fmla="*/ 667 w 798"/>
                  <a:gd name="T19" fmla="*/ 112 h 1022"/>
                  <a:gd name="T20" fmla="*/ 694 w 798"/>
                  <a:gd name="T21" fmla="*/ 28 h 1022"/>
                  <a:gd name="T22" fmla="*/ 704 w 798"/>
                  <a:gd name="T23" fmla="*/ 0 h 1022"/>
                  <a:gd name="T24" fmla="*/ 741 w 798"/>
                  <a:gd name="T25" fmla="*/ 131 h 1022"/>
                  <a:gd name="T26" fmla="*/ 759 w 798"/>
                  <a:gd name="T27" fmla="*/ 186 h 1022"/>
                  <a:gd name="T28" fmla="*/ 722 w 798"/>
                  <a:gd name="T29" fmla="*/ 567 h 1022"/>
                  <a:gd name="T30" fmla="*/ 667 w 798"/>
                  <a:gd name="T31" fmla="*/ 641 h 1022"/>
                  <a:gd name="T32" fmla="*/ 629 w 798"/>
                  <a:gd name="T33" fmla="*/ 688 h 1022"/>
                  <a:gd name="T34" fmla="*/ 611 w 798"/>
                  <a:gd name="T35" fmla="*/ 716 h 1022"/>
                  <a:gd name="T36" fmla="*/ 332 w 798"/>
                  <a:gd name="T37" fmla="*/ 790 h 1022"/>
                  <a:gd name="T38" fmla="*/ 165 w 798"/>
                  <a:gd name="T39" fmla="*/ 837 h 1022"/>
                  <a:gd name="T40" fmla="*/ 109 w 798"/>
                  <a:gd name="T41" fmla="*/ 874 h 1022"/>
                  <a:gd name="T42" fmla="*/ 91 w 798"/>
                  <a:gd name="T43" fmla="*/ 902 h 1022"/>
                  <a:gd name="T44" fmla="*/ 63 w 798"/>
                  <a:gd name="T45" fmla="*/ 911 h 1022"/>
                  <a:gd name="T46" fmla="*/ 7 w 798"/>
                  <a:gd name="T47" fmla="*/ 1022 h 102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98"/>
                  <a:gd name="T73" fmla="*/ 0 h 1022"/>
                  <a:gd name="T74" fmla="*/ 798 w 798"/>
                  <a:gd name="T75" fmla="*/ 1022 h 102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98" h="1022">
                    <a:moveTo>
                      <a:pt x="16" y="967"/>
                    </a:moveTo>
                    <a:cubicBezTo>
                      <a:pt x="0" y="918"/>
                      <a:pt x="20" y="836"/>
                      <a:pt x="26" y="790"/>
                    </a:cubicBezTo>
                    <a:cubicBezTo>
                      <a:pt x="37" y="708"/>
                      <a:pt x="74" y="644"/>
                      <a:pt x="118" y="576"/>
                    </a:cubicBezTo>
                    <a:cubicBezTo>
                      <a:pt x="123" y="568"/>
                      <a:pt x="137" y="571"/>
                      <a:pt x="146" y="567"/>
                    </a:cubicBezTo>
                    <a:cubicBezTo>
                      <a:pt x="156" y="562"/>
                      <a:pt x="165" y="556"/>
                      <a:pt x="174" y="549"/>
                    </a:cubicBezTo>
                    <a:cubicBezTo>
                      <a:pt x="209" y="520"/>
                      <a:pt x="242" y="498"/>
                      <a:pt x="286" y="484"/>
                    </a:cubicBezTo>
                    <a:cubicBezTo>
                      <a:pt x="319" y="461"/>
                      <a:pt x="359" y="440"/>
                      <a:pt x="397" y="428"/>
                    </a:cubicBezTo>
                    <a:cubicBezTo>
                      <a:pt x="444" y="397"/>
                      <a:pt x="501" y="361"/>
                      <a:pt x="536" y="316"/>
                    </a:cubicBezTo>
                    <a:cubicBezTo>
                      <a:pt x="610" y="222"/>
                      <a:pt x="542" y="293"/>
                      <a:pt x="602" y="233"/>
                    </a:cubicBezTo>
                    <a:cubicBezTo>
                      <a:pt x="622" y="192"/>
                      <a:pt x="642" y="149"/>
                      <a:pt x="667" y="112"/>
                    </a:cubicBezTo>
                    <a:cubicBezTo>
                      <a:pt x="676" y="84"/>
                      <a:pt x="685" y="56"/>
                      <a:pt x="694" y="28"/>
                    </a:cubicBezTo>
                    <a:cubicBezTo>
                      <a:pt x="697" y="19"/>
                      <a:pt x="704" y="0"/>
                      <a:pt x="704" y="0"/>
                    </a:cubicBezTo>
                    <a:cubicBezTo>
                      <a:pt x="719" y="46"/>
                      <a:pt x="729" y="86"/>
                      <a:pt x="741" y="131"/>
                    </a:cubicBezTo>
                    <a:cubicBezTo>
                      <a:pt x="746" y="150"/>
                      <a:pt x="759" y="186"/>
                      <a:pt x="759" y="186"/>
                    </a:cubicBezTo>
                    <a:cubicBezTo>
                      <a:pt x="755" y="334"/>
                      <a:pt x="798" y="455"/>
                      <a:pt x="722" y="567"/>
                    </a:cubicBezTo>
                    <a:cubicBezTo>
                      <a:pt x="710" y="604"/>
                      <a:pt x="699" y="620"/>
                      <a:pt x="667" y="641"/>
                    </a:cubicBezTo>
                    <a:cubicBezTo>
                      <a:pt x="647" y="697"/>
                      <a:pt x="672" y="644"/>
                      <a:pt x="629" y="688"/>
                    </a:cubicBezTo>
                    <a:cubicBezTo>
                      <a:pt x="621" y="696"/>
                      <a:pt x="619" y="709"/>
                      <a:pt x="611" y="716"/>
                    </a:cubicBezTo>
                    <a:cubicBezTo>
                      <a:pt x="519" y="797"/>
                      <a:pt x="464" y="783"/>
                      <a:pt x="332" y="790"/>
                    </a:cubicBezTo>
                    <a:cubicBezTo>
                      <a:pt x="278" y="801"/>
                      <a:pt x="214" y="810"/>
                      <a:pt x="165" y="837"/>
                    </a:cubicBezTo>
                    <a:cubicBezTo>
                      <a:pt x="145" y="848"/>
                      <a:pt x="109" y="874"/>
                      <a:pt x="109" y="874"/>
                    </a:cubicBezTo>
                    <a:cubicBezTo>
                      <a:pt x="103" y="883"/>
                      <a:pt x="100" y="895"/>
                      <a:pt x="91" y="902"/>
                    </a:cubicBezTo>
                    <a:cubicBezTo>
                      <a:pt x="83" y="908"/>
                      <a:pt x="70" y="904"/>
                      <a:pt x="63" y="911"/>
                    </a:cubicBezTo>
                    <a:cubicBezTo>
                      <a:pt x="34" y="940"/>
                      <a:pt x="7" y="981"/>
                      <a:pt x="7" y="1022"/>
                    </a:cubicBezTo>
                  </a:path>
                </a:pathLst>
              </a:custGeom>
              <a:solidFill>
                <a:srgbClr val="66FF33"/>
              </a:solidFill>
              <a:ln w="9525">
                <a:solidFill>
                  <a:schemeClr val="tx1"/>
                </a:solidFill>
                <a:round/>
                <a:headEnd/>
                <a:tailEnd/>
              </a:ln>
            </p:spPr>
            <p:txBody>
              <a:bodyPr/>
              <a:lstStyle/>
              <a:p>
                <a:endParaRPr lang="en-US"/>
              </a:p>
            </p:txBody>
          </p:sp>
          <p:sp>
            <p:nvSpPr>
              <p:cNvPr id="3113" name="Freeform 58"/>
              <p:cNvSpPr>
                <a:spLocks/>
              </p:cNvSpPr>
              <p:nvPr/>
            </p:nvSpPr>
            <p:spPr bwMode="auto">
              <a:xfrm rot="20063237" flipH="1">
                <a:off x="1204" y="2180"/>
                <a:ext cx="480" cy="1022"/>
              </a:xfrm>
              <a:custGeom>
                <a:avLst/>
                <a:gdLst>
                  <a:gd name="T0" fmla="*/ 4 w 798"/>
                  <a:gd name="T1" fmla="*/ 967 h 1022"/>
                  <a:gd name="T2" fmla="*/ 6 w 798"/>
                  <a:gd name="T3" fmla="*/ 790 h 1022"/>
                  <a:gd name="T4" fmla="*/ 26 w 798"/>
                  <a:gd name="T5" fmla="*/ 576 h 1022"/>
                  <a:gd name="T6" fmla="*/ 32 w 798"/>
                  <a:gd name="T7" fmla="*/ 567 h 1022"/>
                  <a:gd name="T8" fmla="*/ 38 w 798"/>
                  <a:gd name="T9" fmla="*/ 549 h 1022"/>
                  <a:gd name="T10" fmla="*/ 62 w 798"/>
                  <a:gd name="T11" fmla="*/ 484 h 1022"/>
                  <a:gd name="T12" fmla="*/ 87 w 798"/>
                  <a:gd name="T13" fmla="*/ 428 h 1022"/>
                  <a:gd name="T14" fmla="*/ 117 w 798"/>
                  <a:gd name="T15" fmla="*/ 316 h 1022"/>
                  <a:gd name="T16" fmla="*/ 131 w 798"/>
                  <a:gd name="T17" fmla="*/ 233 h 1022"/>
                  <a:gd name="T18" fmla="*/ 145 w 798"/>
                  <a:gd name="T19" fmla="*/ 112 h 1022"/>
                  <a:gd name="T20" fmla="*/ 151 w 798"/>
                  <a:gd name="T21" fmla="*/ 28 h 1022"/>
                  <a:gd name="T22" fmla="*/ 153 w 798"/>
                  <a:gd name="T23" fmla="*/ 0 h 1022"/>
                  <a:gd name="T24" fmla="*/ 161 w 798"/>
                  <a:gd name="T25" fmla="*/ 131 h 1022"/>
                  <a:gd name="T26" fmla="*/ 165 w 798"/>
                  <a:gd name="T27" fmla="*/ 186 h 1022"/>
                  <a:gd name="T28" fmla="*/ 157 w 798"/>
                  <a:gd name="T29" fmla="*/ 567 h 1022"/>
                  <a:gd name="T30" fmla="*/ 145 w 798"/>
                  <a:gd name="T31" fmla="*/ 641 h 1022"/>
                  <a:gd name="T32" fmla="*/ 137 w 798"/>
                  <a:gd name="T33" fmla="*/ 688 h 1022"/>
                  <a:gd name="T34" fmla="*/ 133 w 798"/>
                  <a:gd name="T35" fmla="*/ 716 h 1022"/>
                  <a:gd name="T36" fmla="*/ 72 w 798"/>
                  <a:gd name="T37" fmla="*/ 790 h 1022"/>
                  <a:gd name="T38" fmla="*/ 36 w 798"/>
                  <a:gd name="T39" fmla="*/ 837 h 1022"/>
                  <a:gd name="T40" fmla="*/ 24 w 798"/>
                  <a:gd name="T41" fmla="*/ 874 h 1022"/>
                  <a:gd name="T42" fmla="*/ 20 w 798"/>
                  <a:gd name="T43" fmla="*/ 902 h 1022"/>
                  <a:gd name="T44" fmla="*/ 14 w 798"/>
                  <a:gd name="T45" fmla="*/ 911 h 1022"/>
                  <a:gd name="T46" fmla="*/ 1 w 798"/>
                  <a:gd name="T47" fmla="*/ 1022 h 102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98"/>
                  <a:gd name="T73" fmla="*/ 0 h 1022"/>
                  <a:gd name="T74" fmla="*/ 798 w 798"/>
                  <a:gd name="T75" fmla="*/ 1022 h 102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98" h="1022">
                    <a:moveTo>
                      <a:pt x="16" y="967"/>
                    </a:moveTo>
                    <a:cubicBezTo>
                      <a:pt x="0" y="918"/>
                      <a:pt x="20" y="836"/>
                      <a:pt x="26" y="790"/>
                    </a:cubicBezTo>
                    <a:cubicBezTo>
                      <a:pt x="37" y="708"/>
                      <a:pt x="74" y="644"/>
                      <a:pt x="118" y="576"/>
                    </a:cubicBezTo>
                    <a:cubicBezTo>
                      <a:pt x="123" y="568"/>
                      <a:pt x="137" y="571"/>
                      <a:pt x="146" y="567"/>
                    </a:cubicBezTo>
                    <a:cubicBezTo>
                      <a:pt x="156" y="562"/>
                      <a:pt x="165" y="556"/>
                      <a:pt x="174" y="549"/>
                    </a:cubicBezTo>
                    <a:cubicBezTo>
                      <a:pt x="209" y="520"/>
                      <a:pt x="242" y="498"/>
                      <a:pt x="286" y="484"/>
                    </a:cubicBezTo>
                    <a:cubicBezTo>
                      <a:pt x="319" y="461"/>
                      <a:pt x="359" y="440"/>
                      <a:pt x="397" y="428"/>
                    </a:cubicBezTo>
                    <a:cubicBezTo>
                      <a:pt x="444" y="397"/>
                      <a:pt x="501" y="361"/>
                      <a:pt x="536" y="316"/>
                    </a:cubicBezTo>
                    <a:cubicBezTo>
                      <a:pt x="610" y="222"/>
                      <a:pt x="542" y="293"/>
                      <a:pt x="602" y="233"/>
                    </a:cubicBezTo>
                    <a:cubicBezTo>
                      <a:pt x="622" y="192"/>
                      <a:pt x="642" y="149"/>
                      <a:pt x="667" y="112"/>
                    </a:cubicBezTo>
                    <a:cubicBezTo>
                      <a:pt x="676" y="84"/>
                      <a:pt x="685" y="56"/>
                      <a:pt x="694" y="28"/>
                    </a:cubicBezTo>
                    <a:cubicBezTo>
                      <a:pt x="697" y="19"/>
                      <a:pt x="704" y="0"/>
                      <a:pt x="704" y="0"/>
                    </a:cubicBezTo>
                    <a:cubicBezTo>
                      <a:pt x="719" y="46"/>
                      <a:pt x="729" y="86"/>
                      <a:pt x="741" y="131"/>
                    </a:cubicBezTo>
                    <a:cubicBezTo>
                      <a:pt x="746" y="150"/>
                      <a:pt x="759" y="186"/>
                      <a:pt x="759" y="186"/>
                    </a:cubicBezTo>
                    <a:cubicBezTo>
                      <a:pt x="755" y="334"/>
                      <a:pt x="798" y="455"/>
                      <a:pt x="722" y="567"/>
                    </a:cubicBezTo>
                    <a:cubicBezTo>
                      <a:pt x="710" y="604"/>
                      <a:pt x="699" y="620"/>
                      <a:pt x="667" y="641"/>
                    </a:cubicBezTo>
                    <a:cubicBezTo>
                      <a:pt x="647" y="697"/>
                      <a:pt x="672" y="644"/>
                      <a:pt x="629" y="688"/>
                    </a:cubicBezTo>
                    <a:cubicBezTo>
                      <a:pt x="621" y="696"/>
                      <a:pt x="619" y="709"/>
                      <a:pt x="611" y="716"/>
                    </a:cubicBezTo>
                    <a:cubicBezTo>
                      <a:pt x="519" y="797"/>
                      <a:pt x="464" y="783"/>
                      <a:pt x="332" y="790"/>
                    </a:cubicBezTo>
                    <a:cubicBezTo>
                      <a:pt x="278" y="801"/>
                      <a:pt x="214" y="810"/>
                      <a:pt x="165" y="837"/>
                    </a:cubicBezTo>
                    <a:cubicBezTo>
                      <a:pt x="145" y="848"/>
                      <a:pt x="109" y="874"/>
                      <a:pt x="109" y="874"/>
                    </a:cubicBezTo>
                    <a:cubicBezTo>
                      <a:pt x="103" y="883"/>
                      <a:pt x="100" y="895"/>
                      <a:pt x="91" y="902"/>
                    </a:cubicBezTo>
                    <a:cubicBezTo>
                      <a:pt x="83" y="908"/>
                      <a:pt x="70" y="904"/>
                      <a:pt x="63" y="911"/>
                    </a:cubicBezTo>
                    <a:cubicBezTo>
                      <a:pt x="34" y="940"/>
                      <a:pt x="7" y="981"/>
                      <a:pt x="7" y="1022"/>
                    </a:cubicBezTo>
                  </a:path>
                </a:pathLst>
              </a:custGeom>
              <a:solidFill>
                <a:srgbClr val="66FF33"/>
              </a:solidFill>
              <a:ln w="9525">
                <a:solidFill>
                  <a:schemeClr val="tx1"/>
                </a:solidFill>
                <a:round/>
                <a:headEnd/>
                <a:tailEnd/>
              </a:ln>
            </p:spPr>
            <p:txBody>
              <a:bodyPr/>
              <a:lstStyle/>
              <a:p>
                <a:endParaRPr lang="en-US"/>
              </a:p>
            </p:txBody>
          </p:sp>
        </p:grpSp>
        <p:grpSp>
          <p:nvGrpSpPr>
            <p:cNvPr id="3102" name="Group 59"/>
            <p:cNvGrpSpPr>
              <a:grpSpLocks/>
            </p:cNvGrpSpPr>
            <p:nvPr/>
          </p:nvGrpSpPr>
          <p:grpSpPr bwMode="auto">
            <a:xfrm>
              <a:off x="2688" y="864"/>
              <a:ext cx="907" cy="954"/>
              <a:chOff x="2208" y="1392"/>
              <a:chExt cx="2598" cy="2550"/>
            </a:xfrm>
          </p:grpSpPr>
          <p:sp>
            <p:nvSpPr>
              <p:cNvPr id="3106" name="Freeform 60"/>
              <p:cNvSpPr>
                <a:spLocks/>
              </p:cNvSpPr>
              <p:nvPr/>
            </p:nvSpPr>
            <p:spPr bwMode="auto">
              <a:xfrm rot="3014105">
                <a:off x="3063" y="1401"/>
                <a:ext cx="1031" cy="1014"/>
              </a:xfrm>
              <a:custGeom>
                <a:avLst/>
                <a:gdLst>
                  <a:gd name="T0" fmla="*/ 762 w 1031"/>
                  <a:gd name="T1" fmla="*/ 985 h 1014"/>
                  <a:gd name="T2" fmla="*/ 585 w 1031"/>
                  <a:gd name="T3" fmla="*/ 929 h 1014"/>
                  <a:gd name="T4" fmla="*/ 548 w 1031"/>
                  <a:gd name="T5" fmla="*/ 920 h 1014"/>
                  <a:gd name="T6" fmla="*/ 492 w 1031"/>
                  <a:gd name="T7" fmla="*/ 901 h 1014"/>
                  <a:gd name="T8" fmla="*/ 400 w 1031"/>
                  <a:gd name="T9" fmla="*/ 864 h 1014"/>
                  <a:gd name="T10" fmla="*/ 288 w 1031"/>
                  <a:gd name="T11" fmla="*/ 799 h 1014"/>
                  <a:gd name="T12" fmla="*/ 177 w 1031"/>
                  <a:gd name="T13" fmla="*/ 725 h 1014"/>
                  <a:gd name="T14" fmla="*/ 93 w 1031"/>
                  <a:gd name="T15" fmla="*/ 669 h 1014"/>
                  <a:gd name="T16" fmla="*/ 56 w 1031"/>
                  <a:gd name="T17" fmla="*/ 613 h 1014"/>
                  <a:gd name="T18" fmla="*/ 37 w 1031"/>
                  <a:gd name="T19" fmla="*/ 585 h 1014"/>
                  <a:gd name="T20" fmla="*/ 0 w 1031"/>
                  <a:gd name="T21" fmla="*/ 474 h 1014"/>
                  <a:gd name="T22" fmla="*/ 149 w 1031"/>
                  <a:gd name="T23" fmla="*/ 371 h 1014"/>
                  <a:gd name="T24" fmla="*/ 139 w 1031"/>
                  <a:gd name="T25" fmla="*/ 279 h 1014"/>
                  <a:gd name="T26" fmla="*/ 214 w 1031"/>
                  <a:gd name="T27" fmla="*/ 269 h 1014"/>
                  <a:gd name="T28" fmla="*/ 232 w 1031"/>
                  <a:gd name="T29" fmla="*/ 149 h 1014"/>
                  <a:gd name="T30" fmla="*/ 242 w 1031"/>
                  <a:gd name="T31" fmla="*/ 93 h 1014"/>
                  <a:gd name="T32" fmla="*/ 297 w 1031"/>
                  <a:gd name="T33" fmla="*/ 130 h 1014"/>
                  <a:gd name="T34" fmla="*/ 353 w 1031"/>
                  <a:gd name="T35" fmla="*/ 149 h 1014"/>
                  <a:gd name="T36" fmla="*/ 381 w 1031"/>
                  <a:gd name="T37" fmla="*/ 9 h 1014"/>
                  <a:gd name="T38" fmla="*/ 409 w 1031"/>
                  <a:gd name="T39" fmla="*/ 0 h 1014"/>
                  <a:gd name="T40" fmla="*/ 520 w 1031"/>
                  <a:gd name="T41" fmla="*/ 46 h 1014"/>
                  <a:gd name="T42" fmla="*/ 660 w 1031"/>
                  <a:gd name="T43" fmla="*/ 176 h 1014"/>
                  <a:gd name="T44" fmla="*/ 799 w 1031"/>
                  <a:gd name="T45" fmla="*/ 334 h 1014"/>
                  <a:gd name="T46" fmla="*/ 873 w 1031"/>
                  <a:gd name="T47" fmla="*/ 474 h 1014"/>
                  <a:gd name="T48" fmla="*/ 966 w 1031"/>
                  <a:gd name="T49" fmla="*/ 669 h 1014"/>
                  <a:gd name="T50" fmla="*/ 1003 w 1031"/>
                  <a:gd name="T51" fmla="*/ 715 h 1014"/>
                  <a:gd name="T52" fmla="*/ 1013 w 1031"/>
                  <a:gd name="T53" fmla="*/ 743 h 1014"/>
                  <a:gd name="T54" fmla="*/ 1031 w 1031"/>
                  <a:gd name="T55" fmla="*/ 771 h 1014"/>
                  <a:gd name="T56" fmla="*/ 920 w 1031"/>
                  <a:gd name="T57" fmla="*/ 817 h 1014"/>
                  <a:gd name="T58" fmla="*/ 845 w 1031"/>
                  <a:gd name="T59" fmla="*/ 892 h 1014"/>
                  <a:gd name="T60" fmla="*/ 808 w 1031"/>
                  <a:gd name="T61" fmla="*/ 947 h 1014"/>
                  <a:gd name="T62" fmla="*/ 790 w 1031"/>
                  <a:gd name="T63" fmla="*/ 1003 h 1014"/>
                  <a:gd name="T64" fmla="*/ 762 w 1031"/>
                  <a:gd name="T65" fmla="*/ 985 h 10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1"/>
                  <a:gd name="T100" fmla="*/ 0 h 1014"/>
                  <a:gd name="T101" fmla="*/ 1031 w 1031"/>
                  <a:gd name="T102" fmla="*/ 1014 h 101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1" h="1014">
                    <a:moveTo>
                      <a:pt x="762" y="985"/>
                    </a:moveTo>
                    <a:cubicBezTo>
                      <a:pt x="704" y="964"/>
                      <a:pt x="644" y="948"/>
                      <a:pt x="585" y="929"/>
                    </a:cubicBezTo>
                    <a:cubicBezTo>
                      <a:pt x="573" y="925"/>
                      <a:pt x="560" y="924"/>
                      <a:pt x="548" y="920"/>
                    </a:cubicBezTo>
                    <a:cubicBezTo>
                      <a:pt x="529" y="914"/>
                      <a:pt x="492" y="901"/>
                      <a:pt x="492" y="901"/>
                    </a:cubicBezTo>
                    <a:cubicBezTo>
                      <a:pt x="462" y="880"/>
                      <a:pt x="434" y="875"/>
                      <a:pt x="400" y="864"/>
                    </a:cubicBezTo>
                    <a:cubicBezTo>
                      <a:pt x="363" y="839"/>
                      <a:pt x="321" y="832"/>
                      <a:pt x="288" y="799"/>
                    </a:cubicBezTo>
                    <a:cubicBezTo>
                      <a:pt x="255" y="766"/>
                      <a:pt x="221" y="740"/>
                      <a:pt x="177" y="725"/>
                    </a:cubicBezTo>
                    <a:cubicBezTo>
                      <a:pt x="146" y="704"/>
                      <a:pt x="117" y="700"/>
                      <a:pt x="93" y="669"/>
                    </a:cubicBezTo>
                    <a:cubicBezTo>
                      <a:pt x="79" y="651"/>
                      <a:pt x="68" y="632"/>
                      <a:pt x="56" y="613"/>
                    </a:cubicBezTo>
                    <a:cubicBezTo>
                      <a:pt x="50" y="604"/>
                      <a:pt x="37" y="585"/>
                      <a:pt x="37" y="585"/>
                    </a:cubicBezTo>
                    <a:cubicBezTo>
                      <a:pt x="25" y="548"/>
                      <a:pt x="12" y="511"/>
                      <a:pt x="0" y="474"/>
                    </a:cubicBezTo>
                    <a:cubicBezTo>
                      <a:pt x="14" y="348"/>
                      <a:pt x="10" y="383"/>
                      <a:pt x="149" y="371"/>
                    </a:cubicBezTo>
                    <a:cubicBezTo>
                      <a:pt x="143" y="354"/>
                      <a:pt x="112" y="294"/>
                      <a:pt x="139" y="279"/>
                    </a:cubicBezTo>
                    <a:cubicBezTo>
                      <a:pt x="161" y="267"/>
                      <a:pt x="189" y="272"/>
                      <a:pt x="214" y="269"/>
                    </a:cubicBezTo>
                    <a:cubicBezTo>
                      <a:pt x="275" y="249"/>
                      <a:pt x="250" y="199"/>
                      <a:pt x="232" y="149"/>
                    </a:cubicBezTo>
                    <a:cubicBezTo>
                      <a:pt x="235" y="130"/>
                      <a:pt x="224" y="98"/>
                      <a:pt x="242" y="93"/>
                    </a:cubicBezTo>
                    <a:cubicBezTo>
                      <a:pt x="263" y="87"/>
                      <a:pt x="276" y="123"/>
                      <a:pt x="297" y="130"/>
                    </a:cubicBezTo>
                    <a:cubicBezTo>
                      <a:pt x="334" y="142"/>
                      <a:pt x="316" y="136"/>
                      <a:pt x="353" y="149"/>
                    </a:cubicBezTo>
                    <a:cubicBezTo>
                      <a:pt x="365" y="113"/>
                      <a:pt x="366" y="36"/>
                      <a:pt x="381" y="9"/>
                    </a:cubicBezTo>
                    <a:cubicBezTo>
                      <a:pt x="386" y="0"/>
                      <a:pt x="400" y="3"/>
                      <a:pt x="409" y="0"/>
                    </a:cubicBezTo>
                    <a:cubicBezTo>
                      <a:pt x="451" y="13"/>
                      <a:pt x="480" y="33"/>
                      <a:pt x="520" y="46"/>
                    </a:cubicBezTo>
                    <a:cubicBezTo>
                      <a:pt x="565" y="91"/>
                      <a:pt x="614" y="132"/>
                      <a:pt x="660" y="176"/>
                    </a:cubicBezTo>
                    <a:cubicBezTo>
                      <a:pt x="709" y="223"/>
                      <a:pt x="742" y="297"/>
                      <a:pt x="799" y="334"/>
                    </a:cubicBezTo>
                    <a:cubicBezTo>
                      <a:pt x="815" y="384"/>
                      <a:pt x="852" y="426"/>
                      <a:pt x="873" y="474"/>
                    </a:cubicBezTo>
                    <a:cubicBezTo>
                      <a:pt x="902" y="540"/>
                      <a:pt x="927" y="608"/>
                      <a:pt x="966" y="669"/>
                    </a:cubicBezTo>
                    <a:cubicBezTo>
                      <a:pt x="991" y="763"/>
                      <a:pt x="954" y="666"/>
                      <a:pt x="1003" y="715"/>
                    </a:cubicBezTo>
                    <a:cubicBezTo>
                      <a:pt x="1010" y="722"/>
                      <a:pt x="1009" y="734"/>
                      <a:pt x="1013" y="743"/>
                    </a:cubicBezTo>
                    <a:cubicBezTo>
                      <a:pt x="1018" y="753"/>
                      <a:pt x="1025" y="762"/>
                      <a:pt x="1031" y="771"/>
                    </a:cubicBezTo>
                    <a:cubicBezTo>
                      <a:pt x="994" y="783"/>
                      <a:pt x="950" y="792"/>
                      <a:pt x="920" y="817"/>
                    </a:cubicBezTo>
                    <a:cubicBezTo>
                      <a:pt x="890" y="842"/>
                      <a:pt x="877" y="870"/>
                      <a:pt x="845" y="892"/>
                    </a:cubicBezTo>
                    <a:cubicBezTo>
                      <a:pt x="833" y="910"/>
                      <a:pt x="815" y="926"/>
                      <a:pt x="808" y="947"/>
                    </a:cubicBezTo>
                    <a:cubicBezTo>
                      <a:pt x="802" y="966"/>
                      <a:pt x="806" y="1014"/>
                      <a:pt x="790" y="1003"/>
                    </a:cubicBezTo>
                    <a:cubicBezTo>
                      <a:pt x="781" y="997"/>
                      <a:pt x="771" y="991"/>
                      <a:pt x="762" y="985"/>
                    </a:cubicBezTo>
                    <a:close/>
                  </a:path>
                </a:pathLst>
              </a:custGeom>
              <a:solidFill>
                <a:srgbClr val="FFCCFF"/>
              </a:solidFill>
              <a:ln w="9525">
                <a:solidFill>
                  <a:srgbClr val="990099"/>
                </a:solidFill>
                <a:round/>
                <a:headEnd/>
                <a:tailEnd/>
              </a:ln>
            </p:spPr>
            <p:txBody>
              <a:bodyPr/>
              <a:lstStyle/>
              <a:p>
                <a:endParaRPr lang="en-US"/>
              </a:p>
            </p:txBody>
          </p:sp>
          <p:sp>
            <p:nvSpPr>
              <p:cNvPr id="3107" name="Freeform 61"/>
              <p:cNvSpPr>
                <a:spLocks/>
              </p:cNvSpPr>
              <p:nvPr/>
            </p:nvSpPr>
            <p:spPr bwMode="auto">
              <a:xfrm rot="-5400000">
                <a:off x="2391" y="2793"/>
                <a:ext cx="1031" cy="1014"/>
              </a:xfrm>
              <a:custGeom>
                <a:avLst/>
                <a:gdLst>
                  <a:gd name="T0" fmla="*/ 762 w 1031"/>
                  <a:gd name="T1" fmla="*/ 985 h 1014"/>
                  <a:gd name="T2" fmla="*/ 585 w 1031"/>
                  <a:gd name="T3" fmla="*/ 929 h 1014"/>
                  <a:gd name="T4" fmla="*/ 548 w 1031"/>
                  <a:gd name="T5" fmla="*/ 920 h 1014"/>
                  <a:gd name="T6" fmla="*/ 492 w 1031"/>
                  <a:gd name="T7" fmla="*/ 901 h 1014"/>
                  <a:gd name="T8" fmla="*/ 400 w 1031"/>
                  <a:gd name="T9" fmla="*/ 864 h 1014"/>
                  <a:gd name="T10" fmla="*/ 288 w 1031"/>
                  <a:gd name="T11" fmla="*/ 799 h 1014"/>
                  <a:gd name="T12" fmla="*/ 177 w 1031"/>
                  <a:gd name="T13" fmla="*/ 725 h 1014"/>
                  <a:gd name="T14" fmla="*/ 93 w 1031"/>
                  <a:gd name="T15" fmla="*/ 669 h 1014"/>
                  <a:gd name="T16" fmla="*/ 56 w 1031"/>
                  <a:gd name="T17" fmla="*/ 613 h 1014"/>
                  <a:gd name="T18" fmla="*/ 37 w 1031"/>
                  <a:gd name="T19" fmla="*/ 585 h 1014"/>
                  <a:gd name="T20" fmla="*/ 0 w 1031"/>
                  <a:gd name="T21" fmla="*/ 474 h 1014"/>
                  <a:gd name="T22" fmla="*/ 149 w 1031"/>
                  <a:gd name="T23" fmla="*/ 371 h 1014"/>
                  <a:gd name="T24" fmla="*/ 139 w 1031"/>
                  <a:gd name="T25" fmla="*/ 279 h 1014"/>
                  <a:gd name="T26" fmla="*/ 214 w 1031"/>
                  <a:gd name="T27" fmla="*/ 269 h 1014"/>
                  <a:gd name="T28" fmla="*/ 232 w 1031"/>
                  <a:gd name="T29" fmla="*/ 149 h 1014"/>
                  <a:gd name="T30" fmla="*/ 242 w 1031"/>
                  <a:gd name="T31" fmla="*/ 93 h 1014"/>
                  <a:gd name="T32" fmla="*/ 297 w 1031"/>
                  <a:gd name="T33" fmla="*/ 130 h 1014"/>
                  <a:gd name="T34" fmla="*/ 353 w 1031"/>
                  <a:gd name="T35" fmla="*/ 149 h 1014"/>
                  <a:gd name="T36" fmla="*/ 381 w 1031"/>
                  <a:gd name="T37" fmla="*/ 9 h 1014"/>
                  <a:gd name="T38" fmla="*/ 409 w 1031"/>
                  <a:gd name="T39" fmla="*/ 0 h 1014"/>
                  <a:gd name="T40" fmla="*/ 520 w 1031"/>
                  <a:gd name="T41" fmla="*/ 46 h 1014"/>
                  <a:gd name="T42" fmla="*/ 660 w 1031"/>
                  <a:gd name="T43" fmla="*/ 176 h 1014"/>
                  <a:gd name="T44" fmla="*/ 799 w 1031"/>
                  <a:gd name="T45" fmla="*/ 334 h 1014"/>
                  <a:gd name="T46" fmla="*/ 873 w 1031"/>
                  <a:gd name="T47" fmla="*/ 474 h 1014"/>
                  <a:gd name="T48" fmla="*/ 966 w 1031"/>
                  <a:gd name="T49" fmla="*/ 669 h 1014"/>
                  <a:gd name="T50" fmla="*/ 1003 w 1031"/>
                  <a:gd name="T51" fmla="*/ 715 h 1014"/>
                  <a:gd name="T52" fmla="*/ 1013 w 1031"/>
                  <a:gd name="T53" fmla="*/ 743 h 1014"/>
                  <a:gd name="T54" fmla="*/ 1031 w 1031"/>
                  <a:gd name="T55" fmla="*/ 771 h 1014"/>
                  <a:gd name="T56" fmla="*/ 920 w 1031"/>
                  <a:gd name="T57" fmla="*/ 817 h 1014"/>
                  <a:gd name="T58" fmla="*/ 845 w 1031"/>
                  <a:gd name="T59" fmla="*/ 892 h 1014"/>
                  <a:gd name="T60" fmla="*/ 808 w 1031"/>
                  <a:gd name="T61" fmla="*/ 947 h 1014"/>
                  <a:gd name="T62" fmla="*/ 790 w 1031"/>
                  <a:gd name="T63" fmla="*/ 1003 h 1014"/>
                  <a:gd name="T64" fmla="*/ 762 w 1031"/>
                  <a:gd name="T65" fmla="*/ 985 h 10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1"/>
                  <a:gd name="T100" fmla="*/ 0 h 1014"/>
                  <a:gd name="T101" fmla="*/ 1031 w 1031"/>
                  <a:gd name="T102" fmla="*/ 1014 h 101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1" h="1014">
                    <a:moveTo>
                      <a:pt x="762" y="985"/>
                    </a:moveTo>
                    <a:cubicBezTo>
                      <a:pt x="704" y="964"/>
                      <a:pt x="644" y="948"/>
                      <a:pt x="585" y="929"/>
                    </a:cubicBezTo>
                    <a:cubicBezTo>
                      <a:pt x="573" y="925"/>
                      <a:pt x="560" y="924"/>
                      <a:pt x="548" y="920"/>
                    </a:cubicBezTo>
                    <a:cubicBezTo>
                      <a:pt x="529" y="914"/>
                      <a:pt x="492" y="901"/>
                      <a:pt x="492" y="901"/>
                    </a:cubicBezTo>
                    <a:cubicBezTo>
                      <a:pt x="462" y="880"/>
                      <a:pt x="434" y="875"/>
                      <a:pt x="400" y="864"/>
                    </a:cubicBezTo>
                    <a:cubicBezTo>
                      <a:pt x="363" y="839"/>
                      <a:pt x="321" y="832"/>
                      <a:pt x="288" y="799"/>
                    </a:cubicBezTo>
                    <a:cubicBezTo>
                      <a:pt x="255" y="766"/>
                      <a:pt x="221" y="740"/>
                      <a:pt x="177" y="725"/>
                    </a:cubicBezTo>
                    <a:cubicBezTo>
                      <a:pt x="146" y="704"/>
                      <a:pt x="117" y="700"/>
                      <a:pt x="93" y="669"/>
                    </a:cubicBezTo>
                    <a:cubicBezTo>
                      <a:pt x="79" y="651"/>
                      <a:pt x="68" y="632"/>
                      <a:pt x="56" y="613"/>
                    </a:cubicBezTo>
                    <a:cubicBezTo>
                      <a:pt x="50" y="604"/>
                      <a:pt x="37" y="585"/>
                      <a:pt x="37" y="585"/>
                    </a:cubicBezTo>
                    <a:cubicBezTo>
                      <a:pt x="25" y="548"/>
                      <a:pt x="12" y="511"/>
                      <a:pt x="0" y="474"/>
                    </a:cubicBezTo>
                    <a:cubicBezTo>
                      <a:pt x="14" y="348"/>
                      <a:pt x="10" y="383"/>
                      <a:pt x="149" y="371"/>
                    </a:cubicBezTo>
                    <a:cubicBezTo>
                      <a:pt x="143" y="354"/>
                      <a:pt x="112" y="294"/>
                      <a:pt x="139" y="279"/>
                    </a:cubicBezTo>
                    <a:cubicBezTo>
                      <a:pt x="161" y="267"/>
                      <a:pt x="189" y="272"/>
                      <a:pt x="214" y="269"/>
                    </a:cubicBezTo>
                    <a:cubicBezTo>
                      <a:pt x="275" y="249"/>
                      <a:pt x="250" y="199"/>
                      <a:pt x="232" y="149"/>
                    </a:cubicBezTo>
                    <a:cubicBezTo>
                      <a:pt x="235" y="130"/>
                      <a:pt x="224" y="98"/>
                      <a:pt x="242" y="93"/>
                    </a:cubicBezTo>
                    <a:cubicBezTo>
                      <a:pt x="263" y="87"/>
                      <a:pt x="276" y="123"/>
                      <a:pt x="297" y="130"/>
                    </a:cubicBezTo>
                    <a:cubicBezTo>
                      <a:pt x="334" y="142"/>
                      <a:pt x="316" y="136"/>
                      <a:pt x="353" y="149"/>
                    </a:cubicBezTo>
                    <a:cubicBezTo>
                      <a:pt x="365" y="113"/>
                      <a:pt x="366" y="36"/>
                      <a:pt x="381" y="9"/>
                    </a:cubicBezTo>
                    <a:cubicBezTo>
                      <a:pt x="386" y="0"/>
                      <a:pt x="400" y="3"/>
                      <a:pt x="409" y="0"/>
                    </a:cubicBezTo>
                    <a:cubicBezTo>
                      <a:pt x="451" y="13"/>
                      <a:pt x="480" y="33"/>
                      <a:pt x="520" y="46"/>
                    </a:cubicBezTo>
                    <a:cubicBezTo>
                      <a:pt x="565" y="91"/>
                      <a:pt x="614" y="132"/>
                      <a:pt x="660" y="176"/>
                    </a:cubicBezTo>
                    <a:cubicBezTo>
                      <a:pt x="709" y="223"/>
                      <a:pt x="742" y="297"/>
                      <a:pt x="799" y="334"/>
                    </a:cubicBezTo>
                    <a:cubicBezTo>
                      <a:pt x="815" y="384"/>
                      <a:pt x="852" y="426"/>
                      <a:pt x="873" y="474"/>
                    </a:cubicBezTo>
                    <a:cubicBezTo>
                      <a:pt x="902" y="540"/>
                      <a:pt x="927" y="608"/>
                      <a:pt x="966" y="669"/>
                    </a:cubicBezTo>
                    <a:cubicBezTo>
                      <a:pt x="991" y="763"/>
                      <a:pt x="954" y="666"/>
                      <a:pt x="1003" y="715"/>
                    </a:cubicBezTo>
                    <a:cubicBezTo>
                      <a:pt x="1010" y="722"/>
                      <a:pt x="1009" y="734"/>
                      <a:pt x="1013" y="743"/>
                    </a:cubicBezTo>
                    <a:cubicBezTo>
                      <a:pt x="1018" y="753"/>
                      <a:pt x="1025" y="762"/>
                      <a:pt x="1031" y="771"/>
                    </a:cubicBezTo>
                    <a:cubicBezTo>
                      <a:pt x="994" y="783"/>
                      <a:pt x="950" y="792"/>
                      <a:pt x="920" y="817"/>
                    </a:cubicBezTo>
                    <a:cubicBezTo>
                      <a:pt x="890" y="842"/>
                      <a:pt x="877" y="870"/>
                      <a:pt x="845" y="892"/>
                    </a:cubicBezTo>
                    <a:cubicBezTo>
                      <a:pt x="833" y="910"/>
                      <a:pt x="815" y="926"/>
                      <a:pt x="808" y="947"/>
                    </a:cubicBezTo>
                    <a:cubicBezTo>
                      <a:pt x="802" y="966"/>
                      <a:pt x="806" y="1014"/>
                      <a:pt x="790" y="1003"/>
                    </a:cubicBezTo>
                    <a:cubicBezTo>
                      <a:pt x="781" y="997"/>
                      <a:pt x="771" y="991"/>
                      <a:pt x="762" y="985"/>
                    </a:cubicBezTo>
                    <a:close/>
                  </a:path>
                </a:pathLst>
              </a:custGeom>
              <a:solidFill>
                <a:srgbClr val="FFCCFF"/>
              </a:solidFill>
              <a:ln w="9525">
                <a:solidFill>
                  <a:srgbClr val="990099"/>
                </a:solidFill>
                <a:round/>
                <a:headEnd/>
                <a:tailEnd/>
              </a:ln>
            </p:spPr>
            <p:txBody>
              <a:bodyPr/>
              <a:lstStyle/>
              <a:p>
                <a:endParaRPr lang="en-US"/>
              </a:p>
            </p:txBody>
          </p:sp>
          <p:sp>
            <p:nvSpPr>
              <p:cNvPr id="3108" name="Freeform 62"/>
              <p:cNvSpPr>
                <a:spLocks/>
              </p:cNvSpPr>
              <p:nvPr/>
            </p:nvSpPr>
            <p:spPr bwMode="auto">
              <a:xfrm rot="7309966">
                <a:off x="3783" y="2025"/>
                <a:ext cx="1031" cy="1014"/>
              </a:xfrm>
              <a:custGeom>
                <a:avLst/>
                <a:gdLst>
                  <a:gd name="T0" fmla="*/ 762 w 1031"/>
                  <a:gd name="T1" fmla="*/ 985 h 1014"/>
                  <a:gd name="T2" fmla="*/ 585 w 1031"/>
                  <a:gd name="T3" fmla="*/ 929 h 1014"/>
                  <a:gd name="T4" fmla="*/ 548 w 1031"/>
                  <a:gd name="T5" fmla="*/ 920 h 1014"/>
                  <a:gd name="T6" fmla="*/ 492 w 1031"/>
                  <a:gd name="T7" fmla="*/ 901 h 1014"/>
                  <a:gd name="T8" fmla="*/ 400 w 1031"/>
                  <a:gd name="T9" fmla="*/ 864 h 1014"/>
                  <a:gd name="T10" fmla="*/ 288 w 1031"/>
                  <a:gd name="T11" fmla="*/ 799 h 1014"/>
                  <a:gd name="T12" fmla="*/ 177 w 1031"/>
                  <a:gd name="T13" fmla="*/ 725 h 1014"/>
                  <a:gd name="T14" fmla="*/ 93 w 1031"/>
                  <a:gd name="T15" fmla="*/ 669 h 1014"/>
                  <a:gd name="T16" fmla="*/ 56 w 1031"/>
                  <a:gd name="T17" fmla="*/ 613 h 1014"/>
                  <a:gd name="T18" fmla="*/ 37 w 1031"/>
                  <a:gd name="T19" fmla="*/ 585 h 1014"/>
                  <a:gd name="T20" fmla="*/ 0 w 1031"/>
                  <a:gd name="T21" fmla="*/ 474 h 1014"/>
                  <a:gd name="T22" fmla="*/ 149 w 1031"/>
                  <a:gd name="T23" fmla="*/ 371 h 1014"/>
                  <a:gd name="T24" fmla="*/ 139 w 1031"/>
                  <a:gd name="T25" fmla="*/ 279 h 1014"/>
                  <a:gd name="T26" fmla="*/ 214 w 1031"/>
                  <a:gd name="T27" fmla="*/ 269 h 1014"/>
                  <a:gd name="T28" fmla="*/ 232 w 1031"/>
                  <a:gd name="T29" fmla="*/ 149 h 1014"/>
                  <a:gd name="T30" fmla="*/ 242 w 1031"/>
                  <a:gd name="T31" fmla="*/ 93 h 1014"/>
                  <a:gd name="T32" fmla="*/ 297 w 1031"/>
                  <a:gd name="T33" fmla="*/ 130 h 1014"/>
                  <a:gd name="T34" fmla="*/ 353 w 1031"/>
                  <a:gd name="T35" fmla="*/ 149 h 1014"/>
                  <a:gd name="T36" fmla="*/ 381 w 1031"/>
                  <a:gd name="T37" fmla="*/ 9 h 1014"/>
                  <a:gd name="T38" fmla="*/ 409 w 1031"/>
                  <a:gd name="T39" fmla="*/ 0 h 1014"/>
                  <a:gd name="T40" fmla="*/ 520 w 1031"/>
                  <a:gd name="T41" fmla="*/ 46 h 1014"/>
                  <a:gd name="T42" fmla="*/ 660 w 1031"/>
                  <a:gd name="T43" fmla="*/ 176 h 1014"/>
                  <a:gd name="T44" fmla="*/ 799 w 1031"/>
                  <a:gd name="T45" fmla="*/ 334 h 1014"/>
                  <a:gd name="T46" fmla="*/ 873 w 1031"/>
                  <a:gd name="T47" fmla="*/ 474 h 1014"/>
                  <a:gd name="T48" fmla="*/ 966 w 1031"/>
                  <a:gd name="T49" fmla="*/ 669 h 1014"/>
                  <a:gd name="T50" fmla="*/ 1003 w 1031"/>
                  <a:gd name="T51" fmla="*/ 715 h 1014"/>
                  <a:gd name="T52" fmla="*/ 1013 w 1031"/>
                  <a:gd name="T53" fmla="*/ 743 h 1014"/>
                  <a:gd name="T54" fmla="*/ 1031 w 1031"/>
                  <a:gd name="T55" fmla="*/ 771 h 1014"/>
                  <a:gd name="T56" fmla="*/ 920 w 1031"/>
                  <a:gd name="T57" fmla="*/ 817 h 1014"/>
                  <a:gd name="T58" fmla="*/ 845 w 1031"/>
                  <a:gd name="T59" fmla="*/ 892 h 1014"/>
                  <a:gd name="T60" fmla="*/ 808 w 1031"/>
                  <a:gd name="T61" fmla="*/ 947 h 1014"/>
                  <a:gd name="T62" fmla="*/ 790 w 1031"/>
                  <a:gd name="T63" fmla="*/ 1003 h 1014"/>
                  <a:gd name="T64" fmla="*/ 762 w 1031"/>
                  <a:gd name="T65" fmla="*/ 985 h 10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1"/>
                  <a:gd name="T100" fmla="*/ 0 h 1014"/>
                  <a:gd name="T101" fmla="*/ 1031 w 1031"/>
                  <a:gd name="T102" fmla="*/ 1014 h 101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1" h="1014">
                    <a:moveTo>
                      <a:pt x="762" y="985"/>
                    </a:moveTo>
                    <a:cubicBezTo>
                      <a:pt x="704" y="964"/>
                      <a:pt x="644" y="948"/>
                      <a:pt x="585" y="929"/>
                    </a:cubicBezTo>
                    <a:cubicBezTo>
                      <a:pt x="573" y="925"/>
                      <a:pt x="560" y="924"/>
                      <a:pt x="548" y="920"/>
                    </a:cubicBezTo>
                    <a:cubicBezTo>
                      <a:pt x="529" y="914"/>
                      <a:pt x="492" y="901"/>
                      <a:pt x="492" y="901"/>
                    </a:cubicBezTo>
                    <a:cubicBezTo>
                      <a:pt x="462" y="880"/>
                      <a:pt x="434" y="875"/>
                      <a:pt x="400" y="864"/>
                    </a:cubicBezTo>
                    <a:cubicBezTo>
                      <a:pt x="363" y="839"/>
                      <a:pt x="321" y="832"/>
                      <a:pt x="288" y="799"/>
                    </a:cubicBezTo>
                    <a:cubicBezTo>
                      <a:pt x="255" y="766"/>
                      <a:pt x="221" y="740"/>
                      <a:pt x="177" y="725"/>
                    </a:cubicBezTo>
                    <a:cubicBezTo>
                      <a:pt x="146" y="704"/>
                      <a:pt x="117" y="700"/>
                      <a:pt x="93" y="669"/>
                    </a:cubicBezTo>
                    <a:cubicBezTo>
                      <a:pt x="79" y="651"/>
                      <a:pt x="68" y="632"/>
                      <a:pt x="56" y="613"/>
                    </a:cubicBezTo>
                    <a:cubicBezTo>
                      <a:pt x="50" y="604"/>
                      <a:pt x="37" y="585"/>
                      <a:pt x="37" y="585"/>
                    </a:cubicBezTo>
                    <a:cubicBezTo>
                      <a:pt x="25" y="548"/>
                      <a:pt x="12" y="511"/>
                      <a:pt x="0" y="474"/>
                    </a:cubicBezTo>
                    <a:cubicBezTo>
                      <a:pt x="14" y="348"/>
                      <a:pt x="10" y="383"/>
                      <a:pt x="149" y="371"/>
                    </a:cubicBezTo>
                    <a:cubicBezTo>
                      <a:pt x="143" y="354"/>
                      <a:pt x="112" y="294"/>
                      <a:pt x="139" y="279"/>
                    </a:cubicBezTo>
                    <a:cubicBezTo>
                      <a:pt x="161" y="267"/>
                      <a:pt x="189" y="272"/>
                      <a:pt x="214" y="269"/>
                    </a:cubicBezTo>
                    <a:cubicBezTo>
                      <a:pt x="275" y="249"/>
                      <a:pt x="250" y="199"/>
                      <a:pt x="232" y="149"/>
                    </a:cubicBezTo>
                    <a:cubicBezTo>
                      <a:pt x="235" y="130"/>
                      <a:pt x="224" y="98"/>
                      <a:pt x="242" y="93"/>
                    </a:cubicBezTo>
                    <a:cubicBezTo>
                      <a:pt x="263" y="87"/>
                      <a:pt x="276" y="123"/>
                      <a:pt x="297" y="130"/>
                    </a:cubicBezTo>
                    <a:cubicBezTo>
                      <a:pt x="334" y="142"/>
                      <a:pt x="316" y="136"/>
                      <a:pt x="353" y="149"/>
                    </a:cubicBezTo>
                    <a:cubicBezTo>
                      <a:pt x="365" y="113"/>
                      <a:pt x="366" y="36"/>
                      <a:pt x="381" y="9"/>
                    </a:cubicBezTo>
                    <a:cubicBezTo>
                      <a:pt x="386" y="0"/>
                      <a:pt x="400" y="3"/>
                      <a:pt x="409" y="0"/>
                    </a:cubicBezTo>
                    <a:cubicBezTo>
                      <a:pt x="451" y="13"/>
                      <a:pt x="480" y="33"/>
                      <a:pt x="520" y="46"/>
                    </a:cubicBezTo>
                    <a:cubicBezTo>
                      <a:pt x="565" y="91"/>
                      <a:pt x="614" y="132"/>
                      <a:pt x="660" y="176"/>
                    </a:cubicBezTo>
                    <a:cubicBezTo>
                      <a:pt x="709" y="223"/>
                      <a:pt x="742" y="297"/>
                      <a:pt x="799" y="334"/>
                    </a:cubicBezTo>
                    <a:cubicBezTo>
                      <a:pt x="815" y="384"/>
                      <a:pt x="852" y="426"/>
                      <a:pt x="873" y="474"/>
                    </a:cubicBezTo>
                    <a:cubicBezTo>
                      <a:pt x="902" y="540"/>
                      <a:pt x="927" y="608"/>
                      <a:pt x="966" y="669"/>
                    </a:cubicBezTo>
                    <a:cubicBezTo>
                      <a:pt x="991" y="763"/>
                      <a:pt x="954" y="666"/>
                      <a:pt x="1003" y="715"/>
                    </a:cubicBezTo>
                    <a:cubicBezTo>
                      <a:pt x="1010" y="722"/>
                      <a:pt x="1009" y="734"/>
                      <a:pt x="1013" y="743"/>
                    </a:cubicBezTo>
                    <a:cubicBezTo>
                      <a:pt x="1018" y="753"/>
                      <a:pt x="1025" y="762"/>
                      <a:pt x="1031" y="771"/>
                    </a:cubicBezTo>
                    <a:cubicBezTo>
                      <a:pt x="994" y="783"/>
                      <a:pt x="950" y="792"/>
                      <a:pt x="920" y="817"/>
                    </a:cubicBezTo>
                    <a:cubicBezTo>
                      <a:pt x="890" y="842"/>
                      <a:pt x="877" y="870"/>
                      <a:pt x="845" y="892"/>
                    </a:cubicBezTo>
                    <a:cubicBezTo>
                      <a:pt x="833" y="910"/>
                      <a:pt x="815" y="926"/>
                      <a:pt x="808" y="947"/>
                    </a:cubicBezTo>
                    <a:cubicBezTo>
                      <a:pt x="802" y="966"/>
                      <a:pt x="806" y="1014"/>
                      <a:pt x="790" y="1003"/>
                    </a:cubicBezTo>
                    <a:cubicBezTo>
                      <a:pt x="781" y="997"/>
                      <a:pt x="771" y="991"/>
                      <a:pt x="762" y="985"/>
                    </a:cubicBezTo>
                    <a:close/>
                  </a:path>
                </a:pathLst>
              </a:custGeom>
              <a:solidFill>
                <a:srgbClr val="FFCCFF"/>
              </a:solidFill>
              <a:ln w="9525">
                <a:solidFill>
                  <a:srgbClr val="990099"/>
                </a:solidFill>
                <a:round/>
                <a:headEnd/>
                <a:tailEnd/>
              </a:ln>
            </p:spPr>
            <p:txBody>
              <a:bodyPr/>
              <a:lstStyle/>
              <a:p>
                <a:endParaRPr lang="en-US"/>
              </a:p>
            </p:txBody>
          </p:sp>
          <p:sp>
            <p:nvSpPr>
              <p:cNvPr id="3109" name="Freeform 63"/>
              <p:cNvSpPr>
                <a:spLocks/>
              </p:cNvSpPr>
              <p:nvPr/>
            </p:nvSpPr>
            <p:spPr bwMode="auto">
              <a:xfrm rot="-9977662">
                <a:off x="3408" y="2928"/>
                <a:ext cx="1031" cy="1014"/>
              </a:xfrm>
              <a:custGeom>
                <a:avLst/>
                <a:gdLst>
                  <a:gd name="T0" fmla="*/ 762 w 1031"/>
                  <a:gd name="T1" fmla="*/ 985 h 1014"/>
                  <a:gd name="T2" fmla="*/ 585 w 1031"/>
                  <a:gd name="T3" fmla="*/ 929 h 1014"/>
                  <a:gd name="T4" fmla="*/ 548 w 1031"/>
                  <a:gd name="T5" fmla="*/ 920 h 1014"/>
                  <a:gd name="T6" fmla="*/ 492 w 1031"/>
                  <a:gd name="T7" fmla="*/ 901 h 1014"/>
                  <a:gd name="T8" fmla="*/ 400 w 1031"/>
                  <a:gd name="T9" fmla="*/ 864 h 1014"/>
                  <a:gd name="T10" fmla="*/ 288 w 1031"/>
                  <a:gd name="T11" fmla="*/ 799 h 1014"/>
                  <a:gd name="T12" fmla="*/ 177 w 1031"/>
                  <a:gd name="T13" fmla="*/ 725 h 1014"/>
                  <a:gd name="T14" fmla="*/ 93 w 1031"/>
                  <a:gd name="T15" fmla="*/ 669 h 1014"/>
                  <a:gd name="T16" fmla="*/ 56 w 1031"/>
                  <a:gd name="T17" fmla="*/ 613 h 1014"/>
                  <a:gd name="T18" fmla="*/ 37 w 1031"/>
                  <a:gd name="T19" fmla="*/ 585 h 1014"/>
                  <a:gd name="T20" fmla="*/ 0 w 1031"/>
                  <a:gd name="T21" fmla="*/ 474 h 1014"/>
                  <a:gd name="T22" fmla="*/ 149 w 1031"/>
                  <a:gd name="T23" fmla="*/ 371 h 1014"/>
                  <a:gd name="T24" fmla="*/ 139 w 1031"/>
                  <a:gd name="T25" fmla="*/ 279 h 1014"/>
                  <a:gd name="T26" fmla="*/ 214 w 1031"/>
                  <a:gd name="T27" fmla="*/ 269 h 1014"/>
                  <a:gd name="T28" fmla="*/ 232 w 1031"/>
                  <a:gd name="T29" fmla="*/ 149 h 1014"/>
                  <a:gd name="T30" fmla="*/ 242 w 1031"/>
                  <a:gd name="T31" fmla="*/ 93 h 1014"/>
                  <a:gd name="T32" fmla="*/ 297 w 1031"/>
                  <a:gd name="T33" fmla="*/ 130 h 1014"/>
                  <a:gd name="T34" fmla="*/ 353 w 1031"/>
                  <a:gd name="T35" fmla="*/ 149 h 1014"/>
                  <a:gd name="T36" fmla="*/ 381 w 1031"/>
                  <a:gd name="T37" fmla="*/ 9 h 1014"/>
                  <a:gd name="T38" fmla="*/ 409 w 1031"/>
                  <a:gd name="T39" fmla="*/ 0 h 1014"/>
                  <a:gd name="T40" fmla="*/ 520 w 1031"/>
                  <a:gd name="T41" fmla="*/ 46 h 1014"/>
                  <a:gd name="T42" fmla="*/ 660 w 1031"/>
                  <a:gd name="T43" fmla="*/ 176 h 1014"/>
                  <a:gd name="T44" fmla="*/ 799 w 1031"/>
                  <a:gd name="T45" fmla="*/ 334 h 1014"/>
                  <a:gd name="T46" fmla="*/ 873 w 1031"/>
                  <a:gd name="T47" fmla="*/ 474 h 1014"/>
                  <a:gd name="T48" fmla="*/ 966 w 1031"/>
                  <a:gd name="T49" fmla="*/ 669 h 1014"/>
                  <a:gd name="T50" fmla="*/ 1003 w 1031"/>
                  <a:gd name="T51" fmla="*/ 715 h 1014"/>
                  <a:gd name="T52" fmla="*/ 1013 w 1031"/>
                  <a:gd name="T53" fmla="*/ 743 h 1014"/>
                  <a:gd name="T54" fmla="*/ 1031 w 1031"/>
                  <a:gd name="T55" fmla="*/ 771 h 1014"/>
                  <a:gd name="T56" fmla="*/ 920 w 1031"/>
                  <a:gd name="T57" fmla="*/ 817 h 1014"/>
                  <a:gd name="T58" fmla="*/ 845 w 1031"/>
                  <a:gd name="T59" fmla="*/ 892 h 1014"/>
                  <a:gd name="T60" fmla="*/ 808 w 1031"/>
                  <a:gd name="T61" fmla="*/ 947 h 1014"/>
                  <a:gd name="T62" fmla="*/ 790 w 1031"/>
                  <a:gd name="T63" fmla="*/ 1003 h 1014"/>
                  <a:gd name="T64" fmla="*/ 762 w 1031"/>
                  <a:gd name="T65" fmla="*/ 985 h 10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1"/>
                  <a:gd name="T100" fmla="*/ 0 h 1014"/>
                  <a:gd name="T101" fmla="*/ 1031 w 1031"/>
                  <a:gd name="T102" fmla="*/ 1014 h 101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1" h="1014">
                    <a:moveTo>
                      <a:pt x="762" y="985"/>
                    </a:moveTo>
                    <a:cubicBezTo>
                      <a:pt x="704" y="964"/>
                      <a:pt x="644" y="948"/>
                      <a:pt x="585" y="929"/>
                    </a:cubicBezTo>
                    <a:cubicBezTo>
                      <a:pt x="573" y="925"/>
                      <a:pt x="560" y="924"/>
                      <a:pt x="548" y="920"/>
                    </a:cubicBezTo>
                    <a:cubicBezTo>
                      <a:pt x="529" y="914"/>
                      <a:pt x="492" y="901"/>
                      <a:pt x="492" y="901"/>
                    </a:cubicBezTo>
                    <a:cubicBezTo>
                      <a:pt x="462" y="880"/>
                      <a:pt x="434" y="875"/>
                      <a:pt x="400" y="864"/>
                    </a:cubicBezTo>
                    <a:cubicBezTo>
                      <a:pt x="363" y="839"/>
                      <a:pt x="321" y="832"/>
                      <a:pt x="288" y="799"/>
                    </a:cubicBezTo>
                    <a:cubicBezTo>
                      <a:pt x="255" y="766"/>
                      <a:pt x="221" y="740"/>
                      <a:pt x="177" y="725"/>
                    </a:cubicBezTo>
                    <a:cubicBezTo>
                      <a:pt x="146" y="704"/>
                      <a:pt x="117" y="700"/>
                      <a:pt x="93" y="669"/>
                    </a:cubicBezTo>
                    <a:cubicBezTo>
                      <a:pt x="79" y="651"/>
                      <a:pt x="68" y="632"/>
                      <a:pt x="56" y="613"/>
                    </a:cubicBezTo>
                    <a:cubicBezTo>
                      <a:pt x="50" y="604"/>
                      <a:pt x="37" y="585"/>
                      <a:pt x="37" y="585"/>
                    </a:cubicBezTo>
                    <a:cubicBezTo>
                      <a:pt x="25" y="548"/>
                      <a:pt x="12" y="511"/>
                      <a:pt x="0" y="474"/>
                    </a:cubicBezTo>
                    <a:cubicBezTo>
                      <a:pt x="14" y="348"/>
                      <a:pt x="10" y="383"/>
                      <a:pt x="149" y="371"/>
                    </a:cubicBezTo>
                    <a:cubicBezTo>
                      <a:pt x="143" y="354"/>
                      <a:pt x="112" y="294"/>
                      <a:pt x="139" y="279"/>
                    </a:cubicBezTo>
                    <a:cubicBezTo>
                      <a:pt x="161" y="267"/>
                      <a:pt x="189" y="272"/>
                      <a:pt x="214" y="269"/>
                    </a:cubicBezTo>
                    <a:cubicBezTo>
                      <a:pt x="275" y="249"/>
                      <a:pt x="250" y="199"/>
                      <a:pt x="232" y="149"/>
                    </a:cubicBezTo>
                    <a:cubicBezTo>
                      <a:pt x="235" y="130"/>
                      <a:pt x="224" y="98"/>
                      <a:pt x="242" y="93"/>
                    </a:cubicBezTo>
                    <a:cubicBezTo>
                      <a:pt x="263" y="87"/>
                      <a:pt x="276" y="123"/>
                      <a:pt x="297" y="130"/>
                    </a:cubicBezTo>
                    <a:cubicBezTo>
                      <a:pt x="334" y="142"/>
                      <a:pt x="316" y="136"/>
                      <a:pt x="353" y="149"/>
                    </a:cubicBezTo>
                    <a:cubicBezTo>
                      <a:pt x="365" y="113"/>
                      <a:pt x="366" y="36"/>
                      <a:pt x="381" y="9"/>
                    </a:cubicBezTo>
                    <a:cubicBezTo>
                      <a:pt x="386" y="0"/>
                      <a:pt x="400" y="3"/>
                      <a:pt x="409" y="0"/>
                    </a:cubicBezTo>
                    <a:cubicBezTo>
                      <a:pt x="451" y="13"/>
                      <a:pt x="480" y="33"/>
                      <a:pt x="520" y="46"/>
                    </a:cubicBezTo>
                    <a:cubicBezTo>
                      <a:pt x="565" y="91"/>
                      <a:pt x="614" y="132"/>
                      <a:pt x="660" y="176"/>
                    </a:cubicBezTo>
                    <a:cubicBezTo>
                      <a:pt x="709" y="223"/>
                      <a:pt x="742" y="297"/>
                      <a:pt x="799" y="334"/>
                    </a:cubicBezTo>
                    <a:cubicBezTo>
                      <a:pt x="815" y="384"/>
                      <a:pt x="852" y="426"/>
                      <a:pt x="873" y="474"/>
                    </a:cubicBezTo>
                    <a:cubicBezTo>
                      <a:pt x="902" y="540"/>
                      <a:pt x="927" y="608"/>
                      <a:pt x="966" y="669"/>
                    </a:cubicBezTo>
                    <a:cubicBezTo>
                      <a:pt x="991" y="763"/>
                      <a:pt x="954" y="666"/>
                      <a:pt x="1003" y="715"/>
                    </a:cubicBezTo>
                    <a:cubicBezTo>
                      <a:pt x="1010" y="722"/>
                      <a:pt x="1009" y="734"/>
                      <a:pt x="1013" y="743"/>
                    </a:cubicBezTo>
                    <a:cubicBezTo>
                      <a:pt x="1018" y="753"/>
                      <a:pt x="1025" y="762"/>
                      <a:pt x="1031" y="771"/>
                    </a:cubicBezTo>
                    <a:cubicBezTo>
                      <a:pt x="994" y="783"/>
                      <a:pt x="950" y="792"/>
                      <a:pt x="920" y="817"/>
                    </a:cubicBezTo>
                    <a:cubicBezTo>
                      <a:pt x="890" y="842"/>
                      <a:pt x="877" y="870"/>
                      <a:pt x="845" y="892"/>
                    </a:cubicBezTo>
                    <a:cubicBezTo>
                      <a:pt x="833" y="910"/>
                      <a:pt x="815" y="926"/>
                      <a:pt x="808" y="947"/>
                    </a:cubicBezTo>
                    <a:cubicBezTo>
                      <a:pt x="802" y="966"/>
                      <a:pt x="806" y="1014"/>
                      <a:pt x="790" y="1003"/>
                    </a:cubicBezTo>
                    <a:cubicBezTo>
                      <a:pt x="781" y="997"/>
                      <a:pt x="771" y="991"/>
                      <a:pt x="762" y="985"/>
                    </a:cubicBezTo>
                    <a:close/>
                  </a:path>
                </a:pathLst>
              </a:custGeom>
              <a:solidFill>
                <a:srgbClr val="FFCCFF"/>
              </a:solidFill>
              <a:ln w="9525">
                <a:solidFill>
                  <a:srgbClr val="990099"/>
                </a:solidFill>
                <a:round/>
                <a:headEnd/>
                <a:tailEnd/>
              </a:ln>
            </p:spPr>
            <p:txBody>
              <a:bodyPr/>
              <a:lstStyle/>
              <a:p>
                <a:endParaRPr lang="en-US"/>
              </a:p>
            </p:txBody>
          </p:sp>
          <p:sp>
            <p:nvSpPr>
              <p:cNvPr id="3110" name="Freeform 64"/>
              <p:cNvSpPr>
                <a:spLocks/>
              </p:cNvSpPr>
              <p:nvPr/>
            </p:nvSpPr>
            <p:spPr bwMode="auto">
              <a:xfrm rot="-1352988">
                <a:off x="2208" y="1920"/>
                <a:ext cx="1031" cy="1014"/>
              </a:xfrm>
              <a:custGeom>
                <a:avLst/>
                <a:gdLst>
                  <a:gd name="T0" fmla="*/ 762 w 1031"/>
                  <a:gd name="T1" fmla="*/ 985 h 1014"/>
                  <a:gd name="T2" fmla="*/ 585 w 1031"/>
                  <a:gd name="T3" fmla="*/ 929 h 1014"/>
                  <a:gd name="T4" fmla="*/ 548 w 1031"/>
                  <a:gd name="T5" fmla="*/ 920 h 1014"/>
                  <a:gd name="T6" fmla="*/ 492 w 1031"/>
                  <a:gd name="T7" fmla="*/ 901 h 1014"/>
                  <a:gd name="T8" fmla="*/ 400 w 1031"/>
                  <a:gd name="T9" fmla="*/ 864 h 1014"/>
                  <a:gd name="T10" fmla="*/ 288 w 1031"/>
                  <a:gd name="T11" fmla="*/ 799 h 1014"/>
                  <a:gd name="T12" fmla="*/ 177 w 1031"/>
                  <a:gd name="T13" fmla="*/ 725 h 1014"/>
                  <a:gd name="T14" fmla="*/ 93 w 1031"/>
                  <a:gd name="T15" fmla="*/ 669 h 1014"/>
                  <a:gd name="T16" fmla="*/ 56 w 1031"/>
                  <a:gd name="T17" fmla="*/ 613 h 1014"/>
                  <a:gd name="T18" fmla="*/ 37 w 1031"/>
                  <a:gd name="T19" fmla="*/ 585 h 1014"/>
                  <a:gd name="T20" fmla="*/ 0 w 1031"/>
                  <a:gd name="T21" fmla="*/ 474 h 1014"/>
                  <a:gd name="T22" fmla="*/ 149 w 1031"/>
                  <a:gd name="T23" fmla="*/ 371 h 1014"/>
                  <a:gd name="T24" fmla="*/ 139 w 1031"/>
                  <a:gd name="T25" fmla="*/ 279 h 1014"/>
                  <a:gd name="T26" fmla="*/ 214 w 1031"/>
                  <a:gd name="T27" fmla="*/ 269 h 1014"/>
                  <a:gd name="T28" fmla="*/ 232 w 1031"/>
                  <a:gd name="T29" fmla="*/ 149 h 1014"/>
                  <a:gd name="T30" fmla="*/ 242 w 1031"/>
                  <a:gd name="T31" fmla="*/ 93 h 1014"/>
                  <a:gd name="T32" fmla="*/ 297 w 1031"/>
                  <a:gd name="T33" fmla="*/ 130 h 1014"/>
                  <a:gd name="T34" fmla="*/ 353 w 1031"/>
                  <a:gd name="T35" fmla="*/ 149 h 1014"/>
                  <a:gd name="T36" fmla="*/ 381 w 1031"/>
                  <a:gd name="T37" fmla="*/ 9 h 1014"/>
                  <a:gd name="T38" fmla="*/ 409 w 1031"/>
                  <a:gd name="T39" fmla="*/ 0 h 1014"/>
                  <a:gd name="T40" fmla="*/ 520 w 1031"/>
                  <a:gd name="T41" fmla="*/ 46 h 1014"/>
                  <a:gd name="T42" fmla="*/ 660 w 1031"/>
                  <a:gd name="T43" fmla="*/ 176 h 1014"/>
                  <a:gd name="T44" fmla="*/ 799 w 1031"/>
                  <a:gd name="T45" fmla="*/ 334 h 1014"/>
                  <a:gd name="T46" fmla="*/ 873 w 1031"/>
                  <a:gd name="T47" fmla="*/ 474 h 1014"/>
                  <a:gd name="T48" fmla="*/ 966 w 1031"/>
                  <a:gd name="T49" fmla="*/ 669 h 1014"/>
                  <a:gd name="T50" fmla="*/ 1003 w 1031"/>
                  <a:gd name="T51" fmla="*/ 715 h 1014"/>
                  <a:gd name="T52" fmla="*/ 1013 w 1031"/>
                  <a:gd name="T53" fmla="*/ 743 h 1014"/>
                  <a:gd name="T54" fmla="*/ 1031 w 1031"/>
                  <a:gd name="T55" fmla="*/ 771 h 1014"/>
                  <a:gd name="T56" fmla="*/ 920 w 1031"/>
                  <a:gd name="T57" fmla="*/ 817 h 1014"/>
                  <a:gd name="T58" fmla="*/ 845 w 1031"/>
                  <a:gd name="T59" fmla="*/ 892 h 1014"/>
                  <a:gd name="T60" fmla="*/ 808 w 1031"/>
                  <a:gd name="T61" fmla="*/ 947 h 1014"/>
                  <a:gd name="T62" fmla="*/ 790 w 1031"/>
                  <a:gd name="T63" fmla="*/ 1003 h 1014"/>
                  <a:gd name="T64" fmla="*/ 762 w 1031"/>
                  <a:gd name="T65" fmla="*/ 985 h 10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1"/>
                  <a:gd name="T100" fmla="*/ 0 h 1014"/>
                  <a:gd name="T101" fmla="*/ 1031 w 1031"/>
                  <a:gd name="T102" fmla="*/ 1014 h 101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1" h="1014">
                    <a:moveTo>
                      <a:pt x="762" y="985"/>
                    </a:moveTo>
                    <a:cubicBezTo>
                      <a:pt x="704" y="964"/>
                      <a:pt x="644" y="948"/>
                      <a:pt x="585" y="929"/>
                    </a:cubicBezTo>
                    <a:cubicBezTo>
                      <a:pt x="573" y="925"/>
                      <a:pt x="560" y="924"/>
                      <a:pt x="548" y="920"/>
                    </a:cubicBezTo>
                    <a:cubicBezTo>
                      <a:pt x="529" y="914"/>
                      <a:pt x="492" y="901"/>
                      <a:pt x="492" y="901"/>
                    </a:cubicBezTo>
                    <a:cubicBezTo>
                      <a:pt x="462" y="880"/>
                      <a:pt x="434" y="875"/>
                      <a:pt x="400" y="864"/>
                    </a:cubicBezTo>
                    <a:cubicBezTo>
                      <a:pt x="363" y="839"/>
                      <a:pt x="321" y="832"/>
                      <a:pt x="288" y="799"/>
                    </a:cubicBezTo>
                    <a:cubicBezTo>
                      <a:pt x="255" y="766"/>
                      <a:pt x="221" y="740"/>
                      <a:pt x="177" y="725"/>
                    </a:cubicBezTo>
                    <a:cubicBezTo>
                      <a:pt x="146" y="704"/>
                      <a:pt x="117" y="700"/>
                      <a:pt x="93" y="669"/>
                    </a:cubicBezTo>
                    <a:cubicBezTo>
                      <a:pt x="79" y="651"/>
                      <a:pt x="68" y="632"/>
                      <a:pt x="56" y="613"/>
                    </a:cubicBezTo>
                    <a:cubicBezTo>
                      <a:pt x="50" y="604"/>
                      <a:pt x="37" y="585"/>
                      <a:pt x="37" y="585"/>
                    </a:cubicBezTo>
                    <a:cubicBezTo>
                      <a:pt x="25" y="548"/>
                      <a:pt x="12" y="511"/>
                      <a:pt x="0" y="474"/>
                    </a:cubicBezTo>
                    <a:cubicBezTo>
                      <a:pt x="14" y="348"/>
                      <a:pt x="10" y="383"/>
                      <a:pt x="149" y="371"/>
                    </a:cubicBezTo>
                    <a:cubicBezTo>
                      <a:pt x="143" y="354"/>
                      <a:pt x="112" y="294"/>
                      <a:pt x="139" y="279"/>
                    </a:cubicBezTo>
                    <a:cubicBezTo>
                      <a:pt x="161" y="267"/>
                      <a:pt x="189" y="272"/>
                      <a:pt x="214" y="269"/>
                    </a:cubicBezTo>
                    <a:cubicBezTo>
                      <a:pt x="275" y="249"/>
                      <a:pt x="250" y="199"/>
                      <a:pt x="232" y="149"/>
                    </a:cubicBezTo>
                    <a:cubicBezTo>
                      <a:pt x="235" y="130"/>
                      <a:pt x="224" y="98"/>
                      <a:pt x="242" y="93"/>
                    </a:cubicBezTo>
                    <a:cubicBezTo>
                      <a:pt x="263" y="87"/>
                      <a:pt x="276" y="123"/>
                      <a:pt x="297" y="130"/>
                    </a:cubicBezTo>
                    <a:cubicBezTo>
                      <a:pt x="334" y="142"/>
                      <a:pt x="316" y="136"/>
                      <a:pt x="353" y="149"/>
                    </a:cubicBezTo>
                    <a:cubicBezTo>
                      <a:pt x="365" y="113"/>
                      <a:pt x="366" y="36"/>
                      <a:pt x="381" y="9"/>
                    </a:cubicBezTo>
                    <a:cubicBezTo>
                      <a:pt x="386" y="0"/>
                      <a:pt x="400" y="3"/>
                      <a:pt x="409" y="0"/>
                    </a:cubicBezTo>
                    <a:cubicBezTo>
                      <a:pt x="451" y="13"/>
                      <a:pt x="480" y="33"/>
                      <a:pt x="520" y="46"/>
                    </a:cubicBezTo>
                    <a:cubicBezTo>
                      <a:pt x="565" y="91"/>
                      <a:pt x="614" y="132"/>
                      <a:pt x="660" y="176"/>
                    </a:cubicBezTo>
                    <a:cubicBezTo>
                      <a:pt x="709" y="223"/>
                      <a:pt x="742" y="297"/>
                      <a:pt x="799" y="334"/>
                    </a:cubicBezTo>
                    <a:cubicBezTo>
                      <a:pt x="815" y="384"/>
                      <a:pt x="852" y="426"/>
                      <a:pt x="873" y="474"/>
                    </a:cubicBezTo>
                    <a:cubicBezTo>
                      <a:pt x="902" y="540"/>
                      <a:pt x="927" y="608"/>
                      <a:pt x="966" y="669"/>
                    </a:cubicBezTo>
                    <a:cubicBezTo>
                      <a:pt x="991" y="763"/>
                      <a:pt x="954" y="666"/>
                      <a:pt x="1003" y="715"/>
                    </a:cubicBezTo>
                    <a:cubicBezTo>
                      <a:pt x="1010" y="722"/>
                      <a:pt x="1009" y="734"/>
                      <a:pt x="1013" y="743"/>
                    </a:cubicBezTo>
                    <a:cubicBezTo>
                      <a:pt x="1018" y="753"/>
                      <a:pt x="1025" y="762"/>
                      <a:pt x="1031" y="771"/>
                    </a:cubicBezTo>
                    <a:cubicBezTo>
                      <a:pt x="994" y="783"/>
                      <a:pt x="950" y="792"/>
                      <a:pt x="920" y="817"/>
                    </a:cubicBezTo>
                    <a:cubicBezTo>
                      <a:pt x="890" y="842"/>
                      <a:pt x="877" y="870"/>
                      <a:pt x="845" y="892"/>
                    </a:cubicBezTo>
                    <a:cubicBezTo>
                      <a:pt x="833" y="910"/>
                      <a:pt x="815" y="926"/>
                      <a:pt x="808" y="947"/>
                    </a:cubicBezTo>
                    <a:cubicBezTo>
                      <a:pt x="802" y="966"/>
                      <a:pt x="806" y="1014"/>
                      <a:pt x="790" y="1003"/>
                    </a:cubicBezTo>
                    <a:cubicBezTo>
                      <a:pt x="781" y="997"/>
                      <a:pt x="771" y="991"/>
                      <a:pt x="762" y="985"/>
                    </a:cubicBezTo>
                    <a:close/>
                  </a:path>
                </a:pathLst>
              </a:custGeom>
              <a:solidFill>
                <a:srgbClr val="FFCCFF"/>
              </a:solidFill>
              <a:ln w="9525">
                <a:solidFill>
                  <a:srgbClr val="990099"/>
                </a:solidFill>
                <a:round/>
                <a:headEnd/>
                <a:tailEnd/>
              </a:ln>
            </p:spPr>
            <p:txBody>
              <a:bodyPr/>
              <a:lstStyle/>
              <a:p>
                <a:endParaRPr lang="en-US"/>
              </a:p>
            </p:txBody>
          </p:sp>
        </p:grpSp>
        <p:grpSp>
          <p:nvGrpSpPr>
            <p:cNvPr id="3103" name="Group 65"/>
            <p:cNvGrpSpPr>
              <a:grpSpLocks/>
            </p:cNvGrpSpPr>
            <p:nvPr/>
          </p:nvGrpSpPr>
          <p:grpSpPr bwMode="auto">
            <a:xfrm>
              <a:off x="2977" y="1194"/>
              <a:ext cx="329" cy="309"/>
              <a:chOff x="1920" y="1872"/>
              <a:chExt cx="480" cy="480"/>
            </a:xfrm>
          </p:grpSpPr>
          <p:sp>
            <p:nvSpPr>
              <p:cNvPr id="3104" name="Oval 66"/>
              <p:cNvSpPr>
                <a:spLocks noChangeArrowheads="1"/>
              </p:cNvSpPr>
              <p:nvPr/>
            </p:nvSpPr>
            <p:spPr bwMode="auto">
              <a:xfrm>
                <a:off x="1920" y="1872"/>
                <a:ext cx="480" cy="480"/>
              </a:xfrm>
              <a:prstGeom prst="ellipse">
                <a:avLst/>
              </a:prstGeom>
              <a:solidFill>
                <a:srgbClr val="FFFF99"/>
              </a:solidFill>
              <a:ln w="9525">
                <a:solidFill>
                  <a:srgbClr val="9900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05" name="Oval 67"/>
              <p:cNvSpPr>
                <a:spLocks noChangeArrowheads="1"/>
              </p:cNvSpPr>
              <p:nvPr/>
            </p:nvSpPr>
            <p:spPr bwMode="auto">
              <a:xfrm>
                <a:off x="1968" y="1920"/>
                <a:ext cx="384" cy="384"/>
              </a:xfrm>
              <a:prstGeom prst="ellipse">
                <a:avLst/>
              </a:prstGeom>
              <a:gradFill rotWithShape="1">
                <a:gsLst>
                  <a:gs pos="0">
                    <a:srgbClr val="FFFF99"/>
                  </a:gs>
                  <a:gs pos="100000">
                    <a:srgbClr val="B2B26B"/>
                  </a:gs>
                </a:gsLst>
                <a:path path="shape">
                  <a:fillToRect l="50000" t="50000" r="50000" b="50000"/>
                </a:path>
              </a:gradFill>
              <a:ln w="9525">
                <a:solidFill>
                  <a:srgbClr val="9900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3079" name="Group 68"/>
          <p:cNvGrpSpPr>
            <a:grpSpLocks/>
          </p:cNvGrpSpPr>
          <p:nvPr/>
        </p:nvGrpSpPr>
        <p:grpSpPr bwMode="auto">
          <a:xfrm rot="2885326">
            <a:off x="6422232" y="2155032"/>
            <a:ext cx="1633537" cy="2590800"/>
            <a:chOff x="576" y="1968"/>
            <a:chExt cx="1104" cy="1751"/>
          </a:xfrm>
        </p:grpSpPr>
        <p:grpSp>
          <p:nvGrpSpPr>
            <p:cNvPr id="3084" name="Group 69"/>
            <p:cNvGrpSpPr>
              <a:grpSpLocks/>
            </p:cNvGrpSpPr>
            <p:nvPr/>
          </p:nvGrpSpPr>
          <p:grpSpPr bwMode="auto">
            <a:xfrm>
              <a:off x="768" y="2736"/>
              <a:ext cx="816" cy="983"/>
              <a:chOff x="1204" y="1774"/>
              <a:chExt cx="1466" cy="2137"/>
            </a:xfrm>
          </p:grpSpPr>
          <p:sp>
            <p:nvSpPr>
              <p:cNvPr id="3098" name="Freeform 70"/>
              <p:cNvSpPr>
                <a:spLocks/>
              </p:cNvSpPr>
              <p:nvPr/>
            </p:nvSpPr>
            <p:spPr bwMode="auto">
              <a:xfrm>
                <a:off x="1678" y="1774"/>
                <a:ext cx="217" cy="2137"/>
              </a:xfrm>
              <a:custGeom>
                <a:avLst/>
                <a:gdLst>
                  <a:gd name="T0" fmla="*/ 41 w 217"/>
                  <a:gd name="T1" fmla="*/ 0 h 2137"/>
                  <a:gd name="T2" fmla="*/ 13 w 217"/>
                  <a:gd name="T3" fmla="*/ 84 h 2137"/>
                  <a:gd name="T4" fmla="*/ 22 w 217"/>
                  <a:gd name="T5" fmla="*/ 623 h 2137"/>
                  <a:gd name="T6" fmla="*/ 87 w 217"/>
                  <a:gd name="T7" fmla="*/ 883 h 2137"/>
                  <a:gd name="T8" fmla="*/ 161 w 217"/>
                  <a:gd name="T9" fmla="*/ 1143 h 2137"/>
                  <a:gd name="T10" fmla="*/ 171 w 217"/>
                  <a:gd name="T11" fmla="*/ 1199 h 2137"/>
                  <a:gd name="T12" fmla="*/ 189 w 217"/>
                  <a:gd name="T13" fmla="*/ 1255 h 2137"/>
                  <a:gd name="T14" fmla="*/ 217 w 217"/>
                  <a:gd name="T15" fmla="*/ 1468 h 2137"/>
                  <a:gd name="T16" fmla="*/ 208 w 217"/>
                  <a:gd name="T17" fmla="*/ 2137 h 21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7"/>
                  <a:gd name="T28" fmla="*/ 0 h 2137"/>
                  <a:gd name="T29" fmla="*/ 217 w 217"/>
                  <a:gd name="T30" fmla="*/ 2137 h 213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7" h="2137">
                    <a:moveTo>
                      <a:pt x="41" y="0"/>
                    </a:moveTo>
                    <a:cubicBezTo>
                      <a:pt x="31" y="28"/>
                      <a:pt x="13" y="84"/>
                      <a:pt x="13" y="84"/>
                    </a:cubicBezTo>
                    <a:cubicBezTo>
                      <a:pt x="0" y="264"/>
                      <a:pt x="2" y="443"/>
                      <a:pt x="22" y="623"/>
                    </a:cubicBezTo>
                    <a:cubicBezTo>
                      <a:pt x="32" y="708"/>
                      <a:pt x="39" y="809"/>
                      <a:pt x="87" y="883"/>
                    </a:cubicBezTo>
                    <a:cubicBezTo>
                      <a:pt x="108" y="971"/>
                      <a:pt x="133" y="1057"/>
                      <a:pt x="161" y="1143"/>
                    </a:cubicBezTo>
                    <a:cubicBezTo>
                      <a:pt x="167" y="1161"/>
                      <a:pt x="166" y="1181"/>
                      <a:pt x="171" y="1199"/>
                    </a:cubicBezTo>
                    <a:cubicBezTo>
                      <a:pt x="176" y="1218"/>
                      <a:pt x="189" y="1255"/>
                      <a:pt x="189" y="1255"/>
                    </a:cubicBezTo>
                    <a:cubicBezTo>
                      <a:pt x="200" y="1329"/>
                      <a:pt x="211" y="1392"/>
                      <a:pt x="217" y="1468"/>
                    </a:cubicBezTo>
                    <a:cubicBezTo>
                      <a:pt x="214" y="1691"/>
                      <a:pt x="208" y="1914"/>
                      <a:pt x="208" y="2137"/>
                    </a:cubicBezTo>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99" name="Freeform 71"/>
              <p:cNvSpPr>
                <a:spLocks/>
              </p:cNvSpPr>
              <p:nvPr/>
            </p:nvSpPr>
            <p:spPr bwMode="auto">
              <a:xfrm>
                <a:off x="1872" y="2544"/>
                <a:ext cx="798" cy="1022"/>
              </a:xfrm>
              <a:custGeom>
                <a:avLst/>
                <a:gdLst>
                  <a:gd name="T0" fmla="*/ 16 w 798"/>
                  <a:gd name="T1" fmla="*/ 967 h 1022"/>
                  <a:gd name="T2" fmla="*/ 26 w 798"/>
                  <a:gd name="T3" fmla="*/ 790 h 1022"/>
                  <a:gd name="T4" fmla="*/ 118 w 798"/>
                  <a:gd name="T5" fmla="*/ 576 h 1022"/>
                  <a:gd name="T6" fmla="*/ 146 w 798"/>
                  <a:gd name="T7" fmla="*/ 567 h 1022"/>
                  <a:gd name="T8" fmla="*/ 174 w 798"/>
                  <a:gd name="T9" fmla="*/ 549 h 1022"/>
                  <a:gd name="T10" fmla="*/ 286 w 798"/>
                  <a:gd name="T11" fmla="*/ 484 h 1022"/>
                  <a:gd name="T12" fmla="*/ 397 w 798"/>
                  <a:gd name="T13" fmla="*/ 428 h 1022"/>
                  <a:gd name="T14" fmla="*/ 536 w 798"/>
                  <a:gd name="T15" fmla="*/ 316 h 1022"/>
                  <a:gd name="T16" fmla="*/ 602 w 798"/>
                  <a:gd name="T17" fmla="*/ 233 h 1022"/>
                  <a:gd name="T18" fmla="*/ 667 w 798"/>
                  <a:gd name="T19" fmla="*/ 112 h 1022"/>
                  <a:gd name="T20" fmla="*/ 694 w 798"/>
                  <a:gd name="T21" fmla="*/ 28 h 1022"/>
                  <a:gd name="T22" fmla="*/ 704 w 798"/>
                  <a:gd name="T23" fmla="*/ 0 h 1022"/>
                  <a:gd name="T24" fmla="*/ 741 w 798"/>
                  <a:gd name="T25" fmla="*/ 131 h 1022"/>
                  <a:gd name="T26" fmla="*/ 759 w 798"/>
                  <a:gd name="T27" fmla="*/ 186 h 1022"/>
                  <a:gd name="T28" fmla="*/ 722 w 798"/>
                  <a:gd name="T29" fmla="*/ 567 h 1022"/>
                  <a:gd name="T30" fmla="*/ 667 w 798"/>
                  <a:gd name="T31" fmla="*/ 641 h 1022"/>
                  <a:gd name="T32" fmla="*/ 629 w 798"/>
                  <a:gd name="T33" fmla="*/ 688 h 1022"/>
                  <a:gd name="T34" fmla="*/ 611 w 798"/>
                  <a:gd name="T35" fmla="*/ 716 h 1022"/>
                  <a:gd name="T36" fmla="*/ 332 w 798"/>
                  <a:gd name="T37" fmla="*/ 790 h 1022"/>
                  <a:gd name="T38" fmla="*/ 165 w 798"/>
                  <a:gd name="T39" fmla="*/ 837 h 1022"/>
                  <a:gd name="T40" fmla="*/ 109 w 798"/>
                  <a:gd name="T41" fmla="*/ 874 h 1022"/>
                  <a:gd name="T42" fmla="*/ 91 w 798"/>
                  <a:gd name="T43" fmla="*/ 902 h 1022"/>
                  <a:gd name="T44" fmla="*/ 63 w 798"/>
                  <a:gd name="T45" fmla="*/ 911 h 1022"/>
                  <a:gd name="T46" fmla="*/ 7 w 798"/>
                  <a:gd name="T47" fmla="*/ 1022 h 102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98"/>
                  <a:gd name="T73" fmla="*/ 0 h 1022"/>
                  <a:gd name="T74" fmla="*/ 798 w 798"/>
                  <a:gd name="T75" fmla="*/ 1022 h 102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98" h="1022">
                    <a:moveTo>
                      <a:pt x="16" y="967"/>
                    </a:moveTo>
                    <a:cubicBezTo>
                      <a:pt x="0" y="918"/>
                      <a:pt x="20" y="836"/>
                      <a:pt x="26" y="790"/>
                    </a:cubicBezTo>
                    <a:cubicBezTo>
                      <a:pt x="37" y="708"/>
                      <a:pt x="74" y="644"/>
                      <a:pt x="118" y="576"/>
                    </a:cubicBezTo>
                    <a:cubicBezTo>
                      <a:pt x="123" y="568"/>
                      <a:pt x="137" y="571"/>
                      <a:pt x="146" y="567"/>
                    </a:cubicBezTo>
                    <a:cubicBezTo>
                      <a:pt x="156" y="562"/>
                      <a:pt x="165" y="556"/>
                      <a:pt x="174" y="549"/>
                    </a:cubicBezTo>
                    <a:cubicBezTo>
                      <a:pt x="209" y="520"/>
                      <a:pt x="242" y="498"/>
                      <a:pt x="286" y="484"/>
                    </a:cubicBezTo>
                    <a:cubicBezTo>
                      <a:pt x="319" y="461"/>
                      <a:pt x="359" y="440"/>
                      <a:pt x="397" y="428"/>
                    </a:cubicBezTo>
                    <a:cubicBezTo>
                      <a:pt x="444" y="397"/>
                      <a:pt x="501" y="361"/>
                      <a:pt x="536" y="316"/>
                    </a:cubicBezTo>
                    <a:cubicBezTo>
                      <a:pt x="610" y="222"/>
                      <a:pt x="542" y="293"/>
                      <a:pt x="602" y="233"/>
                    </a:cubicBezTo>
                    <a:cubicBezTo>
                      <a:pt x="622" y="192"/>
                      <a:pt x="642" y="149"/>
                      <a:pt x="667" y="112"/>
                    </a:cubicBezTo>
                    <a:cubicBezTo>
                      <a:pt x="676" y="84"/>
                      <a:pt x="685" y="56"/>
                      <a:pt x="694" y="28"/>
                    </a:cubicBezTo>
                    <a:cubicBezTo>
                      <a:pt x="697" y="19"/>
                      <a:pt x="704" y="0"/>
                      <a:pt x="704" y="0"/>
                    </a:cubicBezTo>
                    <a:cubicBezTo>
                      <a:pt x="719" y="46"/>
                      <a:pt x="729" y="86"/>
                      <a:pt x="741" y="131"/>
                    </a:cubicBezTo>
                    <a:cubicBezTo>
                      <a:pt x="746" y="150"/>
                      <a:pt x="759" y="186"/>
                      <a:pt x="759" y="186"/>
                    </a:cubicBezTo>
                    <a:cubicBezTo>
                      <a:pt x="755" y="334"/>
                      <a:pt x="798" y="455"/>
                      <a:pt x="722" y="567"/>
                    </a:cubicBezTo>
                    <a:cubicBezTo>
                      <a:pt x="710" y="604"/>
                      <a:pt x="699" y="620"/>
                      <a:pt x="667" y="641"/>
                    </a:cubicBezTo>
                    <a:cubicBezTo>
                      <a:pt x="647" y="697"/>
                      <a:pt x="672" y="644"/>
                      <a:pt x="629" y="688"/>
                    </a:cubicBezTo>
                    <a:cubicBezTo>
                      <a:pt x="621" y="696"/>
                      <a:pt x="619" y="709"/>
                      <a:pt x="611" y="716"/>
                    </a:cubicBezTo>
                    <a:cubicBezTo>
                      <a:pt x="519" y="797"/>
                      <a:pt x="464" y="783"/>
                      <a:pt x="332" y="790"/>
                    </a:cubicBezTo>
                    <a:cubicBezTo>
                      <a:pt x="278" y="801"/>
                      <a:pt x="214" y="810"/>
                      <a:pt x="165" y="837"/>
                    </a:cubicBezTo>
                    <a:cubicBezTo>
                      <a:pt x="145" y="848"/>
                      <a:pt x="109" y="874"/>
                      <a:pt x="109" y="874"/>
                    </a:cubicBezTo>
                    <a:cubicBezTo>
                      <a:pt x="103" y="883"/>
                      <a:pt x="100" y="895"/>
                      <a:pt x="91" y="902"/>
                    </a:cubicBezTo>
                    <a:cubicBezTo>
                      <a:pt x="83" y="908"/>
                      <a:pt x="70" y="904"/>
                      <a:pt x="63" y="911"/>
                    </a:cubicBezTo>
                    <a:cubicBezTo>
                      <a:pt x="34" y="940"/>
                      <a:pt x="7" y="981"/>
                      <a:pt x="7" y="1022"/>
                    </a:cubicBezTo>
                  </a:path>
                </a:pathLst>
              </a:custGeom>
              <a:solidFill>
                <a:srgbClr val="00CC00"/>
              </a:solidFill>
              <a:ln w="9525">
                <a:solidFill>
                  <a:schemeClr val="tx1"/>
                </a:solidFill>
                <a:round/>
                <a:headEnd/>
                <a:tailEnd/>
              </a:ln>
            </p:spPr>
            <p:txBody>
              <a:bodyPr/>
              <a:lstStyle/>
              <a:p>
                <a:endParaRPr lang="en-US"/>
              </a:p>
            </p:txBody>
          </p:sp>
          <p:sp>
            <p:nvSpPr>
              <p:cNvPr id="3100" name="Freeform 72"/>
              <p:cNvSpPr>
                <a:spLocks/>
              </p:cNvSpPr>
              <p:nvPr/>
            </p:nvSpPr>
            <p:spPr bwMode="auto">
              <a:xfrm rot="20063237" flipH="1">
                <a:off x="1204" y="2180"/>
                <a:ext cx="480" cy="1022"/>
              </a:xfrm>
              <a:custGeom>
                <a:avLst/>
                <a:gdLst>
                  <a:gd name="T0" fmla="*/ 4 w 798"/>
                  <a:gd name="T1" fmla="*/ 967 h 1022"/>
                  <a:gd name="T2" fmla="*/ 6 w 798"/>
                  <a:gd name="T3" fmla="*/ 790 h 1022"/>
                  <a:gd name="T4" fmla="*/ 26 w 798"/>
                  <a:gd name="T5" fmla="*/ 576 h 1022"/>
                  <a:gd name="T6" fmla="*/ 32 w 798"/>
                  <a:gd name="T7" fmla="*/ 567 h 1022"/>
                  <a:gd name="T8" fmla="*/ 38 w 798"/>
                  <a:gd name="T9" fmla="*/ 549 h 1022"/>
                  <a:gd name="T10" fmla="*/ 62 w 798"/>
                  <a:gd name="T11" fmla="*/ 484 h 1022"/>
                  <a:gd name="T12" fmla="*/ 87 w 798"/>
                  <a:gd name="T13" fmla="*/ 428 h 1022"/>
                  <a:gd name="T14" fmla="*/ 117 w 798"/>
                  <a:gd name="T15" fmla="*/ 316 h 1022"/>
                  <a:gd name="T16" fmla="*/ 131 w 798"/>
                  <a:gd name="T17" fmla="*/ 233 h 1022"/>
                  <a:gd name="T18" fmla="*/ 145 w 798"/>
                  <a:gd name="T19" fmla="*/ 112 h 1022"/>
                  <a:gd name="T20" fmla="*/ 151 w 798"/>
                  <a:gd name="T21" fmla="*/ 28 h 1022"/>
                  <a:gd name="T22" fmla="*/ 153 w 798"/>
                  <a:gd name="T23" fmla="*/ 0 h 1022"/>
                  <a:gd name="T24" fmla="*/ 161 w 798"/>
                  <a:gd name="T25" fmla="*/ 131 h 1022"/>
                  <a:gd name="T26" fmla="*/ 165 w 798"/>
                  <a:gd name="T27" fmla="*/ 186 h 1022"/>
                  <a:gd name="T28" fmla="*/ 157 w 798"/>
                  <a:gd name="T29" fmla="*/ 567 h 1022"/>
                  <a:gd name="T30" fmla="*/ 145 w 798"/>
                  <a:gd name="T31" fmla="*/ 641 h 1022"/>
                  <a:gd name="T32" fmla="*/ 137 w 798"/>
                  <a:gd name="T33" fmla="*/ 688 h 1022"/>
                  <a:gd name="T34" fmla="*/ 133 w 798"/>
                  <a:gd name="T35" fmla="*/ 716 h 1022"/>
                  <a:gd name="T36" fmla="*/ 72 w 798"/>
                  <a:gd name="T37" fmla="*/ 790 h 1022"/>
                  <a:gd name="T38" fmla="*/ 36 w 798"/>
                  <a:gd name="T39" fmla="*/ 837 h 1022"/>
                  <a:gd name="T40" fmla="*/ 24 w 798"/>
                  <a:gd name="T41" fmla="*/ 874 h 1022"/>
                  <a:gd name="T42" fmla="*/ 20 w 798"/>
                  <a:gd name="T43" fmla="*/ 902 h 1022"/>
                  <a:gd name="T44" fmla="*/ 14 w 798"/>
                  <a:gd name="T45" fmla="*/ 911 h 1022"/>
                  <a:gd name="T46" fmla="*/ 1 w 798"/>
                  <a:gd name="T47" fmla="*/ 1022 h 102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98"/>
                  <a:gd name="T73" fmla="*/ 0 h 1022"/>
                  <a:gd name="T74" fmla="*/ 798 w 798"/>
                  <a:gd name="T75" fmla="*/ 1022 h 102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98" h="1022">
                    <a:moveTo>
                      <a:pt x="16" y="967"/>
                    </a:moveTo>
                    <a:cubicBezTo>
                      <a:pt x="0" y="918"/>
                      <a:pt x="20" y="836"/>
                      <a:pt x="26" y="790"/>
                    </a:cubicBezTo>
                    <a:cubicBezTo>
                      <a:pt x="37" y="708"/>
                      <a:pt x="74" y="644"/>
                      <a:pt x="118" y="576"/>
                    </a:cubicBezTo>
                    <a:cubicBezTo>
                      <a:pt x="123" y="568"/>
                      <a:pt x="137" y="571"/>
                      <a:pt x="146" y="567"/>
                    </a:cubicBezTo>
                    <a:cubicBezTo>
                      <a:pt x="156" y="562"/>
                      <a:pt x="165" y="556"/>
                      <a:pt x="174" y="549"/>
                    </a:cubicBezTo>
                    <a:cubicBezTo>
                      <a:pt x="209" y="520"/>
                      <a:pt x="242" y="498"/>
                      <a:pt x="286" y="484"/>
                    </a:cubicBezTo>
                    <a:cubicBezTo>
                      <a:pt x="319" y="461"/>
                      <a:pt x="359" y="440"/>
                      <a:pt x="397" y="428"/>
                    </a:cubicBezTo>
                    <a:cubicBezTo>
                      <a:pt x="444" y="397"/>
                      <a:pt x="501" y="361"/>
                      <a:pt x="536" y="316"/>
                    </a:cubicBezTo>
                    <a:cubicBezTo>
                      <a:pt x="610" y="222"/>
                      <a:pt x="542" y="293"/>
                      <a:pt x="602" y="233"/>
                    </a:cubicBezTo>
                    <a:cubicBezTo>
                      <a:pt x="622" y="192"/>
                      <a:pt x="642" y="149"/>
                      <a:pt x="667" y="112"/>
                    </a:cubicBezTo>
                    <a:cubicBezTo>
                      <a:pt x="676" y="84"/>
                      <a:pt x="685" y="56"/>
                      <a:pt x="694" y="28"/>
                    </a:cubicBezTo>
                    <a:cubicBezTo>
                      <a:pt x="697" y="19"/>
                      <a:pt x="704" y="0"/>
                      <a:pt x="704" y="0"/>
                    </a:cubicBezTo>
                    <a:cubicBezTo>
                      <a:pt x="719" y="46"/>
                      <a:pt x="729" y="86"/>
                      <a:pt x="741" y="131"/>
                    </a:cubicBezTo>
                    <a:cubicBezTo>
                      <a:pt x="746" y="150"/>
                      <a:pt x="759" y="186"/>
                      <a:pt x="759" y="186"/>
                    </a:cubicBezTo>
                    <a:cubicBezTo>
                      <a:pt x="755" y="334"/>
                      <a:pt x="798" y="455"/>
                      <a:pt x="722" y="567"/>
                    </a:cubicBezTo>
                    <a:cubicBezTo>
                      <a:pt x="710" y="604"/>
                      <a:pt x="699" y="620"/>
                      <a:pt x="667" y="641"/>
                    </a:cubicBezTo>
                    <a:cubicBezTo>
                      <a:pt x="647" y="697"/>
                      <a:pt x="672" y="644"/>
                      <a:pt x="629" y="688"/>
                    </a:cubicBezTo>
                    <a:cubicBezTo>
                      <a:pt x="621" y="696"/>
                      <a:pt x="619" y="709"/>
                      <a:pt x="611" y="716"/>
                    </a:cubicBezTo>
                    <a:cubicBezTo>
                      <a:pt x="519" y="797"/>
                      <a:pt x="464" y="783"/>
                      <a:pt x="332" y="790"/>
                    </a:cubicBezTo>
                    <a:cubicBezTo>
                      <a:pt x="278" y="801"/>
                      <a:pt x="214" y="810"/>
                      <a:pt x="165" y="837"/>
                    </a:cubicBezTo>
                    <a:cubicBezTo>
                      <a:pt x="145" y="848"/>
                      <a:pt x="109" y="874"/>
                      <a:pt x="109" y="874"/>
                    </a:cubicBezTo>
                    <a:cubicBezTo>
                      <a:pt x="103" y="883"/>
                      <a:pt x="100" y="895"/>
                      <a:pt x="91" y="902"/>
                    </a:cubicBezTo>
                    <a:cubicBezTo>
                      <a:pt x="83" y="908"/>
                      <a:pt x="70" y="904"/>
                      <a:pt x="63" y="911"/>
                    </a:cubicBezTo>
                    <a:cubicBezTo>
                      <a:pt x="34" y="940"/>
                      <a:pt x="7" y="981"/>
                      <a:pt x="7" y="1022"/>
                    </a:cubicBezTo>
                  </a:path>
                </a:pathLst>
              </a:custGeom>
              <a:solidFill>
                <a:srgbClr val="00CC00"/>
              </a:solidFill>
              <a:ln w="9525">
                <a:solidFill>
                  <a:schemeClr val="tx1"/>
                </a:solidFill>
                <a:round/>
                <a:headEnd/>
                <a:tailEnd/>
              </a:ln>
            </p:spPr>
            <p:txBody>
              <a:bodyPr/>
              <a:lstStyle/>
              <a:p>
                <a:endParaRPr lang="en-US"/>
              </a:p>
            </p:txBody>
          </p:sp>
        </p:grpSp>
        <p:grpSp>
          <p:nvGrpSpPr>
            <p:cNvPr id="3085" name="Group 73"/>
            <p:cNvGrpSpPr>
              <a:grpSpLocks/>
            </p:cNvGrpSpPr>
            <p:nvPr/>
          </p:nvGrpSpPr>
          <p:grpSpPr bwMode="auto">
            <a:xfrm>
              <a:off x="576" y="1968"/>
              <a:ext cx="1104" cy="1152"/>
              <a:chOff x="576" y="1968"/>
              <a:chExt cx="1200" cy="1152"/>
            </a:xfrm>
          </p:grpSpPr>
          <p:grpSp>
            <p:nvGrpSpPr>
              <p:cNvPr id="3086" name="Group 74"/>
              <p:cNvGrpSpPr>
                <a:grpSpLocks/>
              </p:cNvGrpSpPr>
              <p:nvPr/>
            </p:nvGrpSpPr>
            <p:grpSpPr bwMode="auto">
              <a:xfrm>
                <a:off x="576" y="1968"/>
                <a:ext cx="1200" cy="1152"/>
                <a:chOff x="144" y="912"/>
                <a:chExt cx="3168" cy="3168"/>
              </a:xfrm>
            </p:grpSpPr>
            <p:sp>
              <p:nvSpPr>
                <p:cNvPr id="3090" name="Oval 75"/>
                <p:cNvSpPr>
                  <a:spLocks noChangeArrowheads="1"/>
                </p:cNvSpPr>
                <p:nvPr/>
              </p:nvSpPr>
              <p:spPr bwMode="auto">
                <a:xfrm>
                  <a:off x="1392" y="912"/>
                  <a:ext cx="576" cy="1440"/>
                </a:xfrm>
                <a:prstGeom prst="ellipse">
                  <a:avLst/>
                </a:prstGeom>
                <a:gradFill rotWithShape="1">
                  <a:gsLst>
                    <a:gs pos="0">
                      <a:srgbClr val="990099"/>
                    </a:gs>
                    <a:gs pos="100000">
                      <a:srgbClr val="C56DC5"/>
                    </a:gs>
                  </a:gsLst>
                  <a:lin ang="5400000" scaled="1"/>
                </a:gradFill>
                <a:ln w="9525">
                  <a:solidFill>
                    <a:srgbClr val="9900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91" name="Oval 76"/>
                <p:cNvSpPr>
                  <a:spLocks noChangeArrowheads="1"/>
                </p:cNvSpPr>
                <p:nvPr/>
              </p:nvSpPr>
              <p:spPr bwMode="auto">
                <a:xfrm flipV="1">
                  <a:off x="1392" y="2640"/>
                  <a:ext cx="576" cy="1440"/>
                </a:xfrm>
                <a:prstGeom prst="ellipse">
                  <a:avLst/>
                </a:prstGeom>
                <a:gradFill rotWithShape="1">
                  <a:gsLst>
                    <a:gs pos="0">
                      <a:srgbClr val="990099"/>
                    </a:gs>
                    <a:gs pos="100000">
                      <a:srgbClr val="C56DC5"/>
                    </a:gs>
                  </a:gsLst>
                  <a:lin ang="5400000" scaled="1"/>
                </a:gradFill>
                <a:ln w="9525">
                  <a:solidFill>
                    <a:srgbClr val="9900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92" name="Oval 77"/>
                <p:cNvSpPr>
                  <a:spLocks noChangeArrowheads="1"/>
                </p:cNvSpPr>
                <p:nvPr/>
              </p:nvSpPr>
              <p:spPr bwMode="auto">
                <a:xfrm rot="5361839" flipV="1">
                  <a:off x="576" y="1776"/>
                  <a:ext cx="576" cy="1440"/>
                </a:xfrm>
                <a:prstGeom prst="ellipse">
                  <a:avLst/>
                </a:prstGeom>
                <a:gradFill rotWithShape="1">
                  <a:gsLst>
                    <a:gs pos="0">
                      <a:srgbClr val="990099"/>
                    </a:gs>
                    <a:gs pos="100000">
                      <a:srgbClr val="C56DC5"/>
                    </a:gs>
                  </a:gsLst>
                  <a:lin ang="5400000" scaled="1"/>
                </a:gradFill>
                <a:ln w="9525">
                  <a:solidFill>
                    <a:srgbClr val="9900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93" name="Oval 78"/>
                <p:cNvSpPr>
                  <a:spLocks noChangeArrowheads="1"/>
                </p:cNvSpPr>
                <p:nvPr/>
              </p:nvSpPr>
              <p:spPr bwMode="auto">
                <a:xfrm rot="7797678" flipV="1">
                  <a:off x="768" y="1104"/>
                  <a:ext cx="576" cy="1440"/>
                </a:xfrm>
                <a:prstGeom prst="ellipse">
                  <a:avLst/>
                </a:prstGeom>
                <a:gradFill rotWithShape="1">
                  <a:gsLst>
                    <a:gs pos="0">
                      <a:srgbClr val="990099"/>
                    </a:gs>
                    <a:gs pos="100000">
                      <a:srgbClr val="C56DC5"/>
                    </a:gs>
                  </a:gsLst>
                  <a:lin ang="5400000" scaled="1"/>
                </a:gradFill>
                <a:ln w="9525">
                  <a:solidFill>
                    <a:srgbClr val="9900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94" name="Oval 79"/>
                <p:cNvSpPr>
                  <a:spLocks noChangeArrowheads="1"/>
                </p:cNvSpPr>
                <p:nvPr/>
              </p:nvSpPr>
              <p:spPr bwMode="auto">
                <a:xfrm rot="13785344" flipV="1">
                  <a:off x="2112" y="1104"/>
                  <a:ext cx="576" cy="1440"/>
                </a:xfrm>
                <a:prstGeom prst="ellipse">
                  <a:avLst/>
                </a:prstGeom>
                <a:gradFill rotWithShape="1">
                  <a:gsLst>
                    <a:gs pos="0">
                      <a:srgbClr val="990099"/>
                    </a:gs>
                    <a:gs pos="100000">
                      <a:srgbClr val="C56DC5"/>
                    </a:gs>
                  </a:gsLst>
                  <a:lin ang="5400000" scaled="1"/>
                </a:gradFill>
                <a:ln w="9525">
                  <a:solidFill>
                    <a:srgbClr val="9900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95" name="Oval 80"/>
                <p:cNvSpPr>
                  <a:spLocks noChangeArrowheads="1"/>
                </p:cNvSpPr>
                <p:nvPr/>
              </p:nvSpPr>
              <p:spPr bwMode="auto">
                <a:xfrm rot="16239243" flipV="1">
                  <a:off x="2304" y="1728"/>
                  <a:ext cx="576" cy="1440"/>
                </a:xfrm>
                <a:prstGeom prst="ellipse">
                  <a:avLst/>
                </a:prstGeom>
                <a:gradFill rotWithShape="1">
                  <a:gsLst>
                    <a:gs pos="0">
                      <a:srgbClr val="990099"/>
                    </a:gs>
                    <a:gs pos="100000">
                      <a:srgbClr val="C56DC5"/>
                    </a:gs>
                  </a:gsLst>
                  <a:lin ang="5400000" scaled="1"/>
                </a:gradFill>
                <a:ln w="9525">
                  <a:solidFill>
                    <a:srgbClr val="9900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96" name="Oval 81"/>
                <p:cNvSpPr>
                  <a:spLocks noChangeArrowheads="1"/>
                </p:cNvSpPr>
                <p:nvPr/>
              </p:nvSpPr>
              <p:spPr bwMode="auto">
                <a:xfrm rot="18699163" flipV="1">
                  <a:off x="2064" y="2352"/>
                  <a:ext cx="576" cy="1440"/>
                </a:xfrm>
                <a:prstGeom prst="ellipse">
                  <a:avLst/>
                </a:prstGeom>
                <a:gradFill rotWithShape="1">
                  <a:gsLst>
                    <a:gs pos="0">
                      <a:srgbClr val="990099"/>
                    </a:gs>
                    <a:gs pos="100000">
                      <a:srgbClr val="C56DC5"/>
                    </a:gs>
                  </a:gsLst>
                  <a:lin ang="5400000" scaled="1"/>
                </a:gradFill>
                <a:ln w="9525">
                  <a:solidFill>
                    <a:srgbClr val="9900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97" name="Oval 82"/>
                <p:cNvSpPr>
                  <a:spLocks noChangeArrowheads="1"/>
                </p:cNvSpPr>
                <p:nvPr/>
              </p:nvSpPr>
              <p:spPr bwMode="auto">
                <a:xfrm rot="2987058" flipV="1">
                  <a:off x="720" y="2400"/>
                  <a:ext cx="576" cy="1440"/>
                </a:xfrm>
                <a:prstGeom prst="ellipse">
                  <a:avLst/>
                </a:prstGeom>
                <a:gradFill rotWithShape="1">
                  <a:gsLst>
                    <a:gs pos="0">
                      <a:srgbClr val="990099"/>
                    </a:gs>
                    <a:gs pos="100000">
                      <a:srgbClr val="C56DC5"/>
                    </a:gs>
                  </a:gsLst>
                  <a:lin ang="5400000" scaled="1"/>
                </a:gradFill>
                <a:ln w="9525">
                  <a:solidFill>
                    <a:srgbClr val="9900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087" name="Group 83"/>
              <p:cNvGrpSpPr>
                <a:grpSpLocks/>
              </p:cNvGrpSpPr>
              <p:nvPr/>
            </p:nvGrpSpPr>
            <p:grpSpPr bwMode="auto">
              <a:xfrm>
                <a:off x="996" y="2389"/>
                <a:ext cx="300" cy="281"/>
                <a:chOff x="1920" y="1872"/>
                <a:chExt cx="480" cy="480"/>
              </a:xfrm>
            </p:grpSpPr>
            <p:sp>
              <p:nvSpPr>
                <p:cNvPr id="3088" name="Oval 84"/>
                <p:cNvSpPr>
                  <a:spLocks noChangeArrowheads="1"/>
                </p:cNvSpPr>
                <p:nvPr/>
              </p:nvSpPr>
              <p:spPr bwMode="auto">
                <a:xfrm>
                  <a:off x="1920" y="1872"/>
                  <a:ext cx="480" cy="480"/>
                </a:xfrm>
                <a:prstGeom prst="ellipse">
                  <a:avLst/>
                </a:prstGeom>
                <a:solidFill>
                  <a:srgbClr val="FFFF99"/>
                </a:solidFill>
                <a:ln w="9525">
                  <a:solidFill>
                    <a:srgbClr val="9900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89" name="Oval 85"/>
                <p:cNvSpPr>
                  <a:spLocks noChangeArrowheads="1"/>
                </p:cNvSpPr>
                <p:nvPr/>
              </p:nvSpPr>
              <p:spPr bwMode="auto">
                <a:xfrm>
                  <a:off x="1968" y="1920"/>
                  <a:ext cx="384" cy="384"/>
                </a:xfrm>
                <a:prstGeom prst="ellipse">
                  <a:avLst/>
                </a:prstGeom>
                <a:gradFill rotWithShape="1">
                  <a:gsLst>
                    <a:gs pos="0">
                      <a:srgbClr val="FFFF99"/>
                    </a:gs>
                    <a:gs pos="100000">
                      <a:srgbClr val="B2B26B"/>
                    </a:gs>
                  </a:gsLst>
                  <a:path path="shape">
                    <a:fillToRect l="50000" t="50000" r="50000" b="50000"/>
                  </a:path>
                </a:gradFill>
                <a:ln w="9525">
                  <a:solidFill>
                    <a:srgbClr val="990099"/>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sp>
        <p:nvSpPr>
          <p:cNvPr id="28758" name="AutoShape 86"/>
          <p:cNvSpPr>
            <a:spLocks noChangeArrowheads="1"/>
          </p:cNvSpPr>
          <p:nvPr/>
        </p:nvSpPr>
        <p:spPr bwMode="auto">
          <a:xfrm>
            <a:off x="1524000" y="1295400"/>
            <a:ext cx="2286000" cy="3733800"/>
          </a:xfrm>
          <a:prstGeom prst="cloudCallout">
            <a:avLst>
              <a:gd name="adj1" fmla="val 103681"/>
              <a:gd name="adj2" fmla="val -30866"/>
            </a:avLst>
          </a:prstGeom>
          <a:solidFill>
            <a:schemeClr val="accent1"/>
          </a:solidFill>
          <a:ln w="9525">
            <a:solidFill>
              <a:schemeClr val="tx1"/>
            </a:solidFill>
            <a:miter lim="800000"/>
            <a:headEnd/>
            <a:tailEnd/>
          </a:ln>
        </p:spPr>
        <p:txBody>
          <a:bodyPr lIns="0" tIns="0" rIns="0" bIns="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dirty="0" err="1">
                <a:solidFill>
                  <a:srgbClr val="0033CC"/>
                </a:solidFill>
                <a:latin typeface="Times New Roman" panose="02020603050405020304" pitchFamily="18" charset="0"/>
              </a:rPr>
              <a:t>Kể</a:t>
            </a:r>
            <a:r>
              <a:rPr lang="en-US" altLang="en-US" sz="2400" b="1" dirty="0">
                <a:solidFill>
                  <a:srgbClr val="0033CC"/>
                </a:solidFill>
                <a:latin typeface="Times New Roman" panose="02020603050405020304" pitchFamily="18" charset="0"/>
              </a:rPr>
              <a:t> </a:t>
            </a:r>
            <a:r>
              <a:rPr lang="en-US" altLang="en-US" sz="2400" b="1" dirty="0" err="1">
                <a:solidFill>
                  <a:srgbClr val="0033CC"/>
                </a:solidFill>
                <a:latin typeface="Times New Roman" panose="02020603050405020304" pitchFamily="18" charset="0"/>
              </a:rPr>
              <a:t>tên</a:t>
            </a:r>
            <a:r>
              <a:rPr lang="en-US" altLang="en-US" sz="2400" b="1" dirty="0">
                <a:solidFill>
                  <a:srgbClr val="0033CC"/>
                </a:solidFill>
                <a:latin typeface="Times New Roman" panose="02020603050405020304" pitchFamily="18" charset="0"/>
              </a:rPr>
              <a:t> </a:t>
            </a:r>
            <a:r>
              <a:rPr lang="en-US" altLang="en-US" sz="2400" b="1" dirty="0" err="1">
                <a:solidFill>
                  <a:srgbClr val="0033CC"/>
                </a:solidFill>
                <a:latin typeface="Times New Roman" panose="02020603050405020304" pitchFamily="18" charset="0"/>
              </a:rPr>
              <a:t>các</a:t>
            </a:r>
            <a:r>
              <a:rPr lang="en-US" altLang="en-US" sz="2400" b="1" dirty="0">
                <a:solidFill>
                  <a:srgbClr val="0033CC"/>
                </a:solidFill>
                <a:latin typeface="Times New Roman" panose="02020603050405020304" pitchFamily="18" charset="0"/>
              </a:rPr>
              <a:t> </a:t>
            </a:r>
            <a:r>
              <a:rPr lang="en-US" altLang="en-US" sz="2400" b="1" dirty="0" err="1">
                <a:solidFill>
                  <a:srgbClr val="0033CC"/>
                </a:solidFill>
                <a:latin typeface="Times New Roman" panose="02020603050405020304" pitchFamily="18" charset="0"/>
              </a:rPr>
              <a:t>chất</a:t>
            </a:r>
            <a:r>
              <a:rPr lang="en-US" altLang="en-US" sz="2400" b="1" dirty="0">
                <a:solidFill>
                  <a:srgbClr val="0033CC"/>
                </a:solidFill>
                <a:latin typeface="Times New Roman" panose="02020603050405020304" pitchFamily="18" charset="0"/>
              </a:rPr>
              <a:t> </a:t>
            </a:r>
            <a:r>
              <a:rPr lang="en-US" altLang="en-US" sz="2400" b="1" dirty="0" err="1">
                <a:solidFill>
                  <a:srgbClr val="0033CC"/>
                </a:solidFill>
                <a:latin typeface="Times New Roman" panose="02020603050405020304" pitchFamily="18" charset="0"/>
              </a:rPr>
              <a:t>gây</a:t>
            </a:r>
            <a:r>
              <a:rPr lang="en-US" altLang="en-US" sz="2400" b="1" dirty="0">
                <a:solidFill>
                  <a:srgbClr val="0033CC"/>
                </a:solidFill>
                <a:latin typeface="Times New Roman" panose="02020603050405020304" pitchFamily="18" charset="0"/>
              </a:rPr>
              <a:t> </a:t>
            </a:r>
            <a:r>
              <a:rPr lang="en-US" altLang="en-US" sz="2400" b="1" dirty="0" err="1">
                <a:solidFill>
                  <a:srgbClr val="0033CC"/>
                </a:solidFill>
                <a:latin typeface="Times New Roman" panose="02020603050405020304" pitchFamily="18" charset="0"/>
              </a:rPr>
              <a:t>nghiện</a:t>
            </a:r>
            <a:r>
              <a:rPr lang="en-US" altLang="en-US" sz="2400" b="1" dirty="0">
                <a:solidFill>
                  <a:srgbClr val="0033CC"/>
                </a:solidFill>
                <a:latin typeface="Times New Roman" panose="02020603050405020304" pitchFamily="18" charset="0"/>
              </a:rPr>
              <a:t>, </a:t>
            </a:r>
            <a:r>
              <a:rPr lang="en-US" altLang="en-US" sz="2400" b="1" dirty="0" err="1">
                <a:solidFill>
                  <a:srgbClr val="0033CC"/>
                </a:solidFill>
                <a:latin typeface="Times New Roman" panose="02020603050405020304" pitchFamily="18" charset="0"/>
              </a:rPr>
              <a:t>chất</a:t>
            </a:r>
            <a:r>
              <a:rPr lang="en-US" altLang="en-US" sz="2400" b="1" dirty="0">
                <a:solidFill>
                  <a:srgbClr val="0033CC"/>
                </a:solidFill>
                <a:latin typeface="Times New Roman" panose="02020603050405020304" pitchFamily="18" charset="0"/>
              </a:rPr>
              <a:t> </a:t>
            </a:r>
            <a:r>
              <a:rPr lang="en-US" altLang="en-US" sz="2400" b="1" dirty="0" err="1">
                <a:solidFill>
                  <a:srgbClr val="0033CC"/>
                </a:solidFill>
                <a:latin typeface="Times New Roman" panose="02020603050405020304" pitchFamily="18" charset="0"/>
              </a:rPr>
              <a:t>gây</a:t>
            </a:r>
            <a:r>
              <a:rPr lang="en-US" altLang="en-US" sz="2400" b="1" dirty="0">
                <a:solidFill>
                  <a:srgbClr val="0033CC"/>
                </a:solidFill>
                <a:latin typeface="Times New Roman" panose="02020603050405020304" pitchFamily="18" charset="0"/>
              </a:rPr>
              <a:t> </a:t>
            </a:r>
            <a:r>
              <a:rPr lang="en-US" altLang="en-US" sz="2400" b="1" dirty="0" err="1">
                <a:solidFill>
                  <a:srgbClr val="0033CC"/>
                </a:solidFill>
                <a:latin typeface="Times New Roman" panose="02020603050405020304" pitchFamily="18" charset="0"/>
              </a:rPr>
              <a:t>nghiện</a:t>
            </a:r>
            <a:r>
              <a:rPr lang="en-US" altLang="en-US" sz="2400" b="1" dirty="0">
                <a:solidFill>
                  <a:srgbClr val="0033CC"/>
                </a:solidFill>
                <a:latin typeface="Times New Roman" panose="02020603050405020304" pitchFamily="18" charset="0"/>
              </a:rPr>
              <a:t> </a:t>
            </a:r>
            <a:r>
              <a:rPr lang="en-US" altLang="en-US" sz="2400" b="1" dirty="0" err="1">
                <a:solidFill>
                  <a:srgbClr val="0033CC"/>
                </a:solidFill>
                <a:latin typeface="Times New Roman" panose="02020603050405020304" pitchFamily="18" charset="0"/>
              </a:rPr>
              <a:t>nào</a:t>
            </a:r>
            <a:r>
              <a:rPr lang="en-US" altLang="en-US" sz="2400" b="1" dirty="0">
                <a:solidFill>
                  <a:srgbClr val="0033CC"/>
                </a:solidFill>
                <a:latin typeface="Times New Roman" panose="02020603050405020304" pitchFamily="18" charset="0"/>
              </a:rPr>
              <a:t> </a:t>
            </a:r>
            <a:r>
              <a:rPr lang="en-US" altLang="en-US" sz="2400" b="1" dirty="0" err="1">
                <a:solidFill>
                  <a:srgbClr val="0033CC"/>
                </a:solidFill>
                <a:latin typeface="Times New Roman" panose="02020603050405020304" pitchFamily="18" charset="0"/>
              </a:rPr>
              <a:t>bị</a:t>
            </a:r>
            <a:r>
              <a:rPr lang="en-US" altLang="en-US" sz="2400" b="1" dirty="0">
                <a:solidFill>
                  <a:srgbClr val="0033CC"/>
                </a:solidFill>
                <a:latin typeface="Times New Roman" panose="02020603050405020304" pitchFamily="18" charset="0"/>
              </a:rPr>
              <a:t> </a:t>
            </a:r>
            <a:r>
              <a:rPr lang="en-US" altLang="en-US" sz="2400" b="1" dirty="0" err="1">
                <a:solidFill>
                  <a:srgbClr val="0033CC"/>
                </a:solidFill>
                <a:latin typeface="Times New Roman" panose="02020603050405020304" pitchFamily="18" charset="0"/>
              </a:rPr>
              <a:t>nhà</a:t>
            </a:r>
            <a:r>
              <a:rPr lang="en-US" altLang="en-US" sz="2400" b="1" dirty="0">
                <a:solidFill>
                  <a:srgbClr val="0033CC"/>
                </a:solidFill>
                <a:latin typeface="Times New Roman" panose="02020603050405020304" pitchFamily="18" charset="0"/>
              </a:rPr>
              <a:t> </a:t>
            </a:r>
            <a:r>
              <a:rPr lang="en-US" altLang="en-US" sz="2400" b="1" dirty="0" err="1">
                <a:solidFill>
                  <a:srgbClr val="0033CC"/>
                </a:solidFill>
                <a:latin typeface="Times New Roman" panose="02020603050405020304" pitchFamily="18" charset="0"/>
              </a:rPr>
              <a:t>nước</a:t>
            </a:r>
            <a:r>
              <a:rPr lang="en-US" altLang="en-US" sz="2400" b="1" dirty="0">
                <a:solidFill>
                  <a:srgbClr val="0033CC"/>
                </a:solidFill>
                <a:latin typeface="Times New Roman" panose="02020603050405020304" pitchFamily="18" charset="0"/>
              </a:rPr>
              <a:t> </a:t>
            </a:r>
            <a:r>
              <a:rPr lang="en-US" altLang="en-US" sz="2400" b="1" dirty="0" err="1">
                <a:solidFill>
                  <a:srgbClr val="0033CC"/>
                </a:solidFill>
                <a:latin typeface="Times New Roman" panose="02020603050405020304" pitchFamily="18" charset="0"/>
              </a:rPr>
              <a:t>cấm</a:t>
            </a:r>
            <a:r>
              <a:rPr lang="en-US" altLang="en-US" sz="2400" b="1" dirty="0">
                <a:solidFill>
                  <a:srgbClr val="0033CC"/>
                </a:solidFill>
                <a:latin typeface="Times New Roman" panose="02020603050405020304" pitchFamily="18" charset="0"/>
              </a:rPr>
              <a:t>?</a:t>
            </a:r>
          </a:p>
        </p:txBody>
      </p:sp>
      <p:sp>
        <p:nvSpPr>
          <p:cNvPr id="28759" name="AutoShape 87"/>
          <p:cNvSpPr>
            <a:spLocks noChangeArrowheads="1"/>
          </p:cNvSpPr>
          <p:nvPr/>
        </p:nvSpPr>
        <p:spPr bwMode="auto">
          <a:xfrm>
            <a:off x="8305800" y="1354337"/>
            <a:ext cx="2057400" cy="2083247"/>
          </a:xfrm>
          <a:prstGeom prst="cloudCallout">
            <a:avLst>
              <a:gd name="adj1" fmla="val -138708"/>
              <a:gd name="adj2" fmla="val -3986"/>
            </a:avLst>
          </a:prstGeom>
          <a:solidFill>
            <a:schemeClr val="accent1"/>
          </a:solidFill>
          <a:ln w="9525">
            <a:solidFill>
              <a:schemeClr val="tx1"/>
            </a:solidFill>
            <a:miter lim="800000"/>
            <a:headEnd/>
            <a:tailEnd/>
          </a:ln>
        </p:spPr>
        <p:txBody>
          <a:bodyPr lIns="0" tIns="0" rIns="0" bIns="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dirty="0" err="1">
                <a:solidFill>
                  <a:srgbClr val="0033CC"/>
                </a:solidFill>
                <a:latin typeface=".VnTime" panose="020B7200000000000000" pitchFamily="34" charset="0"/>
              </a:rPr>
              <a:t>N</a:t>
            </a:r>
            <a:r>
              <a:rPr lang="en-US" altLang="en-US" sz="2400" b="1" dirty="0" err="1">
                <a:solidFill>
                  <a:srgbClr val="0033CC"/>
                </a:solidFill>
                <a:latin typeface="Times New Roman" panose="02020603050405020304" pitchFamily="18" charset="0"/>
              </a:rPr>
              <a:t>êu</a:t>
            </a:r>
            <a:r>
              <a:rPr lang="en-US" altLang="en-US" sz="2400" b="1" dirty="0">
                <a:solidFill>
                  <a:srgbClr val="0033CC"/>
                </a:solidFill>
                <a:latin typeface="Times New Roman" panose="02020603050405020304" pitchFamily="18" charset="0"/>
              </a:rPr>
              <a:t> </a:t>
            </a:r>
            <a:r>
              <a:rPr lang="en-US" altLang="en-US" sz="2400" b="1" dirty="0" err="1">
                <a:solidFill>
                  <a:srgbClr val="0033CC"/>
                </a:solidFill>
                <a:latin typeface="Times New Roman" panose="02020603050405020304" pitchFamily="18" charset="0"/>
              </a:rPr>
              <a:t>tác</a:t>
            </a:r>
            <a:r>
              <a:rPr lang="en-US" altLang="en-US" sz="2400" b="1" dirty="0">
                <a:solidFill>
                  <a:srgbClr val="0033CC"/>
                </a:solidFill>
                <a:latin typeface="Times New Roman" panose="02020603050405020304" pitchFamily="18" charset="0"/>
              </a:rPr>
              <a:t> </a:t>
            </a:r>
            <a:r>
              <a:rPr lang="en-US" altLang="en-US" sz="2400" b="1" dirty="0" err="1">
                <a:solidFill>
                  <a:srgbClr val="0033CC"/>
                </a:solidFill>
                <a:latin typeface="Times New Roman" panose="02020603050405020304" pitchFamily="18" charset="0"/>
              </a:rPr>
              <a:t>hại</a:t>
            </a:r>
            <a:r>
              <a:rPr lang="en-US" altLang="en-US" sz="2400" b="1" dirty="0">
                <a:solidFill>
                  <a:srgbClr val="0033CC"/>
                </a:solidFill>
                <a:latin typeface="Times New Roman" panose="02020603050405020304" pitchFamily="18" charset="0"/>
              </a:rPr>
              <a:t> </a:t>
            </a:r>
            <a:r>
              <a:rPr lang="en-US" altLang="en-US" sz="2400" b="1" dirty="0" err="1">
                <a:solidFill>
                  <a:srgbClr val="0033CC"/>
                </a:solidFill>
                <a:latin typeface="Times New Roman" panose="02020603050405020304" pitchFamily="18" charset="0"/>
              </a:rPr>
              <a:t>của</a:t>
            </a:r>
            <a:r>
              <a:rPr lang="en-US" altLang="en-US" sz="2400" b="1" dirty="0">
                <a:solidFill>
                  <a:srgbClr val="0033CC"/>
                </a:solidFill>
                <a:latin typeface="Times New Roman" panose="02020603050405020304" pitchFamily="18" charset="0"/>
              </a:rPr>
              <a:t> ma </a:t>
            </a:r>
            <a:r>
              <a:rPr lang="en-US" altLang="en-US" sz="2400" b="1" dirty="0" err="1">
                <a:solidFill>
                  <a:srgbClr val="0033CC"/>
                </a:solidFill>
                <a:latin typeface="Times New Roman" panose="02020603050405020304" pitchFamily="18" charset="0"/>
              </a:rPr>
              <a:t>tuý</a:t>
            </a:r>
            <a:r>
              <a:rPr lang="en-US" altLang="en-US" sz="2400" b="1" dirty="0">
                <a:solidFill>
                  <a:srgbClr val="0033CC"/>
                </a:solidFill>
                <a:latin typeface="Times New Roman" panose="02020603050405020304" pitchFamily="18" charset="0"/>
              </a:rPr>
              <a:t>?</a:t>
            </a:r>
          </a:p>
        </p:txBody>
      </p:sp>
      <p:sp>
        <p:nvSpPr>
          <p:cNvPr id="3082" name="Rectangle 89"/>
          <p:cNvSpPr>
            <a:spLocks noChangeArrowheads="1"/>
          </p:cNvSpPr>
          <p:nvPr/>
        </p:nvSpPr>
        <p:spPr bwMode="auto">
          <a:xfrm>
            <a:off x="2133600" y="-228600"/>
            <a:ext cx="7772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4400" b="1">
              <a:solidFill>
                <a:srgbClr val="0033CC"/>
              </a:solidFill>
            </a:endParaRPr>
          </a:p>
        </p:txBody>
      </p:sp>
      <p:sp>
        <p:nvSpPr>
          <p:cNvPr id="3083" name="Text Box 90"/>
          <p:cNvSpPr txBox="1">
            <a:spLocks noChangeArrowheads="1"/>
          </p:cNvSpPr>
          <p:nvPr/>
        </p:nvSpPr>
        <p:spPr bwMode="auto">
          <a:xfrm>
            <a:off x="5029200" y="1828801"/>
            <a:ext cx="30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Tree>
    <p:extLst>
      <p:ext uri="{BB962C8B-B14F-4D97-AF65-F5344CB8AC3E}">
        <p14:creationId xmlns:p14="http://schemas.microsoft.com/office/powerpoint/2010/main" val="1956806375"/>
      </p:ext>
    </p:extLst>
  </p:cSld>
  <p:clrMapOvr>
    <a:masterClrMapping/>
  </p:clrMapOvr>
  <p:transition>
    <p:checker dir="vert"/>
    <p:sndAc>
      <p:stSnd>
        <p:snd r:embed="rId2" name="chimes.wav"/>
      </p:stSnd>
    </p:sndAc>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nodeType="clickPar">
                      <p:stCondLst>
                        <p:cond delay="0"/>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758"/>
                                        </p:tgtEl>
                                        <p:attrNameLst>
                                          <p:attrName>style.visibility</p:attrName>
                                        </p:attrNameLst>
                                      </p:cBhvr>
                                      <p:to>
                                        <p:strVal val="visible"/>
                                      </p:to>
                                    </p:set>
                                    <p:animEffect transition="in" filter="checkerboard(across)">
                                      <p:cBhvr>
                                        <p:cTn id="7" dur="500"/>
                                        <p:tgtEl>
                                          <p:spTgt spid="28758"/>
                                        </p:tgtEl>
                                      </p:cBhvr>
                                    </p:animEffect>
                                  </p:childTnLst>
                                </p:cTn>
                              </p:par>
                            </p:childTnLst>
                          </p:cTn>
                        </p:par>
                      </p:childTnLst>
                    </p:cTn>
                  </p:par>
                </p:childTnLst>
              </p:cTn>
              <p:nextCondLst>
                <p:cond evt="onClick" delay="0">
                  <p:tgtEl>
                    <p:spTgt spid="3"/>
                  </p:tgtEl>
                </p:cond>
              </p:nextCondLst>
            </p:seq>
            <p:seq concurrent="1" nextAc="seek">
              <p:cTn id="8" restart="whenNotActive" fill="hold" evtFilter="cancelBubble" nodeType="interactiveSeq">
                <p:stCondLst>
                  <p:cond evt="onClick" delay="0">
                    <p:tgtEl>
                      <p:spTgt spid="16"/>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28759"/>
                                        </p:tgtEl>
                                        <p:attrNameLst>
                                          <p:attrName>style.visibility</p:attrName>
                                        </p:attrNameLst>
                                      </p:cBhvr>
                                      <p:to>
                                        <p:strVal val="visible"/>
                                      </p:to>
                                    </p:set>
                                    <p:animEffect transition="in" filter="diamond(in)">
                                      <p:cBhvr>
                                        <p:cTn id="13" dur="2000"/>
                                        <p:tgtEl>
                                          <p:spTgt spid="28759"/>
                                        </p:tgtEl>
                                      </p:cBhvr>
                                    </p:animEffect>
                                  </p:childTnLst>
                                </p:cTn>
                              </p:par>
                            </p:childTnLst>
                          </p:cTn>
                        </p:par>
                      </p:childTnLst>
                    </p:cTn>
                  </p:par>
                </p:childTnLst>
              </p:cTn>
              <p:nextCondLst>
                <p:cond evt="onClick" delay="0">
                  <p:tgtEl>
                    <p:spTgt spid="16"/>
                  </p:tgtEl>
                </p:cond>
              </p:nextCondLst>
            </p:seq>
          </p:childTnLst>
        </p:cTn>
      </p:par>
    </p:tnLst>
    <p:bldLst>
      <p:bldP spid="28758" grpId="0" animBg="1"/>
      <p:bldP spid="2875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620_FrCart01_PNG_1205x179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13"/>
          <p:cNvSpPr txBox="1">
            <a:spLocks noChangeArrowheads="1"/>
          </p:cNvSpPr>
          <p:nvPr/>
        </p:nvSpPr>
        <p:spPr bwMode="auto">
          <a:xfrm>
            <a:off x="2438400" y="965200"/>
            <a:ext cx="7239000"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000" b="1" dirty="0">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Nói</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Không</a:t>
            </a:r>
            <a:r>
              <a:rPr lang="en-US" sz="2400" dirty="0">
                <a:solidFill>
                  <a:srgbClr val="C00000"/>
                </a:solidFill>
                <a:latin typeface="Times New Roman" panose="02020603050405020304" pitchFamily="18" charset="0"/>
                <a:cs typeface="Times New Roman" panose="02020603050405020304" pitchFamily="18" charset="0"/>
              </a:rPr>
              <a:t>!</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đối</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với</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các</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chất</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gây</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nghiện</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4100" name="Text Box 14"/>
          <p:cNvSpPr txBox="1">
            <a:spLocks noChangeArrowheads="1"/>
          </p:cNvSpPr>
          <p:nvPr/>
        </p:nvSpPr>
        <p:spPr bwMode="auto">
          <a:xfrm>
            <a:off x="2514600" y="1371601"/>
            <a:ext cx="5867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rtl="0"/>
            <a:r>
              <a:rPr lang="en-US" sz="2400" b="1" i="0" u="none" strike="noStrike" kern="1200" baseline="0" dirty="0" err="1">
                <a:solidFill>
                  <a:srgbClr val="0000FF"/>
                </a:solidFill>
                <a:latin typeface="Times New Roman" panose="02020603050405020304" pitchFamily="18" charset="0"/>
              </a:rPr>
              <a:t>Hoạt</a:t>
            </a:r>
            <a:r>
              <a:rPr lang="en-US" sz="2400" b="1" i="0" u="none" strike="noStrike" kern="1200" baseline="0" dirty="0">
                <a:solidFill>
                  <a:srgbClr val="0000FF"/>
                </a:solidFill>
                <a:latin typeface="Times New Roman" panose="02020603050405020304" pitchFamily="18" charset="0"/>
              </a:rPr>
              <a:t> </a:t>
            </a:r>
            <a:r>
              <a:rPr lang="en-US" sz="2400" b="1" i="0" u="none" strike="noStrike" kern="1200" baseline="0" dirty="0" err="1">
                <a:solidFill>
                  <a:srgbClr val="0000FF"/>
                </a:solidFill>
                <a:latin typeface="Times New Roman" panose="02020603050405020304" pitchFamily="18" charset="0"/>
              </a:rPr>
              <a:t>động</a:t>
            </a:r>
            <a:r>
              <a:rPr lang="en-US" sz="2400" b="1" i="0" u="none" strike="noStrike" kern="1200" baseline="0" dirty="0">
                <a:solidFill>
                  <a:srgbClr val="0000FF"/>
                </a:solidFill>
                <a:latin typeface="Times New Roman" panose="02020603050405020304" pitchFamily="18" charset="0"/>
              </a:rPr>
              <a:t> 1:</a:t>
            </a:r>
          </a:p>
        </p:txBody>
      </p:sp>
      <p:sp>
        <p:nvSpPr>
          <p:cNvPr id="34841" name="Text Box 25"/>
          <p:cNvSpPr txBox="1">
            <a:spLocks noChangeArrowheads="1"/>
          </p:cNvSpPr>
          <p:nvPr/>
        </p:nvSpPr>
        <p:spPr bwMode="auto">
          <a:xfrm>
            <a:off x="4876800" y="137160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dirty="0" err="1">
                <a:solidFill>
                  <a:srgbClr val="0070C0"/>
                </a:solidFill>
                <a:latin typeface="Times New Roman" panose="02020603050405020304" pitchFamily="18" charset="0"/>
                <a:cs typeface="Times New Roman" panose="02020603050405020304" pitchFamily="18" charset="0"/>
              </a:rPr>
              <a:t>Bày</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tỏ</a:t>
            </a:r>
            <a:r>
              <a:rPr lang="en-US" sz="2400" b="1" dirty="0">
                <a:solidFill>
                  <a:srgbClr val="0070C0"/>
                </a:solidFill>
                <a:latin typeface="Times New Roman" panose="02020603050405020304" pitchFamily="18" charset="0"/>
                <a:cs typeface="Times New Roman" panose="02020603050405020304" pitchFamily="18" charset="0"/>
              </a:rPr>
              <a:t> ý </a:t>
            </a:r>
            <a:r>
              <a:rPr lang="en-US" sz="2400" b="1" dirty="0" err="1">
                <a:solidFill>
                  <a:srgbClr val="0070C0"/>
                </a:solidFill>
                <a:latin typeface="Times New Roman" panose="02020603050405020304" pitchFamily="18" charset="0"/>
                <a:cs typeface="Times New Roman" panose="02020603050405020304" pitchFamily="18" charset="0"/>
              </a:rPr>
              <a:t>kiến</a:t>
            </a:r>
            <a:endParaRPr lang="en-US" sz="2400" b="1" dirty="0">
              <a:solidFill>
                <a:srgbClr val="0070C0"/>
              </a:solidFill>
              <a:latin typeface="Times New Roman" panose="02020603050405020304" pitchFamily="18" charset="0"/>
              <a:cs typeface="Times New Roman" panose="02020603050405020304" pitchFamily="18" charset="0"/>
            </a:endParaRPr>
          </a:p>
        </p:txBody>
      </p:sp>
      <p:sp>
        <p:nvSpPr>
          <p:cNvPr id="34843" name="Text Box 27"/>
          <p:cNvSpPr txBox="1">
            <a:spLocks noChangeArrowheads="1"/>
          </p:cNvSpPr>
          <p:nvPr/>
        </p:nvSpPr>
        <p:spPr bwMode="auto">
          <a:xfrm>
            <a:off x="1810327" y="2014539"/>
            <a:ext cx="8922776" cy="2062103"/>
          </a:xfrm>
          <a:prstGeom prst="rect">
            <a:avLst/>
          </a:prstGeom>
          <a:solidFill>
            <a:srgbClr val="FFFF99"/>
          </a:solidFill>
          <a:ln w="9525">
            <a:solidFill>
              <a:srgbClr val="FF66FF"/>
            </a:solidFill>
            <a:miter lim="800000"/>
            <a:headEnd/>
            <a:tailEnd/>
          </a:ln>
        </p:spPr>
        <p:txBody>
          <a:bodyPr wrap="square">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vi-VN" b="1" dirty="0">
                <a:latin typeface="+mj-lt"/>
              </a:rPr>
              <a:t>1</a:t>
            </a:r>
            <a:r>
              <a:rPr lang="vi-VN" sz="3200" dirty="0">
                <a:solidFill>
                  <a:srgbClr val="0070C0"/>
                </a:solidFill>
                <a:latin typeface="Times New Roman" panose="02020603050405020304" pitchFamily="18" charset="0"/>
                <a:cs typeface="Times New Roman" panose="02020603050405020304" pitchFamily="18" charset="0"/>
              </a:rPr>
              <a:t>. Ngưười nghiện thuốc lá sẽ mắc những bệnh  nào?</a:t>
            </a:r>
          </a:p>
          <a:p>
            <a:r>
              <a:rPr lang="vi-VN" sz="3200" dirty="0">
                <a:solidFill>
                  <a:srgbClr val="0070C0"/>
                </a:solidFill>
                <a:latin typeface="Times New Roman" panose="02020603050405020304" pitchFamily="18" charset="0"/>
                <a:cs typeface="Times New Roman" panose="02020603050405020304" pitchFamily="18" charset="0"/>
              </a:rPr>
              <a:t>A. Ung t</a:t>
            </a:r>
            <a:r>
              <a:rPr lang="en-US" sz="3200" dirty="0">
                <a:solidFill>
                  <a:srgbClr val="0070C0"/>
                </a:solidFill>
                <a:latin typeface="Times New Roman" panose="02020603050405020304" pitchFamily="18" charset="0"/>
                <a:cs typeface="Times New Roman" panose="02020603050405020304" pitchFamily="18" charset="0"/>
              </a:rPr>
              <a:t>h</a:t>
            </a:r>
            <a:r>
              <a:rPr lang="vi-VN" sz="3200" dirty="0">
                <a:solidFill>
                  <a:srgbClr val="0070C0"/>
                </a:solidFill>
                <a:latin typeface="Times New Roman" panose="02020603050405020304" pitchFamily="18" charset="0"/>
                <a:cs typeface="Times New Roman" panose="02020603050405020304" pitchFamily="18" charset="0"/>
              </a:rPr>
              <a:t>ư</a:t>
            </a:r>
          </a:p>
          <a:p>
            <a:r>
              <a:rPr lang="en-US" sz="3200" dirty="0">
                <a:solidFill>
                  <a:srgbClr val="0070C0"/>
                </a:solidFill>
                <a:latin typeface="Times New Roman" panose="02020603050405020304" pitchFamily="18" charset="0"/>
                <a:cs typeface="Times New Roman" panose="02020603050405020304" pitchFamily="18" charset="0"/>
              </a:rPr>
              <a:t>B. </a:t>
            </a:r>
            <a:r>
              <a:rPr lang="en-US" sz="3200" dirty="0" err="1">
                <a:solidFill>
                  <a:srgbClr val="0070C0"/>
                </a:solidFill>
                <a:latin typeface="Times New Roman" panose="02020603050405020304" pitchFamily="18" charset="0"/>
                <a:cs typeface="Times New Roman" panose="02020603050405020304" pitchFamily="18" charset="0"/>
              </a:rPr>
              <a:t>Cận</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thị</a:t>
            </a:r>
            <a:endParaRPr lang="en-US" sz="3200" dirty="0">
              <a:solidFill>
                <a:srgbClr val="0070C0"/>
              </a:solidFill>
              <a:latin typeface="Times New Roman" panose="02020603050405020304" pitchFamily="18" charset="0"/>
              <a:cs typeface="Times New Roman" panose="02020603050405020304" pitchFamily="18" charset="0"/>
            </a:endParaRPr>
          </a:p>
          <a:p>
            <a:r>
              <a:rPr lang="en-US" sz="3200" dirty="0">
                <a:solidFill>
                  <a:srgbClr val="0070C0"/>
                </a:solidFill>
                <a:latin typeface="Times New Roman" panose="02020603050405020304" pitchFamily="18" charset="0"/>
                <a:cs typeface="Times New Roman" panose="02020603050405020304" pitchFamily="18" charset="0"/>
              </a:rPr>
              <a:t>C. Tai, </a:t>
            </a:r>
            <a:r>
              <a:rPr lang="en-US" sz="3200" dirty="0" err="1">
                <a:solidFill>
                  <a:srgbClr val="0070C0"/>
                </a:solidFill>
                <a:latin typeface="Times New Roman" panose="02020603050405020304" pitchFamily="18" charset="0"/>
                <a:cs typeface="Times New Roman" panose="02020603050405020304" pitchFamily="18" charset="0"/>
              </a:rPr>
              <a:t>mũi,họng</a:t>
            </a:r>
            <a:r>
              <a:rPr lang="en-US" sz="3200" dirty="0">
                <a:solidFill>
                  <a:srgbClr val="0070C0"/>
                </a:solidFill>
                <a:latin typeface="Times New Roman" panose="02020603050405020304" pitchFamily="18" charset="0"/>
                <a:cs typeface="Times New Roman" panose="02020603050405020304" pitchFamily="18" charset="0"/>
              </a:rPr>
              <a:t>.</a:t>
            </a:r>
          </a:p>
        </p:txBody>
      </p:sp>
      <p:sp>
        <p:nvSpPr>
          <p:cNvPr id="4103" name="Text Box 28"/>
          <p:cNvSpPr txBox="1">
            <a:spLocks noChangeArrowheads="1"/>
          </p:cNvSpPr>
          <p:nvPr/>
        </p:nvSpPr>
        <p:spPr bwMode="auto">
          <a:xfrm>
            <a:off x="4419600" y="381000"/>
            <a:ext cx="3200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0"/>
            <a:r>
              <a:rPr lang="en-US" sz="3200" b="1" i="0" u="none" strike="noStrike" kern="1200" baseline="0" dirty="0">
                <a:solidFill>
                  <a:srgbClr val="0000FF"/>
                </a:solidFill>
                <a:latin typeface="Times New Roman" panose="02020603050405020304" pitchFamily="18" charset="0"/>
              </a:rPr>
              <a:t>Khoa </a:t>
            </a:r>
            <a:r>
              <a:rPr lang="en-US" sz="3200" b="1" i="0" u="none" strike="noStrike" kern="1200" baseline="0" dirty="0" err="1">
                <a:solidFill>
                  <a:srgbClr val="0000FF"/>
                </a:solidFill>
                <a:latin typeface="Times New Roman" panose="02020603050405020304" pitchFamily="18" charset="0"/>
              </a:rPr>
              <a:t>học</a:t>
            </a:r>
            <a:endParaRPr lang="en-US" sz="3200" b="1" i="0" u="none" strike="noStrike" kern="1200" baseline="0" dirty="0">
              <a:solidFill>
                <a:srgbClr val="0000FF"/>
              </a:solidFill>
              <a:latin typeface="Times New Roman" panose="02020603050405020304" pitchFamily="18" charset="0"/>
            </a:endParaRPr>
          </a:p>
        </p:txBody>
      </p:sp>
      <p:sp>
        <p:nvSpPr>
          <p:cNvPr id="4104" name="Text Box 32"/>
          <p:cNvSpPr txBox="1">
            <a:spLocks noChangeArrowheads="1"/>
          </p:cNvSpPr>
          <p:nvPr/>
        </p:nvSpPr>
        <p:spPr bwMode="auto">
          <a:xfrm>
            <a:off x="2209800" y="4724401"/>
            <a:ext cx="777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latin typeface=".VnTime" panose="020B7200000000000000" pitchFamily="34" charset="0"/>
            </a:endParaRPr>
          </a:p>
        </p:txBody>
      </p:sp>
    </p:spTree>
    <p:extLst>
      <p:ext uri="{BB962C8B-B14F-4D97-AF65-F5344CB8AC3E}">
        <p14:creationId xmlns:p14="http://schemas.microsoft.com/office/powerpoint/2010/main" val="1861998733"/>
      </p:ext>
    </p:extLst>
  </p:cSld>
  <p:clrMapOvr>
    <a:masterClrMapping/>
  </p:clrMapOvr>
  <p:transition spd="med">
    <p:zoom/>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4841"/>
                                        </p:tgtEl>
                                        <p:attrNameLst>
                                          <p:attrName>style.visibility</p:attrName>
                                        </p:attrNameLst>
                                      </p:cBhvr>
                                      <p:to>
                                        <p:strVal val="visible"/>
                                      </p:to>
                                    </p:set>
                                    <p:anim calcmode="lin" valueType="num">
                                      <p:cBhvr>
                                        <p:cTn id="7" dur="1000" fill="hold"/>
                                        <p:tgtEl>
                                          <p:spTgt spid="34841"/>
                                        </p:tgtEl>
                                        <p:attrNameLst>
                                          <p:attrName>ppt_w</p:attrName>
                                        </p:attrNameLst>
                                      </p:cBhvr>
                                      <p:tavLst>
                                        <p:tav tm="0">
                                          <p:val>
                                            <p:strVal val="#ppt_w+.3"/>
                                          </p:val>
                                        </p:tav>
                                        <p:tav tm="100000">
                                          <p:val>
                                            <p:strVal val="#ppt_w"/>
                                          </p:val>
                                        </p:tav>
                                      </p:tavLst>
                                    </p:anim>
                                    <p:anim calcmode="lin" valueType="num">
                                      <p:cBhvr>
                                        <p:cTn id="8" dur="1000" fill="hold"/>
                                        <p:tgtEl>
                                          <p:spTgt spid="34841"/>
                                        </p:tgtEl>
                                        <p:attrNameLst>
                                          <p:attrName>ppt_h</p:attrName>
                                        </p:attrNameLst>
                                      </p:cBhvr>
                                      <p:tavLst>
                                        <p:tav tm="0">
                                          <p:val>
                                            <p:strVal val="#ppt_h"/>
                                          </p:val>
                                        </p:tav>
                                        <p:tav tm="100000">
                                          <p:val>
                                            <p:strVal val="#ppt_h"/>
                                          </p:val>
                                        </p:tav>
                                      </p:tavLst>
                                    </p:anim>
                                    <p:animEffect transition="in" filter="fade">
                                      <p:cBhvr>
                                        <p:cTn id="9" dur="1000"/>
                                        <p:tgtEl>
                                          <p:spTgt spid="34841"/>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9" presetClass="entr" presetSubtype="0" decel="100000" fill="hold" grpId="0" nodeType="clickEffect">
                                  <p:stCondLst>
                                    <p:cond delay="0"/>
                                  </p:stCondLst>
                                  <p:childTnLst>
                                    <p:set>
                                      <p:cBhvr>
                                        <p:cTn id="13" dur="1" fill="hold">
                                          <p:stCondLst>
                                            <p:cond delay="0"/>
                                          </p:stCondLst>
                                        </p:cTn>
                                        <p:tgtEl>
                                          <p:spTgt spid="34843">
                                            <p:bg/>
                                          </p:spTgt>
                                        </p:tgtEl>
                                        <p:attrNameLst>
                                          <p:attrName>style.visibility</p:attrName>
                                        </p:attrNameLst>
                                      </p:cBhvr>
                                      <p:to>
                                        <p:strVal val="visible"/>
                                      </p:to>
                                    </p:set>
                                    <p:anim calcmode="lin" valueType="num">
                                      <p:cBhvr>
                                        <p:cTn id="14" dur="500" fill="hold"/>
                                        <p:tgtEl>
                                          <p:spTgt spid="34843">
                                            <p:bg/>
                                          </p:spTgt>
                                        </p:tgtEl>
                                        <p:attrNameLst>
                                          <p:attrName>ppt_w</p:attrName>
                                        </p:attrNameLst>
                                      </p:cBhvr>
                                      <p:tavLst>
                                        <p:tav tm="0">
                                          <p:val>
                                            <p:fltVal val="0"/>
                                          </p:val>
                                        </p:tav>
                                        <p:tav tm="100000">
                                          <p:val>
                                            <p:strVal val="#ppt_w"/>
                                          </p:val>
                                        </p:tav>
                                      </p:tavLst>
                                    </p:anim>
                                    <p:anim calcmode="lin" valueType="num">
                                      <p:cBhvr>
                                        <p:cTn id="15" dur="500" fill="hold"/>
                                        <p:tgtEl>
                                          <p:spTgt spid="34843">
                                            <p:bg/>
                                          </p:spTgt>
                                        </p:tgtEl>
                                        <p:attrNameLst>
                                          <p:attrName>ppt_h</p:attrName>
                                        </p:attrNameLst>
                                      </p:cBhvr>
                                      <p:tavLst>
                                        <p:tav tm="0">
                                          <p:val>
                                            <p:fltVal val="0"/>
                                          </p:val>
                                        </p:tav>
                                        <p:tav tm="100000">
                                          <p:val>
                                            <p:strVal val="#ppt_h"/>
                                          </p:val>
                                        </p:tav>
                                      </p:tavLst>
                                    </p:anim>
                                    <p:anim calcmode="lin" valueType="num">
                                      <p:cBhvr>
                                        <p:cTn id="16" dur="500" fill="hold"/>
                                        <p:tgtEl>
                                          <p:spTgt spid="34843">
                                            <p:bg/>
                                          </p:spTgt>
                                        </p:tgtEl>
                                        <p:attrNameLst>
                                          <p:attrName>style.rotation</p:attrName>
                                        </p:attrNameLst>
                                      </p:cBhvr>
                                      <p:tavLst>
                                        <p:tav tm="0">
                                          <p:val>
                                            <p:fltVal val="360"/>
                                          </p:val>
                                        </p:tav>
                                        <p:tav tm="100000">
                                          <p:val>
                                            <p:fltVal val="0"/>
                                          </p:val>
                                        </p:tav>
                                      </p:tavLst>
                                    </p:anim>
                                    <p:animEffect transition="in" filter="fade">
                                      <p:cBhvr>
                                        <p:cTn id="17" dur="500"/>
                                        <p:tgtEl>
                                          <p:spTgt spid="34843">
                                            <p:bg/>
                                          </p:spTgt>
                                        </p:tgtEl>
                                      </p:cBhvr>
                                    </p:animEffect>
                                  </p:childTnLst>
                                </p:cTn>
                              </p:par>
                              <p:par>
                                <p:cTn id="18" presetID="49" presetClass="entr" presetSubtype="0" decel="100000" fill="hold" grpId="0" nodeType="withEffect">
                                  <p:stCondLst>
                                    <p:cond delay="0"/>
                                  </p:stCondLst>
                                  <p:childTnLst>
                                    <p:set>
                                      <p:cBhvr>
                                        <p:cTn id="19" dur="1" fill="hold">
                                          <p:stCondLst>
                                            <p:cond delay="0"/>
                                          </p:stCondLst>
                                        </p:cTn>
                                        <p:tgtEl>
                                          <p:spTgt spid="34843">
                                            <p:txEl>
                                              <p:pRg st="0" end="0"/>
                                            </p:txEl>
                                          </p:spTgt>
                                        </p:tgtEl>
                                        <p:attrNameLst>
                                          <p:attrName>style.visibility</p:attrName>
                                        </p:attrNameLst>
                                      </p:cBhvr>
                                      <p:to>
                                        <p:strVal val="visible"/>
                                      </p:to>
                                    </p:set>
                                    <p:anim calcmode="lin" valueType="num">
                                      <p:cBhvr>
                                        <p:cTn id="20" dur="500" fill="hold"/>
                                        <p:tgtEl>
                                          <p:spTgt spid="34843">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34843">
                                            <p:txEl>
                                              <p:pRg st="0" end="0"/>
                                            </p:txEl>
                                          </p:spTgt>
                                        </p:tgtEl>
                                        <p:attrNameLst>
                                          <p:attrName>ppt_h</p:attrName>
                                        </p:attrNameLst>
                                      </p:cBhvr>
                                      <p:tavLst>
                                        <p:tav tm="0">
                                          <p:val>
                                            <p:fltVal val="0"/>
                                          </p:val>
                                        </p:tav>
                                        <p:tav tm="100000">
                                          <p:val>
                                            <p:strVal val="#ppt_h"/>
                                          </p:val>
                                        </p:tav>
                                      </p:tavLst>
                                    </p:anim>
                                    <p:anim calcmode="lin" valueType="num">
                                      <p:cBhvr>
                                        <p:cTn id="22" dur="500" fill="hold"/>
                                        <p:tgtEl>
                                          <p:spTgt spid="34843">
                                            <p:txEl>
                                              <p:pRg st="0" end="0"/>
                                            </p:txEl>
                                          </p:spTgt>
                                        </p:tgtEl>
                                        <p:attrNameLst>
                                          <p:attrName>style.rotation</p:attrName>
                                        </p:attrNameLst>
                                      </p:cBhvr>
                                      <p:tavLst>
                                        <p:tav tm="0">
                                          <p:val>
                                            <p:fltVal val="360"/>
                                          </p:val>
                                        </p:tav>
                                        <p:tav tm="100000">
                                          <p:val>
                                            <p:fltVal val="0"/>
                                          </p:val>
                                        </p:tav>
                                      </p:tavLst>
                                    </p:anim>
                                    <p:animEffect transition="in" filter="fade">
                                      <p:cBhvr>
                                        <p:cTn id="23" dur="500"/>
                                        <p:tgtEl>
                                          <p:spTgt spid="34843">
                                            <p:txEl>
                                              <p:pRg st="0" end="0"/>
                                            </p:txEl>
                                          </p:spTgt>
                                        </p:tgtEl>
                                      </p:cBhvr>
                                    </p:animEffect>
                                  </p:childTnLst>
                                </p:cTn>
                              </p:par>
                              <p:par>
                                <p:cTn id="24" presetID="49" presetClass="entr" presetSubtype="0" decel="100000" fill="hold" grpId="0" nodeType="withEffect">
                                  <p:stCondLst>
                                    <p:cond delay="0"/>
                                  </p:stCondLst>
                                  <p:childTnLst>
                                    <p:set>
                                      <p:cBhvr>
                                        <p:cTn id="25" dur="1" fill="hold">
                                          <p:stCondLst>
                                            <p:cond delay="0"/>
                                          </p:stCondLst>
                                        </p:cTn>
                                        <p:tgtEl>
                                          <p:spTgt spid="34843">
                                            <p:txEl>
                                              <p:pRg st="1" end="1"/>
                                            </p:txEl>
                                          </p:spTgt>
                                        </p:tgtEl>
                                        <p:attrNameLst>
                                          <p:attrName>style.visibility</p:attrName>
                                        </p:attrNameLst>
                                      </p:cBhvr>
                                      <p:to>
                                        <p:strVal val="visible"/>
                                      </p:to>
                                    </p:set>
                                    <p:anim calcmode="lin" valueType="num">
                                      <p:cBhvr>
                                        <p:cTn id="26" dur="500" fill="hold"/>
                                        <p:tgtEl>
                                          <p:spTgt spid="3484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4843">
                                            <p:txEl>
                                              <p:pRg st="1" end="1"/>
                                            </p:txEl>
                                          </p:spTgt>
                                        </p:tgtEl>
                                        <p:attrNameLst>
                                          <p:attrName>ppt_h</p:attrName>
                                        </p:attrNameLst>
                                      </p:cBhvr>
                                      <p:tavLst>
                                        <p:tav tm="0">
                                          <p:val>
                                            <p:fltVal val="0"/>
                                          </p:val>
                                        </p:tav>
                                        <p:tav tm="100000">
                                          <p:val>
                                            <p:strVal val="#ppt_h"/>
                                          </p:val>
                                        </p:tav>
                                      </p:tavLst>
                                    </p:anim>
                                    <p:anim calcmode="lin" valueType="num">
                                      <p:cBhvr>
                                        <p:cTn id="28" dur="500" fill="hold"/>
                                        <p:tgtEl>
                                          <p:spTgt spid="34843">
                                            <p:txEl>
                                              <p:pRg st="1" end="1"/>
                                            </p:txEl>
                                          </p:spTgt>
                                        </p:tgtEl>
                                        <p:attrNameLst>
                                          <p:attrName>style.rotation</p:attrName>
                                        </p:attrNameLst>
                                      </p:cBhvr>
                                      <p:tavLst>
                                        <p:tav tm="0">
                                          <p:val>
                                            <p:fltVal val="360"/>
                                          </p:val>
                                        </p:tav>
                                        <p:tav tm="100000">
                                          <p:val>
                                            <p:fltVal val="0"/>
                                          </p:val>
                                        </p:tav>
                                      </p:tavLst>
                                    </p:anim>
                                    <p:animEffect transition="in" filter="fade">
                                      <p:cBhvr>
                                        <p:cTn id="29" dur="500"/>
                                        <p:tgtEl>
                                          <p:spTgt spid="34843">
                                            <p:txEl>
                                              <p:pRg st="1" end="1"/>
                                            </p:txEl>
                                          </p:spTgt>
                                        </p:tgtEl>
                                      </p:cBhvr>
                                    </p:animEffect>
                                  </p:childTnLst>
                                </p:cTn>
                              </p:par>
                              <p:par>
                                <p:cTn id="30" presetID="49" presetClass="entr" presetSubtype="0" decel="100000" fill="hold" grpId="0" nodeType="withEffect">
                                  <p:stCondLst>
                                    <p:cond delay="0"/>
                                  </p:stCondLst>
                                  <p:childTnLst>
                                    <p:set>
                                      <p:cBhvr>
                                        <p:cTn id="31" dur="1" fill="hold">
                                          <p:stCondLst>
                                            <p:cond delay="0"/>
                                          </p:stCondLst>
                                        </p:cTn>
                                        <p:tgtEl>
                                          <p:spTgt spid="34843">
                                            <p:txEl>
                                              <p:pRg st="2" end="2"/>
                                            </p:txEl>
                                          </p:spTgt>
                                        </p:tgtEl>
                                        <p:attrNameLst>
                                          <p:attrName>style.visibility</p:attrName>
                                        </p:attrNameLst>
                                      </p:cBhvr>
                                      <p:to>
                                        <p:strVal val="visible"/>
                                      </p:to>
                                    </p:set>
                                    <p:anim calcmode="lin" valueType="num">
                                      <p:cBhvr>
                                        <p:cTn id="32" dur="500" fill="hold"/>
                                        <p:tgtEl>
                                          <p:spTgt spid="34843">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34843">
                                            <p:txEl>
                                              <p:pRg st="2" end="2"/>
                                            </p:txEl>
                                          </p:spTgt>
                                        </p:tgtEl>
                                        <p:attrNameLst>
                                          <p:attrName>ppt_h</p:attrName>
                                        </p:attrNameLst>
                                      </p:cBhvr>
                                      <p:tavLst>
                                        <p:tav tm="0">
                                          <p:val>
                                            <p:fltVal val="0"/>
                                          </p:val>
                                        </p:tav>
                                        <p:tav tm="100000">
                                          <p:val>
                                            <p:strVal val="#ppt_h"/>
                                          </p:val>
                                        </p:tav>
                                      </p:tavLst>
                                    </p:anim>
                                    <p:anim calcmode="lin" valueType="num">
                                      <p:cBhvr>
                                        <p:cTn id="34" dur="500" fill="hold"/>
                                        <p:tgtEl>
                                          <p:spTgt spid="34843">
                                            <p:txEl>
                                              <p:pRg st="2" end="2"/>
                                            </p:txEl>
                                          </p:spTgt>
                                        </p:tgtEl>
                                        <p:attrNameLst>
                                          <p:attrName>style.rotation</p:attrName>
                                        </p:attrNameLst>
                                      </p:cBhvr>
                                      <p:tavLst>
                                        <p:tav tm="0">
                                          <p:val>
                                            <p:fltVal val="360"/>
                                          </p:val>
                                        </p:tav>
                                        <p:tav tm="100000">
                                          <p:val>
                                            <p:fltVal val="0"/>
                                          </p:val>
                                        </p:tav>
                                      </p:tavLst>
                                    </p:anim>
                                    <p:animEffect transition="in" filter="fade">
                                      <p:cBhvr>
                                        <p:cTn id="35" dur="500"/>
                                        <p:tgtEl>
                                          <p:spTgt spid="34843">
                                            <p:txEl>
                                              <p:pRg st="2" end="2"/>
                                            </p:txEl>
                                          </p:spTgt>
                                        </p:tgtEl>
                                      </p:cBhvr>
                                    </p:animEffect>
                                  </p:childTnLst>
                                </p:cTn>
                              </p:par>
                              <p:par>
                                <p:cTn id="36" presetID="49" presetClass="entr" presetSubtype="0" decel="100000" fill="hold" grpId="0" nodeType="withEffect">
                                  <p:stCondLst>
                                    <p:cond delay="0"/>
                                  </p:stCondLst>
                                  <p:childTnLst>
                                    <p:set>
                                      <p:cBhvr>
                                        <p:cTn id="37" dur="1" fill="hold">
                                          <p:stCondLst>
                                            <p:cond delay="0"/>
                                          </p:stCondLst>
                                        </p:cTn>
                                        <p:tgtEl>
                                          <p:spTgt spid="34843">
                                            <p:txEl>
                                              <p:pRg st="3" end="3"/>
                                            </p:txEl>
                                          </p:spTgt>
                                        </p:tgtEl>
                                        <p:attrNameLst>
                                          <p:attrName>style.visibility</p:attrName>
                                        </p:attrNameLst>
                                      </p:cBhvr>
                                      <p:to>
                                        <p:strVal val="visible"/>
                                      </p:to>
                                    </p:set>
                                    <p:anim calcmode="lin" valueType="num">
                                      <p:cBhvr>
                                        <p:cTn id="38" dur="500" fill="hold"/>
                                        <p:tgtEl>
                                          <p:spTgt spid="34843">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34843">
                                            <p:txEl>
                                              <p:pRg st="3" end="3"/>
                                            </p:txEl>
                                          </p:spTgt>
                                        </p:tgtEl>
                                        <p:attrNameLst>
                                          <p:attrName>ppt_h</p:attrName>
                                        </p:attrNameLst>
                                      </p:cBhvr>
                                      <p:tavLst>
                                        <p:tav tm="0">
                                          <p:val>
                                            <p:fltVal val="0"/>
                                          </p:val>
                                        </p:tav>
                                        <p:tav tm="100000">
                                          <p:val>
                                            <p:strVal val="#ppt_h"/>
                                          </p:val>
                                        </p:tav>
                                      </p:tavLst>
                                    </p:anim>
                                    <p:anim calcmode="lin" valueType="num">
                                      <p:cBhvr>
                                        <p:cTn id="40" dur="500" fill="hold"/>
                                        <p:tgtEl>
                                          <p:spTgt spid="34843">
                                            <p:txEl>
                                              <p:pRg st="3" end="3"/>
                                            </p:txEl>
                                          </p:spTgt>
                                        </p:tgtEl>
                                        <p:attrNameLst>
                                          <p:attrName>style.rotation</p:attrName>
                                        </p:attrNameLst>
                                      </p:cBhvr>
                                      <p:tavLst>
                                        <p:tav tm="0">
                                          <p:val>
                                            <p:fltVal val="360"/>
                                          </p:val>
                                        </p:tav>
                                        <p:tav tm="100000">
                                          <p:val>
                                            <p:fltVal val="0"/>
                                          </p:val>
                                        </p:tav>
                                      </p:tavLst>
                                    </p:anim>
                                    <p:animEffect transition="in" filter="fade">
                                      <p:cBhvr>
                                        <p:cTn id="41" dur="500"/>
                                        <p:tgtEl>
                                          <p:spTgt spid="34843">
                                            <p:txEl>
                                              <p:pRg st="3" end="3"/>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3" presetClass="exit" presetSubtype="0" fill="hold" grpId="1" nodeType="clickEffect">
                                  <p:stCondLst>
                                    <p:cond delay="0"/>
                                  </p:stCondLst>
                                  <p:childTnLst>
                                    <p:anim calcmode="lin" valueType="num">
                                      <p:cBhvr>
                                        <p:cTn id="45" dur="500"/>
                                        <p:tgtEl>
                                          <p:spTgt spid="34843">
                                            <p:txEl>
                                              <p:pRg st="0" end="0"/>
                                            </p:txEl>
                                          </p:spTgt>
                                        </p:tgtEl>
                                        <p:attrNameLst>
                                          <p:attrName>ppt_w</p:attrName>
                                        </p:attrNameLst>
                                      </p:cBhvr>
                                      <p:tavLst>
                                        <p:tav tm="0">
                                          <p:val>
                                            <p:strVal val="ppt_w"/>
                                          </p:val>
                                        </p:tav>
                                        <p:tav tm="100000">
                                          <p:val>
                                            <p:fltVal val="0"/>
                                          </p:val>
                                        </p:tav>
                                      </p:tavLst>
                                    </p:anim>
                                    <p:anim calcmode="lin" valueType="num">
                                      <p:cBhvr>
                                        <p:cTn id="46" dur="500"/>
                                        <p:tgtEl>
                                          <p:spTgt spid="34843">
                                            <p:txEl>
                                              <p:pRg st="0" end="0"/>
                                            </p:txEl>
                                          </p:spTgt>
                                        </p:tgtEl>
                                        <p:attrNameLst>
                                          <p:attrName>ppt_h</p:attrName>
                                        </p:attrNameLst>
                                      </p:cBhvr>
                                      <p:tavLst>
                                        <p:tav tm="0">
                                          <p:val>
                                            <p:strVal val="ppt_h"/>
                                          </p:val>
                                        </p:tav>
                                        <p:tav tm="100000">
                                          <p:val>
                                            <p:fltVal val="0"/>
                                          </p:val>
                                        </p:tav>
                                      </p:tavLst>
                                    </p:anim>
                                    <p:animEffect transition="out" filter="fade">
                                      <p:cBhvr>
                                        <p:cTn id="47" dur="500"/>
                                        <p:tgtEl>
                                          <p:spTgt spid="34843">
                                            <p:txEl>
                                              <p:pRg st="0" end="0"/>
                                            </p:txEl>
                                          </p:spTgt>
                                        </p:tgtEl>
                                      </p:cBhvr>
                                    </p:animEffect>
                                    <p:set>
                                      <p:cBhvr>
                                        <p:cTn id="48" dur="1" fill="hold">
                                          <p:stCondLst>
                                            <p:cond delay="499"/>
                                          </p:stCondLst>
                                        </p:cTn>
                                        <p:tgtEl>
                                          <p:spTgt spid="34843">
                                            <p:txEl>
                                              <p:pRg st="0" end="0"/>
                                            </p:txEl>
                                          </p:spTgt>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53" presetClass="exit" presetSubtype="0" fill="hold" grpId="1" nodeType="clickEffect">
                                  <p:stCondLst>
                                    <p:cond delay="0"/>
                                  </p:stCondLst>
                                  <p:childTnLst>
                                    <p:anim calcmode="lin" valueType="num">
                                      <p:cBhvr>
                                        <p:cTn id="52" dur="500"/>
                                        <p:tgtEl>
                                          <p:spTgt spid="34843">
                                            <p:txEl>
                                              <p:pRg st="1" end="1"/>
                                            </p:txEl>
                                          </p:spTgt>
                                        </p:tgtEl>
                                        <p:attrNameLst>
                                          <p:attrName>ppt_w</p:attrName>
                                        </p:attrNameLst>
                                      </p:cBhvr>
                                      <p:tavLst>
                                        <p:tav tm="0">
                                          <p:val>
                                            <p:strVal val="ppt_w"/>
                                          </p:val>
                                        </p:tav>
                                        <p:tav tm="100000">
                                          <p:val>
                                            <p:fltVal val="0"/>
                                          </p:val>
                                        </p:tav>
                                      </p:tavLst>
                                    </p:anim>
                                    <p:anim calcmode="lin" valueType="num">
                                      <p:cBhvr>
                                        <p:cTn id="53" dur="500"/>
                                        <p:tgtEl>
                                          <p:spTgt spid="34843">
                                            <p:txEl>
                                              <p:pRg st="1" end="1"/>
                                            </p:txEl>
                                          </p:spTgt>
                                        </p:tgtEl>
                                        <p:attrNameLst>
                                          <p:attrName>ppt_h</p:attrName>
                                        </p:attrNameLst>
                                      </p:cBhvr>
                                      <p:tavLst>
                                        <p:tav tm="0">
                                          <p:val>
                                            <p:strVal val="ppt_h"/>
                                          </p:val>
                                        </p:tav>
                                        <p:tav tm="100000">
                                          <p:val>
                                            <p:fltVal val="0"/>
                                          </p:val>
                                        </p:tav>
                                      </p:tavLst>
                                    </p:anim>
                                    <p:animEffect transition="out" filter="fade">
                                      <p:cBhvr>
                                        <p:cTn id="54" dur="500"/>
                                        <p:tgtEl>
                                          <p:spTgt spid="34843">
                                            <p:txEl>
                                              <p:pRg st="1" end="1"/>
                                            </p:txEl>
                                          </p:spTgt>
                                        </p:tgtEl>
                                      </p:cBhvr>
                                    </p:animEffect>
                                    <p:set>
                                      <p:cBhvr>
                                        <p:cTn id="55" dur="1" fill="hold">
                                          <p:stCondLst>
                                            <p:cond delay="499"/>
                                          </p:stCondLst>
                                        </p:cTn>
                                        <p:tgtEl>
                                          <p:spTgt spid="34843">
                                            <p:txEl>
                                              <p:pRg st="1" end="1"/>
                                            </p:txEl>
                                          </p:spTgt>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53" presetClass="exit" presetSubtype="0" fill="hold" grpId="1" nodeType="clickEffect">
                                  <p:stCondLst>
                                    <p:cond delay="0"/>
                                  </p:stCondLst>
                                  <p:childTnLst>
                                    <p:anim calcmode="lin" valueType="num">
                                      <p:cBhvr>
                                        <p:cTn id="59" dur="500"/>
                                        <p:tgtEl>
                                          <p:spTgt spid="34843">
                                            <p:txEl>
                                              <p:pRg st="2" end="2"/>
                                            </p:txEl>
                                          </p:spTgt>
                                        </p:tgtEl>
                                        <p:attrNameLst>
                                          <p:attrName>ppt_w</p:attrName>
                                        </p:attrNameLst>
                                      </p:cBhvr>
                                      <p:tavLst>
                                        <p:tav tm="0">
                                          <p:val>
                                            <p:strVal val="ppt_w"/>
                                          </p:val>
                                        </p:tav>
                                        <p:tav tm="100000">
                                          <p:val>
                                            <p:fltVal val="0"/>
                                          </p:val>
                                        </p:tav>
                                      </p:tavLst>
                                    </p:anim>
                                    <p:anim calcmode="lin" valueType="num">
                                      <p:cBhvr>
                                        <p:cTn id="60" dur="500"/>
                                        <p:tgtEl>
                                          <p:spTgt spid="34843">
                                            <p:txEl>
                                              <p:pRg st="2" end="2"/>
                                            </p:txEl>
                                          </p:spTgt>
                                        </p:tgtEl>
                                        <p:attrNameLst>
                                          <p:attrName>ppt_h</p:attrName>
                                        </p:attrNameLst>
                                      </p:cBhvr>
                                      <p:tavLst>
                                        <p:tav tm="0">
                                          <p:val>
                                            <p:strVal val="ppt_h"/>
                                          </p:val>
                                        </p:tav>
                                        <p:tav tm="100000">
                                          <p:val>
                                            <p:fltVal val="0"/>
                                          </p:val>
                                        </p:tav>
                                      </p:tavLst>
                                    </p:anim>
                                    <p:animEffect transition="out" filter="fade">
                                      <p:cBhvr>
                                        <p:cTn id="61" dur="500"/>
                                        <p:tgtEl>
                                          <p:spTgt spid="34843">
                                            <p:txEl>
                                              <p:pRg st="2" end="2"/>
                                            </p:txEl>
                                          </p:spTgt>
                                        </p:tgtEl>
                                      </p:cBhvr>
                                    </p:animEffect>
                                    <p:set>
                                      <p:cBhvr>
                                        <p:cTn id="62" dur="1" fill="hold">
                                          <p:stCondLst>
                                            <p:cond delay="499"/>
                                          </p:stCondLst>
                                        </p:cTn>
                                        <p:tgtEl>
                                          <p:spTgt spid="34843">
                                            <p:txEl>
                                              <p:pRg st="2" end="2"/>
                                            </p:txEl>
                                          </p:spTgt>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53" presetClass="exit" presetSubtype="0" fill="hold" grpId="1" nodeType="clickEffect">
                                  <p:stCondLst>
                                    <p:cond delay="0"/>
                                  </p:stCondLst>
                                  <p:childTnLst>
                                    <p:anim calcmode="lin" valueType="num">
                                      <p:cBhvr>
                                        <p:cTn id="66" dur="500"/>
                                        <p:tgtEl>
                                          <p:spTgt spid="34843">
                                            <p:txEl>
                                              <p:pRg st="3" end="3"/>
                                            </p:txEl>
                                          </p:spTgt>
                                        </p:tgtEl>
                                        <p:attrNameLst>
                                          <p:attrName>ppt_w</p:attrName>
                                        </p:attrNameLst>
                                      </p:cBhvr>
                                      <p:tavLst>
                                        <p:tav tm="0">
                                          <p:val>
                                            <p:strVal val="ppt_w"/>
                                          </p:val>
                                        </p:tav>
                                        <p:tav tm="100000">
                                          <p:val>
                                            <p:fltVal val="0"/>
                                          </p:val>
                                        </p:tav>
                                      </p:tavLst>
                                    </p:anim>
                                    <p:anim calcmode="lin" valueType="num">
                                      <p:cBhvr>
                                        <p:cTn id="67" dur="500"/>
                                        <p:tgtEl>
                                          <p:spTgt spid="34843">
                                            <p:txEl>
                                              <p:pRg st="3" end="3"/>
                                            </p:txEl>
                                          </p:spTgt>
                                        </p:tgtEl>
                                        <p:attrNameLst>
                                          <p:attrName>ppt_h</p:attrName>
                                        </p:attrNameLst>
                                      </p:cBhvr>
                                      <p:tavLst>
                                        <p:tav tm="0">
                                          <p:val>
                                            <p:strVal val="ppt_h"/>
                                          </p:val>
                                        </p:tav>
                                        <p:tav tm="100000">
                                          <p:val>
                                            <p:fltVal val="0"/>
                                          </p:val>
                                        </p:tav>
                                      </p:tavLst>
                                    </p:anim>
                                    <p:animEffect transition="out" filter="fade">
                                      <p:cBhvr>
                                        <p:cTn id="68" dur="500"/>
                                        <p:tgtEl>
                                          <p:spTgt spid="34843">
                                            <p:txEl>
                                              <p:pRg st="3" end="3"/>
                                            </p:txEl>
                                          </p:spTgt>
                                        </p:tgtEl>
                                      </p:cBhvr>
                                    </p:animEffect>
                                    <p:set>
                                      <p:cBhvr>
                                        <p:cTn id="69" dur="1" fill="hold">
                                          <p:stCondLst>
                                            <p:cond delay="499"/>
                                          </p:stCondLst>
                                        </p:cTn>
                                        <p:tgtEl>
                                          <p:spTgt spid="34843">
                                            <p:txEl>
                                              <p:pRg st="3" end="3"/>
                                            </p:txEl>
                                          </p:spTgt>
                                        </p:tgtEl>
                                        <p:attrNameLst>
                                          <p:attrName>style.visibility</p:attrName>
                                        </p:attrNameLst>
                                      </p:cBhvr>
                                      <p:to>
                                        <p:strVal val="hidden"/>
                                      </p:to>
                                    </p:set>
                                  </p:childTnLst>
                                </p:cTn>
                              </p:par>
                              <p:par>
                                <p:cTn id="70" presetID="53" presetClass="exit" presetSubtype="0" fill="hold" grpId="1" nodeType="withEffect">
                                  <p:stCondLst>
                                    <p:cond delay="0"/>
                                  </p:stCondLst>
                                  <p:childTnLst>
                                    <p:anim calcmode="lin" valueType="num">
                                      <p:cBhvr>
                                        <p:cTn id="71" dur="500"/>
                                        <p:tgtEl>
                                          <p:spTgt spid="34843">
                                            <p:bg/>
                                          </p:spTgt>
                                        </p:tgtEl>
                                        <p:attrNameLst>
                                          <p:attrName>ppt_w</p:attrName>
                                        </p:attrNameLst>
                                      </p:cBhvr>
                                      <p:tavLst>
                                        <p:tav tm="0">
                                          <p:val>
                                            <p:strVal val="ppt_w"/>
                                          </p:val>
                                        </p:tav>
                                        <p:tav tm="100000">
                                          <p:val>
                                            <p:fltVal val="0"/>
                                          </p:val>
                                        </p:tav>
                                      </p:tavLst>
                                    </p:anim>
                                    <p:anim calcmode="lin" valueType="num">
                                      <p:cBhvr>
                                        <p:cTn id="72" dur="500"/>
                                        <p:tgtEl>
                                          <p:spTgt spid="34843">
                                            <p:bg/>
                                          </p:spTgt>
                                        </p:tgtEl>
                                        <p:attrNameLst>
                                          <p:attrName>ppt_h</p:attrName>
                                        </p:attrNameLst>
                                      </p:cBhvr>
                                      <p:tavLst>
                                        <p:tav tm="0">
                                          <p:val>
                                            <p:strVal val="ppt_h"/>
                                          </p:val>
                                        </p:tav>
                                        <p:tav tm="100000">
                                          <p:val>
                                            <p:fltVal val="0"/>
                                          </p:val>
                                        </p:tav>
                                      </p:tavLst>
                                    </p:anim>
                                    <p:animEffect transition="out" filter="fade">
                                      <p:cBhvr>
                                        <p:cTn id="73" dur="500"/>
                                        <p:tgtEl>
                                          <p:spTgt spid="34843">
                                            <p:bg/>
                                          </p:spTgt>
                                        </p:tgtEl>
                                      </p:cBhvr>
                                    </p:animEffect>
                                    <p:set>
                                      <p:cBhvr>
                                        <p:cTn id="74" dur="1" fill="hold">
                                          <p:stCondLst>
                                            <p:cond delay="499"/>
                                          </p:stCondLst>
                                        </p:cTn>
                                        <p:tgtEl>
                                          <p:spTgt spid="3484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41" grpId="0"/>
      <p:bldP spid="34843" grpId="0" build="allAtOnce" animBg="1"/>
      <p:bldP spid="34843" grpId="1"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620_FrCart01_PNG_1205x179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13"/>
          <p:cNvSpPr txBox="1">
            <a:spLocks noChangeArrowheads="1"/>
          </p:cNvSpPr>
          <p:nvPr/>
        </p:nvSpPr>
        <p:spPr bwMode="auto">
          <a:xfrm>
            <a:off x="3375734" y="930038"/>
            <a:ext cx="7239000"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dirty="0" err="1">
                <a:solidFill>
                  <a:srgbClr val="C00000"/>
                </a:solidFill>
                <a:latin typeface="Times New Roman" panose="02020603050405020304" pitchFamily="18" charset="0"/>
                <a:cs typeface="Times New Roman" panose="02020603050405020304" pitchFamily="18" charset="0"/>
              </a:rPr>
              <a:t>Nói</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Không</a:t>
            </a:r>
            <a:r>
              <a:rPr lang="en-US" sz="2400" dirty="0">
                <a:solidFill>
                  <a:srgbClr val="C00000"/>
                </a:solidFill>
                <a:latin typeface="Times New Roman" panose="02020603050405020304" pitchFamily="18" charset="0"/>
                <a:cs typeface="Times New Roman" panose="02020603050405020304" pitchFamily="18" charset="0"/>
              </a:rPr>
              <a:t>!</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đối</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với</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các</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chất</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gây</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nghiện</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5124" name="Text Box 14"/>
          <p:cNvSpPr txBox="1">
            <a:spLocks noChangeArrowheads="1"/>
          </p:cNvSpPr>
          <p:nvPr/>
        </p:nvSpPr>
        <p:spPr bwMode="auto">
          <a:xfrm>
            <a:off x="2476500" y="1527176"/>
            <a:ext cx="5867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rtl="0"/>
            <a:r>
              <a:rPr lang="en-US" sz="2400" b="1" i="0" u="none" strike="noStrike" kern="1200" baseline="0" dirty="0" err="1">
                <a:solidFill>
                  <a:srgbClr val="0000FF"/>
                </a:solidFill>
                <a:latin typeface="Times New Roman" panose="02020603050405020304" pitchFamily="18" charset="0"/>
              </a:rPr>
              <a:t>Hoạt</a:t>
            </a:r>
            <a:r>
              <a:rPr lang="en-US" sz="2400" b="1" i="0" u="none" strike="noStrike" kern="1200" baseline="0" dirty="0">
                <a:solidFill>
                  <a:srgbClr val="0000FF"/>
                </a:solidFill>
                <a:latin typeface="Times New Roman" panose="02020603050405020304" pitchFamily="18" charset="0"/>
              </a:rPr>
              <a:t> </a:t>
            </a:r>
            <a:r>
              <a:rPr lang="en-US" sz="2400" b="1" i="0" u="none" strike="noStrike" kern="1200" baseline="0" dirty="0" err="1">
                <a:solidFill>
                  <a:srgbClr val="0000FF"/>
                </a:solidFill>
                <a:latin typeface="Times New Roman" panose="02020603050405020304" pitchFamily="18" charset="0"/>
              </a:rPr>
              <a:t>động</a:t>
            </a:r>
            <a:r>
              <a:rPr lang="en-US" sz="2400" b="1" i="0" u="none" strike="noStrike" kern="1200" baseline="0" dirty="0">
                <a:solidFill>
                  <a:srgbClr val="0000FF"/>
                </a:solidFill>
                <a:latin typeface="Times New Roman" panose="02020603050405020304" pitchFamily="18" charset="0"/>
              </a:rPr>
              <a:t> 1:</a:t>
            </a:r>
          </a:p>
        </p:txBody>
      </p:sp>
      <p:sp>
        <p:nvSpPr>
          <p:cNvPr id="5126" name="Text Box 28"/>
          <p:cNvSpPr txBox="1">
            <a:spLocks noChangeArrowheads="1"/>
          </p:cNvSpPr>
          <p:nvPr/>
        </p:nvSpPr>
        <p:spPr bwMode="auto">
          <a:xfrm>
            <a:off x="4419600" y="381000"/>
            <a:ext cx="3200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200" b="1">
                <a:solidFill>
                  <a:srgbClr val="0000FF"/>
                </a:solidFill>
                <a:latin typeface=".VnTime" panose="020B7200000000000000" pitchFamily="34" charset="0"/>
              </a:rPr>
              <a:t>Khoa häc</a:t>
            </a:r>
            <a:endParaRPr lang="en-US" altLang="en-US" sz="2800" b="1">
              <a:solidFill>
                <a:srgbClr val="0000FF"/>
              </a:solidFill>
              <a:latin typeface=".VnTime" panose="020B7200000000000000" pitchFamily="34" charset="0"/>
            </a:endParaRPr>
          </a:p>
        </p:txBody>
      </p:sp>
      <p:sp>
        <p:nvSpPr>
          <p:cNvPr id="34846" name="Text Box 30"/>
          <p:cNvSpPr txBox="1">
            <a:spLocks noChangeArrowheads="1"/>
          </p:cNvSpPr>
          <p:nvPr/>
        </p:nvSpPr>
        <p:spPr bwMode="auto">
          <a:xfrm>
            <a:off x="2247900" y="1982789"/>
            <a:ext cx="7772400" cy="2246769"/>
          </a:xfrm>
          <a:prstGeom prst="rect">
            <a:avLst/>
          </a:prstGeom>
          <a:solidFill>
            <a:srgbClr val="FFCCFF"/>
          </a:solidFill>
          <a:ln w="9525">
            <a:solidFill>
              <a:srgbClr val="FF66FF"/>
            </a:solidFill>
            <a:miter lim="800000"/>
            <a:headEnd/>
            <a:tailEnd/>
          </a:ln>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b="1" dirty="0"/>
              <a:t>2</a:t>
            </a:r>
            <a:r>
              <a:rPr lang="vi-VN" sz="2800" b="1" dirty="0">
                <a:solidFill>
                  <a:srgbClr val="0070C0"/>
                </a:solidFill>
                <a:latin typeface="+mj-lt"/>
              </a:rPr>
              <a:t>. Hút thuốc lá có hại như thế nào?</a:t>
            </a:r>
          </a:p>
          <a:p>
            <a:r>
              <a:rPr lang="vi-VN" sz="2800" dirty="0">
                <a:solidFill>
                  <a:srgbClr val="0070C0"/>
                </a:solidFill>
                <a:latin typeface="+mj-lt"/>
              </a:rPr>
              <a:t>A.Mắc  bệnh  ung thư.</a:t>
            </a:r>
          </a:p>
          <a:p>
            <a:r>
              <a:rPr lang="vi-VN" sz="2800" dirty="0">
                <a:solidFill>
                  <a:srgbClr val="0070C0"/>
                </a:solidFill>
                <a:latin typeface="+mj-lt"/>
              </a:rPr>
              <a:t>B. Ảnh hưưởng đến những ngưười xung quanh.</a:t>
            </a:r>
          </a:p>
          <a:p>
            <a:r>
              <a:rPr lang="en-US" sz="2800" dirty="0">
                <a:solidFill>
                  <a:srgbClr val="0070C0"/>
                </a:solidFill>
                <a:latin typeface="Times New Roman" panose="02020603050405020304" pitchFamily="18" charset="0"/>
                <a:cs typeface="Times New Roman" panose="02020603050405020304" pitchFamily="18" charset="0"/>
              </a:rPr>
              <a:t>C. </a:t>
            </a:r>
            <a:r>
              <a:rPr lang="en-US" sz="2800" dirty="0" err="1">
                <a:solidFill>
                  <a:srgbClr val="0070C0"/>
                </a:solidFill>
                <a:latin typeface="Times New Roman" panose="02020603050405020304" pitchFamily="18" charset="0"/>
                <a:cs typeface="Times New Roman" panose="02020603050405020304" pitchFamily="18" charset="0"/>
              </a:rPr>
              <a:t>Tốn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tiền</a:t>
            </a:r>
            <a:r>
              <a:rPr lang="en-US" sz="2800" dirty="0">
                <a:solidFill>
                  <a:srgbClr val="0070C0"/>
                </a:solidFill>
                <a:latin typeface="Times New Roman" panose="02020603050405020304" pitchFamily="18" charset="0"/>
                <a:cs typeface="Times New Roman" panose="02020603050405020304" pitchFamily="18" charset="0"/>
              </a:rPr>
              <a:t> .</a:t>
            </a:r>
          </a:p>
          <a:p>
            <a:r>
              <a:rPr lang="vi-VN" sz="2800" dirty="0">
                <a:solidFill>
                  <a:srgbClr val="0070C0"/>
                </a:solidFill>
                <a:latin typeface="+mj-lt"/>
              </a:rPr>
              <a:t>D. Tất cả phưương án trên.</a:t>
            </a:r>
          </a:p>
        </p:txBody>
      </p:sp>
      <p:sp>
        <p:nvSpPr>
          <p:cNvPr id="5128" name="Text Box 32"/>
          <p:cNvSpPr txBox="1">
            <a:spLocks noChangeArrowheads="1"/>
          </p:cNvSpPr>
          <p:nvPr/>
        </p:nvSpPr>
        <p:spPr bwMode="auto">
          <a:xfrm>
            <a:off x="2209800" y="4724401"/>
            <a:ext cx="777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latin typeface=".VnTime" panose="020B7200000000000000" pitchFamily="34" charset="0"/>
            </a:endParaRPr>
          </a:p>
        </p:txBody>
      </p:sp>
      <p:sp>
        <p:nvSpPr>
          <p:cNvPr id="10" name="TextBox 9">
            <a:extLst>
              <a:ext uri="{FF2B5EF4-FFF2-40B4-BE49-F238E27FC236}">
                <a16:creationId xmlns:a16="http://schemas.microsoft.com/office/drawing/2014/main" id="{48B44F5B-0BFD-4489-ABD4-0579C6F59155}"/>
              </a:ext>
            </a:extLst>
          </p:cNvPr>
          <p:cNvSpPr txBox="1"/>
          <p:nvPr/>
        </p:nvSpPr>
        <p:spPr>
          <a:xfrm>
            <a:off x="4654860" y="1536982"/>
            <a:ext cx="6165540" cy="461665"/>
          </a:xfrm>
          <a:prstGeom prst="rect">
            <a:avLst/>
          </a:prstGeom>
          <a:noFill/>
        </p:spPr>
        <p:txBody>
          <a:bodyPr wrap="square">
            <a:spAutoFit/>
          </a:bodyPr>
          <a:lstStyle/>
          <a:p>
            <a:pPr rtl="0"/>
            <a:r>
              <a:rPr lang="en-US" sz="2400" b="1" i="0" u="none" strike="noStrike" kern="1200" baseline="0" dirty="0" err="1">
                <a:solidFill>
                  <a:srgbClr val="0000FF"/>
                </a:solidFill>
                <a:latin typeface="Times New Roman" panose="02020603050405020304" pitchFamily="18" charset="0"/>
              </a:rPr>
              <a:t>Bày</a:t>
            </a:r>
            <a:r>
              <a:rPr lang="en-US" sz="2400" b="1" i="0" u="none" strike="noStrike" kern="1200" baseline="0" dirty="0">
                <a:solidFill>
                  <a:srgbClr val="0000FF"/>
                </a:solidFill>
                <a:latin typeface="Times New Roman" panose="02020603050405020304" pitchFamily="18" charset="0"/>
              </a:rPr>
              <a:t> </a:t>
            </a:r>
            <a:r>
              <a:rPr lang="en-US" sz="2400" b="1" i="0" u="none" strike="noStrike" kern="1200" baseline="0" dirty="0" err="1">
                <a:solidFill>
                  <a:srgbClr val="0000FF"/>
                </a:solidFill>
                <a:latin typeface="Times New Roman" panose="02020603050405020304" pitchFamily="18" charset="0"/>
              </a:rPr>
              <a:t>tỏ</a:t>
            </a:r>
            <a:r>
              <a:rPr lang="en-US" sz="2400" b="1" i="0" u="none" strike="noStrike" kern="1200" baseline="0" dirty="0">
                <a:solidFill>
                  <a:srgbClr val="0000FF"/>
                </a:solidFill>
                <a:latin typeface="Times New Roman" panose="02020603050405020304" pitchFamily="18" charset="0"/>
              </a:rPr>
              <a:t> ý </a:t>
            </a:r>
            <a:r>
              <a:rPr lang="en-US" sz="2400" b="1" i="0" u="none" strike="noStrike" kern="1200" baseline="0" dirty="0" err="1">
                <a:solidFill>
                  <a:srgbClr val="0000FF"/>
                </a:solidFill>
                <a:latin typeface="Times New Roman" panose="02020603050405020304" pitchFamily="18" charset="0"/>
              </a:rPr>
              <a:t>kiến</a:t>
            </a:r>
            <a:endParaRPr lang="en-US" sz="2400" b="1" i="0" u="none" strike="noStrike" kern="1200" baseline="0" dirty="0">
              <a:solidFill>
                <a:srgbClr val="0000FF"/>
              </a:solidFill>
              <a:latin typeface="Times New Roman" panose="02020603050405020304" pitchFamily="18" charset="0"/>
            </a:endParaRPr>
          </a:p>
        </p:txBody>
      </p:sp>
    </p:spTree>
    <p:extLst>
      <p:ext uri="{BB962C8B-B14F-4D97-AF65-F5344CB8AC3E}">
        <p14:creationId xmlns:p14="http://schemas.microsoft.com/office/powerpoint/2010/main" val="2762210190"/>
      </p:ext>
    </p:extLst>
  </p:cSld>
  <p:clrMapOvr>
    <a:masterClrMapping/>
  </p:clrMapOvr>
  <p:transition spd="med">
    <p:zoom/>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4846">
                                            <p:bg/>
                                          </p:spTgt>
                                        </p:tgtEl>
                                        <p:attrNameLst>
                                          <p:attrName>style.visibility</p:attrName>
                                        </p:attrNameLst>
                                      </p:cBhvr>
                                      <p:to>
                                        <p:strVal val="visible"/>
                                      </p:to>
                                    </p:set>
                                    <p:animEffect transition="in" filter="barn(inHorizontal)">
                                      <p:cBhvr>
                                        <p:cTn id="7" dur="500"/>
                                        <p:tgtEl>
                                          <p:spTgt spid="34846">
                                            <p:bg/>
                                          </p:spTgt>
                                        </p:tgtEl>
                                      </p:cBhvr>
                                    </p:animEffect>
                                  </p:childTnLst>
                                </p:cTn>
                              </p:par>
                              <p:par>
                                <p:cTn id="8" presetID="16" presetClass="entr" presetSubtype="26" fill="hold" grpId="0" nodeType="withEffect">
                                  <p:stCondLst>
                                    <p:cond delay="0"/>
                                  </p:stCondLst>
                                  <p:childTnLst>
                                    <p:set>
                                      <p:cBhvr>
                                        <p:cTn id="9" dur="1" fill="hold">
                                          <p:stCondLst>
                                            <p:cond delay="0"/>
                                          </p:stCondLst>
                                        </p:cTn>
                                        <p:tgtEl>
                                          <p:spTgt spid="34846">
                                            <p:txEl>
                                              <p:pRg st="0" end="0"/>
                                            </p:txEl>
                                          </p:spTgt>
                                        </p:tgtEl>
                                        <p:attrNameLst>
                                          <p:attrName>style.visibility</p:attrName>
                                        </p:attrNameLst>
                                      </p:cBhvr>
                                      <p:to>
                                        <p:strVal val="visible"/>
                                      </p:to>
                                    </p:set>
                                    <p:animEffect transition="in" filter="barn(inHorizontal)">
                                      <p:cBhvr>
                                        <p:cTn id="10" dur="500"/>
                                        <p:tgtEl>
                                          <p:spTgt spid="34846">
                                            <p:txEl>
                                              <p:pRg st="0" end="0"/>
                                            </p:txEl>
                                          </p:spTgt>
                                        </p:tgtEl>
                                      </p:cBhvr>
                                    </p:animEffect>
                                  </p:childTnLst>
                                </p:cTn>
                              </p:par>
                              <p:par>
                                <p:cTn id="11" presetID="16" presetClass="entr" presetSubtype="26" fill="hold" grpId="0" nodeType="withEffect">
                                  <p:stCondLst>
                                    <p:cond delay="0"/>
                                  </p:stCondLst>
                                  <p:childTnLst>
                                    <p:set>
                                      <p:cBhvr>
                                        <p:cTn id="12" dur="1" fill="hold">
                                          <p:stCondLst>
                                            <p:cond delay="0"/>
                                          </p:stCondLst>
                                        </p:cTn>
                                        <p:tgtEl>
                                          <p:spTgt spid="34846">
                                            <p:txEl>
                                              <p:pRg st="1" end="1"/>
                                            </p:txEl>
                                          </p:spTgt>
                                        </p:tgtEl>
                                        <p:attrNameLst>
                                          <p:attrName>style.visibility</p:attrName>
                                        </p:attrNameLst>
                                      </p:cBhvr>
                                      <p:to>
                                        <p:strVal val="visible"/>
                                      </p:to>
                                    </p:set>
                                    <p:animEffect transition="in" filter="barn(inHorizontal)">
                                      <p:cBhvr>
                                        <p:cTn id="13" dur="500"/>
                                        <p:tgtEl>
                                          <p:spTgt spid="34846">
                                            <p:txEl>
                                              <p:pRg st="1" end="1"/>
                                            </p:txEl>
                                          </p:spTgt>
                                        </p:tgtEl>
                                      </p:cBhvr>
                                    </p:animEffect>
                                  </p:childTnLst>
                                </p:cTn>
                              </p:par>
                              <p:par>
                                <p:cTn id="14" presetID="16" presetClass="entr" presetSubtype="26" fill="hold" grpId="0" nodeType="withEffect">
                                  <p:stCondLst>
                                    <p:cond delay="0"/>
                                  </p:stCondLst>
                                  <p:childTnLst>
                                    <p:set>
                                      <p:cBhvr>
                                        <p:cTn id="15" dur="1" fill="hold">
                                          <p:stCondLst>
                                            <p:cond delay="0"/>
                                          </p:stCondLst>
                                        </p:cTn>
                                        <p:tgtEl>
                                          <p:spTgt spid="34846">
                                            <p:txEl>
                                              <p:pRg st="2" end="2"/>
                                            </p:txEl>
                                          </p:spTgt>
                                        </p:tgtEl>
                                        <p:attrNameLst>
                                          <p:attrName>style.visibility</p:attrName>
                                        </p:attrNameLst>
                                      </p:cBhvr>
                                      <p:to>
                                        <p:strVal val="visible"/>
                                      </p:to>
                                    </p:set>
                                    <p:animEffect transition="in" filter="barn(inHorizontal)">
                                      <p:cBhvr>
                                        <p:cTn id="16" dur="500"/>
                                        <p:tgtEl>
                                          <p:spTgt spid="34846">
                                            <p:txEl>
                                              <p:pRg st="2" end="2"/>
                                            </p:txEl>
                                          </p:spTgt>
                                        </p:tgtEl>
                                      </p:cBhvr>
                                    </p:animEffect>
                                  </p:childTnLst>
                                </p:cTn>
                              </p:par>
                              <p:par>
                                <p:cTn id="17" presetID="16" presetClass="entr" presetSubtype="26" fill="hold" grpId="0" nodeType="withEffect">
                                  <p:stCondLst>
                                    <p:cond delay="0"/>
                                  </p:stCondLst>
                                  <p:childTnLst>
                                    <p:set>
                                      <p:cBhvr>
                                        <p:cTn id="18" dur="1" fill="hold">
                                          <p:stCondLst>
                                            <p:cond delay="0"/>
                                          </p:stCondLst>
                                        </p:cTn>
                                        <p:tgtEl>
                                          <p:spTgt spid="34846">
                                            <p:txEl>
                                              <p:pRg st="3" end="3"/>
                                            </p:txEl>
                                          </p:spTgt>
                                        </p:tgtEl>
                                        <p:attrNameLst>
                                          <p:attrName>style.visibility</p:attrName>
                                        </p:attrNameLst>
                                      </p:cBhvr>
                                      <p:to>
                                        <p:strVal val="visible"/>
                                      </p:to>
                                    </p:set>
                                    <p:animEffect transition="in" filter="barn(inHorizontal)">
                                      <p:cBhvr>
                                        <p:cTn id="19" dur="500"/>
                                        <p:tgtEl>
                                          <p:spTgt spid="34846">
                                            <p:txEl>
                                              <p:pRg st="3" end="3"/>
                                            </p:txEl>
                                          </p:spTgt>
                                        </p:tgtEl>
                                      </p:cBhvr>
                                    </p:animEffect>
                                  </p:childTnLst>
                                </p:cTn>
                              </p:par>
                              <p:par>
                                <p:cTn id="20" presetID="16" presetClass="entr" presetSubtype="26" fill="hold" grpId="0" nodeType="withEffect">
                                  <p:stCondLst>
                                    <p:cond delay="0"/>
                                  </p:stCondLst>
                                  <p:childTnLst>
                                    <p:set>
                                      <p:cBhvr>
                                        <p:cTn id="21" dur="1" fill="hold">
                                          <p:stCondLst>
                                            <p:cond delay="0"/>
                                          </p:stCondLst>
                                        </p:cTn>
                                        <p:tgtEl>
                                          <p:spTgt spid="34846">
                                            <p:txEl>
                                              <p:pRg st="4" end="4"/>
                                            </p:txEl>
                                          </p:spTgt>
                                        </p:tgtEl>
                                        <p:attrNameLst>
                                          <p:attrName>style.visibility</p:attrName>
                                        </p:attrNameLst>
                                      </p:cBhvr>
                                      <p:to>
                                        <p:strVal val="visible"/>
                                      </p:to>
                                    </p:set>
                                    <p:animEffect transition="in" filter="barn(inHorizontal)">
                                      <p:cBhvr>
                                        <p:cTn id="22" dur="500"/>
                                        <p:tgtEl>
                                          <p:spTgt spid="3484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46"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620_FrCart01_PNG_1205x179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ext Box 13"/>
          <p:cNvSpPr txBox="1">
            <a:spLocks noChangeArrowheads="1"/>
          </p:cNvSpPr>
          <p:nvPr/>
        </p:nvSpPr>
        <p:spPr bwMode="auto">
          <a:xfrm>
            <a:off x="3238500" y="909936"/>
            <a:ext cx="7239000"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dirty="0" err="1">
                <a:solidFill>
                  <a:srgbClr val="C00000"/>
                </a:solidFill>
                <a:latin typeface="Times New Roman" panose="02020603050405020304" pitchFamily="18" charset="0"/>
                <a:cs typeface="Times New Roman" panose="02020603050405020304" pitchFamily="18" charset="0"/>
              </a:rPr>
              <a:t>Nói</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Không</a:t>
            </a:r>
            <a:r>
              <a:rPr lang="en-US" sz="2400" dirty="0">
                <a:solidFill>
                  <a:srgbClr val="C00000"/>
                </a:solidFill>
                <a:latin typeface="Times New Roman" panose="02020603050405020304" pitchFamily="18" charset="0"/>
                <a:cs typeface="Times New Roman" panose="02020603050405020304" pitchFamily="18" charset="0"/>
              </a:rPr>
              <a:t>!</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đối</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với</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các</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chất</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gây</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nghiện</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6148" name="Text Box 14"/>
          <p:cNvSpPr txBox="1">
            <a:spLocks noChangeArrowheads="1"/>
          </p:cNvSpPr>
          <p:nvPr/>
        </p:nvSpPr>
        <p:spPr bwMode="auto">
          <a:xfrm>
            <a:off x="3162670" y="1371601"/>
            <a:ext cx="5867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rtl="0"/>
            <a:r>
              <a:rPr lang="en-US" sz="2400" b="1" i="0" u="none" strike="noStrike" kern="1200" baseline="0" dirty="0" err="1">
                <a:solidFill>
                  <a:srgbClr val="0000FF"/>
                </a:solidFill>
                <a:latin typeface="Times New Roman" panose="02020603050405020304" pitchFamily="18" charset="0"/>
              </a:rPr>
              <a:t>Hoạt</a:t>
            </a:r>
            <a:r>
              <a:rPr lang="en-US" sz="2400" b="1" i="0" u="none" strike="noStrike" kern="1200" baseline="0" dirty="0">
                <a:solidFill>
                  <a:srgbClr val="0000FF"/>
                </a:solidFill>
                <a:latin typeface="Times New Roman" panose="02020603050405020304" pitchFamily="18" charset="0"/>
              </a:rPr>
              <a:t> </a:t>
            </a:r>
            <a:r>
              <a:rPr lang="en-US" sz="2400" b="1" i="0" u="none" strike="noStrike" kern="1200" baseline="0" dirty="0" err="1">
                <a:solidFill>
                  <a:srgbClr val="0000FF"/>
                </a:solidFill>
                <a:latin typeface="Times New Roman" panose="02020603050405020304" pitchFamily="18" charset="0"/>
              </a:rPr>
              <a:t>động</a:t>
            </a:r>
            <a:r>
              <a:rPr lang="en-US" sz="2400" b="1" i="0" u="none" strike="noStrike" kern="1200" baseline="0" dirty="0">
                <a:solidFill>
                  <a:srgbClr val="0000FF"/>
                </a:solidFill>
                <a:latin typeface="Times New Roman" panose="02020603050405020304" pitchFamily="18" charset="0"/>
              </a:rPr>
              <a:t> 1:</a:t>
            </a:r>
          </a:p>
        </p:txBody>
      </p:sp>
      <p:sp>
        <p:nvSpPr>
          <p:cNvPr id="6149" name="Text Box 25"/>
          <p:cNvSpPr txBox="1">
            <a:spLocks noChangeArrowheads="1"/>
          </p:cNvSpPr>
          <p:nvPr/>
        </p:nvSpPr>
        <p:spPr bwMode="auto">
          <a:xfrm>
            <a:off x="5524870" y="137160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a:solidFill>
                  <a:srgbClr val="0070C0"/>
                </a:solidFill>
                <a:latin typeface="Times New Roman" panose="02020603050405020304" pitchFamily="18" charset="0"/>
                <a:cs typeface="Times New Roman" panose="02020603050405020304" pitchFamily="18" charset="0"/>
              </a:rPr>
              <a:t>Bày tỏ ý kiến</a:t>
            </a:r>
          </a:p>
        </p:txBody>
      </p:sp>
      <p:sp>
        <p:nvSpPr>
          <p:cNvPr id="6150" name="Text Box 28"/>
          <p:cNvSpPr txBox="1">
            <a:spLocks noChangeArrowheads="1"/>
          </p:cNvSpPr>
          <p:nvPr/>
        </p:nvSpPr>
        <p:spPr bwMode="auto">
          <a:xfrm>
            <a:off x="4419600" y="381000"/>
            <a:ext cx="3200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0"/>
            <a:r>
              <a:rPr lang="en-US" sz="3600" b="1" i="0" u="none" strike="noStrike" kern="1200" baseline="0" dirty="0">
                <a:solidFill>
                  <a:srgbClr val="0000FF"/>
                </a:solidFill>
                <a:latin typeface="Times New Roman" panose="02020603050405020304" pitchFamily="18" charset="0"/>
              </a:rPr>
              <a:t>Khoa </a:t>
            </a:r>
            <a:r>
              <a:rPr lang="en-US" sz="3600" b="1" i="0" u="none" strike="noStrike" kern="1200" baseline="0" dirty="0" err="1">
                <a:solidFill>
                  <a:srgbClr val="0000FF"/>
                </a:solidFill>
                <a:latin typeface="Times New Roman" panose="02020603050405020304" pitchFamily="18" charset="0"/>
              </a:rPr>
              <a:t>học</a:t>
            </a:r>
            <a:endParaRPr lang="en-US" sz="3600" b="1" i="0" u="none" strike="noStrike" kern="1200" baseline="0" dirty="0">
              <a:solidFill>
                <a:srgbClr val="0000FF"/>
              </a:solidFill>
              <a:latin typeface="Times New Roman" panose="02020603050405020304" pitchFamily="18" charset="0"/>
            </a:endParaRPr>
          </a:p>
        </p:txBody>
      </p:sp>
      <p:sp>
        <p:nvSpPr>
          <p:cNvPr id="34847" name="Text Box 31"/>
          <p:cNvSpPr txBox="1">
            <a:spLocks noChangeArrowheads="1"/>
          </p:cNvSpPr>
          <p:nvPr/>
        </p:nvSpPr>
        <p:spPr bwMode="auto">
          <a:xfrm>
            <a:off x="2133600" y="1833266"/>
            <a:ext cx="7772400" cy="3108543"/>
          </a:xfrm>
          <a:prstGeom prst="rect">
            <a:avLst/>
          </a:prstGeom>
          <a:solidFill>
            <a:srgbClr val="FFCCFF"/>
          </a:solidFill>
          <a:ln w="9525">
            <a:solidFill>
              <a:srgbClr val="FF66FF"/>
            </a:solidFill>
            <a:miter lim="800000"/>
            <a:headEnd/>
            <a:tailEnd/>
          </a:ln>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sz="2800" b="1" dirty="0">
                <a:solidFill>
                  <a:srgbClr val="0070C0"/>
                </a:solidFill>
                <a:latin typeface="Times New Roman" panose="02020603050405020304" pitchFamily="18" charset="0"/>
                <a:cs typeface="Times New Roman" panose="02020603050405020304" pitchFamily="18" charset="0"/>
              </a:rPr>
              <a:t>3. Gây rối trật tự xã hội, ảnh hưưởng đến những ngưười xung quanh,bản thân mắc một số bệnh về cơ quan tiêu hoá, cơ quan bài tiết, cơ quan thần kinh là tác hại của chất gây nghiện nào?</a:t>
            </a:r>
          </a:p>
          <a:p>
            <a:r>
              <a:rPr lang="en-US" sz="2800" dirty="0">
                <a:solidFill>
                  <a:srgbClr val="0070C0"/>
                </a:solidFill>
                <a:latin typeface="Times New Roman" panose="02020603050405020304" pitchFamily="18" charset="0"/>
                <a:cs typeface="Times New Roman" panose="02020603050405020304" pitchFamily="18" charset="0"/>
              </a:rPr>
              <a:t>A.</a:t>
            </a:r>
            <a:r>
              <a:rPr lang="vi-VN" sz="2800" dirty="0">
                <a:solidFill>
                  <a:srgbClr val="0070C0"/>
                </a:solidFill>
                <a:latin typeface="Times New Roman" panose="02020603050405020304" pitchFamily="18" charset="0"/>
                <a:cs typeface="Times New Roman" panose="02020603050405020304" pitchFamily="18" charset="0"/>
              </a:rPr>
              <a:t>Nước ngọt</a:t>
            </a:r>
          </a:p>
          <a:p>
            <a:r>
              <a:rPr lang="vi-VN" sz="2800" dirty="0">
                <a:solidFill>
                  <a:srgbClr val="0070C0"/>
                </a:solidFill>
                <a:latin typeface="Times New Roman" panose="02020603050405020304" pitchFamily="18" charset="0"/>
                <a:cs typeface="Times New Roman" panose="02020603050405020304" pitchFamily="18" charset="0"/>
              </a:rPr>
              <a:t>B. Rưượu bia</a:t>
            </a:r>
          </a:p>
          <a:p>
            <a:r>
              <a:rPr lang="en-US" sz="2800" dirty="0">
                <a:solidFill>
                  <a:srgbClr val="0070C0"/>
                </a:solidFill>
                <a:latin typeface="Times New Roman" panose="02020603050405020304" pitchFamily="18" charset="0"/>
                <a:cs typeface="Times New Roman" panose="02020603050405020304" pitchFamily="18" charset="0"/>
              </a:rPr>
              <a:t>C. </a:t>
            </a:r>
            <a:r>
              <a:rPr lang="en-US" sz="2800" dirty="0" err="1">
                <a:solidFill>
                  <a:srgbClr val="0070C0"/>
                </a:solidFill>
                <a:latin typeface="Times New Roman" panose="02020603050405020304" pitchFamily="18" charset="0"/>
                <a:cs typeface="Times New Roman" panose="02020603050405020304" pitchFamily="18" charset="0"/>
              </a:rPr>
              <a:t>Xăng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dầu</a:t>
            </a:r>
            <a:endParaRPr lang="en-US" sz="2800" dirty="0">
              <a:solidFill>
                <a:srgbClr val="0070C0"/>
              </a:solidFill>
              <a:latin typeface="Times New Roman" panose="02020603050405020304" pitchFamily="18" charset="0"/>
              <a:cs typeface="Times New Roman" panose="02020603050405020304" pitchFamily="18" charset="0"/>
            </a:endParaRPr>
          </a:p>
        </p:txBody>
      </p:sp>
      <p:sp>
        <p:nvSpPr>
          <p:cNvPr id="6152" name="Text Box 32"/>
          <p:cNvSpPr txBox="1">
            <a:spLocks noChangeArrowheads="1"/>
          </p:cNvSpPr>
          <p:nvPr/>
        </p:nvSpPr>
        <p:spPr bwMode="auto">
          <a:xfrm>
            <a:off x="2209800" y="4724401"/>
            <a:ext cx="777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latin typeface=".VnTime" panose="020B7200000000000000" pitchFamily="34" charset="0"/>
            </a:endParaRPr>
          </a:p>
        </p:txBody>
      </p:sp>
    </p:spTree>
    <p:extLst>
      <p:ext uri="{BB962C8B-B14F-4D97-AF65-F5344CB8AC3E}">
        <p14:creationId xmlns:p14="http://schemas.microsoft.com/office/powerpoint/2010/main" val="803607436"/>
      </p:ext>
    </p:extLst>
  </p:cSld>
  <p:clrMapOvr>
    <a:masterClrMapping/>
  </p:clrMapOvr>
  <p:transition spd="med">
    <p:zoom/>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4847">
                                            <p:bg/>
                                          </p:spTgt>
                                        </p:tgtEl>
                                        <p:attrNameLst>
                                          <p:attrName>style.visibility</p:attrName>
                                        </p:attrNameLst>
                                      </p:cBhvr>
                                      <p:to>
                                        <p:strVal val="visible"/>
                                      </p:to>
                                    </p:set>
                                    <p:anim calcmode="lin" valueType="num">
                                      <p:cBhvr>
                                        <p:cTn id="7" dur="1000" fill="hold"/>
                                        <p:tgtEl>
                                          <p:spTgt spid="34847">
                                            <p:bg/>
                                          </p:spTgt>
                                        </p:tgtEl>
                                        <p:attrNameLst>
                                          <p:attrName>ppt_w</p:attrName>
                                        </p:attrNameLst>
                                      </p:cBhvr>
                                      <p:tavLst>
                                        <p:tav tm="0">
                                          <p:val>
                                            <p:strVal val="#ppt_w*0.70"/>
                                          </p:val>
                                        </p:tav>
                                        <p:tav tm="100000">
                                          <p:val>
                                            <p:strVal val="#ppt_w"/>
                                          </p:val>
                                        </p:tav>
                                      </p:tavLst>
                                    </p:anim>
                                    <p:anim calcmode="lin" valueType="num">
                                      <p:cBhvr>
                                        <p:cTn id="8" dur="1000" fill="hold"/>
                                        <p:tgtEl>
                                          <p:spTgt spid="34847">
                                            <p:bg/>
                                          </p:spTgt>
                                        </p:tgtEl>
                                        <p:attrNameLst>
                                          <p:attrName>ppt_h</p:attrName>
                                        </p:attrNameLst>
                                      </p:cBhvr>
                                      <p:tavLst>
                                        <p:tav tm="0">
                                          <p:val>
                                            <p:strVal val="#ppt_h"/>
                                          </p:val>
                                        </p:tav>
                                        <p:tav tm="100000">
                                          <p:val>
                                            <p:strVal val="#ppt_h"/>
                                          </p:val>
                                        </p:tav>
                                      </p:tavLst>
                                    </p:anim>
                                    <p:animEffect transition="in" filter="fade">
                                      <p:cBhvr>
                                        <p:cTn id="9" dur="1000"/>
                                        <p:tgtEl>
                                          <p:spTgt spid="34847">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4847">
                                            <p:txEl>
                                              <p:pRg st="0" end="0"/>
                                            </p:txEl>
                                          </p:spTgt>
                                        </p:tgtEl>
                                        <p:attrNameLst>
                                          <p:attrName>style.visibility</p:attrName>
                                        </p:attrNameLst>
                                      </p:cBhvr>
                                      <p:to>
                                        <p:strVal val="visible"/>
                                      </p:to>
                                    </p:set>
                                    <p:anim calcmode="lin" valueType="num">
                                      <p:cBhvr>
                                        <p:cTn id="12" dur="1000" fill="hold"/>
                                        <p:tgtEl>
                                          <p:spTgt spid="34847">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34847">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4847">
                                            <p:txEl>
                                              <p:pRg st="0" end="0"/>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34847">
                                            <p:txEl>
                                              <p:pRg st="1" end="1"/>
                                            </p:txEl>
                                          </p:spTgt>
                                        </p:tgtEl>
                                        <p:attrNameLst>
                                          <p:attrName>style.visibility</p:attrName>
                                        </p:attrNameLst>
                                      </p:cBhvr>
                                      <p:to>
                                        <p:strVal val="visible"/>
                                      </p:to>
                                    </p:set>
                                    <p:anim calcmode="lin" valueType="num">
                                      <p:cBhvr>
                                        <p:cTn id="17" dur="1000" fill="hold"/>
                                        <p:tgtEl>
                                          <p:spTgt spid="34847">
                                            <p:txEl>
                                              <p:pRg st="1" end="1"/>
                                            </p:txEl>
                                          </p:spTgt>
                                        </p:tgtEl>
                                        <p:attrNameLst>
                                          <p:attrName>ppt_w</p:attrName>
                                        </p:attrNameLst>
                                      </p:cBhvr>
                                      <p:tavLst>
                                        <p:tav tm="0">
                                          <p:val>
                                            <p:strVal val="#ppt_w*0.70"/>
                                          </p:val>
                                        </p:tav>
                                        <p:tav tm="100000">
                                          <p:val>
                                            <p:strVal val="#ppt_w"/>
                                          </p:val>
                                        </p:tav>
                                      </p:tavLst>
                                    </p:anim>
                                    <p:anim calcmode="lin" valueType="num">
                                      <p:cBhvr>
                                        <p:cTn id="18" dur="1000" fill="hold"/>
                                        <p:tgtEl>
                                          <p:spTgt spid="34847">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34847">
                                            <p:txEl>
                                              <p:pRg st="1" end="1"/>
                                            </p:txEl>
                                          </p:spTgt>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34847">
                                            <p:txEl>
                                              <p:pRg st="2" end="2"/>
                                            </p:txEl>
                                          </p:spTgt>
                                        </p:tgtEl>
                                        <p:attrNameLst>
                                          <p:attrName>style.visibility</p:attrName>
                                        </p:attrNameLst>
                                      </p:cBhvr>
                                      <p:to>
                                        <p:strVal val="visible"/>
                                      </p:to>
                                    </p:set>
                                    <p:anim calcmode="lin" valueType="num">
                                      <p:cBhvr>
                                        <p:cTn id="22" dur="1000" fill="hold"/>
                                        <p:tgtEl>
                                          <p:spTgt spid="34847">
                                            <p:txEl>
                                              <p:pRg st="2" end="2"/>
                                            </p:txEl>
                                          </p:spTgt>
                                        </p:tgtEl>
                                        <p:attrNameLst>
                                          <p:attrName>ppt_w</p:attrName>
                                        </p:attrNameLst>
                                      </p:cBhvr>
                                      <p:tavLst>
                                        <p:tav tm="0">
                                          <p:val>
                                            <p:strVal val="#ppt_w*0.70"/>
                                          </p:val>
                                        </p:tav>
                                        <p:tav tm="100000">
                                          <p:val>
                                            <p:strVal val="#ppt_w"/>
                                          </p:val>
                                        </p:tav>
                                      </p:tavLst>
                                    </p:anim>
                                    <p:anim calcmode="lin" valueType="num">
                                      <p:cBhvr>
                                        <p:cTn id="23" dur="1000" fill="hold"/>
                                        <p:tgtEl>
                                          <p:spTgt spid="34847">
                                            <p:txEl>
                                              <p:pRg st="2" end="2"/>
                                            </p:txEl>
                                          </p:spTgt>
                                        </p:tgtEl>
                                        <p:attrNameLst>
                                          <p:attrName>ppt_h</p:attrName>
                                        </p:attrNameLst>
                                      </p:cBhvr>
                                      <p:tavLst>
                                        <p:tav tm="0">
                                          <p:val>
                                            <p:strVal val="#ppt_h"/>
                                          </p:val>
                                        </p:tav>
                                        <p:tav tm="100000">
                                          <p:val>
                                            <p:strVal val="#ppt_h"/>
                                          </p:val>
                                        </p:tav>
                                      </p:tavLst>
                                    </p:anim>
                                    <p:animEffect transition="in" filter="fade">
                                      <p:cBhvr>
                                        <p:cTn id="24" dur="1000"/>
                                        <p:tgtEl>
                                          <p:spTgt spid="34847">
                                            <p:txEl>
                                              <p:pRg st="2" end="2"/>
                                            </p:txEl>
                                          </p:spTgt>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34847">
                                            <p:txEl>
                                              <p:pRg st="3" end="3"/>
                                            </p:txEl>
                                          </p:spTgt>
                                        </p:tgtEl>
                                        <p:attrNameLst>
                                          <p:attrName>style.visibility</p:attrName>
                                        </p:attrNameLst>
                                      </p:cBhvr>
                                      <p:to>
                                        <p:strVal val="visible"/>
                                      </p:to>
                                    </p:set>
                                    <p:anim calcmode="lin" valueType="num">
                                      <p:cBhvr>
                                        <p:cTn id="27" dur="1000" fill="hold"/>
                                        <p:tgtEl>
                                          <p:spTgt spid="34847">
                                            <p:txEl>
                                              <p:pRg st="3" end="3"/>
                                            </p:txEl>
                                          </p:spTgt>
                                        </p:tgtEl>
                                        <p:attrNameLst>
                                          <p:attrName>ppt_w</p:attrName>
                                        </p:attrNameLst>
                                      </p:cBhvr>
                                      <p:tavLst>
                                        <p:tav tm="0">
                                          <p:val>
                                            <p:strVal val="#ppt_w*0.70"/>
                                          </p:val>
                                        </p:tav>
                                        <p:tav tm="100000">
                                          <p:val>
                                            <p:strVal val="#ppt_w"/>
                                          </p:val>
                                        </p:tav>
                                      </p:tavLst>
                                    </p:anim>
                                    <p:anim calcmode="lin" valueType="num">
                                      <p:cBhvr>
                                        <p:cTn id="28" dur="1000" fill="hold"/>
                                        <p:tgtEl>
                                          <p:spTgt spid="34847">
                                            <p:txEl>
                                              <p:pRg st="3" end="3"/>
                                            </p:txEl>
                                          </p:spTgt>
                                        </p:tgtEl>
                                        <p:attrNameLst>
                                          <p:attrName>ppt_h</p:attrName>
                                        </p:attrNameLst>
                                      </p:cBhvr>
                                      <p:tavLst>
                                        <p:tav tm="0">
                                          <p:val>
                                            <p:strVal val="#ppt_h"/>
                                          </p:val>
                                        </p:tav>
                                        <p:tav tm="100000">
                                          <p:val>
                                            <p:strVal val="#ppt_h"/>
                                          </p:val>
                                        </p:tav>
                                      </p:tavLst>
                                    </p:anim>
                                    <p:animEffect transition="in" filter="fade">
                                      <p:cBhvr>
                                        <p:cTn id="29" dur="1000"/>
                                        <p:tgtEl>
                                          <p:spTgt spid="348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47"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620_FrCart01_PNG_1205x179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 Box 13"/>
          <p:cNvSpPr txBox="1">
            <a:spLocks noChangeArrowheads="1"/>
          </p:cNvSpPr>
          <p:nvPr/>
        </p:nvSpPr>
        <p:spPr bwMode="auto">
          <a:xfrm>
            <a:off x="2514600" y="990600"/>
            <a:ext cx="7239000" cy="5232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800" b="1" dirty="0" err="1">
                <a:solidFill>
                  <a:srgbClr val="C00000"/>
                </a:solidFill>
                <a:latin typeface="Times New Roman" panose="02020603050405020304" pitchFamily="18" charset="0"/>
                <a:cs typeface="Times New Roman" panose="02020603050405020304" pitchFamily="18" charset="0"/>
              </a:rPr>
              <a:t>Nói</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Không</a:t>
            </a:r>
            <a:r>
              <a:rPr lang="en-US" sz="2800" dirty="0">
                <a:solidFill>
                  <a:srgbClr val="C00000"/>
                </a:solidFill>
                <a:latin typeface="Times New Roman" panose="02020603050405020304" pitchFamily="18" charset="0"/>
                <a:cs typeface="Times New Roman" panose="02020603050405020304" pitchFamily="18" charset="0"/>
              </a:rPr>
              <a:t>!</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đối</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với</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các</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chất</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gây</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nghiện</a:t>
            </a:r>
            <a:endParaRPr lang="en-US" sz="2800" b="1" dirty="0">
              <a:solidFill>
                <a:srgbClr val="C00000"/>
              </a:solidFill>
              <a:latin typeface="Times New Roman" panose="02020603050405020304" pitchFamily="18" charset="0"/>
              <a:cs typeface="Times New Roman" panose="02020603050405020304" pitchFamily="18" charset="0"/>
            </a:endParaRPr>
          </a:p>
        </p:txBody>
      </p:sp>
      <p:sp>
        <p:nvSpPr>
          <p:cNvPr id="7172" name="Text Box 14"/>
          <p:cNvSpPr txBox="1">
            <a:spLocks noChangeArrowheads="1"/>
          </p:cNvSpPr>
          <p:nvPr/>
        </p:nvSpPr>
        <p:spPr bwMode="auto">
          <a:xfrm>
            <a:off x="2541973" y="1609724"/>
            <a:ext cx="5867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rtl="0"/>
            <a:r>
              <a:rPr lang="en-US" sz="2800" b="1" i="0" u="none" strike="noStrike" kern="1200" baseline="0" dirty="0" err="1">
                <a:solidFill>
                  <a:srgbClr val="0000FF"/>
                </a:solidFill>
                <a:latin typeface="Times New Roman" panose="02020603050405020304" pitchFamily="18" charset="0"/>
              </a:rPr>
              <a:t>Hoạt</a:t>
            </a:r>
            <a:r>
              <a:rPr lang="en-US" sz="2800" b="1" i="0" u="none" strike="noStrike" kern="1200" baseline="0" dirty="0">
                <a:solidFill>
                  <a:srgbClr val="0000FF"/>
                </a:solidFill>
                <a:latin typeface="Times New Roman" panose="02020603050405020304" pitchFamily="18" charset="0"/>
              </a:rPr>
              <a:t> </a:t>
            </a:r>
            <a:r>
              <a:rPr lang="en-US" sz="2800" b="1" i="0" u="none" strike="noStrike" kern="1200" baseline="0" dirty="0" err="1">
                <a:solidFill>
                  <a:srgbClr val="0000FF"/>
                </a:solidFill>
                <a:latin typeface="Times New Roman" panose="02020603050405020304" pitchFamily="18" charset="0"/>
              </a:rPr>
              <a:t>động</a:t>
            </a:r>
            <a:r>
              <a:rPr lang="en-US" sz="2800" b="1" i="0" u="none" strike="noStrike" kern="1200" baseline="0" dirty="0">
                <a:solidFill>
                  <a:srgbClr val="0000FF"/>
                </a:solidFill>
                <a:latin typeface="Times New Roman" panose="02020603050405020304" pitchFamily="18" charset="0"/>
              </a:rPr>
              <a:t> 1:</a:t>
            </a:r>
          </a:p>
        </p:txBody>
      </p:sp>
      <p:sp>
        <p:nvSpPr>
          <p:cNvPr id="7173" name="Text Box 25"/>
          <p:cNvSpPr txBox="1">
            <a:spLocks noChangeArrowheads="1"/>
          </p:cNvSpPr>
          <p:nvPr/>
        </p:nvSpPr>
        <p:spPr bwMode="auto">
          <a:xfrm>
            <a:off x="4867923" y="1383241"/>
            <a:ext cx="3048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800" b="1" dirty="0" err="1">
                <a:solidFill>
                  <a:srgbClr val="0070C0"/>
                </a:solidFill>
                <a:latin typeface="Times New Roman" panose="02020603050405020304" pitchFamily="18" charset="0"/>
                <a:cs typeface="Times New Roman" panose="02020603050405020304" pitchFamily="18" charset="0"/>
              </a:rPr>
              <a:t>Bày</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tỏ</a:t>
            </a:r>
            <a:r>
              <a:rPr lang="en-US" sz="2800" b="1" dirty="0">
                <a:solidFill>
                  <a:srgbClr val="0070C0"/>
                </a:solidFill>
                <a:latin typeface="Times New Roman" panose="02020603050405020304" pitchFamily="18" charset="0"/>
                <a:cs typeface="Times New Roman" panose="02020603050405020304" pitchFamily="18" charset="0"/>
              </a:rPr>
              <a:t> ý </a:t>
            </a:r>
            <a:r>
              <a:rPr lang="en-US" sz="2800" b="1" dirty="0" err="1">
                <a:solidFill>
                  <a:srgbClr val="0070C0"/>
                </a:solidFill>
                <a:latin typeface="Times New Roman" panose="02020603050405020304" pitchFamily="18" charset="0"/>
                <a:cs typeface="Times New Roman" panose="02020603050405020304" pitchFamily="18" charset="0"/>
              </a:rPr>
              <a:t>kiến</a:t>
            </a:r>
            <a:endParaRPr lang="en-US" sz="2800" b="1" dirty="0">
              <a:solidFill>
                <a:srgbClr val="0070C0"/>
              </a:solidFill>
              <a:latin typeface="Times New Roman" panose="02020603050405020304" pitchFamily="18" charset="0"/>
              <a:cs typeface="Times New Roman" panose="02020603050405020304" pitchFamily="18" charset="0"/>
            </a:endParaRPr>
          </a:p>
        </p:txBody>
      </p:sp>
      <p:sp>
        <p:nvSpPr>
          <p:cNvPr id="7174" name="Text Box 28"/>
          <p:cNvSpPr txBox="1">
            <a:spLocks noChangeArrowheads="1"/>
          </p:cNvSpPr>
          <p:nvPr/>
        </p:nvSpPr>
        <p:spPr bwMode="auto">
          <a:xfrm>
            <a:off x="4126637" y="371476"/>
            <a:ext cx="3200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0"/>
            <a:r>
              <a:rPr lang="en-US" sz="3600" b="1" i="0" u="none" strike="noStrike" kern="1200" baseline="0" dirty="0">
                <a:solidFill>
                  <a:srgbClr val="0000FF"/>
                </a:solidFill>
                <a:latin typeface="Times New Roman" panose="02020603050405020304" pitchFamily="18" charset="0"/>
              </a:rPr>
              <a:t>Khoa </a:t>
            </a:r>
            <a:r>
              <a:rPr lang="en-US" sz="3600" b="1" i="0" u="none" strike="noStrike" kern="1200" baseline="0" dirty="0" err="1">
                <a:solidFill>
                  <a:srgbClr val="0000FF"/>
                </a:solidFill>
                <a:latin typeface="Times New Roman" panose="02020603050405020304" pitchFamily="18" charset="0"/>
              </a:rPr>
              <a:t>học</a:t>
            </a:r>
            <a:endParaRPr lang="en-US" sz="3600" b="1" i="0" u="none" strike="noStrike" kern="1200" baseline="0" dirty="0">
              <a:solidFill>
                <a:srgbClr val="0000FF"/>
              </a:solidFill>
              <a:latin typeface="Times New Roman" panose="02020603050405020304" pitchFamily="18" charset="0"/>
            </a:endParaRPr>
          </a:p>
        </p:txBody>
      </p:sp>
      <p:sp>
        <p:nvSpPr>
          <p:cNvPr id="7175" name="Text Box 32"/>
          <p:cNvSpPr txBox="1">
            <a:spLocks noChangeArrowheads="1"/>
          </p:cNvSpPr>
          <p:nvPr/>
        </p:nvSpPr>
        <p:spPr bwMode="auto">
          <a:xfrm>
            <a:off x="2209800" y="4724401"/>
            <a:ext cx="777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latin typeface=".VnTime" panose="020B7200000000000000" pitchFamily="34" charset="0"/>
            </a:endParaRPr>
          </a:p>
        </p:txBody>
      </p:sp>
      <p:sp>
        <p:nvSpPr>
          <p:cNvPr id="34849" name="Text Box 33"/>
          <p:cNvSpPr txBox="1">
            <a:spLocks noChangeArrowheads="1"/>
          </p:cNvSpPr>
          <p:nvPr/>
        </p:nvSpPr>
        <p:spPr bwMode="auto">
          <a:xfrm>
            <a:off x="2362200" y="2514600"/>
            <a:ext cx="7620000" cy="107721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vi-VN" sz="3200" b="1" dirty="0">
                <a:solidFill>
                  <a:srgbClr val="0070C0"/>
                </a:solidFill>
                <a:latin typeface="+mj-lt"/>
              </a:rPr>
              <a:t>4.Tìm một từ gồm 5 chữ cái chỉ một chất gây nghiện là hiểm hoạ của loài ngưười?</a:t>
            </a:r>
          </a:p>
        </p:txBody>
      </p:sp>
      <p:sp>
        <p:nvSpPr>
          <p:cNvPr id="34851" name="Text Box 35"/>
          <p:cNvSpPr txBox="1">
            <a:spLocks noChangeArrowheads="1"/>
          </p:cNvSpPr>
          <p:nvPr/>
        </p:nvSpPr>
        <p:spPr bwMode="auto">
          <a:xfrm>
            <a:off x="4583837" y="3544376"/>
            <a:ext cx="2743200" cy="646331"/>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dirty="0">
                <a:solidFill>
                  <a:schemeClr val="bg1"/>
                </a:solidFill>
                <a:latin typeface=".VnTime" panose="020B7200000000000000" pitchFamily="34" charset="0"/>
              </a:rPr>
              <a:t>     </a:t>
            </a:r>
            <a:r>
              <a:rPr lang="en-US" sz="3600" dirty="0">
                <a:solidFill>
                  <a:schemeClr val="bg1"/>
                </a:solidFill>
                <a:latin typeface="Times New Roman" panose="02020603050405020304" pitchFamily="18" charset="0"/>
                <a:cs typeface="Times New Roman" panose="02020603050405020304" pitchFamily="18" charset="0"/>
              </a:rPr>
              <a:t>Ma </a:t>
            </a:r>
            <a:r>
              <a:rPr lang="en-US" sz="3600" dirty="0" err="1">
                <a:solidFill>
                  <a:schemeClr val="bg1"/>
                </a:solidFill>
                <a:latin typeface="Times New Roman" panose="02020603050405020304" pitchFamily="18" charset="0"/>
                <a:cs typeface="Times New Roman" panose="02020603050405020304" pitchFamily="18" charset="0"/>
              </a:rPr>
              <a:t>tuý</a:t>
            </a:r>
            <a:endParaRPr lang="en-US" alt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7893731"/>
      </p:ext>
    </p:extLst>
  </p:cSld>
  <p:clrMapOvr>
    <a:masterClrMapping/>
  </p:clrMapOvr>
  <p:transition spd="med">
    <p:zoom/>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4849"/>
                                        </p:tgtEl>
                                        <p:attrNameLst>
                                          <p:attrName>style.visibility</p:attrName>
                                        </p:attrNameLst>
                                      </p:cBhvr>
                                      <p:to>
                                        <p:strVal val="visible"/>
                                      </p:to>
                                    </p:set>
                                    <p:anim calcmode="lin" valueType="num">
                                      <p:cBhvr>
                                        <p:cTn id="7" dur="1000" fill="hold"/>
                                        <p:tgtEl>
                                          <p:spTgt spid="34849"/>
                                        </p:tgtEl>
                                        <p:attrNameLst>
                                          <p:attrName>ppt_w</p:attrName>
                                        </p:attrNameLst>
                                      </p:cBhvr>
                                      <p:tavLst>
                                        <p:tav tm="0">
                                          <p:val>
                                            <p:strVal val="#ppt_w*0.70"/>
                                          </p:val>
                                        </p:tav>
                                        <p:tav tm="100000">
                                          <p:val>
                                            <p:strVal val="#ppt_w"/>
                                          </p:val>
                                        </p:tav>
                                      </p:tavLst>
                                    </p:anim>
                                    <p:anim calcmode="lin" valueType="num">
                                      <p:cBhvr>
                                        <p:cTn id="8" dur="1000" fill="hold"/>
                                        <p:tgtEl>
                                          <p:spTgt spid="34849"/>
                                        </p:tgtEl>
                                        <p:attrNameLst>
                                          <p:attrName>ppt_h</p:attrName>
                                        </p:attrNameLst>
                                      </p:cBhvr>
                                      <p:tavLst>
                                        <p:tav tm="0">
                                          <p:val>
                                            <p:strVal val="#ppt_h"/>
                                          </p:val>
                                        </p:tav>
                                        <p:tav tm="100000">
                                          <p:val>
                                            <p:strVal val="#ppt_h"/>
                                          </p:val>
                                        </p:tav>
                                      </p:tavLst>
                                    </p:anim>
                                    <p:animEffect transition="in" filter="fade">
                                      <p:cBhvr>
                                        <p:cTn id="9" dur="1000"/>
                                        <p:tgtEl>
                                          <p:spTgt spid="3484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34851"/>
                                        </p:tgtEl>
                                        <p:attrNameLst>
                                          <p:attrName>style.visibility</p:attrName>
                                        </p:attrNameLst>
                                      </p:cBhvr>
                                      <p:to>
                                        <p:strVal val="visible"/>
                                      </p:to>
                                    </p:set>
                                    <p:anim calcmode="lin" valueType="num">
                                      <p:cBhvr>
                                        <p:cTn id="14" dur="500" fill="hold"/>
                                        <p:tgtEl>
                                          <p:spTgt spid="34851"/>
                                        </p:tgtEl>
                                        <p:attrNameLst>
                                          <p:attrName>ppt_w</p:attrName>
                                        </p:attrNameLst>
                                      </p:cBhvr>
                                      <p:tavLst>
                                        <p:tav tm="0">
                                          <p:val>
                                            <p:fltVal val="0"/>
                                          </p:val>
                                        </p:tav>
                                        <p:tav tm="100000">
                                          <p:val>
                                            <p:strVal val="#ppt_w"/>
                                          </p:val>
                                        </p:tav>
                                      </p:tavLst>
                                    </p:anim>
                                    <p:anim calcmode="lin" valueType="num">
                                      <p:cBhvr>
                                        <p:cTn id="15" dur="500" fill="hold"/>
                                        <p:tgtEl>
                                          <p:spTgt spid="3485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49" grpId="0" animBg="1"/>
      <p:bldP spid="3485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4" descr="620_FrCart01_PNG_1205x179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4" name="Text Box 2"/>
          <p:cNvSpPr txBox="1">
            <a:spLocks noChangeArrowheads="1"/>
          </p:cNvSpPr>
          <p:nvPr/>
        </p:nvSpPr>
        <p:spPr bwMode="auto">
          <a:xfrm>
            <a:off x="3352800" y="762001"/>
            <a:ext cx="510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           </a:t>
            </a:r>
          </a:p>
        </p:txBody>
      </p:sp>
      <p:pic>
        <p:nvPicPr>
          <p:cNvPr id="43026" name="Picture 18" descr="thựcquản ung thư"/>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3733801"/>
            <a:ext cx="3962400" cy="335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28" name="Picture 20" descr="gan ung thư"/>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0"/>
            <a:ext cx="5715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31" name="Text Box 23"/>
          <p:cNvSpPr txBox="1">
            <a:spLocks noChangeArrowheads="1"/>
          </p:cNvSpPr>
          <p:nvPr/>
        </p:nvSpPr>
        <p:spPr bwMode="auto">
          <a:xfrm>
            <a:off x="4724400" y="3352801"/>
            <a:ext cx="2667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Tế bào ung thư gan</a:t>
            </a:r>
          </a:p>
        </p:txBody>
      </p:sp>
      <p:sp>
        <p:nvSpPr>
          <p:cNvPr id="43032" name="Text Box 24"/>
          <p:cNvSpPr txBox="1">
            <a:spLocks noChangeArrowheads="1"/>
          </p:cNvSpPr>
          <p:nvPr/>
        </p:nvSpPr>
        <p:spPr bwMode="auto">
          <a:xfrm>
            <a:off x="4953000" y="6491288"/>
            <a:ext cx="2286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latin typeface=".VnTime" panose="020B7200000000000000" pitchFamily="34" charset="0"/>
              </a:rPr>
              <a:t>Ung th­ thùc qu¶n</a:t>
            </a:r>
          </a:p>
        </p:txBody>
      </p:sp>
      <p:pic>
        <p:nvPicPr>
          <p:cNvPr id="43025" name="Picture 17" descr="tai nạn giao thông do rượu"/>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81200" y="479426"/>
            <a:ext cx="8153400" cy="592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3033" name="Object 25"/>
          <p:cNvGraphicFramePr>
            <a:graphicFrameLocks noGrp="1" noChangeAspect="1"/>
          </p:cNvGraphicFramePr>
          <p:nvPr>
            <p:ph sz="half" idx="1"/>
          </p:nvPr>
        </p:nvGraphicFramePr>
        <p:xfrm>
          <a:off x="1981200" y="28576"/>
          <a:ext cx="8077200" cy="6829425"/>
        </p:xfrm>
        <a:graphic>
          <a:graphicData uri="http://schemas.openxmlformats.org/presentationml/2006/ole">
            <mc:AlternateContent xmlns:mc="http://schemas.openxmlformats.org/markup-compatibility/2006">
              <mc:Choice xmlns:v="urn:schemas-microsoft-com:vml" Requires="v">
                <p:oleObj name="Document" r:id="rId8" imgW="6601142" imgH="6922991" progId="Word.Document.8">
                  <p:embed/>
                </p:oleObj>
              </mc:Choice>
              <mc:Fallback>
                <p:oleObj name="Document" r:id="rId8" imgW="6601142" imgH="6922991" progId="Word.Document.8">
                  <p:embed/>
                  <p:pic>
                    <p:nvPicPr>
                      <p:cNvPr id="43033" name="Object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81200" y="28576"/>
                        <a:ext cx="8077200" cy="682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43027" name="Picture 19" descr="tuyên truyeenf phòng chó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52600" y="190500"/>
            <a:ext cx="8686800" cy="651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35" name="Picture 27" descr="Copy of ma tuý"/>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388833" y="141288"/>
            <a:ext cx="7543800" cy="656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36" name="Text Box 28"/>
          <p:cNvSpPr txBox="1">
            <a:spLocks noChangeArrowheads="1"/>
          </p:cNvSpPr>
          <p:nvPr/>
        </p:nvSpPr>
        <p:spPr bwMode="auto">
          <a:xfrm>
            <a:off x="1524000" y="6477001"/>
            <a:ext cx="9144000" cy="46166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dirty="0" err="1">
                <a:solidFill>
                  <a:schemeClr val="bg1"/>
                </a:solidFill>
                <a:latin typeface="Times New Roman" panose="02020603050405020304" pitchFamily="18" charset="0"/>
                <a:cs typeface="Times New Roman" panose="02020603050405020304" pitchFamily="18" charset="0"/>
              </a:rPr>
              <a:t>Nhân</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dân</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thành</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phố</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Hà</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Nội</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nói</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Không</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với</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các</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chất</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gây</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nghiện</a:t>
            </a:r>
            <a:endParaRPr lang="en-US" sz="2400" b="1" dirty="0">
              <a:solidFill>
                <a:schemeClr val="bg1"/>
              </a:solidFill>
              <a:latin typeface="Times New Roman" panose="02020603050405020304" pitchFamily="18" charset="0"/>
              <a:cs typeface="Times New Roman" panose="02020603050405020304" pitchFamily="18" charset="0"/>
            </a:endParaRPr>
          </a:p>
        </p:txBody>
      </p:sp>
      <p:pic>
        <p:nvPicPr>
          <p:cNvPr id="43052" name="0923210300.mp3">
            <a:hlinkClick r:id="" action="ppaction://media"/>
            <a:hlinkHover r:id="" action="ppaction://ole?verb=0"/>
          </p:cNvPr>
          <p:cNvPicPr>
            <a:picLocks noRot="1" noChangeAspect="1" noChangeArrowheads="1"/>
          </p:cNvPicPr>
          <p:nvPr>
            <a:audioFile r:link="rId1"/>
          </p:nvPr>
        </p:nvPicPr>
        <p:blipFill>
          <a:blip r:embed="rId12">
            <a:extLst>
              <a:ext uri="{28A0092B-C50C-407E-A947-70E740481C1C}">
                <a14:useLocalDpi xmlns:a14="http://schemas.microsoft.com/office/drawing/2010/main" val="0"/>
              </a:ext>
            </a:extLst>
          </a:blip>
          <a:srcRect/>
          <a:stretch>
            <a:fillRect/>
          </a:stretch>
        </p:blipFill>
        <p:spPr bwMode="auto">
          <a:xfrm>
            <a:off x="1036320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1546533"/>
      </p:ext>
    </p:extLst>
  </p:cSld>
  <p:clrMapOvr>
    <a:masterClrMapping/>
  </p:clrMapOvr>
  <p:transition spd="med">
    <p:zoom/>
    <p:sndAc>
      <p:stSnd>
        <p:snd r:embed="rId3"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43028"/>
                                        </p:tgtEl>
                                        <p:attrNameLst>
                                          <p:attrName>style.visibility</p:attrName>
                                        </p:attrNameLst>
                                      </p:cBhvr>
                                      <p:to>
                                        <p:strVal val="visible"/>
                                      </p:to>
                                    </p:set>
                                    <p:anim calcmode="lin" valueType="num">
                                      <p:cBhvr>
                                        <p:cTn id="7" dur="500" fill="hold"/>
                                        <p:tgtEl>
                                          <p:spTgt spid="43028"/>
                                        </p:tgtEl>
                                        <p:attrNameLst>
                                          <p:attrName>ppt_w</p:attrName>
                                        </p:attrNameLst>
                                      </p:cBhvr>
                                      <p:tavLst>
                                        <p:tav tm="0">
                                          <p:val>
                                            <p:fltVal val="0"/>
                                          </p:val>
                                        </p:tav>
                                        <p:tav tm="100000">
                                          <p:val>
                                            <p:strVal val="#ppt_w"/>
                                          </p:val>
                                        </p:tav>
                                      </p:tavLst>
                                    </p:anim>
                                    <p:anim calcmode="lin" valueType="num">
                                      <p:cBhvr>
                                        <p:cTn id="8" dur="500" fill="hold"/>
                                        <p:tgtEl>
                                          <p:spTgt spid="43028"/>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3031"/>
                                        </p:tgtEl>
                                        <p:attrNameLst>
                                          <p:attrName>style.visibility</p:attrName>
                                        </p:attrNameLst>
                                      </p:cBhvr>
                                      <p:to>
                                        <p:strVal val="visible"/>
                                      </p:to>
                                    </p:set>
                                    <p:anim calcmode="lin" valueType="num">
                                      <p:cBhvr>
                                        <p:cTn id="11" dur="500" fill="hold"/>
                                        <p:tgtEl>
                                          <p:spTgt spid="43031"/>
                                        </p:tgtEl>
                                        <p:attrNameLst>
                                          <p:attrName>ppt_w</p:attrName>
                                        </p:attrNameLst>
                                      </p:cBhvr>
                                      <p:tavLst>
                                        <p:tav tm="0">
                                          <p:val>
                                            <p:fltVal val="0"/>
                                          </p:val>
                                        </p:tav>
                                        <p:tav tm="100000">
                                          <p:val>
                                            <p:strVal val="#ppt_w"/>
                                          </p:val>
                                        </p:tav>
                                      </p:tavLst>
                                    </p:anim>
                                    <p:anim calcmode="lin" valueType="num">
                                      <p:cBhvr>
                                        <p:cTn id="12" dur="500" fill="hold"/>
                                        <p:tgtEl>
                                          <p:spTgt spid="43031"/>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43026"/>
                                        </p:tgtEl>
                                        <p:attrNameLst>
                                          <p:attrName>style.visibility</p:attrName>
                                        </p:attrNameLst>
                                      </p:cBhvr>
                                      <p:to>
                                        <p:strVal val="visible"/>
                                      </p:to>
                                    </p:set>
                                    <p:anim calcmode="lin" valueType="num">
                                      <p:cBhvr>
                                        <p:cTn id="15" dur="500" fill="hold"/>
                                        <p:tgtEl>
                                          <p:spTgt spid="43026"/>
                                        </p:tgtEl>
                                        <p:attrNameLst>
                                          <p:attrName>ppt_w</p:attrName>
                                        </p:attrNameLst>
                                      </p:cBhvr>
                                      <p:tavLst>
                                        <p:tav tm="0">
                                          <p:val>
                                            <p:fltVal val="0"/>
                                          </p:val>
                                        </p:tav>
                                        <p:tav tm="100000">
                                          <p:val>
                                            <p:strVal val="#ppt_w"/>
                                          </p:val>
                                        </p:tav>
                                      </p:tavLst>
                                    </p:anim>
                                    <p:anim calcmode="lin" valueType="num">
                                      <p:cBhvr>
                                        <p:cTn id="16" dur="500" fill="hold"/>
                                        <p:tgtEl>
                                          <p:spTgt spid="43026"/>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43032"/>
                                        </p:tgtEl>
                                        <p:attrNameLst>
                                          <p:attrName>style.visibility</p:attrName>
                                        </p:attrNameLst>
                                      </p:cBhvr>
                                      <p:to>
                                        <p:strVal val="visible"/>
                                      </p:to>
                                    </p:set>
                                    <p:anim calcmode="lin" valueType="num">
                                      <p:cBhvr>
                                        <p:cTn id="19" dur="500" fill="hold"/>
                                        <p:tgtEl>
                                          <p:spTgt spid="43032"/>
                                        </p:tgtEl>
                                        <p:attrNameLst>
                                          <p:attrName>ppt_w</p:attrName>
                                        </p:attrNameLst>
                                      </p:cBhvr>
                                      <p:tavLst>
                                        <p:tav tm="0">
                                          <p:val>
                                            <p:fltVal val="0"/>
                                          </p:val>
                                        </p:tav>
                                        <p:tav tm="100000">
                                          <p:val>
                                            <p:strVal val="#ppt_w"/>
                                          </p:val>
                                        </p:tav>
                                      </p:tavLst>
                                    </p:anim>
                                    <p:anim calcmode="lin" valueType="num">
                                      <p:cBhvr>
                                        <p:cTn id="20" dur="500" fill="hold"/>
                                        <p:tgtEl>
                                          <p:spTgt spid="43032"/>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xit" presetSubtype="32" fill="hold" nodeType="clickEffect">
                                  <p:stCondLst>
                                    <p:cond delay="0"/>
                                  </p:stCondLst>
                                  <p:childTnLst>
                                    <p:anim calcmode="lin" valueType="num">
                                      <p:cBhvr>
                                        <p:cTn id="24" dur="500"/>
                                        <p:tgtEl>
                                          <p:spTgt spid="43028"/>
                                        </p:tgtEl>
                                        <p:attrNameLst>
                                          <p:attrName>ppt_w</p:attrName>
                                        </p:attrNameLst>
                                      </p:cBhvr>
                                      <p:tavLst>
                                        <p:tav tm="0">
                                          <p:val>
                                            <p:strVal val="ppt_w"/>
                                          </p:val>
                                        </p:tav>
                                        <p:tav tm="100000">
                                          <p:val>
                                            <p:fltVal val="0"/>
                                          </p:val>
                                        </p:tav>
                                      </p:tavLst>
                                    </p:anim>
                                    <p:anim calcmode="lin" valueType="num">
                                      <p:cBhvr>
                                        <p:cTn id="25" dur="500"/>
                                        <p:tgtEl>
                                          <p:spTgt spid="43028"/>
                                        </p:tgtEl>
                                        <p:attrNameLst>
                                          <p:attrName>ppt_h</p:attrName>
                                        </p:attrNameLst>
                                      </p:cBhvr>
                                      <p:tavLst>
                                        <p:tav tm="0">
                                          <p:val>
                                            <p:strVal val="ppt_h"/>
                                          </p:val>
                                        </p:tav>
                                        <p:tav tm="100000">
                                          <p:val>
                                            <p:fltVal val="0"/>
                                          </p:val>
                                        </p:tav>
                                      </p:tavLst>
                                    </p:anim>
                                    <p:set>
                                      <p:cBhvr>
                                        <p:cTn id="26" dur="1" fill="hold">
                                          <p:stCondLst>
                                            <p:cond delay="499"/>
                                          </p:stCondLst>
                                        </p:cTn>
                                        <p:tgtEl>
                                          <p:spTgt spid="43028"/>
                                        </p:tgtEl>
                                        <p:attrNameLst>
                                          <p:attrName>style.visibility</p:attrName>
                                        </p:attrNameLst>
                                      </p:cBhvr>
                                      <p:to>
                                        <p:strVal val="hidden"/>
                                      </p:to>
                                    </p:set>
                                  </p:childTnLst>
                                </p:cTn>
                              </p:par>
                              <p:par>
                                <p:cTn id="27" presetID="23" presetClass="exit" presetSubtype="32" fill="hold" grpId="1" nodeType="withEffect">
                                  <p:stCondLst>
                                    <p:cond delay="0"/>
                                  </p:stCondLst>
                                  <p:childTnLst>
                                    <p:anim calcmode="lin" valueType="num">
                                      <p:cBhvr>
                                        <p:cTn id="28" dur="500"/>
                                        <p:tgtEl>
                                          <p:spTgt spid="43031"/>
                                        </p:tgtEl>
                                        <p:attrNameLst>
                                          <p:attrName>ppt_w</p:attrName>
                                        </p:attrNameLst>
                                      </p:cBhvr>
                                      <p:tavLst>
                                        <p:tav tm="0">
                                          <p:val>
                                            <p:strVal val="ppt_w"/>
                                          </p:val>
                                        </p:tav>
                                        <p:tav tm="100000">
                                          <p:val>
                                            <p:fltVal val="0"/>
                                          </p:val>
                                        </p:tav>
                                      </p:tavLst>
                                    </p:anim>
                                    <p:anim calcmode="lin" valueType="num">
                                      <p:cBhvr>
                                        <p:cTn id="29" dur="500"/>
                                        <p:tgtEl>
                                          <p:spTgt spid="43031"/>
                                        </p:tgtEl>
                                        <p:attrNameLst>
                                          <p:attrName>ppt_h</p:attrName>
                                        </p:attrNameLst>
                                      </p:cBhvr>
                                      <p:tavLst>
                                        <p:tav tm="0">
                                          <p:val>
                                            <p:strVal val="ppt_h"/>
                                          </p:val>
                                        </p:tav>
                                        <p:tav tm="100000">
                                          <p:val>
                                            <p:fltVal val="0"/>
                                          </p:val>
                                        </p:tav>
                                      </p:tavLst>
                                    </p:anim>
                                    <p:set>
                                      <p:cBhvr>
                                        <p:cTn id="30" dur="1" fill="hold">
                                          <p:stCondLst>
                                            <p:cond delay="499"/>
                                          </p:stCondLst>
                                        </p:cTn>
                                        <p:tgtEl>
                                          <p:spTgt spid="43031"/>
                                        </p:tgtEl>
                                        <p:attrNameLst>
                                          <p:attrName>style.visibility</p:attrName>
                                        </p:attrNameLst>
                                      </p:cBhvr>
                                      <p:to>
                                        <p:strVal val="hidden"/>
                                      </p:to>
                                    </p:set>
                                  </p:childTnLst>
                                </p:cTn>
                              </p:par>
                              <p:par>
                                <p:cTn id="31" presetID="23" presetClass="exit" presetSubtype="32" fill="hold" nodeType="withEffect">
                                  <p:stCondLst>
                                    <p:cond delay="0"/>
                                  </p:stCondLst>
                                  <p:childTnLst>
                                    <p:anim calcmode="lin" valueType="num">
                                      <p:cBhvr>
                                        <p:cTn id="32" dur="500"/>
                                        <p:tgtEl>
                                          <p:spTgt spid="43026"/>
                                        </p:tgtEl>
                                        <p:attrNameLst>
                                          <p:attrName>ppt_w</p:attrName>
                                        </p:attrNameLst>
                                      </p:cBhvr>
                                      <p:tavLst>
                                        <p:tav tm="0">
                                          <p:val>
                                            <p:strVal val="ppt_w"/>
                                          </p:val>
                                        </p:tav>
                                        <p:tav tm="100000">
                                          <p:val>
                                            <p:fltVal val="0"/>
                                          </p:val>
                                        </p:tav>
                                      </p:tavLst>
                                    </p:anim>
                                    <p:anim calcmode="lin" valueType="num">
                                      <p:cBhvr>
                                        <p:cTn id="33" dur="500"/>
                                        <p:tgtEl>
                                          <p:spTgt spid="43026"/>
                                        </p:tgtEl>
                                        <p:attrNameLst>
                                          <p:attrName>ppt_h</p:attrName>
                                        </p:attrNameLst>
                                      </p:cBhvr>
                                      <p:tavLst>
                                        <p:tav tm="0">
                                          <p:val>
                                            <p:strVal val="ppt_h"/>
                                          </p:val>
                                        </p:tav>
                                        <p:tav tm="100000">
                                          <p:val>
                                            <p:fltVal val="0"/>
                                          </p:val>
                                        </p:tav>
                                      </p:tavLst>
                                    </p:anim>
                                    <p:set>
                                      <p:cBhvr>
                                        <p:cTn id="34" dur="1" fill="hold">
                                          <p:stCondLst>
                                            <p:cond delay="499"/>
                                          </p:stCondLst>
                                        </p:cTn>
                                        <p:tgtEl>
                                          <p:spTgt spid="43026"/>
                                        </p:tgtEl>
                                        <p:attrNameLst>
                                          <p:attrName>style.visibility</p:attrName>
                                        </p:attrNameLst>
                                      </p:cBhvr>
                                      <p:to>
                                        <p:strVal val="hidden"/>
                                      </p:to>
                                    </p:set>
                                  </p:childTnLst>
                                </p:cTn>
                              </p:par>
                              <p:par>
                                <p:cTn id="35" presetID="23" presetClass="exit" presetSubtype="32" fill="hold" grpId="1" nodeType="withEffect">
                                  <p:stCondLst>
                                    <p:cond delay="0"/>
                                  </p:stCondLst>
                                  <p:childTnLst>
                                    <p:anim calcmode="lin" valueType="num">
                                      <p:cBhvr>
                                        <p:cTn id="36" dur="500"/>
                                        <p:tgtEl>
                                          <p:spTgt spid="43032"/>
                                        </p:tgtEl>
                                        <p:attrNameLst>
                                          <p:attrName>ppt_w</p:attrName>
                                        </p:attrNameLst>
                                      </p:cBhvr>
                                      <p:tavLst>
                                        <p:tav tm="0">
                                          <p:val>
                                            <p:strVal val="ppt_w"/>
                                          </p:val>
                                        </p:tav>
                                        <p:tav tm="100000">
                                          <p:val>
                                            <p:fltVal val="0"/>
                                          </p:val>
                                        </p:tav>
                                      </p:tavLst>
                                    </p:anim>
                                    <p:anim calcmode="lin" valueType="num">
                                      <p:cBhvr>
                                        <p:cTn id="37" dur="500"/>
                                        <p:tgtEl>
                                          <p:spTgt spid="43032"/>
                                        </p:tgtEl>
                                        <p:attrNameLst>
                                          <p:attrName>ppt_h</p:attrName>
                                        </p:attrNameLst>
                                      </p:cBhvr>
                                      <p:tavLst>
                                        <p:tav tm="0">
                                          <p:val>
                                            <p:strVal val="ppt_h"/>
                                          </p:val>
                                        </p:tav>
                                        <p:tav tm="100000">
                                          <p:val>
                                            <p:fltVal val="0"/>
                                          </p:val>
                                        </p:tav>
                                      </p:tavLst>
                                    </p:anim>
                                    <p:set>
                                      <p:cBhvr>
                                        <p:cTn id="38" dur="1" fill="hold">
                                          <p:stCondLst>
                                            <p:cond delay="499"/>
                                          </p:stCondLst>
                                        </p:cTn>
                                        <p:tgtEl>
                                          <p:spTgt spid="43032"/>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5" presetClass="entr" presetSubtype="0" fill="hold" nodeType="clickEffect">
                                  <p:stCondLst>
                                    <p:cond delay="0"/>
                                  </p:stCondLst>
                                  <p:childTnLst>
                                    <p:set>
                                      <p:cBhvr>
                                        <p:cTn id="42" dur="1" fill="hold">
                                          <p:stCondLst>
                                            <p:cond delay="0"/>
                                          </p:stCondLst>
                                        </p:cTn>
                                        <p:tgtEl>
                                          <p:spTgt spid="43025"/>
                                        </p:tgtEl>
                                        <p:attrNameLst>
                                          <p:attrName>style.visibility</p:attrName>
                                        </p:attrNameLst>
                                      </p:cBhvr>
                                      <p:to>
                                        <p:strVal val="visible"/>
                                      </p:to>
                                    </p:set>
                                    <p:anim calcmode="lin" valueType="num">
                                      <p:cBhvr>
                                        <p:cTn id="43" dur="500" decel="50000" fill="hold">
                                          <p:stCondLst>
                                            <p:cond delay="0"/>
                                          </p:stCondLst>
                                        </p:cTn>
                                        <p:tgtEl>
                                          <p:spTgt spid="43025"/>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43025"/>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43025"/>
                                        </p:tgtEl>
                                        <p:attrNameLst>
                                          <p:attrName>ppt_w</p:attrName>
                                        </p:attrNameLst>
                                      </p:cBhvr>
                                      <p:tavLst>
                                        <p:tav tm="0">
                                          <p:val>
                                            <p:strVal val="#ppt_w*.05"/>
                                          </p:val>
                                        </p:tav>
                                        <p:tav tm="100000">
                                          <p:val>
                                            <p:strVal val="#ppt_w"/>
                                          </p:val>
                                        </p:tav>
                                      </p:tavLst>
                                    </p:anim>
                                    <p:anim calcmode="lin" valueType="num">
                                      <p:cBhvr>
                                        <p:cTn id="46" dur="1000" fill="hold"/>
                                        <p:tgtEl>
                                          <p:spTgt spid="43025"/>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43025"/>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43025"/>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43025"/>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43025"/>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9" presetClass="exit" presetSubtype="0" fill="hold" nodeType="clickEffect">
                                  <p:stCondLst>
                                    <p:cond delay="0"/>
                                  </p:stCondLst>
                                  <p:childTnLst>
                                    <p:anim calcmode="lin" valueType="num">
                                      <p:cBhvr>
                                        <p:cTn id="54" dur="1000"/>
                                        <p:tgtEl>
                                          <p:spTgt spid="43025"/>
                                        </p:tgtEl>
                                        <p:attrNameLst>
                                          <p:attrName>ppt_x</p:attrName>
                                        </p:attrNameLst>
                                      </p:cBhvr>
                                      <p:tavLst>
                                        <p:tav tm="0">
                                          <p:val>
                                            <p:strVal val="ppt_x"/>
                                          </p:val>
                                        </p:tav>
                                        <p:tav tm="100000">
                                          <p:val>
                                            <p:strVal val="ppt_x-.2"/>
                                          </p:val>
                                        </p:tav>
                                      </p:tavLst>
                                    </p:anim>
                                    <p:anim calcmode="lin" valueType="num">
                                      <p:cBhvr>
                                        <p:cTn id="55" dur="1000"/>
                                        <p:tgtEl>
                                          <p:spTgt spid="43025"/>
                                        </p:tgtEl>
                                        <p:attrNameLst>
                                          <p:attrName>ppt_y</p:attrName>
                                        </p:attrNameLst>
                                      </p:cBhvr>
                                      <p:tavLst>
                                        <p:tav tm="0">
                                          <p:val>
                                            <p:strVal val="ppt_y"/>
                                          </p:val>
                                        </p:tav>
                                        <p:tav tm="100000">
                                          <p:val>
                                            <p:strVal val="ppt_y"/>
                                          </p:val>
                                        </p:tav>
                                      </p:tavLst>
                                    </p:anim>
                                    <p:animEffect transition="out" filter="fade">
                                      <p:cBhvr>
                                        <p:cTn id="56" dur="1000"/>
                                        <p:tgtEl>
                                          <p:spTgt spid="43025"/>
                                        </p:tgtEl>
                                      </p:cBhvr>
                                    </p:animEffect>
                                    <p:set>
                                      <p:cBhvr>
                                        <p:cTn id="57" dur="1" fill="hold">
                                          <p:stCondLst>
                                            <p:cond delay="999"/>
                                          </p:stCondLst>
                                        </p:cTn>
                                        <p:tgtEl>
                                          <p:spTgt spid="43025"/>
                                        </p:tgtEl>
                                        <p:attrNameLst>
                                          <p:attrName>style.visibility</p:attrName>
                                        </p:attrNameLst>
                                      </p:cBhvr>
                                      <p:to>
                                        <p:strVal val="hidden"/>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52" presetClass="entr" presetSubtype="0" fill="hold" nodeType="clickEffect">
                                  <p:stCondLst>
                                    <p:cond delay="0"/>
                                  </p:stCondLst>
                                  <p:childTnLst>
                                    <p:set>
                                      <p:cBhvr>
                                        <p:cTn id="61" dur="1" fill="hold">
                                          <p:stCondLst>
                                            <p:cond delay="0"/>
                                          </p:stCondLst>
                                        </p:cTn>
                                        <p:tgtEl>
                                          <p:spTgt spid="43033"/>
                                        </p:tgtEl>
                                        <p:attrNameLst>
                                          <p:attrName>style.visibility</p:attrName>
                                        </p:attrNameLst>
                                      </p:cBhvr>
                                      <p:to>
                                        <p:strVal val="visible"/>
                                      </p:to>
                                    </p:set>
                                    <p:animScale>
                                      <p:cBhvr>
                                        <p:cTn id="62" dur="1000" decel="50000" fill="hold">
                                          <p:stCondLst>
                                            <p:cond delay="0"/>
                                          </p:stCondLst>
                                        </p:cTn>
                                        <p:tgtEl>
                                          <p:spTgt spid="4303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3" dur="1000" decel="50000" fill="hold">
                                          <p:stCondLst>
                                            <p:cond delay="0"/>
                                          </p:stCondLst>
                                        </p:cTn>
                                        <p:tgtEl>
                                          <p:spTgt spid="43033"/>
                                        </p:tgtEl>
                                        <p:attrNameLst>
                                          <p:attrName>ppt_x</p:attrName>
                                          <p:attrName>ppt_y</p:attrName>
                                        </p:attrNameLst>
                                      </p:cBhvr>
                                    </p:animMotion>
                                    <p:animEffect transition="in" filter="fade">
                                      <p:cBhvr>
                                        <p:cTn id="64" dur="1000"/>
                                        <p:tgtEl>
                                          <p:spTgt spid="43033"/>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3" presetClass="exit" presetSubtype="32" fill="hold" nodeType="clickEffect">
                                  <p:stCondLst>
                                    <p:cond delay="0"/>
                                  </p:stCondLst>
                                  <p:childTnLst>
                                    <p:anim calcmode="lin" valueType="num">
                                      <p:cBhvr>
                                        <p:cTn id="68" dur="500"/>
                                        <p:tgtEl>
                                          <p:spTgt spid="43033"/>
                                        </p:tgtEl>
                                        <p:attrNameLst>
                                          <p:attrName>ppt_w</p:attrName>
                                        </p:attrNameLst>
                                      </p:cBhvr>
                                      <p:tavLst>
                                        <p:tav tm="0">
                                          <p:val>
                                            <p:strVal val="ppt_w"/>
                                          </p:val>
                                        </p:tav>
                                        <p:tav tm="100000">
                                          <p:val>
                                            <p:fltVal val="0"/>
                                          </p:val>
                                        </p:tav>
                                      </p:tavLst>
                                    </p:anim>
                                    <p:anim calcmode="lin" valueType="num">
                                      <p:cBhvr>
                                        <p:cTn id="69" dur="500"/>
                                        <p:tgtEl>
                                          <p:spTgt spid="43033"/>
                                        </p:tgtEl>
                                        <p:attrNameLst>
                                          <p:attrName>ppt_h</p:attrName>
                                        </p:attrNameLst>
                                      </p:cBhvr>
                                      <p:tavLst>
                                        <p:tav tm="0">
                                          <p:val>
                                            <p:strVal val="ppt_h"/>
                                          </p:val>
                                        </p:tav>
                                        <p:tav tm="100000">
                                          <p:val>
                                            <p:fltVal val="0"/>
                                          </p:val>
                                        </p:tav>
                                      </p:tavLst>
                                    </p:anim>
                                    <p:set>
                                      <p:cBhvr>
                                        <p:cTn id="70" dur="1" fill="hold">
                                          <p:stCondLst>
                                            <p:cond delay="499"/>
                                          </p:stCondLst>
                                        </p:cTn>
                                        <p:tgtEl>
                                          <p:spTgt spid="43033"/>
                                        </p:tgtEl>
                                        <p:attrNameLst>
                                          <p:attrName>style.visibility</p:attrName>
                                        </p:attrNameLst>
                                      </p:cBhvr>
                                      <p:to>
                                        <p:strVal val="hidden"/>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23" presetClass="entr" presetSubtype="16" fill="hold" nodeType="clickEffect">
                                  <p:stCondLst>
                                    <p:cond delay="0"/>
                                  </p:stCondLst>
                                  <p:childTnLst>
                                    <p:set>
                                      <p:cBhvr>
                                        <p:cTn id="74" dur="1" fill="hold">
                                          <p:stCondLst>
                                            <p:cond delay="0"/>
                                          </p:stCondLst>
                                        </p:cTn>
                                        <p:tgtEl>
                                          <p:spTgt spid="43035"/>
                                        </p:tgtEl>
                                        <p:attrNameLst>
                                          <p:attrName>style.visibility</p:attrName>
                                        </p:attrNameLst>
                                      </p:cBhvr>
                                      <p:to>
                                        <p:strVal val="visible"/>
                                      </p:to>
                                    </p:set>
                                    <p:anim calcmode="lin" valueType="num">
                                      <p:cBhvr>
                                        <p:cTn id="75" dur="500" fill="hold"/>
                                        <p:tgtEl>
                                          <p:spTgt spid="43035"/>
                                        </p:tgtEl>
                                        <p:attrNameLst>
                                          <p:attrName>ppt_w</p:attrName>
                                        </p:attrNameLst>
                                      </p:cBhvr>
                                      <p:tavLst>
                                        <p:tav tm="0">
                                          <p:val>
                                            <p:fltVal val="0"/>
                                          </p:val>
                                        </p:tav>
                                        <p:tav tm="100000">
                                          <p:val>
                                            <p:strVal val="#ppt_w"/>
                                          </p:val>
                                        </p:tav>
                                      </p:tavLst>
                                    </p:anim>
                                    <p:anim calcmode="lin" valueType="num">
                                      <p:cBhvr>
                                        <p:cTn id="76" dur="500" fill="hold"/>
                                        <p:tgtEl>
                                          <p:spTgt spid="43035"/>
                                        </p:tgtEl>
                                        <p:attrNameLst>
                                          <p:attrName>ppt_h</p:attrName>
                                        </p:attrNameLst>
                                      </p:cBhvr>
                                      <p:tavLst>
                                        <p:tav tm="0">
                                          <p:val>
                                            <p:fltVal val="0"/>
                                          </p:val>
                                        </p:tav>
                                        <p:tav tm="100000">
                                          <p:val>
                                            <p:strVal val="#ppt_h"/>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23" presetClass="exit" presetSubtype="32" fill="hold" nodeType="clickEffect">
                                  <p:stCondLst>
                                    <p:cond delay="0"/>
                                  </p:stCondLst>
                                  <p:childTnLst>
                                    <p:anim calcmode="lin" valueType="num">
                                      <p:cBhvr>
                                        <p:cTn id="80" dur="500"/>
                                        <p:tgtEl>
                                          <p:spTgt spid="43035"/>
                                        </p:tgtEl>
                                        <p:attrNameLst>
                                          <p:attrName>ppt_w</p:attrName>
                                        </p:attrNameLst>
                                      </p:cBhvr>
                                      <p:tavLst>
                                        <p:tav tm="0">
                                          <p:val>
                                            <p:strVal val="ppt_w"/>
                                          </p:val>
                                        </p:tav>
                                        <p:tav tm="100000">
                                          <p:val>
                                            <p:fltVal val="0"/>
                                          </p:val>
                                        </p:tav>
                                      </p:tavLst>
                                    </p:anim>
                                    <p:anim calcmode="lin" valueType="num">
                                      <p:cBhvr>
                                        <p:cTn id="81" dur="500"/>
                                        <p:tgtEl>
                                          <p:spTgt spid="43035"/>
                                        </p:tgtEl>
                                        <p:attrNameLst>
                                          <p:attrName>ppt_h</p:attrName>
                                        </p:attrNameLst>
                                      </p:cBhvr>
                                      <p:tavLst>
                                        <p:tav tm="0">
                                          <p:val>
                                            <p:strVal val="ppt_h"/>
                                          </p:val>
                                        </p:tav>
                                        <p:tav tm="100000">
                                          <p:val>
                                            <p:fltVal val="0"/>
                                          </p:val>
                                        </p:tav>
                                      </p:tavLst>
                                    </p:anim>
                                    <p:set>
                                      <p:cBhvr>
                                        <p:cTn id="82" dur="1" fill="hold">
                                          <p:stCondLst>
                                            <p:cond delay="499"/>
                                          </p:stCondLst>
                                        </p:cTn>
                                        <p:tgtEl>
                                          <p:spTgt spid="43035"/>
                                        </p:tgtEl>
                                        <p:attrNameLst>
                                          <p:attrName>style.visibility</p:attrName>
                                        </p:attrNameLst>
                                      </p:cBhvr>
                                      <p:to>
                                        <p:strVal val="hidden"/>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5" presetClass="entr" presetSubtype="0" fill="hold" nodeType="clickEffect">
                                  <p:stCondLst>
                                    <p:cond delay="0"/>
                                  </p:stCondLst>
                                  <p:childTnLst>
                                    <p:set>
                                      <p:cBhvr>
                                        <p:cTn id="86" dur="1" fill="hold">
                                          <p:stCondLst>
                                            <p:cond delay="0"/>
                                          </p:stCondLst>
                                        </p:cTn>
                                        <p:tgtEl>
                                          <p:spTgt spid="43027"/>
                                        </p:tgtEl>
                                        <p:attrNameLst>
                                          <p:attrName>style.visibility</p:attrName>
                                        </p:attrNameLst>
                                      </p:cBhvr>
                                      <p:to>
                                        <p:strVal val="visible"/>
                                      </p:to>
                                    </p:set>
                                    <p:anim calcmode="lin" valueType="num">
                                      <p:cBhvr>
                                        <p:cTn id="87" dur="1000" fill="hold"/>
                                        <p:tgtEl>
                                          <p:spTgt spid="43027"/>
                                        </p:tgtEl>
                                        <p:attrNameLst>
                                          <p:attrName>ppt_w</p:attrName>
                                        </p:attrNameLst>
                                      </p:cBhvr>
                                      <p:tavLst>
                                        <p:tav tm="0">
                                          <p:val>
                                            <p:fltVal val="0"/>
                                          </p:val>
                                        </p:tav>
                                        <p:tav tm="100000">
                                          <p:val>
                                            <p:strVal val="#ppt_w"/>
                                          </p:val>
                                        </p:tav>
                                      </p:tavLst>
                                    </p:anim>
                                    <p:anim calcmode="lin" valueType="num">
                                      <p:cBhvr>
                                        <p:cTn id="88" dur="1000" fill="hold"/>
                                        <p:tgtEl>
                                          <p:spTgt spid="43027"/>
                                        </p:tgtEl>
                                        <p:attrNameLst>
                                          <p:attrName>ppt_h</p:attrName>
                                        </p:attrNameLst>
                                      </p:cBhvr>
                                      <p:tavLst>
                                        <p:tav tm="0">
                                          <p:val>
                                            <p:fltVal val="0"/>
                                          </p:val>
                                        </p:tav>
                                        <p:tav tm="100000">
                                          <p:val>
                                            <p:strVal val="#ppt_h"/>
                                          </p:val>
                                        </p:tav>
                                      </p:tavLst>
                                    </p:anim>
                                    <p:anim calcmode="lin" valueType="num">
                                      <p:cBhvr>
                                        <p:cTn id="89" dur="1000" fill="hold"/>
                                        <p:tgtEl>
                                          <p:spTgt spid="43027"/>
                                        </p:tgtEl>
                                        <p:attrNameLst>
                                          <p:attrName>ppt_x</p:attrName>
                                        </p:attrNameLst>
                                      </p:cBhvr>
                                      <p:tavLst>
                                        <p:tav tm="0" fmla="#ppt_x+(cos(-2*pi*(1-$))*-#ppt_x-sin(-2*pi*(1-$))*(1-#ppt_y))*(1-$)">
                                          <p:val>
                                            <p:fltVal val="0"/>
                                          </p:val>
                                        </p:tav>
                                        <p:tav tm="100000">
                                          <p:val>
                                            <p:fltVal val="1"/>
                                          </p:val>
                                        </p:tav>
                                      </p:tavLst>
                                    </p:anim>
                                    <p:anim calcmode="lin" valueType="num">
                                      <p:cBhvr>
                                        <p:cTn id="90" dur="1000" fill="hold"/>
                                        <p:tgtEl>
                                          <p:spTgt spid="43027"/>
                                        </p:tgtEl>
                                        <p:attrNameLst>
                                          <p:attrName>ppt_y</p:attrName>
                                        </p:attrNameLst>
                                      </p:cBhvr>
                                      <p:tavLst>
                                        <p:tav tm="0" fmla="#ppt_y+(sin(-2*pi*(1-$))*-#ppt_x+cos(-2*pi*(1-$))*(1-#ppt_y))*(1-$)">
                                          <p:val>
                                            <p:fltVal val="0"/>
                                          </p:val>
                                        </p:tav>
                                        <p:tav tm="100000">
                                          <p:val>
                                            <p:fltVal val="1"/>
                                          </p:val>
                                        </p:tav>
                                      </p:tavLst>
                                    </p:anim>
                                  </p:childTnLst>
                                </p:cTn>
                              </p:par>
                              <p:par>
                                <p:cTn id="91" presetID="15" presetClass="entr" presetSubtype="0" fill="hold" grpId="0" nodeType="withEffect">
                                  <p:stCondLst>
                                    <p:cond delay="0"/>
                                  </p:stCondLst>
                                  <p:childTnLst>
                                    <p:set>
                                      <p:cBhvr>
                                        <p:cTn id="92" dur="1" fill="hold">
                                          <p:stCondLst>
                                            <p:cond delay="0"/>
                                          </p:stCondLst>
                                        </p:cTn>
                                        <p:tgtEl>
                                          <p:spTgt spid="43036"/>
                                        </p:tgtEl>
                                        <p:attrNameLst>
                                          <p:attrName>style.visibility</p:attrName>
                                        </p:attrNameLst>
                                      </p:cBhvr>
                                      <p:to>
                                        <p:strVal val="visible"/>
                                      </p:to>
                                    </p:set>
                                    <p:anim calcmode="lin" valueType="num">
                                      <p:cBhvr>
                                        <p:cTn id="93" dur="1000" fill="hold"/>
                                        <p:tgtEl>
                                          <p:spTgt spid="43036"/>
                                        </p:tgtEl>
                                        <p:attrNameLst>
                                          <p:attrName>ppt_w</p:attrName>
                                        </p:attrNameLst>
                                      </p:cBhvr>
                                      <p:tavLst>
                                        <p:tav tm="0">
                                          <p:val>
                                            <p:fltVal val="0"/>
                                          </p:val>
                                        </p:tav>
                                        <p:tav tm="100000">
                                          <p:val>
                                            <p:strVal val="#ppt_w"/>
                                          </p:val>
                                        </p:tav>
                                      </p:tavLst>
                                    </p:anim>
                                    <p:anim calcmode="lin" valueType="num">
                                      <p:cBhvr>
                                        <p:cTn id="94" dur="1000" fill="hold"/>
                                        <p:tgtEl>
                                          <p:spTgt spid="43036"/>
                                        </p:tgtEl>
                                        <p:attrNameLst>
                                          <p:attrName>ppt_h</p:attrName>
                                        </p:attrNameLst>
                                      </p:cBhvr>
                                      <p:tavLst>
                                        <p:tav tm="0">
                                          <p:val>
                                            <p:fltVal val="0"/>
                                          </p:val>
                                        </p:tav>
                                        <p:tav tm="100000">
                                          <p:val>
                                            <p:strVal val="#ppt_h"/>
                                          </p:val>
                                        </p:tav>
                                      </p:tavLst>
                                    </p:anim>
                                    <p:anim calcmode="lin" valueType="num">
                                      <p:cBhvr>
                                        <p:cTn id="95" dur="1000" fill="hold"/>
                                        <p:tgtEl>
                                          <p:spTgt spid="43036"/>
                                        </p:tgtEl>
                                        <p:attrNameLst>
                                          <p:attrName>ppt_x</p:attrName>
                                        </p:attrNameLst>
                                      </p:cBhvr>
                                      <p:tavLst>
                                        <p:tav tm="0" fmla="#ppt_x+(cos(-2*pi*(1-$))*-#ppt_x-sin(-2*pi*(1-$))*(1-#ppt_y))*(1-$)">
                                          <p:val>
                                            <p:fltVal val="0"/>
                                          </p:val>
                                        </p:tav>
                                        <p:tav tm="100000">
                                          <p:val>
                                            <p:fltVal val="1"/>
                                          </p:val>
                                        </p:tav>
                                      </p:tavLst>
                                    </p:anim>
                                    <p:anim calcmode="lin" valueType="num">
                                      <p:cBhvr>
                                        <p:cTn id="96" dur="1000" fill="hold"/>
                                        <p:tgtEl>
                                          <p:spTgt spid="4303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7" fill="hold" nodeType="clickPar">
                      <p:stCondLst>
                        <p:cond delay="indefinite"/>
                      </p:stCondLst>
                      <p:childTnLst>
                        <p:par>
                          <p:cTn id="98" fill="hold" nodeType="withGroup">
                            <p:stCondLst>
                              <p:cond delay="0"/>
                            </p:stCondLst>
                            <p:childTnLst>
                              <p:par>
                                <p:cTn id="99" presetID="23" presetClass="exit" presetSubtype="32" fill="hold" nodeType="clickEffect">
                                  <p:stCondLst>
                                    <p:cond delay="0"/>
                                  </p:stCondLst>
                                  <p:childTnLst>
                                    <p:anim calcmode="lin" valueType="num">
                                      <p:cBhvr>
                                        <p:cTn id="100" dur="500"/>
                                        <p:tgtEl>
                                          <p:spTgt spid="43027"/>
                                        </p:tgtEl>
                                        <p:attrNameLst>
                                          <p:attrName>ppt_w</p:attrName>
                                        </p:attrNameLst>
                                      </p:cBhvr>
                                      <p:tavLst>
                                        <p:tav tm="0">
                                          <p:val>
                                            <p:strVal val="ppt_w"/>
                                          </p:val>
                                        </p:tav>
                                        <p:tav tm="100000">
                                          <p:val>
                                            <p:fltVal val="0"/>
                                          </p:val>
                                        </p:tav>
                                      </p:tavLst>
                                    </p:anim>
                                    <p:anim calcmode="lin" valueType="num">
                                      <p:cBhvr>
                                        <p:cTn id="101" dur="500"/>
                                        <p:tgtEl>
                                          <p:spTgt spid="43027"/>
                                        </p:tgtEl>
                                        <p:attrNameLst>
                                          <p:attrName>ppt_h</p:attrName>
                                        </p:attrNameLst>
                                      </p:cBhvr>
                                      <p:tavLst>
                                        <p:tav tm="0">
                                          <p:val>
                                            <p:strVal val="ppt_h"/>
                                          </p:val>
                                        </p:tav>
                                        <p:tav tm="100000">
                                          <p:val>
                                            <p:fltVal val="0"/>
                                          </p:val>
                                        </p:tav>
                                      </p:tavLst>
                                    </p:anim>
                                    <p:set>
                                      <p:cBhvr>
                                        <p:cTn id="102" dur="1" fill="hold">
                                          <p:stCondLst>
                                            <p:cond delay="499"/>
                                          </p:stCondLst>
                                        </p:cTn>
                                        <p:tgtEl>
                                          <p:spTgt spid="43027"/>
                                        </p:tgtEl>
                                        <p:attrNameLst>
                                          <p:attrName>style.visibility</p:attrName>
                                        </p:attrNameLst>
                                      </p:cBhvr>
                                      <p:to>
                                        <p:strVal val="hidden"/>
                                      </p:to>
                                    </p:set>
                                  </p:childTnLst>
                                </p:cTn>
                              </p:par>
                              <p:par>
                                <p:cTn id="103" presetID="23" presetClass="exit" presetSubtype="32" fill="hold" grpId="1" nodeType="withEffect">
                                  <p:stCondLst>
                                    <p:cond delay="0"/>
                                  </p:stCondLst>
                                  <p:childTnLst>
                                    <p:anim calcmode="lin" valueType="num">
                                      <p:cBhvr>
                                        <p:cTn id="104" dur="500"/>
                                        <p:tgtEl>
                                          <p:spTgt spid="43036"/>
                                        </p:tgtEl>
                                        <p:attrNameLst>
                                          <p:attrName>ppt_w</p:attrName>
                                        </p:attrNameLst>
                                      </p:cBhvr>
                                      <p:tavLst>
                                        <p:tav tm="0">
                                          <p:val>
                                            <p:strVal val="ppt_w"/>
                                          </p:val>
                                        </p:tav>
                                        <p:tav tm="100000">
                                          <p:val>
                                            <p:fltVal val="0"/>
                                          </p:val>
                                        </p:tav>
                                      </p:tavLst>
                                    </p:anim>
                                    <p:anim calcmode="lin" valueType="num">
                                      <p:cBhvr>
                                        <p:cTn id="105" dur="500"/>
                                        <p:tgtEl>
                                          <p:spTgt spid="43036"/>
                                        </p:tgtEl>
                                        <p:attrNameLst>
                                          <p:attrName>ppt_h</p:attrName>
                                        </p:attrNameLst>
                                      </p:cBhvr>
                                      <p:tavLst>
                                        <p:tav tm="0">
                                          <p:val>
                                            <p:strVal val="ppt_h"/>
                                          </p:val>
                                        </p:tav>
                                        <p:tav tm="100000">
                                          <p:val>
                                            <p:fltVal val="0"/>
                                          </p:val>
                                        </p:tav>
                                      </p:tavLst>
                                    </p:anim>
                                    <p:set>
                                      <p:cBhvr>
                                        <p:cTn id="106" dur="1" fill="hold">
                                          <p:stCondLst>
                                            <p:cond delay="499"/>
                                          </p:stCondLst>
                                        </p:cTn>
                                        <p:tgtEl>
                                          <p:spTgt spid="43036"/>
                                        </p:tgtEl>
                                        <p:attrNameLst>
                                          <p:attrName>style.visibility</p:attrName>
                                        </p:attrNameLst>
                                      </p:cBhvr>
                                      <p:to>
                                        <p:strVal val="hidden"/>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 presetClass="mediacall" presetSubtype="0" fill="hold" nodeType="clickEffect">
                                  <p:stCondLst>
                                    <p:cond delay="0"/>
                                  </p:stCondLst>
                                  <p:childTnLst>
                                    <p:cmd type="call" cmd="playFrom(0.0)">
                                      <p:cBhvr>
                                        <p:cTn id="110" dur="52560" fill="hold"/>
                                        <p:tgtEl>
                                          <p:spTgt spid="4305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11" fill="hold" display="0">
                  <p:stCondLst>
                    <p:cond delay="indefinite"/>
                  </p:stCondLst>
                  <p:endCondLst>
                    <p:cond evt="onNext" delay="0">
                      <p:tgtEl>
                        <p:sldTgt/>
                      </p:tgtEl>
                    </p:cond>
                    <p:cond evt="onPrev" delay="0">
                      <p:tgtEl>
                        <p:sldTgt/>
                      </p:tgtEl>
                    </p:cond>
                    <p:cond evt="onStopAudio" delay="0">
                      <p:tgtEl>
                        <p:sldTgt/>
                      </p:tgtEl>
                    </p:cond>
                  </p:endCondLst>
                </p:cTn>
                <p:tgtEl>
                  <p:spTgt spid="43052"/>
                </p:tgtEl>
              </p:cMediaNode>
            </p:audio>
          </p:childTnLst>
        </p:cTn>
      </p:par>
    </p:tnLst>
    <p:bldLst>
      <p:bldP spid="43031" grpId="0"/>
      <p:bldP spid="43031" grpId="1"/>
      <p:bldP spid="43032" grpId="0"/>
      <p:bldP spid="43032" grpId="1"/>
      <p:bldP spid="43036" grpId="0" animBg="1"/>
      <p:bldP spid="43036"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61" descr="0cfac605e6327b6d05bad428048ea5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ext Box 2"/>
          <p:cNvSpPr txBox="1">
            <a:spLocks noChangeArrowheads="1"/>
          </p:cNvSpPr>
          <p:nvPr/>
        </p:nvSpPr>
        <p:spPr bwMode="auto">
          <a:xfrm>
            <a:off x="3352800" y="762001"/>
            <a:ext cx="510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latin typeface=".VnTime" panose="020B7200000000000000" pitchFamily="34" charset="0"/>
              </a:rPr>
              <a:t>           </a:t>
            </a:r>
          </a:p>
        </p:txBody>
      </p:sp>
      <p:pic>
        <p:nvPicPr>
          <p:cNvPr id="49155" name="Picture 3" descr="IMG0129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133600"/>
            <a:ext cx="2819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6" name="Picture 4" descr="IMG0130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800" y="2133600"/>
            <a:ext cx="28956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7" name="Picture 5" descr="IMG0131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0" y="2128838"/>
            <a:ext cx="3048000" cy="328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14"/>
          <p:cNvSpPr txBox="1">
            <a:spLocks noChangeArrowheads="1"/>
          </p:cNvSpPr>
          <p:nvPr/>
        </p:nvSpPr>
        <p:spPr bwMode="auto">
          <a:xfrm>
            <a:off x="2209800" y="1219201"/>
            <a:ext cx="735219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3200" b="1" dirty="0" err="1">
                <a:solidFill>
                  <a:srgbClr val="0070C0"/>
                </a:solidFill>
                <a:latin typeface="Times New Roman" panose="02020603050405020304" pitchFamily="18" charset="0"/>
                <a:cs typeface="Times New Roman" panose="02020603050405020304" pitchFamily="18" charset="0"/>
              </a:rPr>
              <a:t>Hoạt</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động</a:t>
            </a:r>
            <a:r>
              <a:rPr lang="en-US" sz="3200" b="1" dirty="0">
                <a:solidFill>
                  <a:srgbClr val="0070C0"/>
                </a:solidFill>
                <a:latin typeface="Times New Roman" panose="02020603050405020304" pitchFamily="18" charset="0"/>
                <a:cs typeface="Times New Roman" panose="02020603050405020304" pitchFamily="18" charset="0"/>
              </a:rPr>
              <a:t> 2: </a:t>
            </a:r>
            <a:r>
              <a:rPr lang="en-US" sz="3200" b="1" dirty="0" err="1">
                <a:solidFill>
                  <a:srgbClr val="0070C0"/>
                </a:solidFill>
                <a:latin typeface="Times New Roman" panose="02020603050405020304" pitchFamily="18" charset="0"/>
                <a:cs typeface="Times New Roman" panose="02020603050405020304" pitchFamily="18" charset="0"/>
              </a:rPr>
              <a:t>Xử</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lí</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tình</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huống</a:t>
            </a:r>
            <a:endParaRPr lang="en-US" sz="3200" b="1" dirty="0">
              <a:solidFill>
                <a:srgbClr val="0070C0"/>
              </a:solidFill>
              <a:latin typeface="Times New Roman" panose="02020603050405020304" pitchFamily="18" charset="0"/>
              <a:cs typeface="Times New Roman" panose="02020603050405020304" pitchFamily="18" charset="0"/>
            </a:endParaRPr>
          </a:p>
        </p:txBody>
      </p:sp>
      <p:sp>
        <p:nvSpPr>
          <p:cNvPr id="9228" name="Text Box 28"/>
          <p:cNvSpPr txBox="1">
            <a:spLocks noChangeArrowheads="1"/>
          </p:cNvSpPr>
          <p:nvPr/>
        </p:nvSpPr>
        <p:spPr bwMode="auto">
          <a:xfrm>
            <a:off x="3946525" y="253364"/>
            <a:ext cx="33686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0"/>
            <a:r>
              <a:rPr lang="en-US" sz="3200" b="1" i="0" u="none" strike="noStrike" kern="1200" baseline="0">
                <a:solidFill>
                  <a:srgbClr val="0000FF"/>
                </a:solidFill>
                <a:latin typeface="Times New Roman" panose="02020603050405020304" pitchFamily="18" charset="0"/>
                <a:cs typeface="Times New Roman" panose="02020603050405020304" pitchFamily="18" charset="0"/>
              </a:rPr>
              <a:t>Khoa học</a:t>
            </a:r>
            <a:endParaRPr lang="en-US" sz="3200" b="1" i="0" u="none" strike="noStrike" kern="1200" baseline="0" dirty="0">
              <a:solidFill>
                <a:srgbClr val="0000FF"/>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8D004C41-BA20-4F21-85F6-AC7CB5746375}"/>
              </a:ext>
            </a:extLst>
          </p:cNvPr>
          <p:cNvSpPr txBox="1"/>
          <p:nvPr/>
        </p:nvSpPr>
        <p:spPr>
          <a:xfrm>
            <a:off x="2630010" y="767597"/>
            <a:ext cx="7885589" cy="523220"/>
          </a:xfrm>
          <a:prstGeom prst="rect">
            <a:avLst/>
          </a:prstGeom>
          <a:noFill/>
        </p:spPr>
        <p:txBody>
          <a:bodyPr wrap="square">
            <a:spAutoFit/>
          </a:bodyPr>
          <a:lstStyle/>
          <a:p>
            <a:pPr algn="ctr" rtl="0"/>
            <a:r>
              <a:rPr lang="en-US" sz="2800" b="1" i="0" u="none" strike="noStrike" kern="1200" baseline="0" dirty="0" err="1">
                <a:solidFill>
                  <a:srgbClr val="FF0000"/>
                </a:solidFill>
                <a:latin typeface="Times New Roman" panose="02020603050405020304" pitchFamily="18" charset="0"/>
              </a:rPr>
              <a:t>Nói</a:t>
            </a:r>
            <a:r>
              <a:rPr lang="en-US" sz="2800" b="1" i="0" u="none" strike="noStrike" kern="1200" baseline="0" dirty="0">
                <a:solidFill>
                  <a:srgbClr val="FF0000"/>
                </a:solidFill>
                <a:latin typeface="Times New Roman" panose="02020603050405020304" pitchFamily="18" charset="0"/>
              </a:rPr>
              <a:t>: “</a:t>
            </a:r>
            <a:r>
              <a:rPr lang="en-US" sz="2800" b="1" i="0" u="none" strike="noStrike" kern="1200" baseline="0" dirty="0" err="1">
                <a:solidFill>
                  <a:srgbClr val="FF0000"/>
                </a:solidFill>
                <a:latin typeface="Times New Roman" panose="02020603050405020304" pitchFamily="18" charset="0"/>
              </a:rPr>
              <a:t>Không</a:t>
            </a:r>
            <a:r>
              <a:rPr lang="en-US" sz="2800" b="0" i="0" u="none" strike="noStrike" kern="1200" baseline="0" dirty="0">
                <a:solidFill>
                  <a:srgbClr val="FF0000"/>
                </a:solidFill>
                <a:latin typeface="Times New Roman" panose="02020603050405020304" pitchFamily="18" charset="0"/>
              </a:rPr>
              <a:t>!</a:t>
            </a:r>
            <a:r>
              <a:rPr lang="en-US" sz="2800" b="1" i="0" u="none" strike="noStrike" kern="1200" baseline="0" dirty="0">
                <a:solidFill>
                  <a:srgbClr val="FF0000"/>
                </a:solidFill>
                <a:latin typeface="Times New Roman" panose="02020603050405020304" pitchFamily="18" charset="0"/>
              </a:rPr>
              <a:t>” </a:t>
            </a:r>
            <a:r>
              <a:rPr lang="en-US" sz="2800" b="1" i="0" u="none" strike="noStrike" kern="1200" baseline="0" dirty="0" err="1">
                <a:solidFill>
                  <a:srgbClr val="FF0000"/>
                </a:solidFill>
                <a:latin typeface="Times New Roman" panose="02020603050405020304" pitchFamily="18" charset="0"/>
              </a:rPr>
              <a:t>đối</a:t>
            </a:r>
            <a:r>
              <a:rPr lang="en-US" sz="2800" b="1" i="0" u="none" strike="noStrike" kern="1200" baseline="0" dirty="0">
                <a:solidFill>
                  <a:srgbClr val="FF0000"/>
                </a:solidFill>
                <a:latin typeface="Times New Roman" panose="02020603050405020304" pitchFamily="18" charset="0"/>
              </a:rPr>
              <a:t> </a:t>
            </a:r>
            <a:r>
              <a:rPr lang="en-US" sz="2800" b="1" i="0" u="none" strike="noStrike" kern="1200" baseline="0" dirty="0" err="1">
                <a:solidFill>
                  <a:srgbClr val="FF0000"/>
                </a:solidFill>
                <a:latin typeface="Times New Roman" panose="02020603050405020304" pitchFamily="18" charset="0"/>
              </a:rPr>
              <a:t>với</a:t>
            </a:r>
            <a:r>
              <a:rPr lang="en-US" sz="2800" b="1" i="0" u="none" strike="noStrike" kern="1200" baseline="0" dirty="0">
                <a:solidFill>
                  <a:srgbClr val="FF0000"/>
                </a:solidFill>
                <a:latin typeface="Times New Roman" panose="02020603050405020304" pitchFamily="18" charset="0"/>
              </a:rPr>
              <a:t> </a:t>
            </a:r>
            <a:r>
              <a:rPr lang="en-US" sz="2800" b="1" i="0" u="none" strike="noStrike" kern="1200" baseline="0" dirty="0" err="1">
                <a:solidFill>
                  <a:srgbClr val="FF0000"/>
                </a:solidFill>
                <a:latin typeface="Times New Roman" panose="02020603050405020304" pitchFamily="18" charset="0"/>
              </a:rPr>
              <a:t>các</a:t>
            </a:r>
            <a:r>
              <a:rPr lang="en-US" sz="2800" b="1" i="0" u="none" strike="noStrike" kern="1200" baseline="0" dirty="0">
                <a:solidFill>
                  <a:srgbClr val="FF0000"/>
                </a:solidFill>
                <a:latin typeface="Times New Roman" panose="02020603050405020304" pitchFamily="18" charset="0"/>
              </a:rPr>
              <a:t> </a:t>
            </a:r>
            <a:r>
              <a:rPr lang="en-US" sz="2800" b="1" i="0" u="none" strike="noStrike" kern="1200" baseline="0" dirty="0" err="1">
                <a:solidFill>
                  <a:srgbClr val="FF0000"/>
                </a:solidFill>
                <a:latin typeface="Times New Roman" panose="02020603050405020304" pitchFamily="18" charset="0"/>
              </a:rPr>
              <a:t>chất</a:t>
            </a:r>
            <a:r>
              <a:rPr lang="en-US" sz="2800" b="1" i="0" u="none" strike="noStrike" kern="1200" baseline="0" dirty="0">
                <a:solidFill>
                  <a:srgbClr val="FF0000"/>
                </a:solidFill>
                <a:latin typeface="Times New Roman" panose="02020603050405020304" pitchFamily="18" charset="0"/>
              </a:rPr>
              <a:t> </a:t>
            </a:r>
            <a:r>
              <a:rPr lang="en-US" sz="2800" b="1" i="0" u="none" strike="noStrike" kern="1200" baseline="0" dirty="0" err="1">
                <a:solidFill>
                  <a:srgbClr val="FF0000"/>
                </a:solidFill>
                <a:latin typeface="Times New Roman" panose="02020603050405020304" pitchFamily="18" charset="0"/>
              </a:rPr>
              <a:t>gây</a:t>
            </a:r>
            <a:r>
              <a:rPr lang="en-US" sz="2800" b="1" i="0" u="none" strike="noStrike" kern="1200" baseline="0" dirty="0">
                <a:solidFill>
                  <a:srgbClr val="FF0000"/>
                </a:solidFill>
                <a:latin typeface="Times New Roman" panose="02020603050405020304" pitchFamily="18" charset="0"/>
              </a:rPr>
              <a:t> </a:t>
            </a:r>
            <a:r>
              <a:rPr lang="en-US" sz="2800" b="1" i="0" u="none" strike="noStrike" kern="1200" baseline="0" dirty="0" err="1">
                <a:solidFill>
                  <a:srgbClr val="FF0000"/>
                </a:solidFill>
                <a:latin typeface="Times New Roman" panose="02020603050405020304" pitchFamily="18" charset="0"/>
              </a:rPr>
              <a:t>nghiện</a:t>
            </a:r>
            <a:endParaRPr lang="en-US" sz="2800" b="1" i="0" u="none" strike="noStrike" kern="1200" baseline="0" dirty="0">
              <a:solidFill>
                <a:srgbClr val="FF0000"/>
              </a:solidFill>
              <a:latin typeface="Times New Roman" panose="02020603050405020304" pitchFamily="18" charset="0"/>
            </a:endParaRPr>
          </a:p>
        </p:txBody>
      </p:sp>
      <p:sp>
        <p:nvSpPr>
          <p:cNvPr id="18" name="TextBox 17">
            <a:extLst>
              <a:ext uri="{FF2B5EF4-FFF2-40B4-BE49-F238E27FC236}">
                <a16:creationId xmlns:a16="http://schemas.microsoft.com/office/drawing/2014/main" id="{F4EFDE87-BBFE-425E-BE98-DE4D93400401}"/>
              </a:ext>
            </a:extLst>
          </p:cNvPr>
          <p:cNvSpPr txBox="1"/>
          <p:nvPr/>
        </p:nvSpPr>
        <p:spPr>
          <a:xfrm>
            <a:off x="1872539" y="5580102"/>
            <a:ext cx="6165540" cy="369332"/>
          </a:xfrm>
          <a:prstGeom prst="rect">
            <a:avLst/>
          </a:prstGeom>
          <a:noFill/>
        </p:spPr>
        <p:txBody>
          <a:bodyPr wrap="square">
            <a:spAutoFit/>
          </a:bodyPr>
          <a:lstStyle/>
          <a:p>
            <a:r>
              <a:rPr lang="en-US" sz="1800" b="1" i="0" u="none" strike="noStrike" kern="1200" baseline="0" dirty="0" err="1">
                <a:solidFill>
                  <a:srgbClr val="000000"/>
                </a:solidFill>
                <a:latin typeface="Times New Roman" panose="02020603050405020304" pitchFamily="18" charset="0"/>
              </a:rPr>
              <a:t>Tình</a:t>
            </a:r>
            <a:r>
              <a:rPr lang="en-US" sz="1800" b="1" i="0" u="none" strike="noStrike" kern="1200" baseline="0" dirty="0">
                <a:solidFill>
                  <a:srgbClr val="000000"/>
                </a:solidFill>
                <a:latin typeface="Times New Roman" panose="02020603050405020304" pitchFamily="18" charset="0"/>
              </a:rPr>
              <a:t> </a:t>
            </a:r>
            <a:r>
              <a:rPr lang="en-US" sz="1800" b="1" i="0" u="none" strike="noStrike" kern="1200" baseline="0" dirty="0" err="1">
                <a:solidFill>
                  <a:srgbClr val="000000"/>
                </a:solidFill>
                <a:latin typeface="Times New Roman" panose="02020603050405020304" pitchFamily="18" charset="0"/>
              </a:rPr>
              <a:t>huống</a:t>
            </a:r>
            <a:r>
              <a:rPr lang="en-US" sz="1800" b="1" i="0" u="none" strike="noStrike" kern="1200" baseline="0" dirty="0">
                <a:solidFill>
                  <a:srgbClr val="000000"/>
                </a:solidFill>
                <a:latin typeface="Times New Roman" panose="02020603050405020304" pitchFamily="18" charset="0"/>
              </a:rPr>
              <a:t> 1</a:t>
            </a:r>
            <a:endParaRPr lang="en-US" dirty="0"/>
          </a:p>
        </p:txBody>
      </p:sp>
      <p:sp>
        <p:nvSpPr>
          <p:cNvPr id="19" name="TextBox 18">
            <a:extLst>
              <a:ext uri="{FF2B5EF4-FFF2-40B4-BE49-F238E27FC236}">
                <a16:creationId xmlns:a16="http://schemas.microsoft.com/office/drawing/2014/main" id="{E9EB108B-D67C-4055-9270-3982013D6E27}"/>
              </a:ext>
            </a:extLst>
          </p:cNvPr>
          <p:cNvSpPr txBox="1"/>
          <p:nvPr/>
        </p:nvSpPr>
        <p:spPr>
          <a:xfrm>
            <a:off x="8276208" y="5550396"/>
            <a:ext cx="6165540" cy="369332"/>
          </a:xfrm>
          <a:prstGeom prst="rect">
            <a:avLst/>
          </a:prstGeom>
          <a:noFill/>
        </p:spPr>
        <p:txBody>
          <a:bodyPr wrap="square">
            <a:spAutoFit/>
          </a:bodyPr>
          <a:lstStyle/>
          <a:p>
            <a:r>
              <a:rPr lang="en-US" sz="1800" b="1" i="0" u="none" strike="noStrike" kern="1200" baseline="0" dirty="0" err="1">
                <a:solidFill>
                  <a:srgbClr val="000000"/>
                </a:solidFill>
                <a:latin typeface="Times New Roman" panose="02020603050405020304" pitchFamily="18" charset="0"/>
              </a:rPr>
              <a:t>Tình</a:t>
            </a:r>
            <a:r>
              <a:rPr lang="en-US" sz="1800" b="1" i="0" u="none" strike="noStrike" kern="1200" baseline="0" dirty="0">
                <a:solidFill>
                  <a:srgbClr val="000000"/>
                </a:solidFill>
                <a:latin typeface="Times New Roman" panose="02020603050405020304" pitchFamily="18" charset="0"/>
              </a:rPr>
              <a:t> </a:t>
            </a:r>
            <a:r>
              <a:rPr lang="en-US" sz="1800" b="1" i="0" u="none" strike="noStrike" kern="1200" baseline="0" dirty="0" err="1">
                <a:solidFill>
                  <a:srgbClr val="000000"/>
                </a:solidFill>
                <a:latin typeface="Times New Roman" panose="02020603050405020304" pitchFamily="18" charset="0"/>
              </a:rPr>
              <a:t>huống</a:t>
            </a:r>
            <a:r>
              <a:rPr lang="en-US" sz="1800" b="1" i="0" u="none" strike="noStrike" kern="1200" baseline="0" dirty="0">
                <a:solidFill>
                  <a:srgbClr val="000000"/>
                </a:solidFill>
                <a:latin typeface="Times New Roman" panose="02020603050405020304" pitchFamily="18" charset="0"/>
              </a:rPr>
              <a:t> 3</a:t>
            </a:r>
            <a:endParaRPr lang="en-US" dirty="0"/>
          </a:p>
        </p:txBody>
      </p:sp>
      <p:sp>
        <p:nvSpPr>
          <p:cNvPr id="20" name="TextBox 19">
            <a:extLst>
              <a:ext uri="{FF2B5EF4-FFF2-40B4-BE49-F238E27FC236}">
                <a16:creationId xmlns:a16="http://schemas.microsoft.com/office/drawing/2014/main" id="{B432FDC1-616B-4929-8386-34DBA70A11D4}"/>
              </a:ext>
            </a:extLst>
          </p:cNvPr>
          <p:cNvSpPr txBox="1"/>
          <p:nvPr/>
        </p:nvSpPr>
        <p:spPr>
          <a:xfrm>
            <a:off x="5193438" y="5510004"/>
            <a:ext cx="6165540" cy="369332"/>
          </a:xfrm>
          <a:prstGeom prst="rect">
            <a:avLst/>
          </a:prstGeom>
          <a:noFill/>
        </p:spPr>
        <p:txBody>
          <a:bodyPr wrap="square">
            <a:spAutoFit/>
          </a:bodyPr>
          <a:lstStyle/>
          <a:p>
            <a:r>
              <a:rPr lang="en-US" sz="1800" b="1" i="0" u="none" strike="noStrike" kern="1200" baseline="0" dirty="0" err="1">
                <a:solidFill>
                  <a:srgbClr val="000000"/>
                </a:solidFill>
                <a:latin typeface="Times New Roman" panose="02020603050405020304" pitchFamily="18" charset="0"/>
              </a:rPr>
              <a:t>Tình</a:t>
            </a:r>
            <a:r>
              <a:rPr lang="en-US" sz="1800" b="1" i="0" u="none" strike="noStrike" kern="1200" baseline="0" dirty="0">
                <a:solidFill>
                  <a:srgbClr val="000000"/>
                </a:solidFill>
                <a:latin typeface="Times New Roman" panose="02020603050405020304" pitchFamily="18" charset="0"/>
              </a:rPr>
              <a:t> </a:t>
            </a:r>
            <a:r>
              <a:rPr lang="en-US" sz="1800" b="1" i="0" u="none" strike="noStrike" kern="1200" baseline="0" dirty="0" err="1">
                <a:solidFill>
                  <a:srgbClr val="000000"/>
                </a:solidFill>
                <a:latin typeface="Times New Roman" panose="02020603050405020304" pitchFamily="18" charset="0"/>
              </a:rPr>
              <a:t>huống</a:t>
            </a:r>
            <a:r>
              <a:rPr lang="en-US" sz="1800" b="1" i="0" u="none" strike="noStrike" kern="1200" baseline="0" dirty="0">
                <a:solidFill>
                  <a:srgbClr val="000000"/>
                </a:solidFill>
                <a:latin typeface="Times New Roman" panose="02020603050405020304" pitchFamily="18" charset="0"/>
              </a:rPr>
              <a:t> 2</a:t>
            </a:r>
            <a:endParaRPr lang="en-US" dirty="0"/>
          </a:p>
        </p:txBody>
      </p:sp>
    </p:spTree>
    <p:extLst>
      <p:ext uri="{BB962C8B-B14F-4D97-AF65-F5344CB8AC3E}">
        <p14:creationId xmlns:p14="http://schemas.microsoft.com/office/powerpoint/2010/main" val="2912050684"/>
      </p:ext>
    </p:extLst>
  </p:cSld>
  <p:clrMapOvr>
    <a:masterClrMapping/>
  </p:clrMapOvr>
  <p:transition spd="med">
    <p:zoom/>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5"/>
                                        </p:tgtEl>
                                        <p:attrNameLst>
                                          <p:attrName>ppt_y</p:attrName>
                                        </p:attrNameLst>
                                      </p:cBhvr>
                                      <p:tavLst>
                                        <p:tav tm="0">
                                          <p:val>
                                            <p:strVal val="#ppt_y"/>
                                          </p:val>
                                        </p:tav>
                                        <p:tav tm="100000">
                                          <p:val>
                                            <p:strVal val="#ppt_y"/>
                                          </p:val>
                                        </p:tav>
                                      </p:tavLst>
                                    </p:anim>
                                    <p:anim calcmode="lin" valueType="num">
                                      <p:cBhvr>
                                        <p:cTn id="9"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2" presetClass="entr" presetSubtype="0" fill="hold" nodeType="clickEffect">
                                  <p:stCondLst>
                                    <p:cond delay="0"/>
                                  </p:stCondLst>
                                  <p:childTnLst>
                                    <p:set>
                                      <p:cBhvr>
                                        <p:cTn id="15" dur="1" fill="hold">
                                          <p:stCondLst>
                                            <p:cond delay="0"/>
                                          </p:stCondLst>
                                        </p:cTn>
                                        <p:tgtEl>
                                          <p:spTgt spid="49155"/>
                                        </p:tgtEl>
                                        <p:attrNameLst>
                                          <p:attrName>style.visibility</p:attrName>
                                        </p:attrNameLst>
                                      </p:cBhvr>
                                      <p:to>
                                        <p:strVal val="visible"/>
                                      </p:to>
                                    </p:set>
                                    <p:animScale>
                                      <p:cBhvr>
                                        <p:cTn id="16" dur="1000" decel="50000" fill="hold">
                                          <p:stCondLst>
                                            <p:cond delay="0"/>
                                          </p:stCondLst>
                                        </p:cTn>
                                        <p:tgtEl>
                                          <p:spTgt spid="4915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49155"/>
                                        </p:tgtEl>
                                        <p:attrNameLst>
                                          <p:attrName>ppt_x</p:attrName>
                                          <p:attrName>ppt_y</p:attrName>
                                        </p:attrNameLst>
                                      </p:cBhvr>
                                    </p:animMotion>
                                    <p:animEffect transition="in" filter="fade">
                                      <p:cBhvr>
                                        <p:cTn id="18" dur="1000"/>
                                        <p:tgtEl>
                                          <p:spTgt spid="49155"/>
                                        </p:tgtEl>
                                      </p:cBhvr>
                                    </p:animEffect>
                                  </p:childTnLst>
                                </p:cTn>
                              </p:par>
                              <p:par>
                                <p:cTn id="19" presetID="52" presetClass="entr" presetSubtype="0" fill="hold" nodeType="withEffect">
                                  <p:stCondLst>
                                    <p:cond delay="0"/>
                                  </p:stCondLst>
                                  <p:childTnLst>
                                    <p:set>
                                      <p:cBhvr>
                                        <p:cTn id="20" dur="1" fill="hold">
                                          <p:stCondLst>
                                            <p:cond delay="0"/>
                                          </p:stCondLst>
                                        </p:cTn>
                                        <p:tgtEl>
                                          <p:spTgt spid="49156"/>
                                        </p:tgtEl>
                                        <p:attrNameLst>
                                          <p:attrName>style.visibility</p:attrName>
                                        </p:attrNameLst>
                                      </p:cBhvr>
                                      <p:to>
                                        <p:strVal val="visible"/>
                                      </p:to>
                                    </p:set>
                                    <p:animScale>
                                      <p:cBhvr>
                                        <p:cTn id="21" dur="1000" decel="50000" fill="hold">
                                          <p:stCondLst>
                                            <p:cond delay="0"/>
                                          </p:stCondLst>
                                        </p:cTn>
                                        <p:tgtEl>
                                          <p:spTgt spid="4915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49156"/>
                                        </p:tgtEl>
                                        <p:attrNameLst>
                                          <p:attrName>ppt_x</p:attrName>
                                          <p:attrName>ppt_y</p:attrName>
                                        </p:attrNameLst>
                                      </p:cBhvr>
                                    </p:animMotion>
                                    <p:animEffect transition="in" filter="fade">
                                      <p:cBhvr>
                                        <p:cTn id="23" dur="1000"/>
                                        <p:tgtEl>
                                          <p:spTgt spid="49156"/>
                                        </p:tgtEl>
                                      </p:cBhvr>
                                    </p:animEffect>
                                  </p:childTnLst>
                                </p:cTn>
                              </p:par>
                              <p:par>
                                <p:cTn id="24" presetID="52" presetClass="entr" presetSubtype="0" fill="hold" nodeType="withEffect">
                                  <p:stCondLst>
                                    <p:cond delay="0"/>
                                  </p:stCondLst>
                                  <p:childTnLst>
                                    <p:set>
                                      <p:cBhvr>
                                        <p:cTn id="25" dur="1" fill="hold">
                                          <p:stCondLst>
                                            <p:cond delay="0"/>
                                          </p:stCondLst>
                                        </p:cTn>
                                        <p:tgtEl>
                                          <p:spTgt spid="49157"/>
                                        </p:tgtEl>
                                        <p:attrNameLst>
                                          <p:attrName>style.visibility</p:attrName>
                                        </p:attrNameLst>
                                      </p:cBhvr>
                                      <p:to>
                                        <p:strVal val="visible"/>
                                      </p:to>
                                    </p:set>
                                    <p:animScale>
                                      <p:cBhvr>
                                        <p:cTn id="26" dur="1000" decel="50000" fill="hold">
                                          <p:stCondLst>
                                            <p:cond delay="0"/>
                                          </p:stCondLst>
                                        </p:cTn>
                                        <p:tgtEl>
                                          <p:spTgt spid="4915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49157"/>
                                        </p:tgtEl>
                                        <p:attrNameLst>
                                          <p:attrName>ppt_x</p:attrName>
                                          <p:attrName>ppt_y</p:attrName>
                                        </p:attrNameLst>
                                      </p:cBhvr>
                                    </p:animMotion>
                                    <p:animEffect transition="in" filter="fade">
                                      <p:cBhvr>
                                        <p:cTn id="28" dur="1000"/>
                                        <p:tgtEl>
                                          <p:spTgt spid="4915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0" presetClass="exit" presetSubtype="0" fill="hold" nodeType="clickEffect">
                                  <p:stCondLst>
                                    <p:cond delay="0"/>
                                  </p:stCondLst>
                                  <p:childTnLst>
                                    <p:animEffect transition="out" filter="fade">
                                      <p:cBhvr>
                                        <p:cTn id="32" dur="800" accel="100000">
                                          <p:stCondLst>
                                            <p:cond delay="200"/>
                                          </p:stCondLst>
                                        </p:cTn>
                                        <p:tgtEl>
                                          <p:spTgt spid="49155"/>
                                        </p:tgtEl>
                                      </p:cBhvr>
                                    </p:animEffect>
                                    <p:anim calcmode="lin" valueType="num">
                                      <p:cBhvr>
                                        <p:cTn id="33" dur="800" accel="100000">
                                          <p:stCondLst>
                                            <p:cond delay="200"/>
                                          </p:stCondLst>
                                        </p:cTn>
                                        <p:tgtEl>
                                          <p:spTgt spid="49155"/>
                                        </p:tgtEl>
                                        <p:attrNameLst>
                                          <p:attrName>style.rotation</p:attrName>
                                        </p:attrNameLst>
                                      </p:cBhvr>
                                      <p:tavLst>
                                        <p:tav tm="0">
                                          <p:val>
                                            <p:fltVal val="0"/>
                                          </p:val>
                                        </p:tav>
                                        <p:tav tm="100000">
                                          <p:val>
                                            <p:fltVal val="-90"/>
                                          </p:val>
                                        </p:tav>
                                      </p:tavLst>
                                    </p:anim>
                                    <p:anim calcmode="lin" valueType="num">
                                      <p:cBhvr>
                                        <p:cTn id="34" dur="200" decel="100000"/>
                                        <p:tgtEl>
                                          <p:spTgt spid="49155"/>
                                        </p:tgtEl>
                                        <p:attrNameLst>
                                          <p:attrName>ppt_x</p:attrName>
                                        </p:attrNameLst>
                                      </p:cBhvr>
                                      <p:tavLst>
                                        <p:tav tm="0">
                                          <p:val>
                                            <p:strVal val="ppt_x"/>
                                          </p:val>
                                        </p:tav>
                                        <p:tav tm="100000">
                                          <p:val>
                                            <p:strVal val="ppt_x-0.05"/>
                                          </p:val>
                                        </p:tav>
                                      </p:tavLst>
                                    </p:anim>
                                    <p:anim calcmode="lin" valueType="num">
                                      <p:cBhvr>
                                        <p:cTn id="35" dur="200" decel="100000"/>
                                        <p:tgtEl>
                                          <p:spTgt spid="49155"/>
                                        </p:tgtEl>
                                        <p:attrNameLst>
                                          <p:attrName>ppt_y</p:attrName>
                                        </p:attrNameLst>
                                      </p:cBhvr>
                                      <p:tavLst>
                                        <p:tav tm="0">
                                          <p:val>
                                            <p:strVal val="ppt_y"/>
                                          </p:val>
                                        </p:tav>
                                        <p:tav tm="100000">
                                          <p:val>
                                            <p:strVal val="ppt_y+0.1"/>
                                          </p:val>
                                        </p:tav>
                                      </p:tavLst>
                                    </p:anim>
                                    <p:anim calcmode="lin" valueType="num">
                                      <p:cBhvr>
                                        <p:cTn id="36" dur="800" accel="100000">
                                          <p:stCondLst>
                                            <p:cond delay="200"/>
                                          </p:stCondLst>
                                        </p:cTn>
                                        <p:tgtEl>
                                          <p:spTgt spid="49155"/>
                                        </p:tgtEl>
                                        <p:attrNameLst>
                                          <p:attrName>ppt_x</p:attrName>
                                        </p:attrNameLst>
                                      </p:cBhvr>
                                      <p:tavLst>
                                        <p:tav tm="0">
                                          <p:val>
                                            <p:strVal val="ppt_x"/>
                                          </p:val>
                                        </p:tav>
                                        <p:tav tm="100000">
                                          <p:val>
                                            <p:strVal val="ppt_x+0.4+0.05"/>
                                          </p:val>
                                        </p:tav>
                                      </p:tavLst>
                                    </p:anim>
                                    <p:anim calcmode="lin" valueType="num">
                                      <p:cBhvr>
                                        <p:cTn id="37" dur="800" accel="100000">
                                          <p:stCondLst>
                                            <p:cond delay="200"/>
                                          </p:stCondLst>
                                        </p:cTn>
                                        <p:tgtEl>
                                          <p:spTgt spid="49155"/>
                                        </p:tgtEl>
                                        <p:attrNameLst>
                                          <p:attrName>ppt_y</p:attrName>
                                        </p:attrNameLst>
                                      </p:cBhvr>
                                      <p:tavLst>
                                        <p:tav tm="0">
                                          <p:val>
                                            <p:strVal val="ppt_y"/>
                                          </p:val>
                                        </p:tav>
                                        <p:tav tm="100000">
                                          <p:val>
                                            <p:strVal val="ppt_y-0.4-0.1"/>
                                          </p:val>
                                        </p:tav>
                                      </p:tavLst>
                                    </p:anim>
                                    <p:set>
                                      <p:cBhvr>
                                        <p:cTn id="38" dur="1" fill="hold">
                                          <p:stCondLst>
                                            <p:cond delay="999"/>
                                          </p:stCondLst>
                                        </p:cTn>
                                        <p:tgtEl>
                                          <p:spTgt spid="49155"/>
                                        </p:tgtEl>
                                        <p:attrNameLst>
                                          <p:attrName>style.visibility</p:attrName>
                                        </p:attrNameLst>
                                      </p:cBhvr>
                                      <p:to>
                                        <p:strVal val="hidden"/>
                                      </p:to>
                                    </p:set>
                                  </p:childTnLst>
                                </p:cTn>
                              </p:par>
                              <p:par>
                                <p:cTn id="39" presetID="30" presetClass="exit" presetSubtype="0" fill="hold" nodeType="withEffect">
                                  <p:stCondLst>
                                    <p:cond delay="0"/>
                                  </p:stCondLst>
                                  <p:childTnLst>
                                    <p:animEffect transition="out" filter="fade">
                                      <p:cBhvr>
                                        <p:cTn id="40" dur="800" accel="100000">
                                          <p:stCondLst>
                                            <p:cond delay="200"/>
                                          </p:stCondLst>
                                        </p:cTn>
                                        <p:tgtEl>
                                          <p:spTgt spid="49156"/>
                                        </p:tgtEl>
                                      </p:cBhvr>
                                    </p:animEffect>
                                    <p:anim calcmode="lin" valueType="num">
                                      <p:cBhvr>
                                        <p:cTn id="41" dur="800" accel="100000">
                                          <p:stCondLst>
                                            <p:cond delay="200"/>
                                          </p:stCondLst>
                                        </p:cTn>
                                        <p:tgtEl>
                                          <p:spTgt spid="49156"/>
                                        </p:tgtEl>
                                        <p:attrNameLst>
                                          <p:attrName>style.rotation</p:attrName>
                                        </p:attrNameLst>
                                      </p:cBhvr>
                                      <p:tavLst>
                                        <p:tav tm="0">
                                          <p:val>
                                            <p:fltVal val="0"/>
                                          </p:val>
                                        </p:tav>
                                        <p:tav tm="100000">
                                          <p:val>
                                            <p:fltVal val="-90"/>
                                          </p:val>
                                        </p:tav>
                                      </p:tavLst>
                                    </p:anim>
                                    <p:anim calcmode="lin" valueType="num">
                                      <p:cBhvr>
                                        <p:cTn id="42" dur="200" decel="100000"/>
                                        <p:tgtEl>
                                          <p:spTgt spid="49156"/>
                                        </p:tgtEl>
                                        <p:attrNameLst>
                                          <p:attrName>ppt_x</p:attrName>
                                        </p:attrNameLst>
                                      </p:cBhvr>
                                      <p:tavLst>
                                        <p:tav tm="0">
                                          <p:val>
                                            <p:strVal val="ppt_x"/>
                                          </p:val>
                                        </p:tav>
                                        <p:tav tm="100000">
                                          <p:val>
                                            <p:strVal val="ppt_x-0.05"/>
                                          </p:val>
                                        </p:tav>
                                      </p:tavLst>
                                    </p:anim>
                                    <p:anim calcmode="lin" valueType="num">
                                      <p:cBhvr>
                                        <p:cTn id="43" dur="200" decel="100000"/>
                                        <p:tgtEl>
                                          <p:spTgt spid="49156"/>
                                        </p:tgtEl>
                                        <p:attrNameLst>
                                          <p:attrName>ppt_y</p:attrName>
                                        </p:attrNameLst>
                                      </p:cBhvr>
                                      <p:tavLst>
                                        <p:tav tm="0">
                                          <p:val>
                                            <p:strVal val="ppt_y"/>
                                          </p:val>
                                        </p:tav>
                                        <p:tav tm="100000">
                                          <p:val>
                                            <p:strVal val="ppt_y+0.1"/>
                                          </p:val>
                                        </p:tav>
                                      </p:tavLst>
                                    </p:anim>
                                    <p:anim calcmode="lin" valueType="num">
                                      <p:cBhvr>
                                        <p:cTn id="44" dur="800" accel="100000">
                                          <p:stCondLst>
                                            <p:cond delay="200"/>
                                          </p:stCondLst>
                                        </p:cTn>
                                        <p:tgtEl>
                                          <p:spTgt spid="49156"/>
                                        </p:tgtEl>
                                        <p:attrNameLst>
                                          <p:attrName>ppt_x</p:attrName>
                                        </p:attrNameLst>
                                      </p:cBhvr>
                                      <p:tavLst>
                                        <p:tav tm="0">
                                          <p:val>
                                            <p:strVal val="ppt_x"/>
                                          </p:val>
                                        </p:tav>
                                        <p:tav tm="100000">
                                          <p:val>
                                            <p:strVal val="ppt_x+0.4+0.05"/>
                                          </p:val>
                                        </p:tav>
                                      </p:tavLst>
                                    </p:anim>
                                    <p:anim calcmode="lin" valueType="num">
                                      <p:cBhvr>
                                        <p:cTn id="45" dur="800" accel="100000">
                                          <p:stCondLst>
                                            <p:cond delay="200"/>
                                          </p:stCondLst>
                                        </p:cTn>
                                        <p:tgtEl>
                                          <p:spTgt spid="49156"/>
                                        </p:tgtEl>
                                        <p:attrNameLst>
                                          <p:attrName>ppt_y</p:attrName>
                                        </p:attrNameLst>
                                      </p:cBhvr>
                                      <p:tavLst>
                                        <p:tav tm="0">
                                          <p:val>
                                            <p:strVal val="ppt_y"/>
                                          </p:val>
                                        </p:tav>
                                        <p:tav tm="100000">
                                          <p:val>
                                            <p:strVal val="ppt_y-0.4-0.1"/>
                                          </p:val>
                                        </p:tav>
                                      </p:tavLst>
                                    </p:anim>
                                    <p:set>
                                      <p:cBhvr>
                                        <p:cTn id="46" dur="1" fill="hold">
                                          <p:stCondLst>
                                            <p:cond delay="999"/>
                                          </p:stCondLst>
                                        </p:cTn>
                                        <p:tgtEl>
                                          <p:spTgt spid="49156"/>
                                        </p:tgtEl>
                                        <p:attrNameLst>
                                          <p:attrName>style.visibility</p:attrName>
                                        </p:attrNameLst>
                                      </p:cBhvr>
                                      <p:to>
                                        <p:strVal val="hidden"/>
                                      </p:to>
                                    </p:set>
                                  </p:childTnLst>
                                </p:cTn>
                              </p:par>
                              <p:par>
                                <p:cTn id="47" presetID="30" presetClass="exit" presetSubtype="0" fill="hold" nodeType="withEffect">
                                  <p:stCondLst>
                                    <p:cond delay="0"/>
                                  </p:stCondLst>
                                  <p:childTnLst>
                                    <p:animEffect transition="out" filter="fade">
                                      <p:cBhvr>
                                        <p:cTn id="48" dur="800" accel="100000">
                                          <p:stCondLst>
                                            <p:cond delay="200"/>
                                          </p:stCondLst>
                                        </p:cTn>
                                        <p:tgtEl>
                                          <p:spTgt spid="49157"/>
                                        </p:tgtEl>
                                      </p:cBhvr>
                                    </p:animEffect>
                                    <p:anim calcmode="lin" valueType="num">
                                      <p:cBhvr>
                                        <p:cTn id="49" dur="800" accel="100000">
                                          <p:stCondLst>
                                            <p:cond delay="200"/>
                                          </p:stCondLst>
                                        </p:cTn>
                                        <p:tgtEl>
                                          <p:spTgt spid="49157"/>
                                        </p:tgtEl>
                                        <p:attrNameLst>
                                          <p:attrName>style.rotation</p:attrName>
                                        </p:attrNameLst>
                                      </p:cBhvr>
                                      <p:tavLst>
                                        <p:tav tm="0">
                                          <p:val>
                                            <p:fltVal val="0"/>
                                          </p:val>
                                        </p:tav>
                                        <p:tav tm="100000">
                                          <p:val>
                                            <p:fltVal val="-90"/>
                                          </p:val>
                                        </p:tav>
                                      </p:tavLst>
                                    </p:anim>
                                    <p:anim calcmode="lin" valueType="num">
                                      <p:cBhvr>
                                        <p:cTn id="50" dur="200" decel="100000"/>
                                        <p:tgtEl>
                                          <p:spTgt spid="49157"/>
                                        </p:tgtEl>
                                        <p:attrNameLst>
                                          <p:attrName>ppt_x</p:attrName>
                                        </p:attrNameLst>
                                      </p:cBhvr>
                                      <p:tavLst>
                                        <p:tav tm="0">
                                          <p:val>
                                            <p:strVal val="ppt_x"/>
                                          </p:val>
                                        </p:tav>
                                        <p:tav tm="100000">
                                          <p:val>
                                            <p:strVal val="ppt_x-0.05"/>
                                          </p:val>
                                        </p:tav>
                                      </p:tavLst>
                                    </p:anim>
                                    <p:anim calcmode="lin" valueType="num">
                                      <p:cBhvr>
                                        <p:cTn id="51" dur="200" decel="100000"/>
                                        <p:tgtEl>
                                          <p:spTgt spid="49157"/>
                                        </p:tgtEl>
                                        <p:attrNameLst>
                                          <p:attrName>ppt_y</p:attrName>
                                        </p:attrNameLst>
                                      </p:cBhvr>
                                      <p:tavLst>
                                        <p:tav tm="0">
                                          <p:val>
                                            <p:strVal val="ppt_y"/>
                                          </p:val>
                                        </p:tav>
                                        <p:tav tm="100000">
                                          <p:val>
                                            <p:strVal val="ppt_y+0.1"/>
                                          </p:val>
                                        </p:tav>
                                      </p:tavLst>
                                    </p:anim>
                                    <p:anim calcmode="lin" valueType="num">
                                      <p:cBhvr>
                                        <p:cTn id="52" dur="800" accel="100000">
                                          <p:stCondLst>
                                            <p:cond delay="200"/>
                                          </p:stCondLst>
                                        </p:cTn>
                                        <p:tgtEl>
                                          <p:spTgt spid="49157"/>
                                        </p:tgtEl>
                                        <p:attrNameLst>
                                          <p:attrName>ppt_x</p:attrName>
                                        </p:attrNameLst>
                                      </p:cBhvr>
                                      <p:tavLst>
                                        <p:tav tm="0">
                                          <p:val>
                                            <p:strVal val="ppt_x"/>
                                          </p:val>
                                        </p:tav>
                                        <p:tav tm="100000">
                                          <p:val>
                                            <p:strVal val="ppt_x+0.4+0.05"/>
                                          </p:val>
                                        </p:tav>
                                      </p:tavLst>
                                    </p:anim>
                                    <p:anim calcmode="lin" valueType="num">
                                      <p:cBhvr>
                                        <p:cTn id="53" dur="800" accel="100000">
                                          <p:stCondLst>
                                            <p:cond delay="200"/>
                                          </p:stCondLst>
                                        </p:cTn>
                                        <p:tgtEl>
                                          <p:spTgt spid="49157"/>
                                        </p:tgtEl>
                                        <p:attrNameLst>
                                          <p:attrName>ppt_y</p:attrName>
                                        </p:attrNameLst>
                                      </p:cBhvr>
                                      <p:tavLst>
                                        <p:tav tm="0">
                                          <p:val>
                                            <p:strVal val="ppt_y"/>
                                          </p:val>
                                        </p:tav>
                                        <p:tav tm="100000">
                                          <p:val>
                                            <p:strVal val="ppt_y-0.4-0.1"/>
                                          </p:val>
                                        </p:tav>
                                      </p:tavLst>
                                    </p:anim>
                                    <p:set>
                                      <p:cBhvr>
                                        <p:cTn id="54" dur="1" fill="hold">
                                          <p:stCondLst>
                                            <p:cond delay="999"/>
                                          </p:stCondLst>
                                        </p:cTn>
                                        <p:tgtEl>
                                          <p:spTgt spid="4915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0242" name="Picture 61" descr="0cfac605e6327b6d05bad428048ea5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9"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Box 2"/>
          <p:cNvSpPr txBox="1">
            <a:spLocks noChangeArrowheads="1"/>
          </p:cNvSpPr>
          <p:nvPr/>
        </p:nvSpPr>
        <p:spPr bwMode="auto">
          <a:xfrm>
            <a:off x="3352800" y="762001"/>
            <a:ext cx="510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latin typeface=".VnTime" panose="020B7200000000000000" pitchFamily="34" charset="0"/>
              </a:rPr>
              <a:t>           </a:t>
            </a:r>
          </a:p>
        </p:txBody>
      </p:sp>
      <p:pic>
        <p:nvPicPr>
          <p:cNvPr id="48131" name="Picture 3" descr="IMG0129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1752600"/>
            <a:ext cx="4191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2" name="Picture 4" descr="IMG0130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13716000"/>
            <a:ext cx="4191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5" descr="IMG0131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13716000"/>
            <a:ext cx="41148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4" name="Text Box 6"/>
          <p:cNvSpPr txBox="1">
            <a:spLocks noChangeArrowheads="1"/>
          </p:cNvSpPr>
          <p:nvPr/>
        </p:nvSpPr>
        <p:spPr bwMode="auto">
          <a:xfrm>
            <a:off x="5143500" y="5782092"/>
            <a:ext cx="22860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b="1" dirty="0">
                <a:latin typeface=".VnTime" panose="020B7200000000000000" pitchFamily="34" charset="0"/>
              </a:rPr>
              <a:t> </a:t>
            </a:r>
            <a:r>
              <a:rPr lang="en-US" b="1" dirty="0" err="1"/>
              <a:t>Tình</a:t>
            </a:r>
            <a:r>
              <a:rPr lang="en-US" b="1" dirty="0"/>
              <a:t> </a:t>
            </a:r>
            <a:r>
              <a:rPr lang="en-US" b="1" dirty="0" err="1"/>
              <a:t>huống</a:t>
            </a:r>
            <a:r>
              <a:rPr lang="en-US" b="1" dirty="0"/>
              <a:t> 1</a:t>
            </a:r>
          </a:p>
          <a:p>
            <a:pPr eaLnBrk="1" hangingPunct="1">
              <a:spcBef>
                <a:spcPct val="50000"/>
              </a:spcBef>
            </a:pPr>
            <a:endParaRPr lang="en-US" b="1" dirty="0"/>
          </a:p>
        </p:txBody>
      </p:sp>
      <p:sp>
        <p:nvSpPr>
          <p:cNvPr id="48138" name="Text Box 10"/>
          <p:cNvSpPr txBox="1">
            <a:spLocks noChangeArrowheads="1"/>
          </p:cNvSpPr>
          <p:nvPr/>
        </p:nvSpPr>
        <p:spPr bwMode="auto">
          <a:xfrm>
            <a:off x="2781300" y="13716000"/>
            <a:ext cx="228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b="1" dirty="0" err="1"/>
              <a:t>Tình</a:t>
            </a:r>
            <a:r>
              <a:rPr lang="en-US" b="1" dirty="0"/>
              <a:t> </a:t>
            </a:r>
            <a:r>
              <a:rPr lang="en-US" b="1" dirty="0" err="1"/>
              <a:t>huống</a:t>
            </a:r>
            <a:r>
              <a:rPr lang="en-US" b="1" dirty="0"/>
              <a:t> 2</a:t>
            </a:r>
          </a:p>
        </p:txBody>
      </p:sp>
      <p:sp>
        <p:nvSpPr>
          <p:cNvPr id="48139" name="Text Box 11"/>
          <p:cNvSpPr txBox="1">
            <a:spLocks noChangeArrowheads="1"/>
          </p:cNvSpPr>
          <p:nvPr/>
        </p:nvSpPr>
        <p:spPr bwMode="auto">
          <a:xfrm>
            <a:off x="4953000" y="13716000"/>
            <a:ext cx="228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b="1"/>
              <a:t>Tình huống 2</a:t>
            </a:r>
          </a:p>
        </p:txBody>
      </p:sp>
      <p:sp>
        <p:nvSpPr>
          <p:cNvPr id="10250" name="Text Box 13"/>
          <p:cNvSpPr txBox="1">
            <a:spLocks noChangeArrowheads="1"/>
          </p:cNvSpPr>
          <p:nvPr/>
        </p:nvSpPr>
        <p:spPr bwMode="auto">
          <a:xfrm>
            <a:off x="1752600" y="762001"/>
            <a:ext cx="8686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800" b="1" dirty="0" err="1">
                <a:solidFill>
                  <a:srgbClr val="C00000"/>
                </a:solidFill>
                <a:latin typeface="Times New Roman" panose="02020603050405020304" pitchFamily="18" charset="0"/>
                <a:cs typeface="Times New Roman" panose="02020603050405020304" pitchFamily="18" charset="0"/>
              </a:rPr>
              <a:t>Nói</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Không</a:t>
            </a:r>
            <a:r>
              <a:rPr lang="en-US" sz="2800" dirty="0">
                <a:solidFill>
                  <a:srgbClr val="C00000"/>
                </a:solidFill>
                <a:latin typeface="Times New Roman" panose="02020603050405020304" pitchFamily="18" charset="0"/>
                <a:cs typeface="Times New Roman" panose="02020603050405020304" pitchFamily="18" charset="0"/>
              </a:rPr>
              <a:t>!</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đối</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với</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các</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chất</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gây</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nghiện</a:t>
            </a:r>
            <a:endParaRPr lang="en-US" sz="2800" b="1" dirty="0">
              <a:solidFill>
                <a:srgbClr val="C00000"/>
              </a:solidFill>
              <a:latin typeface="Times New Roman" panose="02020603050405020304" pitchFamily="18" charset="0"/>
              <a:cs typeface="Times New Roman" panose="02020603050405020304" pitchFamily="18" charset="0"/>
            </a:endParaRPr>
          </a:p>
        </p:txBody>
      </p:sp>
      <p:sp>
        <p:nvSpPr>
          <p:cNvPr id="10251" name="Text Box 28"/>
          <p:cNvSpPr txBox="1">
            <a:spLocks noChangeArrowheads="1"/>
          </p:cNvSpPr>
          <p:nvPr/>
        </p:nvSpPr>
        <p:spPr bwMode="auto">
          <a:xfrm>
            <a:off x="4251326" y="152400"/>
            <a:ext cx="33686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0"/>
            <a:r>
              <a:rPr lang="en-US" sz="3200" b="1" i="0" u="none" strike="noStrike" kern="1200" baseline="0" dirty="0">
                <a:solidFill>
                  <a:srgbClr val="0000FF"/>
                </a:solidFill>
                <a:latin typeface="Times New Roman" panose="02020603050405020304" pitchFamily="18" charset="0"/>
              </a:rPr>
              <a:t>Khoa </a:t>
            </a:r>
            <a:r>
              <a:rPr lang="en-US" sz="3200" b="1" i="0" u="none" strike="noStrike" kern="1200" baseline="0" dirty="0" err="1">
                <a:solidFill>
                  <a:srgbClr val="0000FF"/>
                </a:solidFill>
                <a:latin typeface="Times New Roman" panose="02020603050405020304" pitchFamily="18" charset="0"/>
              </a:rPr>
              <a:t>học</a:t>
            </a:r>
            <a:endParaRPr lang="en-US" sz="3200" b="1" i="0" u="none" strike="noStrike" kern="1200" baseline="0" dirty="0">
              <a:solidFill>
                <a:srgbClr val="0000FF"/>
              </a:solidFill>
              <a:latin typeface="Times New Roman" panose="02020603050405020304" pitchFamily="18" charset="0"/>
            </a:endParaRPr>
          </a:p>
        </p:txBody>
      </p:sp>
      <p:sp>
        <p:nvSpPr>
          <p:cNvPr id="10252" name="Text Box 14"/>
          <p:cNvSpPr txBox="1">
            <a:spLocks noChangeArrowheads="1"/>
          </p:cNvSpPr>
          <p:nvPr/>
        </p:nvSpPr>
        <p:spPr bwMode="auto">
          <a:xfrm>
            <a:off x="2209800" y="1219201"/>
            <a:ext cx="5867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rtl="0"/>
            <a:r>
              <a:rPr lang="en-US" sz="3200" b="1" i="0" u="none" strike="noStrike" kern="1200" baseline="0" dirty="0" err="1">
                <a:solidFill>
                  <a:srgbClr val="0000FF"/>
                </a:solidFill>
                <a:latin typeface="Times New Roman" panose="02020603050405020304" pitchFamily="18" charset="0"/>
              </a:rPr>
              <a:t>Hoạt</a:t>
            </a:r>
            <a:r>
              <a:rPr lang="en-US" sz="3200" b="1" i="0" u="none" strike="noStrike" kern="1200" baseline="0" dirty="0">
                <a:solidFill>
                  <a:srgbClr val="0000FF"/>
                </a:solidFill>
                <a:latin typeface="Times New Roman" panose="02020603050405020304" pitchFamily="18" charset="0"/>
              </a:rPr>
              <a:t> </a:t>
            </a:r>
            <a:r>
              <a:rPr lang="en-US" sz="3200" b="1" i="0" u="none" strike="noStrike" kern="1200" baseline="0" dirty="0" err="1">
                <a:solidFill>
                  <a:srgbClr val="0000FF"/>
                </a:solidFill>
                <a:latin typeface="Times New Roman" panose="02020603050405020304" pitchFamily="18" charset="0"/>
              </a:rPr>
              <a:t>động</a:t>
            </a:r>
            <a:r>
              <a:rPr lang="en-US" sz="3200" b="1" i="0" u="none" strike="noStrike" kern="1200" baseline="0" dirty="0">
                <a:solidFill>
                  <a:srgbClr val="0000FF"/>
                </a:solidFill>
                <a:latin typeface="Times New Roman" panose="02020603050405020304" pitchFamily="18" charset="0"/>
              </a:rPr>
              <a:t> 2: </a:t>
            </a:r>
            <a:r>
              <a:rPr lang="en-US" sz="3200" b="1" i="0" u="none" strike="noStrike" kern="1200" baseline="0" dirty="0" err="1">
                <a:solidFill>
                  <a:srgbClr val="0000FF"/>
                </a:solidFill>
                <a:latin typeface="Times New Roman" panose="02020603050405020304" pitchFamily="18" charset="0"/>
              </a:rPr>
              <a:t>Xử</a:t>
            </a:r>
            <a:r>
              <a:rPr lang="en-US" sz="3200" b="1" i="0" u="none" strike="noStrike" kern="1200" baseline="0" dirty="0">
                <a:solidFill>
                  <a:srgbClr val="0000FF"/>
                </a:solidFill>
                <a:latin typeface="Times New Roman" panose="02020603050405020304" pitchFamily="18" charset="0"/>
              </a:rPr>
              <a:t> </a:t>
            </a:r>
            <a:r>
              <a:rPr lang="en-US" sz="3200" b="1" i="0" u="none" strike="noStrike" kern="1200" baseline="0" dirty="0" err="1">
                <a:solidFill>
                  <a:srgbClr val="0000FF"/>
                </a:solidFill>
                <a:latin typeface="Times New Roman" panose="02020603050405020304" pitchFamily="18" charset="0"/>
              </a:rPr>
              <a:t>lí</a:t>
            </a:r>
            <a:r>
              <a:rPr lang="en-US" sz="3200" b="1" i="0" u="none" strike="noStrike" kern="1200" baseline="0" dirty="0">
                <a:solidFill>
                  <a:srgbClr val="0000FF"/>
                </a:solidFill>
                <a:latin typeface="Times New Roman" panose="02020603050405020304" pitchFamily="18" charset="0"/>
              </a:rPr>
              <a:t> </a:t>
            </a:r>
            <a:r>
              <a:rPr lang="en-US" sz="3200" b="1" i="0" u="none" strike="noStrike" kern="1200" baseline="0" dirty="0" err="1">
                <a:solidFill>
                  <a:srgbClr val="0000FF"/>
                </a:solidFill>
                <a:latin typeface="Times New Roman" panose="02020603050405020304" pitchFamily="18" charset="0"/>
              </a:rPr>
              <a:t>tình</a:t>
            </a:r>
            <a:r>
              <a:rPr lang="en-US" sz="3200" b="1" i="0" u="none" strike="noStrike" kern="1200" baseline="0" dirty="0">
                <a:solidFill>
                  <a:srgbClr val="0000FF"/>
                </a:solidFill>
                <a:latin typeface="Times New Roman" panose="02020603050405020304" pitchFamily="18" charset="0"/>
              </a:rPr>
              <a:t> </a:t>
            </a:r>
            <a:r>
              <a:rPr lang="en-US" sz="3200" b="1" i="0" u="none" strike="noStrike" kern="1200" baseline="0" dirty="0" err="1">
                <a:solidFill>
                  <a:srgbClr val="0000FF"/>
                </a:solidFill>
                <a:latin typeface="Times New Roman" panose="02020603050405020304" pitchFamily="18" charset="0"/>
              </a:rPr>
              <a:t>huống</a:t>
            </a:r>
            <a:endParaRPr lang="en-US" sz="3200" b="1" i="0" u="none" strike="noStrike" kern="1200" baseline="0" dirty="0">
              <a:solidFill>
                <a:srgbClr val="0000FF"/>
              </a:solidFill>
              <a:latin typeface="Times New Roman" panose="02020603050405020304" pitchFamily="18" charset="0"/>
            </a:endParaRPr>
          </a:p>
        </p:txBody>
      </p:sp>
    </p:spTree>
    <p:extLst>
      <p:ext uri="{BB962C8B-B14F-4D97-AF65-F5344CB8AC3E}">
        <p14:creationId xmlns:p14="http://schemas.microsoft.com/office/powerpoint/2010/main" val="3699042517"/>
      </p:ext>
    </p:extLst>
  </p:cSld>
  <p:clrMapOvr>
    <a:masterClrMapping/>
  </p:clrMapOvr>
  <p:transition spd="med">
    <p:zoom/>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xit" presetSubtype="32" fill="hold" nodeType="clickEffect">
                                  <p:stCondLst>
                                    <p:cond delay="0"/>
                                  </p:stCondLst>
                                  <p:childTnLst>
                                    <p:anim calcmode="lin" valueType="num">
                                      <p:cBhvr>
                                        <p:cTn id="6" dur="500"/>
                                        <p:tgtEl>
                                          <p:spTgt spid="48131"/>
                                        </p:tgtEl>
                                        <p:attrNameLst>
                                          <p:attrName>ppt_w</p:attrName>
                                        </p:attrNameLst>
                                      </p:cBhvr>
                                      <p:tavLst>
                                        <p:tav tm="0">
                                          <p:val>
                                            <p:strVal val="ppt_w"/>
                                          </p:val>
                                        </p:tav>
                                        <p:tav tm="100000">
                                          <p:val>
                                            <p:fltVal val="0"/>
                                          </p:val>
                                        </p:tav>
                                      </p:tavLst>
                                    </p:anim>
                                    <p:anim calcmode="lin" valueType="num">
                                      <p:cBhvr>
                                        <p:cTn id="7" dur="500"/>
                                        <p:tgtEl>
                                          <p:spTgt spid="48131"/>
                                        </p:tgtEl>
                                        <p:attrNameLst>
                                          <p:attrName>ppt_h</p:attrName>
                                        </p:attrNameLst>
                                      </p:cBhvr>
                                      <p:tavLst>
                                        <p:tav tm="0">
                                          <p:val>
                                            <p:strVal val="ppt_h"/>
                                          </p:val>
                                        </p:tav>
                                        <p:tav tm="100000">
                                          <p:val>
                                            <p:fltVal val="0"/>
                                          </p:val>
                                        </p:tav>
                                      </p:tavLst>
                                    </p:anim>
                                    <p:set>
                                      <p:cBhvr>
                                        <p:cTn id="8" dur="1" fill="hold">
                                          <p:stCondLst>
                                            <p:cond delay="499"/>
                                          </p:stCondLst>
                                        </p:cTn>
                                        <p:tgtEl>
                                          <p:spTgt spid="48131"/>
                                        </p:tgtEl>
                                        <p:attrNameLst>
                                          <p:attrName>style.visibility</p:attrName>
                                        </p:attrNameLst>
                                      </p:cBhvr>
                                      <p:to>
                                        <p:strVal val="hidden"/>
                                      </p:to>
                                    </p:set>
                                  </p:childTnLst>
                                </p:cTn>
                              </p:par>
                              <p:par>
                                <p:cTn id="9" presetID="23" presetClass="exit" presetSubtype="32" fill="hold" nodeType="withEffect">
                                  <p:stCondLst>
                                    <p:cond delay="0"/>
                                  </p:stCondLst>
                                  <p:childTnLst>
                                    <p:anim calcmode="lin" valueType="num">
                                      <p:cBhvr>
                                        <p:cTn id="10" dur="500"/>
                                        <p:tgtEl>
                                          <p:spTgt spid="48134"/>
                                        </p:tgtEl>
                                        <p:attrNameLst>
                                          <p:attrName>ppt_w</p:attrName>
                                        </p:attrNameLst>
                                      </p:cBhvr>
                                      <p:tavLst>
                                        <p:tav tm="0">
                                          <p:val>
                                            <p:strVal val="ppt_w"/>
                                          </p:val>
                                        </p:tav>
                                        <p:tav tm="100000">
                                          <p:val>
                                            <p:fltVal val="0"/>
                                          </p:val>
                                        </p:tav>
                                      </p:tavLst>
                                    </p:anim>
                                    <p:anim calcmode="lin" valueType="num">
                                      <p:cBhvr>
                                        <p:cTn id="11" dur="500"/>
                                        <p:tgtEl>
                                          <p:spTgt spid="48134"/>
                                        </p:tgtEl>
                                        <p:attrNameLst>
                                          <p:attrName>ppt_h</p:attrName>
                                        </p:attrNameLst>
                                      </p:cBhvr>
                                      <p:tavLst>
                                        <p:tav tm="0">
                                          <p:val>
                                            <p:strVal val="ppt_h"/>
                                          </p:val>
                                        </p:tav>
                                        <p:tav tm="100000">
                                          <p:val>
                                            <p:fltVal val="0"/>
                                          </p:val>
                                        </p:tav>
                                      </p:tavLst>
                                    </p:anim>
                                    <p:set>
                                      <p:cBhvr>
                                        <p:cTn id="12" dur="1" fill="hold">
                                          <p:stCondLst>
                                            <p:cond delay="499"/>
                                          </p:stCondLst>
                                        </p:cTn>
                                        <p:tgtEl>
                                          <p:spTgt spid="48134"/>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nodeType="clickEffect">
                                  <p:stCondLst>
                                    <p:cond delay="0"/>
                                  </p:stCondLst>
                                  <p:childTnLst>
                                    <p:set>
                                      <p:cBhvr>
                                        <p:cTn id="16" dur="1" fill="hold">
                                          <p:stCondLst>
                                            <p:cond delay="0"/>
                                          </p:stCondLst>
                                        </p:cTn>
                                        <p:tgtEl>
                                          <p:spTgt spid="48132"/>
                                        </p:tgtEl>
                                        <p:attrNameLst>
                                          <p:attrName>style.visibility</p:attrName>
                                        </p:attrNameLst>
                                      </p:cBhvr>
                                      <p:to>
                                        <p:strVal val="visible"/>
                                      </p:to>
                                    </p:set>
                                    <p:anim calcmode="lin" valueType="num">
                                      <p:cBhvr>
                                        <p:cTn id="17" dur="500" fill="hold"/>
                                        <p:tgtEl>
                                          <p:spTgt spid="48132"/>
                                        </p:tgtEl>
                                        <p:attrNameLst>
                                          <p:attrName>ppt_w</p:attrName>
                                        </p:attrNameLst>
                                      </p:cBhvr>
                                      <p:tavLst>
                                        <p:tav tm="0">
                                          <p:val>
                                            <p:fltVal val="0"/>
                                          </p:val>
                                        </p:tav>
                                        <p:tav tm="100000">
                                          <p:val>
                                            <p:strVal val="#ppt_w"/>
                                          </p:val>
                                        </p:tav>
                                      </p:tavLst>
                                    </p:anim>
                                    <p:anim calcmode="lin" valueType="num">
                                      <p:cBhvr>
                                        <p:cTn id="18" dur="500" fill="hold"/>
                                        <p:tgtEl>
                                          <p:spTgt spid="48132"/>
                                        </p:tgtEl>
                                        <p:attrNameLst>
                                          <p:attrName>ppt_h</p:attrName>
                                        </p:attrNameLst>
                                      </p:cBhvr>
                                      <p:tavLst>
                                        <p:tav tm="0">
                                          <p:val>
                                            <p:fltVal val="0"/>
                                          </p:val>
                                        </p:tav>
                                        <p:tav tm="100000">
                                          <p:val>
                                            <p:strVal val="#ppt_h"/>
                                          </p:val>
                                        </p:tav>
                                      </p:tavLst>
                                    </p:anim>
                                  </p:childTnLst>
                                </p:cTn>
                              </p:par>
                              <p:par>
                                <p:cTn id="19" presetID="23" presetClass="entr" presetSubtype="16" fill="hold" nodeType="withEffect">
                                  <p:stCondLst>
                                    <p:cond delay="0"/>
                                  </p:stCondLst>
                                  <p:childTnLst>
                                    <p:set>
                                      <p:cBhvr>
                                        <p:cTn id="20" dur="1" fill="hold">
                                          <p:stCondLst>
                                            <p:cond delay="0"/>
                                          </p:stCondLst>
                                        </p:cTn>
                                        <p:tgtEl>
                                          <p:spTgt spid="48138"/>
                                        </p:tgtEl>
                                        <p:attrNameLst>
                                          <p:attrName>style.visibility</p:attrName>
                                        </p:attrNameLst>
                                      </p:cBhvr>
                                      <p:to>
                                        <p:strVal val="visible"/>
                                      </p:to>
                                    </p:set>
                                    <p:anim calcmode="lin" valueType="num">
                                      <p:cBhvr>
                                        <p:cTn id="21" dur="500" fill="hold"/>
                                        <p:tgtEl>
                                          <p:spTgt spid="48138"/>
                                        </p:tgtEl>
                                        <p:attrNameLst>
                                          <p:attrName>ppt_w</p:attrName>
                                        </p:attrNameLst>
                                      </p:cBhvr>
                                      <p:tavLst>
                                        <p:tav tm="0">
                                          <p:val>
                                            <p:fltVal val="0"/>
                                          </p:val>
                                        </p:tav>
                                        <p:tav tm="100000">
                                          <p:val>
                                            <p:strVal val="#ppt_w"/>
                                          </p:val>
                                        </p:tav>
                                      </p:tavLst>
                                    </p:anim>
                                    <p:anim calcmode="lin" valueType="num">
                                      <p:cBhvr>
                                        <p:cTn id="22" dur="500" fill="hold"/>
                                        <p:tgtEl>
                                          <p:spTgt spid="48138"/>
                                        </p:tgtEl>
                                        <p:attrNameLst>
                                          <p:attrName>ppt_h</p:attrName>
                                        </p:attrNameLst>
                                      </p:cBhvr>
                                      <p:tavLst>
                                        <p:tav tm="0">
                                          <p:val>
                                            <p:fltVal val="0"/>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xit" presetSubtype="32" fill="hold" nodeType="clickEffect">
                                  <p:stCondLst>
                                    <p:cond delay="0"/>
                                  </p:stCondLst>
                                  <p:childTnLst>
                                    <p:anim calcmode="lin" valueType="num">
                                      <p:cBhvr>
                                        <p:cTn id="26" dur="500"/>
                                        <p:tgtEl>
                                          <p:spTgt spid="48132"/>
                                        </p:tgtEl>
                                        <p:attrNameLst>
                                          <p:attrName>ppt_w</p:attrName>
                                        </p:attrNameLst>
                                      </p:cBhvr>
                                      <p:tavLst>
                                        <p:tav tm="0">
                                          <p:val>
                                            <p:strVal val="ppt_w"/>
                                          </p:val>
                                        </p:tav>
                                        <p:tav tm="100000">
                                          <p:val>
                                            <p:fltVal val="0"/>
                                          </p:val>
                                        </p:tav>
                                      </p:tavLst>
                                    </p:anim>
                                    <p:anim calcmode="lin" valueType="num">
                                      <p:cBhvr>
                                        <p:cTn id="27" dur="500"/>
                                        <p:tgtEl>
                                          <p:spTgt spid="48132"/>
                                        </p:tgtEl>
                                        <p:attrNameLst>
                                          <p:attrName>ppt_h</p:attrName>
                                        </p:attrNameLst>
                                      </p:cBhvr>
                                      <p:tavLst>
                                        <p:tav tm="0">
                                          <p:val>
                                            <p:strVal val="ppt_h"/>
                                          </p:val>
                                        </p:tav>
                                        <p:tav tm="100000">
                                          <p:val>
                                            <p:fltVal val="0"/>
                                          </p:val>
                                        </p:tav>
                                      </p:tavLst>
                                    </p:anim>
                                    <p:set>
                                      <p:cBhvr>
                                        <p:cTn id="28" dur="1" fill="hold">
                                          <p:stCondLst>
                                            <p:cond delay="499"/>
                                          </p:stCondLst>
                                        </p:cTn>
                                        <p:tgtEl>
                                          <p:spTgt spid="48132"/>
                                        </p:tgtEl>
                                        <p:attrNameLst>
                                          <p:attrName>style.visibility</p:attrName>
                                        </p:attrNameLst>
                                      </p:cBhvr>
                                      <p:to>
                                        <p:strVal val="hidden"/>
                                      </p:to>
                                    </p:set>
                                  </p:childTnLst>
                                </p:cTn>
                              </p:par>
                              <p:par>
                                <p:cTn id="29" presetID="23" presetClass="exit" presetSubtype="32" fill="hold" nodeType="withEffect">
                                  <p:stCondLst>
                                    <p:cond delay="0"/>
                                  </p:stCondLst>
                                  <p:childTnLst>
                                    <p:anim calcmode="lin" valueType="num">
                                      <p:cBhvr>
                                        <p:cTn id="30" dur="500"/>
                                        <p:tgtEl>
                                          <p:spTgt spid="48138"/>
                                        </p:tgtEl>
                                        <p:attrNameLst>
                                          <p:attrName>ppt_w</p:attrName>
                                        </p:attrNameLst>
                                      </p:cBhvr>
                                      <p:tavLst>
                                        <p:tav tm="0">
                                          <p:val>
                                            <p:strVal val="ppt_w"/>
                                          </p:val>
                                        </p:tav>
                                        <p:tav tm="100000">
                                          <p:val>
                                            <p:fltVal val="0"/>
                                          </p:val>
                                        </p:tav>
                                      </p:tavLst>
                                    </p:anim>
                                    <p:anim calcmode="lin" valueType="num">
                                      <p:cBhvr>
                                        <p:cTn id="31" dur="500"/>
                                        <p:tgtEl>
                                          <p:spTgt spid="48138"/>
                                        </p:tgtEl>
                                        <p:attrNameLst>
                                          <p:attrName>ppt_h</p:attrName>
                                        </p:attrNameLst>
                                      </p:cBhvr>
                                      <p:tavLst>
                                        <p:tav tm="0">
                                          <p:val>
                                            <p:strVal val="ppt_h"/>
                                          </p:val>
                                        </p:tav>
                                        <p:tav tm="100000">
                                          <p:val>
                                            <p:fltVal val="0"/>
                                          </p:val>
                                        </p:tav>
                                      </p:tavLst>
                                    </p:anim>
                                    <p:set>
                                      <p:cBhvr>
                                        <p:cTn id="32" dur="1" fill="hold">
                                          <p:stCondLst>
                                            <p:cond delay="499"/>
                                          </p:stCondLst>
                                        </p:cTn>
                                        <p:tgtEl>
                                          <p:spTgt spid="48138"/>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nodeType="clickEffect">
                                  <p:stCondLst>
                                    <p:cond delay="0"/>
                                  </p:stCondLst>
                                  <p:childTnLst>
                                    <p:set>
                                      <p:cBhvr>
                                        <p:cTn id="36" dur="1" fill="hold">
                                          <p:stCondLst>
                                            <p:cond delay="0"/>
                                          </p:stCondLst>
                                        </p:cTn>
                                        <p:tgtEl>
                                          <p:spTgt spid="48133"/>
                                        </p:tgtEl>
                                        <p:attrNameLst>
                                          <p:attrName>style.visibility</p:attrName>
                                        </p:attrNameLst>
                                      </p:cBhvr>
                                      <p:to>
                                        <p:strVal val="visible"/>
                                      </p:to>
                                    </p:set>
                                    <p:anim calcmode="lin" valueType="num">
                                      <p:cBhvr>
                                        <p:cTn id="37" dur="500" fill="hold"/>
                                        <p:tgtEl>
                                          <p:spTgt spid="48133"/>
                                        </p:tgtEl>
                                        <p:attrNameLst>
                                          <p:attrName>ppt_w</p:attrName>
                                        </p:attrNameLst>
                                      </p:cBhvr>
                                      <p:tavLst>
                                        <p:tav tm="0">
                                          <p:val>
                                            <p:fltVal val="0"/>
                                          </p:val>
                                        </p:tav>
                                        <p:tav tm="100000">
                                          <p:val>
                                            <p:strVal val="#ppt_w"/>
                                          </p:val>
                                        </p:tav>
                                      </p:tavLst>
                                    </p:anim>
                                    <p:anim calcmode="lin" valueType="num">
                                      <p:cBhvr>
                                        <p:cTn id="38" dur="500" fill="hold"/>
                                        <p:tgtEl>
                                          <p:spTgt spid="48133"/>
                                        </p:tgtEl>
                                        <p:attrNameLst>
                                          <p:attrName>ppt_h</p:attrName>
                                        </p:attrNameLst>
                                      </p:cBhvr>
                                      <p:tavLst>
                                        <p:tav tm="0">
                                          <p:val>
                                            <p:fltVal val="0"/>
                                          </p:val>
                                        </p:tav>
                                        <p:tav tm="100000">
                                          <p:val>
                                            <p:strVal val="#ppt_h"/>
                                          </p:val>
                                        </p:tav>
                                      </p:tavLst>
                                    </p:anim>
                                  </p:childTnLst>
                                </p:cTn>
                              </p:par>
                              <p:par>
                                <p:cTn id="39" presetID="23" presetClass="entr" presetSubtype="16" fill="hold" nodeType="withEffect">
                                  <p:stCondLst>
                                    <p:cond delay="0"/>
                                  </p:stCondLst>
                                  <p:childTnLst>
                                    <p:set>
                                      <p:cBhvr>
                                        <p:cTn id="40" dur="1" fill="hold">
                                          <p:stCondLst>
                                            <p:cond delay="0"/>
                                          </p:stCondLst>
                                        </p:cTn>
                                        <p:tgtEl>
                                          <p:spTgt spid="48139"/>
                                        </p:tgtEl>
                                        <p:attrNameLst>
                                          <p:attrName>style.visibility</p:attrName>
                                        </p:attrNameLst>
                                      </p:cBhvr>
                                      <p:to>
                                        <p:strVal val="visible"/>
                                      </p:to>
                                    </p:set>
                                    <p:anim calcmode="lin" valueType="num">
                                      <p:cBhvr>
                                        <p:cTn id="41" dur="500" fill="hold"/>
                                        <p:tgtEl>
                                          <p:spTgt spid="48139"/>
                                        </p:tgtEl>
                                        <p:attrNameLst>
                                          <p:attrName>ppt_w</p:attrName>
                                        </p:attrNameLst>
                                      </p:cBhvr>
                                      <p:tavLst>
                                        <p:tav tm="0">
                                          <p:val>
                                            <p:fltVal val="0"/>
                                          </p:val>
                                        </p:tav>
                                        <p:tav tm="100000">
                                          <p:val>
                                            <p:strVal val="#ppt_w"/>
                                          </p:val>
                                        </p:tav>
                                      </p:tavLst>
                                    </p:anim>
                                    <p:anim calcmode="lin" valueType="num">
                                      <p:cBhvr>
                                        <p:cTn id="42" dur="500" fill="hold"/>
                                        <p:tgtEl>
                                          <p:spTgt spid="48139"/>
                                        </p:tgtEl>
                                        <p:attrNameLst>
                                          <p:attrName>ppt_h</p:attrName>
                                        </p:attrNameLst>
                                      </p:cBhvr>
                                      <p:tavLst>
                                        <p:tav tm="0">
                                          <p:val>
                                            <p:fltVal val="0"/>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3" presetClass="exit" presetSubtype="32" fill="hold" nodeType="clickEffect">
                                  <p:stCondLst>
                                    <p:cond delay="0"/>
                                  </p:stCondLst>
                                  <p:childTnLst>
                                    <p:anim calcmode="lin" valueType="num">
                                      <p:cBhvr>
                                        <p:cTn id="46" dur="500"/>
                                        <p:tgtEl>
                                          <p:spTgt spid="48133"/>
                                        </p:tgtEl>
                                        <p:attrNameLst>
                                          <p:attrName>ppt_w</p:attrName>
                                        </p:attrNameLst>
                                      </p:cBhvr>
                                      <p:tavLst>
                                        <p:tav tm="0">
                                          <p:val>
                                            <p:strVal val="ppt_w"/>
                                          </p:val>
                                        </p:tav>
                                        <p:tav tm="100000">
                                          <p:val>
                                            <p:fltVal val="0"/>
                                          </p:val>
                                        </p:tav>
                                      </p:tavLst>
                                    </p:anim>
                                    <p:anim calcmode="lin" valueType="num">
                                      <p:cBhvr>
                                        <p:cTn id="47" dur="500"/>
                                        <p:tgtEl>
                                          <p:spTgt spid="48133"/>
                                        </p:tgtEl>
                                        <p:attrNameLst>
                                          <p:attrName>ppt_h</p:attrName>
                                        </p:attrNameLst>
                                      </p:cBhvr>
                                      <p:tavLst>
                                        <p:tav tm="0">
                                          <p:val>
                                            <p:strVal val="ppt_h"/>
                                          </p:val>
                                        </p:tav>
                                        <p:tav tm="100000">
                                          <p:val>
                                            <p:fltVal val="0"/>
                                          </p:val>
                                        </p:tav>
                                      </p:tavLst>
                                    </p:anim>
                                    <p:set>
                                      <p:cBhvr>
                                        <p:cTn id="48" dur="1" fill="hold">
                                          <p:stCondLst>
                                            <p:cond delay="499"/>
                                          </p:stCondLst>
                                        </p:cTn>
                                        <p:tgtEl>
                                          <p:spTgt spid="48133"/>
                                        </p:tgtEl>
                                        <p:attrNameLst>
                                          <p:attrName>style.visibility</p:attrName>
                                        </p:attrNameLst>
                                      </p:cBhvr>
                                      <p:to>
                                        <p:strVal val="hidden"/>
                                      </p:to>
                                    </p:set>
                                  </p:childTnLst>
                                </p:cTn>
                              </p:par>
                              <p:par>
                                <p:cTn id="49" presetID="23" presetClass="exit" presetSubtype="32" fill="hold" nodeType="withEffect">
                                  <p:stCondLst>
                                    <p:cond delay="0"/>
                                  </p:stCondLst>
                                  <p:childTnLst>
                                    <p:anim calcmode="lin" valueType="num">
                                      <p:cBhvr>
                                        <p:cTn id="50" dur="500"/>
                                        <p:tgtEl>
                                          <p:spTgt spid="48139"/>
                                        </p:tgtEl>
                                        <p:attrNameLst>
                                          <p:attrName>ppt_w</p:attrName>
                                        </p:attrNameLst>
                                      </p:cBhvr>
                                      <p:tavLst>
                                        <p:tav tm="0">
                                          <p:val>
                                            <p:strVal val="ppt_w"/>
                                          </p:val>
                                        </p:tav>
                                        <p:tav tm="100000">
                                          <p:val>
                                            <p:fltVal val="0"/>
                                          </p:val>
                                        </p:tav>
                                      </p:tavLst>
                                    </p:anim>
                                    <p:anim calcmode="lin" valueType="num">
                                      <p:cBhvr>
                                        <p:cTn id="51" dur="500"/>
                                        <p:tgtEl>
                                          <p:spTgt spid="48139"/>
                                        </p:tgtEl>
                                        <p:attrNameLst>
                                          <p:attrName>ppt_h</p:attrName>
                                        </p:attrNameLst>
                                      </p:cBhvr>
                                      <p:tavLst>
                                        <p:tav tm="0">
                                          <p:val>
                                            <p:strVal val="ppt_h"/>
                                          </p:val>
                                        </p:tav>
                                        <p:tav tm="100000">
                                          <p:val>
                                            <p:fltVal val="0"/>
                                          </p:val>
                                        </p:tav>
                                      </p:tavLst>
                                    </p:anim>
                                    <p:set>
                                      <p:cBhvr>
                                        <p:cTn id="52" dur="1" fill="hold">
                                          <p:stCondLst>
                                            <p:cond delay="499"/>
                                          </p:stCondLst>
                                        </p:cTn>
                                        <p:tgtEl>
                                          <p:spTgt spid="481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NKNOELEADERBOARD" val="45854556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585</Words>
  <Application>Microsoft Office PowerPoint</Application>
  <PresentationFormat>Widescreen</PresentationFormat>
  <Paragraphs>79</Paragraphs>
  <Slides>13</Slides>
  <Notes>0</Notes>
  <HiddenSlides>2</HiddenSlides>
  <MMClips>1</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.VnTime</vt:lpstr>
      <vt:lpstr>Arial</vt:lpstr>
      <vt:lpstr>Calibri</vt:lpstr>
      <vt:lpstr>Calibri Light</vt:lpstr>
      <vt:lpstr>Times New Roman</vt:lpstr>
      <vt:lpstr>Office Theme</vt:lpstr>
      <vt:lpstr>Document</vt:lpstr>
      <vt:lpstr>KHOA HỌC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Bài học</vt:lpstr>
      <vt:lpstr>GHI BÀI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Khoa häc</dc:title>
  <dc:creator>TRANG</dc:creator>
  <cp:lastModifiedBy>A33515 Vũ Tuấn Long</cp:lastModifiedBy>
  <cp:revision>3</cp:revision>
  <dcterms:created xsi:type="dcterms:W3CDTF">2021-10-03T13:51:12Z</dcterms:created>
  <dcterms:modified xsi:type="dcterms:W3CDTF">2021-10-03T15:27:26Z</dcterms:modified>
</cp:coreProperties>
</file>