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
  </p:notesMasterIdLst>
  <p:sldIdLst>
    <p:sldId id="318" r:id="rId2"/>
    <p:sldId id="345" r:id="rId3"/>
    <p:sldId id="330" r:id="rId4"/>
    <p:sldId id="414" r:id="rId5"/>
    <p:sldId id="419" r:id="rId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9C8"/>
    <a:srgbClr val="0000FF"/>
    <a:srgbClr val="00FFFF"/>
    <a:srgbClr val="33CC33"/>
    <a:srgbClr val="FFCCCC"/>
    <a:srgbClr val="FFFFCC"/>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3772" autoAdjust="0"/>
  </p:normalViewPr>
  <p:slideViewPr>
    <p:cSldViewPr>
      <p:cViewPr varScale="1">
        <p:scale>
          <a:sx n="56" d="100"/>
          <a:sy n="56" d="100"/>
        </p:scale>
        <p:origin x="153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C3D687-2D41-41B5-ACE1-8D911D0A81B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54C33CC7-B514-4281-B5EF-55F138F4B99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671E413-01D2-49E9-88E2-648518247F12}" type="datetimeFigureOut">
              <a:rPr lang="en-US"/>
              <a:pPr>
                <a:defRPr/>
              </a:pPr>
              <a:t>12/8/2021</a:t>
            </a:fld>
            <a:endParaRPr lang="en-US"/>
          </a:p>
        </p:txBody>
      </p:sp>
      <p:sp>
        <p:nvSpPr>
          <p:cNvPr id="4" name="Slide Image Placeholder 3">
            <a:extLst>
              <a:ext uri="{FF2B5EF4-FFF2-40B4-BE49-F238E27FC236}">
                <a16:creationId xmlns:a16="http://schemas.microsoft.com/office/drawing/2014/main" id="{BCA284E0-8810-4C8B-A000-0758A14C7C8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BFA9FFB-2FE3-4FC2-9AEB-6531004C8DB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7CD2C9-E31F-43B2-90A0-ECBEE126FF4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6379F8F8-AF05-489A-98FB-A870BEB0B74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5A86020-21AF-4AF1-8E28-EB9063652EF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0C6464A-8E5C-4212-8285-55CA0D680F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AD38232-B166-48B4-9191-BAE4233EBA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A42D01BF-E355-4D10-BC33-106A934B07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4B19E89F-DF3B-4EB6-BEEA-D50FC13437FF}" type="slidenum">
              <a:rPr lang="en-US" altLang="en-US" sz="1200"/>
              <a:pPr eaLnBrk="1" hangingPunct="1"/>
              <a:t>5</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A3AC3BD-E038-47FC-BA3D-C25B5AA57BA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0FFC7D6-EACC-4E2D-AA29-D826BC7CE85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A59D51-282E-411D-96EA-EAA76733410B}"/>
              </a:ext>
            </a:extLst>
          </p:cNvPr>
          <p:cNvSpPr>
            <a:spLocks noGrp="1"/>
          </p:cNvSpPr>
          <p:nvPr>
            <p:ph type="sldNum" sz="quarter" idx="12"/>
          </p:nvPr>
        </p:nvSpPr>
        <p:spPr/>
        <p:txBody>
          <a:bodyPr/>
          <a:lstStyle>
            <a:lvl1pPr>
              <a:defRPr/>
            </a:lvl1pPr>
          </a:lstStyle>
          <a:p>
            <a:fld id="{3ED93161-08A5-4E60-8B01-3DC4A66FF6C1}" type="slidenum">
              <a:rPr lang="en-US" altLang="en-US"/>
              <a:pPr/>
              <a:t>‹#›</a:t>
            </a:fld>
            <a:endParaRPr lang="en-US" altLang="en-US"/>
          </a:p>
        </p:txBody>
      </p:sp>
    </p:spTree>
    <p:extLst>
      <p:ext uri="{BB962C8B-B14F-4D97-AF65-F5344CB8AC3E}">
        <p14:creationId xmlns:p14="http://schemas.microsoft.com/office/powerpoint/2010/main" val="391382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B76820-C00A-46F6-A084-5247C04C803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56CE275-71DA-44C9-A0AC-3D39ABAFF9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E1CF6DE-BEF0-4950-80DB-1DA73F26FB25}"/>
              </a:ext>
            </a:extLst>
          </p:cNvPr>
          <p:cNvSpPr>
            <a:spLocks noGrp="1"/>
          </p:cNvSpPr>
          <p:nvPr>
            <p:ph type="sldNum" sz="quarter" idx="12"/>
          </p:nvPr>
        </p:nvSpPr>
        <p:spPr/>
        <p:txBody>
          <a:bodyPr/>
          <a:lstStyle>
            <a:lvl1pPr>
              <a:defRPr/>
            </a:lvl1pPr>
          </a:lstStyle>
          <a:p>
            <a:fld id="{52A4002F-9038-4BD7-92E2-71A865AB1648}" type="slidenum">
              <a:rPr lang="en-US" altLang="en-US"/>
              <a:pPr/>
              <a:t>‹#›</a:t>
            </a:fld>
            <a:endParaRPr lang="en-US" altLang="en-US"/>
          </a:p>
        </p:txBody>
      </p:sp>
    </p:spTree>
    <p:extLst>
      <p:ext uri="{BB962C8B-B14F-4D97-AF65-F5344CB8AC3E}">
        <p14:creationId xmlns:p14="http://schemas.microsoft.com/office/powerpoint/2010/main" val="394031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9F53D-6E22-4CB5-A077-834910EDF9C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4DA48FB-122F-4524-A220-7FC0AD8563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158B8D-D1E2-41FC-B42D-2AD5C966866C}"/>
              </a:ext>
            </a:extLst>
          </p:cNvPr>
          <p:cNvSpPr>
            <a:spLocks noGrp="1"/>
          </p:cNvSpPr>
          <p:nvPr>
            <p:ph type="sldNum" sz="quarter" idx="12"/>
          </p:nvPr>
        </p:nvSpPr>
        <p:spPr/>
        <p:txBody>
          <a:bodyPr/>
          <a:lstStyle>
            <a:lvl1pPr>
              <a:defRPr/>
            </a:lvl1pPr>
          </a:lstStyle>
          <a:p>
            <a:fld id="{F5CD697F-E5E8-4689-A682-332B2538B86B}" type="slidenum">
              <a:rPr lang="en-US" altLang="en-US"/>
              <a:pPr/>
              <a:t>‹#›</a:t>
            </a:fld>
            <a:endParaRPr lang="en-US" altLang="en-US"/>
          </a:p>
        </p:txBody>
      </p:sp>
    </p:spTree>
    <p:extLst>
      <p:ext uri="{BB962C8B-B14F-4D97-AF65-F5344CB8AC3E}">
        <p14:creationId xmlns:p14="http://schemas.microsoft.com/office/powerpoint/2010/main" val="485876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493E581B-4C25-4FF1-B376-C4B2F93BE13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A04A00B-3BE0-4864-BFA3-F31CDC8753B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2D16FB1-F012-421C-B6EC-A9702BAE8DE0}"/>
              </a:ext>
            </a:extLst>
          </p:cNvPr>
          <p:cNvSpPr>
            <a:spLocks noGrp="1"/>
          </p:cNvSpPr>
          <p:nvPr>
            <p:ph type="sldNum" sz="quarter" idx="12"/>
          </p:nvPr>
        </p:nvSpPr>
        <p:spPr/>
        <p:txBody>
          <a:bodyPr/>
          <a:lstStyle>
            <a:lvl1pPr>
              <a:defRPr/>
            </a:lvl1pPr>
          </a:lstStyle>
          <a:p>
            <a:fld id="{A4E0AC7D-2907-43A5-B784-7A31E233B489}" type="slidenum">
              <a:rPr lang="en-US" altLang="en-US"/>
              <a:pPr/>
              <a:t>‹#›</a:t>
            </a:fld>
            <a:endParaRPr lang="en-US" altLang="en-US"/>
          </a:p>
        </p:txBody>
      </p:sp>
    </p:spTree>
    <p:extLst>
      <p:ext uri="{BB962C8B-B14F-4D97-AF65-F5344CB8AC3E}">
        <p14:creationId xmlns:p14="http://schemas.microsoft.com/office/powerpoint/2010/main" val="26725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B190E7-35ED-418C-9080-5F6248374FA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92C4CA3-B379-4BF8-A627-5C5F7F276B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B6235A-069F-49E4-9288-3C6B21D2AC20}"/>
              </a:ext>
            </a:extLst>
          </p:cNvPr>
          <p:cNvSpPr>
            <a:spLocks noGrp="1"/>
          </p:cNvSpPr>
          <p:nvPr>
            <p:ph type="sldNum" sz="quarter" idx="12"/>
          </p:nvPr>
        </p:nvSpPr>
        <p:spPr/>
        <p:txBody>
          <a:bodyPr/>
          <a:lstStyle>
            <a:lvl1pPr>
              <a:defRPr/>
            </a:lvl1pPr>
          </a:lstStyle>
          <a:p>
            <a:fld id="{025C5F89-3540-4077-A4A8-553FA55194D3}" type="slidenum">
              <a:rPr lang="en-US" altLang="en-US"/>
              <a:pPr/>
              <a:t>‹#›</a:t>
            </a:fld>
            <a:endParaRPr lang="en-US" altLang="en-US"/>
          </a:p>
        </p:txBody>
      </p:sp>
    </p:spTree>
    <p:extLst>
      <p:ext uri="{BB962C8B-B14F-4D97-AF65-F5344CB8AC3E}">
        <p14:creationId xmlns:p14="http://schemas.microsoft.com/office/powerpoint/2010/main" val="186731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B2563A-A5F7-40BA-9FCD-E2FB4A2A295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8374A87-A019-41C5-AB83-B96FA0622C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C51519-6D64-4D94-B3AD-FF01CE41E202}"/>
              </a:ext>
            </a:extLst>
          </p:cNvPr>
          <p:cNvSpPr>
            <a:spLocks noGrp="1"/>
          </p:cNvSpPr>
          <p:nvPr>
            <p:ph type="sldNum" sz="quarter" idx="12"/>
          </p:nvPr>
        </p:nvSpPr>
        <p:spPr/>
        <p:txBody>
          <a:bodyPr/>
          <a:lstStyle>
            <a:lvl1pPr>
              <a:defRPr/>
            </a:lvl1pPr>
          </a:lstStyle>
          <a:p>
            <a:fld id="{6853370C-1214-4E9D-BAE1-02639C450266}" type="slidenum">
              <a:rPr lang="en-US" altLang="en-US"/>
              <a:pPr/>
              <a:t>‹#›</a:t>
            </a:fld>
            <a:endParaRPr lang="en-US" altLang="en-US"/>
          </a:p>
        </p:txBody>
      </p:sp>
    </p:spTree>
    <p:extLst>
      <p:ext uri="{BB962C8B-B14F-4D97-AF65-F5344CB8AC3E}">
        <p14:creationId xmlns:p14="http://schemas.microsoft.com/office/powerpoint/2010/main" val="362538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2693945-1E25-4689-93B8-6EE46833D38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E3CF163-B4F1-41D0-8AA6-3726623CC7F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D3BA065-3CDD-443A-9ECB-55BBCF1AD802}"/>
              </a:ext>
            </a:extLst>
          </p:cNvPr>
          <p:cNvSpPr>
            <a:spLocks noGrp="1"/>
          </p:cNvSpPr>
          <p:nvPr>
            <p:ph type="sldNum" sz="quarter" idx="12"/>
          </p:nvPr>
        </p:nvSpPr>
        <p:spPr/>
        <p:txBody>
          <a:bodyPr/>
          <a:lstStyle>
            <a:lvl1pPr>
              <a:defRPr/>
            </a:lvl1pPr>
          </a:lstStyle>
          <a:p>
            <a:fld id="{DE828B68-628C-44F7-A9F7-7EAC4D7E5100}" type="slidenum">
              <a:rPr lang="en-US" altLang="en-US"/>
              <a:pPr/>
              <a:t>‹#›</a:t>
            </a:fld>
            <a:endParaRPr lang="en-US" altLang="en-US"/>
          </a:p>
        </p:txBody>
      </p:sp>
    </p:spTree>
    <p:extLst>
      <p:ext uri="{BB962C8B-B14F-4D97-AF65-F5344CB8AC3E}">
        <p14:creationId xmlns:p14="http://schemas.microsoft.com/office/powerpoint/2010/main" val="57164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AE9D44B-8AB1-4818-A69F-269EBF1B28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DD21B13-DF1F-47A4-AC31-C6B72937C47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30C6A96-D773-4A9A-80C0-5F55ED8A3A48}"/>
              </a:ext>
            </a:extLst>
          </p:cNvPr>
          <p:cNvSpPr>
            <a:spLocks noGrp="1"/>
          </p:cNvSpPr>
          <p:nvPr>
            <p:ph type="sldNum" sz="quarter" idx="12"/>
          </p:nvPr>
        </p:nvSpPr>
        <p:spPr/>
        <p:txBody>
          <a:bodyPr/>
          <a:lstStyle>
            <a:lvl1pPr>
              <a:defRPr/>
            </a:lvl1pPr>
          </a:lstStyle>
          <a:p>
            <a:fld id="{13A16B5F-13EB-48DF-8040-DFCEA2D592D1}" type="slidenum">
              <a:rPr lang="en-US" altLang="en-US"/>
              <a:pPr/>
              <a:t>‹#›</a:t>
            </a:fld>
            <a:endParaRPr lang="en-US" altLang="en-US"/>
          </a:p>
        </p:txBody>
      </p:sp>
    </p:spTree>
    <p:extLst>
      <p:ext uri="{BB962C8B-B14F-4D97-AF65-F5344CB8AC3E}">
        <p14:creationId xmlns:p14="http://schemas.microsoft.com/office/powerpoint/2010/main" val="352701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AF0AB56-9BED-495A-9FED-124F23A6C3F6}"/>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1F4CAFBC-8DDF-4DFB-B9B7-81F1D4955F4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15D35C6-5545-4810-8C47-F25CA6934758}"/>
              </a:ext>
            </a:extLst>
          </p:cNvPr>
          <p:cNvSpPr>
            <a:spLocks noGrp="1"/>
          </p:cNvSpPr>
          <p:nvPr>
            <p:ph type="sldNum" sz="quarter" idx="12"/>
          </p:nvPr>
        </p:nvSpPr>
        <p:spPr/>
        <p:txBody>
          <a:bodyPr/>
          <a:lstStyle>
            <a:lvl1pPr>
              <a:defRPr/>
            </a:lvl1pPr>
          </a:lstStyle>
          <a:p>
            <a:fld id="{9F85D9C6-D9BE-467B-87F1-0EF68987CB75}" type="slidenum">
              <a:rPr lang="en-US" altLang="en-US"/>
              <a:pPr/>
              <a:t>‹#›</a:t>
            </a:fld>
            <a:endParaRPr lang="en-US" altLang="en-US"/>
          </a:p>
        </p:txBody>
      </p:sp>
    </p:spTree>
    <p:extLst>
      <p:ext uri="{BB962C8B-B14F-4D97-AF65-F5344CB8AC3E}">
        <p14:creationId xmlns:p14="http://schemas.microsoft.com/office/powerpoint/2010/main" val="206879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6ADD888-F19D-4D85-B580-2E1D39B8479A}"/>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A8B616F-7716-4294-8BB8-96830066EBC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2D95E77-E530-448D-8442-1F823909CDE5}"/>
              </a:ext>
            </a:extLst>
          </p:cNvPr>
          <p:cNvSpPr>
            <a:spLocks noGrp="1"/>
          </p:cNvSpPr>
          <p:nvPr>
            <p:ph type="sldNum" sz="quarter" idx="12"/>
          </p:nvPr>
        </p:nvSpPr>
        <p:spPr/>
        <p:txBody>
          <a:bodyPr/>
          <a:lstStyle>
            <a:lvl1pPr>
              <a:defRPr/>
            </a:lvl1pPr>
          </a:lstStyle>
          <a:p>
            <a:fld id="{C49E9F23-2F0B-488B-9AC7-6E8CC6B17D06}" type="slidenum">
              <a:rPr lang="en-US" altLang="en-US"/>
              <a:pPr/>
              <a:t>‹#›</a:t>
            </a:fld>
            <a:endParaRPr lang="en-US" altLang="en-US"/>
          </a:p>
        </p:txBody>
      </p:sp>
    </p:spTree>
    <p:extLst>
      <p:ext uri="{BB962C8B-B14F-4D97-AF65-F5344CB8AC3E}">
        <p14:creationId xmlns:p14="http://schemas.microsoft.com/office/powerpoint/2010/main" val="14016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AA27FE2-CCC3-4F8E-A234-8CE2B33AD82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F55D61C-89F4-4874-9F1B-ADDCDCE7F4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E21CB35-EB01-45C4-B68C-4DA54650B9D6}"/>
              </a:ext>
            </a:extLst>
          </p:cNvPr>
          <p:cNvSpPr>
            <a:spLocks noGrp="1"/>
          </p:cNvSpPr>
          <p:nvPr>
            <p:ph type="sldNum" sz="quarter" idx="12"/>
          </p:nvPr>
        </p:nvSpPr>
        <p:spPr/>
        <p:txBody>
          <a:bodyPr/>
          <a:lstStyle>
            <a:lvl1pPr>
              <a:defRPr/>
            </a:lvl1pPr>
          </a:lstStyle>
          <a:p>
            <a:fld id="{8ABAAED8-133E-4E73-8EAB-F9A32BFB9688}" type="slidenum">
              <a:rPr lang="en-US" altLang="en-US"/>
              <a:pPr/>
              <a:t>‹#›</a:t>
            </a:fld>
            <a:endParaRPr lang="en-US" altLang="en-US"/>
          </a:p>
        </p:txBody>
      </p:sp>
    </p:spTree>
    <p:extLst>
      <p:ext uri="{BB962C8B-B14F-4D97-AF65-F5344CB8AC3E}">
        <p14:creationId xmlns:p14="http://schemas.microsoft.com/office/powerpoint/2010/main" val="1041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F88D526-7CFA-46D8-A095-D7969B6DE04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4CD947F-1BD1-4408-9071-4BFEAE1709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591236D-5B53-4537-A0F0-34CC53B4A24A}"/>
              </a:ext>
            </a:extLst>
          </p:cNvPr>
          <p:cNvSpPr>
            <a:spLocks noGrp="1"/>
          </p:cNvSpPr>
          <p:nvPr>
            <p:ph type="sldNum" sz="quarter" idx="12"/>
          </p:nvPr>
        </p:nvSpPr>
        <p:spPr/>
        <p:txBody>
          <a:bodyPr/>
          <a:lstStyle>
            <a:lvl1pPr>
              <a:defRPr/>
            </a:lvl1pPr>
          </a:lstStyle>
          <a:p>
            <a:fld id="{081E248E-D1CB-479C-9F2B-A5991DF1CE22}" type="slidenum">
              <a:rPr lang="en-US" altLang="en-US"/>
              <a:pPr/>
              <a:t>‹#›</a:t>
            </a:fld>
            <a:endParaRPr lang="en-US" altLang="en-US"/>
          </a:p>
        </p:txBody>
      </p:sp>
    </p:spTree>
    <p:extLst>
      <p:ext uri="{BB962C8B-B14F-4D97-AF65-F5344CB8AC3E}">
        <p14:creationId xmlns:p14="http://schemas.microsoft.com/office/powerpoint/2010/main" val="367208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1BD784A-3C80-43E8-91EB-2B67A060420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EBB6D02-A59D-44D9-9A50-E3DC370B29A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F5B95C-9DA5-4440-B36A-3C56210E5A9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3CC4F99C-BBD9-4689-B51B-64A232B4792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E103D8E-4B18-4C9E-A88B-F2CA0775217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B420740-F0B2-4BAF-BC20-31B903552DE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Text Box 5"/>
          <p:cNvSpPr txBox="1">
            <a:spLocks noChangeArrowheads="1"/>
          </p:cNvSpPr>
          <p:nvPr/>
        </p:nvSpPr>
        <p:spPr bwMode="auto">
          <a:xfrm>
            <a:off x="684213" y="2852738"/>
            <a:ext cx="7848600" cy="2554545"/>
          </a:xfrm>
          <a:prstGeom prst="rect">
            <a:avLst/>
          </a:prstGeom>
          <a:gradFill rotWithShape="1">
            <a:gsLst>
              <a:gs pos="0">
                <a:schemeClr val="accent1"/>
              </a:gs>
              <a:gs pos="50000">
                <a:schemeClr val="bg1"/>
              </a:gs>
              <a:gs pos="100000">
                <a:schemeClr val="accent1"/>
              </a:gs>
            </a:gsLst>
            <a:lin ang="5400000" scaled="1"/>
          </a:gradFill>
          <a:ln w="38100">
            <a:solidFill>
              <a:schemeClr val="hlink"/>
            </a:solidFill>
            <a:miter lim="800000"/>
            <a:headEnd/>
            <a:tailEnd/>
          </a:ln>
          <a:effectLst/>
        </p:spPr>
        <p:txBody>
          <a:bodyPr>
            <a:spAutoFit/>
          </a:bodyPr>
          <a:lstStyle/>
          <a:p>
            <a:pPr algn="ctr" eaLnBrk="1" hangingPunct="1">
              <a:spcBef>
                <a:spcPct val="50000"/>
              </a:spcBef>
              <a:defRPr/>
            </a:pPr>
            <a:r>
              <a:rPr lang="en-US" sz="8000" b="1" dirty="0">
                <a:solidFill>
                  <a:srgbClr val="990000"/>
                </a:solidFill>
                <a:latin typeface="Arial" charset="0"/>
              </a:rPr>
              <a:t>ÔN TẬP CUỐI HỌC KÌ I </a:t>
            </a:r>
            <a:r>
              <a:rPr lang="en-US" sz="8000" b="1" dirty="0">
                <a:solidFill>
                  <a:srgbClr val="0B19C8"/>
                </a:solidFill>
                <a:latin typeface="Arial" charset="0"/>
              </a:rPr>
              <a:t>(</a:t>
            </a:r>
            <a:r>
              <a:rPr lang="en-US" sz="8000" b="1" dirty="0" err="1">
                <a:solidFill>
                  <a:srgbClr val="0B19C8"/>
                </a:solidFill>
                <a:latin typeface="Arial" charset="0"/>
              </a:rPr>
              <a:t>tiết</a:t>
            </a:r>
            <a:r>
              <a:rPr lang="en-US" sz="8000" b="1" dirty="0">
                <a:solidFill>
                  <a:srgbClr val="0B19C8"/>
                </a:solidFill>
                <a:latin typeface="Arial" charset="0"/>
              </a:rPr>
              <a:t> 4)</a:t>
            </a:r>
          </a:p>
        </p:txBody>
      </p:sp>
      <p:sp>
        <p:nvSpPr>
          <p:cNvPr id="8195" name="Rectangle 8"/>
          <p:cNvSpPr>
            <a:spLocks noChangeArrowheads="1"/>
          </p:cNvSpPr>
          <p:nvPr/>
        </p:nvSpPr>
        <p:spPr bwMode="auto">
          <a:xfrm>
            <a:off x="323850" y="333375"/>
            <a:ext cx="8496300" cy="6119813"/>
          </a:xfrm>
          <a:prstGeom prst="rect">
            <a:avLst/>
          </a:prstGeom>
          <a:noFill/>
          <a:ln w="38100">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4000">
                <a:solidFill>
                  <a:schemeClr val="tx1"/>
                </a:solidFill>
                <a:latin typeface="Arial" panose="020B0604020202020204" pitchFamily="34" charset="0"/>
              </a:defRPr>
            </a:lvl1pPr>
            <a:lvl2pPr marL="742950" indent="-285750">
              <a:defRPr sz="4000">
                <a:solidFill>
                  <a:schemeClr val="tx1"/>
                </a:solidFill>
                <a:latin typeface="Arial" panose="020B0604020202020204" pitchFamily="34" charset="0"/>
              </a:defRPr>
            </a:lvl2pPr>
            <a:lvl3pPr marL="1143000" indent="-228600">
              <a:defRPr sz="4000">
                <a:solidFill>
                  <a:schemeClr val="tx1"/>
                </a:solidFill>
                <a:latin typeface="Arial" panose="020B0604020202020204" pitchFamily="34" charset="0"/>
              </a:defRPr>
            </a:lvl3pPr>
            <a:lvl4pPr marL="1600200" indent="-228600">
              <a:defRPr sz="4000">
                <a:solidFill>
                  <a:schemeClr val="tx1"/>
                </a:solidFill>
                <a:latin typeface="Arial" panose="020B0604020202020204" pitchFamily="34" charset="0"/>
              </a:defRPr>
            </a:lvl4pPr>
            <a:lvl5pPr marL="2057400" indent="-228600">
              <a:defRPr sz="4000">
                <a:solidFill>
                  <a:schemeClr val="tx1"/>
                </a:solidFill>
                <a:latin typeface="Arial" panose="020B0604020202020204" pitchFamily="34" charset="0"/>
              </a:defRPr>
            </a:lvl5pPr>
            <a:lvl6pPr marL="2514600" indent="-228600" eaLnBrk="0" fontAlgn="base" hangingPunct="0">
              <a:spcBef>
                <a:spcPct val="0"/>
              </a:spcBef>
              <a:spcAft>
                <a:spcPct val="0"/>
              </a:spcAft>
              <a:defRPr sz="4000">
                <a:solidFill>
                  <a:schemeClr val="tx1"/>
                </a:solidFill>
                <a:latin typeface="Arial" panose="020B0604020202020204" pitchFamily="34" charset="0"/>
              </a:defRPr>
            </a:lvl6pPr>
            <a:lvl7pPr marL="2971800" indent="-228600" eaLnBrk="0" fontAlgn="base" hangingPunct="0">
              <a:spcBef>
                <a:spcPct val="0"/>
              </a:spcBef>
              <a:spcAft>
                <a:spcPct val="0"/>
              </a:spcAft>
              <a:defRPr sz="4000">
                <a:solidFill>
                  <a:schemeClr val="tx1"/>
                </a:solidFill>
                <a:latin typeface="Arial" panose="020B0604020202020204" pitchFamily="34" charset="0"/>
              </a:defRPr>
            </a:lvl7pPr>
            <a:lvl8pPr marL="3429000" indent="-228600" eaLnBrk="0" fontAlgn="base" hangingPunct="0">
              <a:spcBef>
                <a:spcPct val="0"/>
              </a:spcBef>
              <a:spcAft>
                <a:spcPct val="0"/>
              </a:spcAft>
              <a:defRPr sz="4000">
                <a:solidFill>
                  <a:schemeClr val="tx1"/>
                </a:solidFill>
                <a:latin typeface="Arial" panose="020B0604020202020204" pitchFamily="34" charset="0"/>
              </a:defRPr>
            </a:lvl8pPr>
            <a:lvl9pPr marL="3886200" indent="-228600" eaLnBrk="0" fontAlgn="base" hangingPunct="0">
              <a:spcBef>
                <a:spcPct val="0"/>
              </a:spcBef>
              <a:spcAft>
                <a:spcPct val="0"/>
              </a:spcAft>
              <a:defRPr sz="4000">
                <a:solidFill>
                  <a:schemeClr val="tx1"/>
                </a:solidFill>
                <a:latin typeface="Arial" panose="020B0604020202020204" pitchFamily="34" charset="0"/>
              </a:defRPr>
            </a:lvl9pPr>
          </a:lstStyle>
          <a:p>
            <a:pPr eaLnBrk="1" hangingPunct="1"/>
            <a:endParaRPr lang="en-US" altLang="en-US"/>
          </a:p>
        </p:txBody>
      </p:sp>
      <p:sp>
        <p:nvSpPr>
          <p:cNvPr id="72717" name="Text Box 13" descr="Parchment"/>
          <p:cNvSpPr txBox="1">
            <a:spLocks noChangeArrowheads="1"/>
          </p:cNvSpPr>
          <p:nvPr/>
        </p:nvSpPr>
        <p:spPr bwMode="auto">
          <a:xfrm>
            <a:off x="971600" y="1081088"/>
            <a:ext cx="3448000" cy="707886"/>
          </a:xfrm>
          <a:prstGeom prst="rect">
            <a:avLst/>
          </a:prstGeom>
          <a:blipFill dpi="0" rotWithShape="1">
            <a:blip r:embed="rId2"/>
            <a:srcRect/>
            <a:tile tx="0" ty="0" sx="100000" sy="100000" flip="none" algn="tl"/>
          </a:blipFill>
          <a:ln w="38100">
            <a:solidFill>
              <a:srgbClr val="FF3300"/>
            </a:solidFill>
            <a:miter lim="800000"/>
            <a:headEnd/>
            <a:tailEnd/>
          </a:ln>
        </p:spPr>
        <p:txBody>
          <a:bodyPr wrap="square">
            <a:spAutoFit/>
          </a:bodyPr>
          <a:lstStyle>
            <a:lvl1pPr>
              <a:defRPr sz="4000">
                <a:solidFill>
                  <a:schemeClr val="tx1"/>
                </a:solidFill>
                <a:latin typeface="Arial" panose="020B0604020202020204" pitchFamily="34" charset="0"/>
              </a:defRPr>
            </a:lvl1pPr>
            <a:lvl2pPr marL="742950" indent="-285750">
              <a:defRPr sz="4000">
                <a:solidFill>
                  <a:schemeClr val="tx1"/>
                </a:solidFill>
                <a:latin typeface="Arial" panose="020B0604020202020204" pitchFamily="34" charset="0"/>
              </a:defRPr>
            </a:lvl2pPr>
            <a:lvl3pPr marL="1143000" indent="-228600">
              <a:defRPr sz="4000">
                <a:solidFill>
                  <a:schemeClr val="tx1"/>
                </a:solidFill>
                <a:latin typeface="Arial" panose="020B0604020202020204" pitchFamily="34" charset="0"/>
              </a:defRPr>
            </a:lvl3pPr>
            <a:lvl4pPr marL="1600200" indent="-228600">
              <a:defRPr sz="4000">
                <a:solidFill>
                  <a:schemeClr val="tx1"/>
                </a:solidFill>
                <a:latin typeface="Arial" panose="020B0604020202020204" pitchFamily="34" charset="0"/>
              </a:defRPr>
            </a:lvl4pPr>
            <a:lvl5pPr marL="2057400" indent="-228600">
              <a:defRPr sz="4000">
                <a:solidFill>
                  <a:schemeClr val="tx1"/>
                </a:solidFill>
                <a:latin typeface="Arial" panose="020B0604020202020204" pitchFamily="34" charset="0"/>
              </a:defRPr>
            </a:lvl5pPr>
            <a:lvl6pPr marL="2514600" indent="-228600" eaLnBrk="0" fontAlgn="base" hangingPunct="0">
              <a:spcBef>
                <a:spcPct val="0"/>
              </a:spcBef>
              <a:spcAft>
                <a:spcPct val="0"/>
              </a:spcAft>
              <a:defRPr sz="4000">
                <a:solidFill>
                  <a:schemeClr val="tx1"/>
                </a:solidFill>
                <a:latin typeface="Arial" panose="020B0604020202020204" pitchFamily="34" charset="0"/>
              </a:defRPr>
            </a:lvl6pPr>
            <a:lvl7pPr marL="2971800" indent="-228600" eaLnBrk="0" fontAlgn="base" hangingPunct="0">
              <a:spcBef>
                <a:spcPct val="0"/>
              </a:spcBef>
              <a:spcAft>
                <a:spcPct val="0"/>
              </a:spcAft>
              <a:defRPr sz="4000">
                <a:solidFill>
                  <a:schemeClr val="tx1"/>
                </a:solidFill>
                <a:latin typeface="Arial" panose="020B0604020202020204" pitchFamily="34" charset="0"/>
              </a:defRPr>
            </a:lvl7pPr>
            <a:lvl8pPr marL="3429000" indent="-228600" eaLnBrk="0" fontAlgn="base" hangingPunct="0">
              <a:spcBef>
                <a:spcPct val="0"/>
              </a:spcBef>
              <a:spcAft>
                <a:spcPct val="0"/>
              </a:spcAft>
              <a:defRPr sz="4000">
                <a:solidFill>
                  <a:schemeClr val="tx1"/>
                </a:solidFill>
                <a:latin typeface="Arial" panose="020B0604020202020204" pitchFamily="34" charset="0"/>
              </a:defRPr>
            </a:lvl8pPr>
            <a:lvl9pPr marL="3886200" indent="-228600" eaLnBrk="0" fontAlgn="base" hangingPunct="0">
              <a:spcBef>
                <a:spcPct val="0"/>
              </a:spcBef>
              <a:spcAft>
                <a:spcPct val="0"/>
              </a:spcAft>
              <a:defRPr sz="4000">
                <a:solidFill>
                  <a:schemeClr val="tx1"/>
                </a:solidFill>
                <a:latin typeface="Arial" panose="020B0604020202020204" pitchFamily="34" charset="0"/>
              </a:defRPr>
            </a:lvl9pPr>
          </a:lstStyle>
          <a:p>
            <a:pPr algn="ctr" eaLnBrk="1" hangingPunct="1">
              <a:spcBef>
                <a:spcPct val="50000"/>
              </a:spcBef>
            </a:pPr>
            <a:r>
              <a:rPr lang="en-US" altLang="en-US" b="1" dirty="0">
                <a:solidFill>
                  <a:srgbClr val="990000"/>
                </a:solidFill>
              </a:rPr>
              <a:t>TIẾNG VIỆT</a:t>
            </a:r>
          </a:p>
        </p:txBody>
      </p:sp>
      <p:sp>
        <p:nvSpPr>
          <p:cNvPr id="72721" name="Text Box 17"/>
          <p:cNvSpPr txBox="1">
            <a:spLocks noChangeArrowheads="1"/>
          </p:cNvSpPr>
          <p:nvPr/>
        </p:nvSpPr>
        <p:spPr bwMode="auto">
          <a:xfrm>
            <a:off x="2879725" y="5527675"/>
            <a:ext cx="3749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defRPr>
            </a:lvl1pPr>
            <a:lvl2pPr marL="742950" indent="-285750">
              <a:defRPr sz="4000">
                <a:solidFill>
                  <a:schemeClr val="tx1"/>
                </a:solidFill>
                <a:latin typeface="Arial" panose="020B0604020202020204" pitchFamily="34" charset="0"/>
              </a:defRPr>
            </a:lvl2pPr>
            <a:lvl3pPr marL="1143000" indent="-228600">
              <a:defRPr sz="4000">
                <a:solidFill>
                  <a:schemeClr val="tx1"/>
                </a:solidFill>
                <a:latin typeface="Arial" panose="020B0604020202020204" pitchFamily="34" charset="0"/>
              </a:defRPr>
            </a:lvl3pPr>
            <a:lvl4pPr marL="1600200" indent="-228600">
              <a:defRPr sz="4000">
                <a:solidFill>
                  <a:schemeClr val="tx1"/>
                </a:solidFill>
                <a:latin typeface="Arial" panose="020B0604020202020204" pitchFamily="34" charset="0"/>
              </a:defRPr>
            </a:lvl4pPr>
            <a:lvl5pPr marL="2057400" indent="-228600">
              <a:defRPr sz="4000">
                <a:solidFill>
                  <a:schemeClr val="tx1"/>
                </a:solidFill>
                <a:latin typeface="Arial" panose="020B0604020202020204" pitchFamily="34" charset="0"/>
              </a:defRPr>
            </a:lvl5pPr>
            <a:lvl6pPr marL="2514600" indent="-228600" eaLnBrk="0" fontAlgn="base" hangingPunct="0">
              <a:spcBef>
                <a:spcPct val="0"/>
              </a:spcBef>
              <a:spcAft>
                <a:spcPct val="0"/>
              </a:spcAft>
              <a:defRPr sz="4000">
                <a:solidFill>
                  <a:schemeClr val="tx1"/>
                </a:solidFill>
                <a:latin typeface="Arial" panose="020B0604020202020204" pitchFamily="34" charset="0"/>
              </a:defRPr>
            </a:lvl6pPr>
            <a:lvl7pPr marL="2971800" indent="-228600" eaLnBrk="0" fontAlgn="base" hangingPunct="0">
              <a:spcBef>
                <a:spcPct val="0"/>
              </a:spcBef>
              <a:spcAft>
                <a:spcPct val="0"/>
              </a:spcAft>
              <a:defRPr sz="4000">
                <a:solidFill>
                  <a:schemeClr val="tx1"/>
                </a:solidFill>
                <a:latin typeface="Arial" panose="020B0604020202020204" pitchFamily="34" charset="0"/>
              </a:defRPr>
            </a:lvl7pPr>
            <a:lvl8pPr marL="3429000" indent="-228600" eaLnBrk="0" fontAlgn="base" hangingPunct="0">
              <a:spcBef>
                <a:spcPct val="0"/>
              </a:spcBef>
              <a:spcAft>
                <a:spcPct val="0"/>
              </a:spcAft>
              <a:defRPr sz="4000">
                <a:solidFill>
                  <a:schemeClr val="tx1"/>
                </a:solidFill>
                <a:latin typeface="Arial" panose="020B0604020202020204" pitchFamily="34" charset="0"/>
              </a:defRPr>
            </a:lvl8pPr>
            <a:lvl9pPr marL="3886200" indent="-228600" eaLnBrk="0" fontAlgn="base" hangingPunct="0">
              <a:spcBef>
                <a:spcPct val="0"/>
              </a:spcBef>
              <a:spcAft>
                <a:spcPct val="0"/>
              </a:spcAft>
              <a:defRPr sz="4000">
                <a:solidFill>
                  <a:schemeClr val="tx1"/>
                </a:solidFill>
                <a:latin typeface="Arial" panose="020B0604020202020204" pitchFamily="34" charset="0"/>
              </a:defRPr>
            </a:lvl9pPr>
          </a:lstStyle>
          <a:p>
            <a:pPr algn="ctr" eaLnBrk="1" hangingPunct="1">
              <a:spcBef>
                <a:spcPct val="50000"/>
              </a:spcBef>
            </a:pPr>
            <a:r>
              <a:rPr lang="en-US" altLang="en-US" sz="3600" b="1" i="1" dirty="0">
                <a:solidFill>
                  <a:srgbClr val="FF3300"/>
                </a:solidFill>
                <a:latin typeface="Times New Roman" panose="02020603050405020304" pitchFamily="18" charset="0"/>
                <a:cs typeface="Times New Roman" panose="02020603050405020304" pitchFamily="18" charset="0"/>
              </a:rPr>
              <a:t>(SGK – </a:t>
            </a:r>
            <a:r>
              <a:rPr lang="en-US" altLang="en-US" sz="3600" b="1" i="1" dirty="0" err="1">
                <a:solidFill>
                  <a:srgbClr val="FF3300"/>
                </a:solidFill>
                <a:latin typeface="Times New Roman" panose="02020603050405020304" pitchFamily="18" charset="0"/>
                <a:cs typeface="Times New Roman" panose="02020603050405020304" pitchFamily="18" charset="0"/>
              </a:rPr>
              <a:t>trang</a:t>
            </a:r>
            <a:r>
              <a:rPr lang="en-US" altLang="en-US" sz="3600" b="1" i="1" dirty="0">
                <a:solidFill>
                  <a:srgbClr val="FF3300"/>
                </a:solidFill>
                <a:latin typeface="Times New Roman" panose="02020603050405020304" pitchFamily="18" charset="0"/>
                <a:cs typeface="Times New Roman" panose="02020603050405020304" pitchFamily="18" charset="0"/>
              </a:rPr>
              <a:t> 174)</a:t>
            </a:r>
          </a:p>
        </p:txBody>
      </p:sp>
      <p:sp>
        <p:nvSpPr>
          <p:cNvPr id="8" name="Text Box 13" descr="Parchment">
            <a:extLst>
              <a:ext uri="{FF2B5EF4-FFF2-40B4-BE49-F238E27FC236}">
                <a16:creationId xmlns:a16="http://schemas.microsoft.com/office/drawing/2014/main" id="{8B350106-F6B9-4333-AF86-BDEEF3F870A1}"/>
              </a:ext>
            </a:extLst>
          </p:cNvPr>
          <p:cNvSpPr txBox="1">
            <a:spLocks noChangeArrowheads="1"/>
          </p:cNvSpPr>
          <p:nvPr/>
        </p:nvSpPr>
        <p:spPr bwMode="auto">
          <a:xfrm>
            <a:off x="5115293" y="1837830"/>
            <a:ext cx="3448000" cy="707886"/>
          </a:xfrm>
          <a:prstGeom prst="rect">
            <a:avLst/>
          </a:prstGeom>
          <a:blipFill dpi="0" rotWithShape="1">
            <a:blip r:embed="rId2"/>
            <a:srcRect/>
            <a:tile tx="0" ty="0" sx="100000" sy="100000" flip="none" algn="tl"/>
          </a:blipFill>
          <a:ln w="38100">
            <a:solidFill>
              <a:srgbClr val="FF3300"/>
            </a:solidFill>
            <a:miter lim="800000"/>
            <a:headEnd/>
            <a:tailEnd/>
          </a:ln>
        </p:spPr>
        <p:txBody>
          <a:bodyPr wrap="square">
            <a:spAutoFit/>
          </a:bodyPr>
          <a:lstStyle>
            <a:lvl1pPr>
              <a:defRPr sz="4000">
                <a:solidFill>
                  <a:schemeClr val="tx1"/>
                </a:solidFill>
                <a:latin typeface="Arial" panose="020B0604020202020204" pitchFamily="34" charset="0"/>
              </a:defRPr>
            </a:lvl1pPr>
            <a:lvl2pPr marL="742950" indent="-285750">
              <a:defRPr sz="4000">
                <a:solidFill>
                  <a:schemeClr val="tx1"/>
                </a:solidFill>
                <a:latin typeface="Arial" panose="020B0604020202020204" pitchFamily="34" charset="0"/>
              </a:defRPr>
            </a:lvl2pPr>
            <a:lvl3pPr marL="1143000" indent="-228600">
              <a:defRPr sz="4000">
                <a:solidFill>
                  <a:schemeClr val="tx1"/>
                </a:solidFill>
                <a:latin typeface="Arial" panose="020B0604020202020204" pitchFamily="34" charset="0"/>
              </a:defRPr>
            </a:lvl3pPr>
            <a:lvl4pPr marL="1600200" indent="-228600">
              <a:defRPr sz="4000">
                <a:solidFill>
                  <a:schemeClr val="tx1"/>
                </a:solidFill>
                <a:latin typeface="Arial" panose="020B0604020202020204" pitchFamily="34" charset="0"/>
              </a:defRPr>
            </a:lvl4pPr>
            <a:lvl5pPr marL="2057400" indent="-228600">
              <a:defRPr sz="4000">
                <a:solidFill>
                  <a:schemeClr val="tx1"/>
                </a:solidFill>
                <a:latin typeface="Arial" panose="020B0604020202020204" pitchFamily="34" charset="0"/>
              </a:defRPr>
            </a:lvl5pPr>
            <a:lvl6pPr marL="2514600" indent="-228600" eaLnBrk="0" fontAlgn="base" hangingPunct="0">
              <a:spcBef>
                <a:spcPct val="0"/>
              </a:spcBef>
              <a:spcAft>
                <a:spcPct val="0"/>
              </a:spcAft>
              <a:defRPr sz="4000">
                <a:solidFill>
                  <a:schemeClr val="tx1"/>
                </a:solidFill>
                <a:latin typeface="Arial" panose="020B0604020202020204" pitchFamily="34" charset="0"/>
              </a:defRPr>
            </a:lvl6pPr>
            <a:lvl7pPr marL="2971800" indent="-228600" eaLnBrk="0" fontAlgn="base" hangingPunct="0">
              <a:spcBef>
                <a:spcPct val="0"/>
              </a:spcBef>
              <a:spcAft>
                <a:spcPct val="0"/>
              </a:spcAft>
              <a:defRPr sz="4000">
                <a:solidFill>
                  <a:schemeClr val="tx1"/>
                </a:solidFill>
                <a:latin typeface="Arial" panose="020B0604020202020204" pitchFamily="34" charset="0"/>
              </a:defRPr>
            </a:lvl7pPr>
            <a:lvl8pPr marL="3429000" indent="-228600" eaLnBrk="0" fontAlgn="base" hangingPunct="0">
              <a:spcBef>
                <a:spcPct val="0"/>
              </a:spcBef>
              <a:spcAft>
                <a:spcPct val="0"/>
              </a:spcAft>
              <a:defRPr sz="4000">
                <a:solidFill>
                  <a:schemeClr val="tx1"/>
                </a:solidFill>
                <a:latin typeface="Arial" panose="020B0604020202020204" pitchFamily="34" charset="0"/>
              </a:defRPr>
            </a:lvl8pPr>
            <a:lvl9pPr marL="3886200" indent="-228600" eaLnBrk="0" fontAlgn="base" hangingPunct="0">
              <a:spcBef>
                <a:spcPct val="0"/>
              </a:spcBef>
              <a:spcAft>
                <a:spcPct val="0"/>
              </a:spcAft>
              <a:defRPr sz="4000">
                <a:solidFill>
                  <a:schemeClr val="tx1"/>
                </a:solidFill>
                <a:latin typeface="Arial" panose="020B0604020202020204" pitchFamily="34" charset="0"/>
              </a:defRPr>
            </a:lvl9pPr>
          </a:lstStyle>
          <a:p>
            <a:pPr algn="ctr" eaLnBrk="1" hangingPunct="1">
              <a:spcBef>
                <a:spcPct val="50000"/>
              </a:spcBef>
            </a:pPr>
            <a:r>
              <a:rPr lang="en-US" altLang="en-US" b="1" dirty="0">
                <a:solidFill>
                  <a:srgbClr val="990000"/>
                </a:solidFill>
              </a:rPr>
              <a:t>CHÍNH TẢ</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19">
            <a:extLst>
              <a:ext uri="{FF2B5EF4-FFF2-40B4-BE49-F238E27FC236}">
                <a16:creationId xmlns:a16="http://schemas.microsoft.com/office/drawing/2014/main" id="{54A306FC-8776-4596-9AD5-5E3630239E24}"/>
              </a:ext>
            </a:extLst>
          </p:cNvPr>
          <p:cNvSpPr>
            <a:spLocks noChangeArrowheads="1" noChangeShapeType="1" noTextEdit="1"/>
          </p:cNvSpPr>
          <p:nvPr/>
        </p:nvSpPr>
        <p:spPr bwMode="auto">
          <a:xfrm>
            <a:off x="2209800" y="990600"/>
            <a:ext cx="4648200" cy="1981200"/>
          </a:xfrm>
          <a:prstGeom prst="rect">
            <a:avLst/>
          </a:prstGeom>
        </p:spPr>
        <p:txBody>
          <a:bodyPr wrap="none" fromWordArt="1">
            <a:prstTxWarp prst="textCanUp">
              <a:avLst>
                <a:gd name="adj" fmla="val 85713"/>
              </a:avLst>
            </a:prstTxWarp>
          </a:bodyPr>
          <a:lstStyle/>
          <a:p>
            <a:pPr algn="ct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endParaRPr>
          </a:p>
        </p:txBody>
      </p:sp>
      <p:sp>
        <p:nvSpPr>
          <p:cNvPr id="4100" name="Rectangle 7">
            <a:extLst>
              <a:ext uri="{FF2B5EF4-FFF2-40B4-BE49-F238E27FC236}">
                <a16:creationId xmlns:a16="http://schemas.microsoft.com/office/drawing/2014/main" id="{5A21CAE5-42C3-412B-9F0D-33D957C970EB}"/>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spcBef>
                <a:spcPct val="50000"/>
              </a:spcBef>
            </a:pPr>
            <a:r>
              <a:rPr lang="en-US" altLang="en-US" sz="2800" b="1" u="sng">
                <a:solidFill>
                  <a:srgbClr val="0B19C8"/>
                </a:solidFill>
                <a:latin typeface="Times New Roman" panose="02020603050405020304" pitchFamily="18" charset="0"/>
              </a:rPr>
              <a:t>Tiếng Việt</a:t>
            </a:r>
          </a:p>
        </p:txBody>
      </p:sp>
      <p:sp>
        <p:nvSpPr>
          <p:cNvPr id="4101" name="TextBox 1">
            <a:extLst>
              <a:ext uri="{FF2B5EF4-FFF2-40B4-BE49-F238E27FC236}">
                <a16:creationId xmlns:a16="http://schemas.microsoft.com/office/drawing/2014/main" id="{1368EE92-029D-4F0F-9EA9-5283F58DA009}"/>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3200"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3" name="TextBox 2">
            <a:extLst>
              <a:ext uri="{FF2B5EF4-FFF2-40B4-BE49-F238E27FC236}">
                <a16:creationId xmlns:a16="http://schemas.microsoft.com/office/drawing/2014/main" id="{86163E70-861C-4494-863D-D26268AA54C3}"/>
              </a:ext>
            </a:extLst>
          </p:cNvPr>
          <p:cNvSpPr txBox="1">
            <a:spLocks noChangeArrowheads="1"/>
          </p:cNvSpPr>
          <p:nvPr/>
        </p:nvSpPr>
        <p:spPr bwMode="auto">
          <a:xfrm>
            <a:off x="762000" y="17526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800" b="1">
                <a:solidFill>
                  <a:srgbClr val="0B19C8"/>
                </a:solidFill>
                <a:latin typeface="Times New Roman" panose="02020603050405020304" pitchFamily="18" charset="0"/>
                <a:cs typeface="Times New Roman" panose="02020603050405020304" pitchFamily="18" charset="0"/>
              </a:rPr>
              <a:t>1. Ôn luyện tập đọc và học thuộc lòng.</a:t>
            </a:r>
          </a:p>
        </p:txBody>
      </p:sp>
      <p:sp>
        <p:nvSpPr>
          <p:cNvPr id="13" name="TextBox 12">
            <a:extLst>
              <a:ext uri="{FF2B5EF4-FFF2-40B4-BE49-F238E27FC236}">
                <a16:creationId xmlns:a16="http://schemas.microsoft.com/office/drawing/2014/main" id="{6E88E42C-EDA9-41D7-BDC4-27BEC2CFA915}"/>
              </a:ext>
            </a:extLst>
          </p:cNvPr>
          <p:cNvSpPr txBox="1">
            <a:spLocks noChangeArrowheads="1"/>
          </p:cNvSpPr>
          <p:nvPr/>
        </p:nvSpPr>
        <p:spPr bwMode="auto">
          <a:xfrm>
            <a:off x="762000" y="23622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800" b="1">
                <a:solidFill>
                  <a:srgbClr val="0B19C8"/>
                </a:solidFill>
                <a:latin typeface="Times New Roman" panose="02020603050405020304" pitchFamily="18" charset="0"/>
                <a:cs typeface="Times New Roman" panose="02020603050405020304" pitchFamily="18" charset="0"/>
              </a:rPr>
              <a:t>2. viết chính tả.</a:t>
            </a:r>
          </a:p>
        </p:txBody>
      </p:sp>
      <p:sp>
        <p:nvSpPr>
          <p:cNvPr id="4104" name="Text Box 21">
            <a:extLst>
              <a:ext uri="{FF2B5EF4-FFF2-40B4-BE49-F238E27FC236}">
                <a16:creationId xmlns:a16="http://schemas.microsoft.com/office/drawing/2014/main" id="{C84E78A9-7F20-4137-A168-67A8B4C90E98}"/>
              </a:ext>
            </a:extLst>
          </p:cNvPr>
          <p:cNvSpPr txBox="1">
            <a:spLocks noChangeArrowheads="1"/>
          </p:cNvSpPr>
          <p:nvPr/>
        </p:nvSpPr>
        <p:spPr bwMode="auto">
          <a:xfrm>
            <a:off x="0" y="762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vi-VN" altLang="en-US" sz="2800" b="1" i="1" dirty="0">
                <a:solidFill>
                  <a:srgbClr val="0B19C8"/>
                </a:solidFill>
                <a:latin typeface="Times New Roman" panose="02020603050405020304" pitchFamily="18" charset="0"/>
              </a:rPr>
              <a:t>Thứ </a:t>
            </a:r>
            <a:r>
              <a:rPr lang="en-US" altLang="en-US" sz="2800" b="1" i="1" dirty="0">
                <a:solidFill>
                  <a:srgbClr val="0B19C8"/>
                </a:solidFill>
                <a:latin typeface="Times New Roman" panose="02020603050405020304" pitchFamily="18" charset="0"/>
              </a:rPr>
              <a:t>…, </a:t>
            </a:r>
            <a:r>
              <a:rPr lang="vi-VN" altLang="en-US" sz="2800" b="1" i="1" dirty="0">
                <a:solidFill>
                  <a:srgbClr val="0B19C8"/>
                </a:solidFill>
                <a:latin typeface="Times New Roman" panose="02020603050405020304" pitchFamily="18" charset="0"/>
              </a:rPr>
              <a:t>ngày </a:t>
            </a:r>
            <a:r>
              <a:rPr lang="en-US" altLang="en-US" sz="2800" b="1" i="1" dirty="0">
                <a:solidFill>
                  <a:srgbClr val="0B19C8"/>
                </a:solidFill>
                <a:latin typeface="Times New Roman" panose="02020603050405020304" pitchFamily="18" charset="0"/>
              </a:rPr>
              <a:t>… </a:t>
            </a:r>
            <a:r>
              <a:rPr lang="vi-VN" altLang="en-US" sz="2800" b="1" i="1" dirty="0">
                <a:solidFill>
                  <a:srgbClr val="0B19C8"/>
                </a:solidFill>
                <a:latin typeface="Times New Roman" panose="02020603050405020304" pitchFamily="18" charset="0"/>
              </a:rPr>
              <a:t>tháng </a:t>
            </a:r>
            <a:r>
              <a:rPr lang="en-US" altLang="en-US" sz="2800" b="1" i="1" dirty="0">
                <a:solidFill>
                  <a:srgbClr val="0B19C8"/>
                </a:solidFill>
                <a:latin typeface="Times New Roman" panose="02020603050405020304" pitchFamily="18" charset="0"/>
              </a:rPr>
              <a:t>12 </a:t>
            </a:r>
            <a:r>
              <a:rPr lang="vi-VN" altLang="en-US" sz="2800" b="1" i="1" dirty="0">
                <a:solidFill>
                  <a:srgbClr val="0B19C8"/>
                </a:solidFill>
                <a:latin typeface="Times New Roman" panose="02020603050405020304" pitchFamily="18" charset="0"/>
              </a:rPr>
              <a:t>năm</a:t>
            </a:r>
            <a:r>
              <a:rPr lang="en-US" altLang="en-US" sz="2800" b="1" i="1" dirty="0">
                <a:solidFill>
                  <a:srgbClr val="0B19C8"/>
                </a:solidFill>
                <a:latin typeface="Times New Roman" panose="02020603050405020304" pitchFamily="18" charset="0"/>
              </a:rPr>
              <a:t> </a:t>
            </a:r>
            <a:r>
              <a:rPr lang="vi-VN" altLang="en-US" sz="2800" b="1" i="1" dirty="0">
                <a:solidFill>
                  <a:srgbClr val="0B19C8"/>
                </a:solidFill>
                <a:latin typeface="Times New Roman" panose="02020603050405020304" pitchFamily="18" charset="0"/>
              </a:rPr>
              <a:t>20</a:t>
            </a:r>
            <a:r>
              <a:rPr lang="en-US" altLang="en-US" sz="2800" b="1" i="1" dirty="0">
                <a:solidFill>
                  <a:srgbClr val="0B19C8"/>
                </a:solidFill>
                <a:latin typeface="Times New Roman" panose="02020603050405020304" pitchFamily="18" charset="0"/>
              </a:rPr>
              <a:t>21</a:t>
            </a:r>
            <a:endParaRPr lang="vi-VN" altLang="en-US" sz="2800" b="1" i="1" dirty="0">
              <a:solidFill>
                <a:srgbClr val="0B19C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1">
            <a:extLst>
              <a:ext uri="{FF2B5EF4-FFF2-40B4-BE49-F238E27FC236}">
                <a16:creationId xmlns:a16="http://schemas.microsoft.com/office/drawing/2014/main" id="{6B549C8B-BAC3-40B2-AD73-15B075DAF10C}"/>
              </a:ext>
            </a:extLst>
          </p:cNvPr>
          <p:cNvSpPr txBox="1">
            <a:spLocks noChangeArrowheads="1"/>
          </p:cNvSpPr>
          <p:nvPr/>
        </p:nvSpPr>
        <p:spPr bwMode="auto">
          <a:xfrm>
            <a:off x="0" y="1724025"/>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04800" indent="-304800"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a:t>
            </a:r>
            <a:r>
              <a:rPr lang="en-US" altLang="en-US" sz="3200" b="1" i="1">
                <a:solidFill>
                  <a:srgbClr val="FF0000"/>
                </a:solidFill>
                <a:latin typeface="Times New Roman" panose="02020603050405020304" pitchFamily="18" charset="0"/>
                <a:cs typeface="Times New Roman" panose="02020603050405020304" pitchFamily="18" charset="0"/>
              </a:rPr>
              <a:t>*Chọn đọc 1 trong các bài sau:</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Chuỗi ngọc lam</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Hạt gạo làng ta</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Buôn Chư Lênh đón cô giáo</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Về ngôi nhà đang xây</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Thầy thuốc như mẹ hiền</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Thầy cúng đi bệnh viện</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Ngu Công xã Trịnh Tường</a:t>
            </a:r>
          </a:p>
          <a:p>
            <a:pPr eaLnBrk="1" hangingPunct="1"/>
            <a:r>
              <a:rPr lang="en-US" altLang="en-US" sz="3200" b="1" i="1">
                <a:solidFill>
                  <a:srgbClr val="0000FF"/>
                </a:solidFill>
                <a:latin typeface="Times New Roman" panose="02020603050405020304" pitchFamily="18" charset="0"/>
                <a:cs typeface="Times New Roman" panose="02020603050405020304" pitchFamily="18" charset="0"/>
              </a:rPr>
              <a:t>  - Ca dao  về lao động sản xuất</a:t>
            </a:r>
          </a:p>
        </p:txBody>
      </p:sp>
      <p:sp>
        <p:nvSpPr>
          <p:cNvPr id="7172" name="Rectangle 7">
            <a:extLst>
              <a:ext uri="{FF2B5EF4-FFF2-40B4-BE49-F238E27FC236}">
                <a16:creationId xmlns:a16="http://schemas.microsoft.com/office/drawing/2014/main" id="{B73CEFE1-4607-42DF-8A92-D62CDAC0A5B7}"/>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spcBef>
                <a:spcPct val="50000"/>
              </a:spcBef>
            </a:pPr>
            <a:r>
              <a:rPr lang="en-US" altLang="en-US" sz="2800" b="1" u="sng">
                <a:solidFill>
                  <a:srgbClr val="0B19C8"/>
                </a:solidFill>
                <a:latin typeface="Times New Roman" panose="02020603050405020304" pitchFamily="18" charset="0"/>
              </a:rPr>
              <a:t>Tiếng Việt</a:t>
            </a:r>
          </a:p>
        </p:txBody>
      </p:sp>
      <p:sp>
        <p:nvSpPr>
          <p:cNvPr id="7173" name="TextBox 1">
            <a:extLst>
              <a:ext uri="{FF2B5EF4-FFF2-40B4-BE49-F238E27FC236}">
                <a16:creationId xmlns:a16="http://schemas.microsoft.com/office/drawing/2014/main" id="{D74C67B9-AB6D-4104-9489-8298C67A0554}"/>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3200" b="1" dirty="0" err="1">
                <a:solidFill>
                  <a:srgbClr val="F40C33"/>
                </a:solidFill>
                <a:latin typeface="Times New Roman" panose="02020603050405020304" pitchFamily="18" charset="0"/>
                <a:cs typeface="Times New Roman" panose="02020603050405020304" pitchFamily="18" charset="0"/>
              </a:rPr>
              <a:t>Ôn</a:t>
            </a:r>
            <a:r>
              <a:rPr lang="en-US" altLang="en-US" sz="3200" b="1" dirty="0">
                <a:solidFill>
                  <a:srgbClr val="F40C33"/>
                </a:solidFill>
                <a:latin typeface="Times New Roman" panose="02020603050405020304" pitchFamily="18" charset="0"/>
                <a:cs typeface="Times New Roman" panose="02020603050405020304" pitchFamily="18" charset="0"/>
              </a:rPr>
              <a:t> </a:t>
            </a:r>
            <a:r>
              <a:rPr lang="en-US" altLang="en-US" sz="3200" b="1" dirty="0" err="1">
                <a:solidFill>
                  <a:srgbClr val="F40C33"/>
                </a:solidFill>
                <a:latin typeface="Times New Roman" panose="02020603050405020304" pitchFamily="18" charset="0"/>
                <a:cs typeface="Times New Roman" panose="02020603050405020304" pitchFamily="18" charset="0"/>
              </a:rPr>
              <a:t>tập</a:t>
            </a:r>
            <a:r>
              <a:rPr lang="en-US" altLang="en-US" sz="3200" b="1" dirty="0">
                <a:solidFill>
                  <a:srgbClr val="F40C33"/>
                </a:solidFill>
                <a:latin typeface="Times New Roman" panose="02020603050405020304" pitchFamily="18" charset="0"/>
                <a:cs typeface="Times New Roman" panose="02020603050405020304" pitchFamily="18" charset="0"/>
              </a:rPr>
              <a:t> </a:t>
            </a:r>
            <a:r>
              <a:rPr lang="en-US" altLang="en-US" sz="3200" b="1" dirty="0" err="1">
                <a:solidFill>
                  <a:srgbClr val="F40C33"/>
                </a:solidFill>
                <a:latin typeface="Times New Roman" panose="02020603050405020304" pitchFamily="18" charset="0"/>
                <a:cs typeface="Times New Roman" panose="02020603050405020304" pitchFamily="18" charset="0"/>
              </a:rPr>
              <a:t>cuối</a:t>
            </a:r>
            <a:r>
              <a:rPr lang="en-US" altLang="en-US" sz="3200" b="1" dirty="0">
                <a:solidFill>
                  <a:srgbClr val="F40C33"/>
                </a:solidFill>
                <a:latin typeface="Times New Roman" panose="02020603050405020304" pitchFamily="18" charset="0"/>
                <a:cs typeface="Times New Roman" panose="02020603050405020304" pitchFamily="18" charset="0"/>
              </a:rPr>
              <a:t> </a:t>
            </a:r>
            <a:r>
              <a:rPr lang="en-US" altLang="en-US" sz="3200" b="1" dirty="0" err="1">
                <a:solidFill>
                  <a:srgbClr val="F40C33"/>
                </a:solidFill>
                <a:latin typeface="Times New Roman" panose="02020603050405020304" pitchFamily="18" charset="0"/>
                <a:cs typeface="Times New Roman" panose="02020603050405020304" pitchFamily="18" charset="0"/>
              </a:rPr>
              <a:t>học</a:t>
            </a:r>
            <a:r>
              <a:rPr lang="en-US" altLang="en-US" sz="3200" b="1" dirty="0">
                <a:solidFill>
                  <a:srgbClr val="F40C33"/>
                </a:solidFill>
                <a:latin typeface="Times New Roman" panose="02020603050405020304" pitchFamily="18" charset="0"/>
                <a:cs typeface="Times New Roman" panose="02020603050405020304" pitchFamily="18" charset="0"/>
              </a:rPr>
              <a:t> </a:t>
            </a:r>
            <a:r>
              <a:rPr lang="en-US" altLang="en-US" sz="3200" b="1" dirty="0" err="1">
                <a:solidFill>
                  <a:srgbClr val="F40C33"/>
                </a:solidFill>
                <a:latin typeface="Times New Roman" panose="02020603050405020304" pitchFamily="18" charset="0"/>
                <a:cs typeface="Times New Roman" panose="02020603050405020304" pitchFamily="18" charset="0"/>
              </a:rPr>
              <a:t>kì</a:t>
            </a:r>
            <a:r>
              <a:rPr lang="en-US" altLang="en-US" sz="3200" b="1" dirty="0">
                <a:solidFill>
                  <a:srgbClr val="F40C33"/>
                </a:solidFill>
                <a:latin typeface="Times New Roman" panose="02020603050405020304" pitchFamily="18" charset="0"/>
                <a:cs typeface="Times New Roman" panose="02020603050405020304" pitchFamily="18" charset="0"/>
              </a:rPr>
              <a:t> I </a:t>
            </a:r>
            <a:r>
              <a:rPr lang="en-US" altLang="en-US" sz="2800" b="1" dirty="0">
                <a:solidFill>
                  <a:srgbClr val="0000CC"/>
                </a:solidFill>
                <a:latin typeface="Times New Roman" panose="02020603050405020304" pitchFamily="18" charset="0"/>
                <a:cs typeface="Times New Roman" panose="02020603050405020304" pitchFamily="18" charset="0"/>
              </a:rPr>
              <a:t>(</a:t>
            </a:r>
            <a:r>
              <a:rPr lang="en-US" altLang="en-US" sz="2800" b="1" dirty="0" err="1">
                <a:solidFill>
                  <a:srgbClr val="0000CC"/>
                </a:solidFill>
                <a:latin typeface="Times New Roman" panose="02020603050405020304" pitchFamily="18" charset="0"/>
                <a:cs typeface="Times New Roman" panose="02020603050405020304" pitchFamily="18" charset="0"/>
              </a:rPr>
              <a:t>Tiết</a:t>
            </a:r>
            <a:r>
              <a:rPr lang="en-US" altLang="en-US" sz="2800" b="1" dirty="0">
                <a:solidFill>
                  <a:srgbClr val="0000CC"/>
                </a:solidFill>
                <a:latin typeface="Times New Roman" panose="02020603050405020304" pitchFamily="18" charset="0"/>
                <a:cs typeface="Times New Roman" panose="02020603050405020304" pitchFamily="18" charset="0"/>
              </a:rPr>
              <a:t>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9">
            <a:extLst>
              <a:ext uri="{FF2B5EF4-FFF2-40B4-BE49-F238E27FC236}">
                <a16:creationId xmlns:a16="http://schemas.microsoft.com/office/drawing/2014/main" id="{5EA5F932-A3F4-4118-A999-171471291ECE}"/>
              </a:ext>
            </a:extLst>
          </p:cNvPr>
          <p:cNvSpPr>
            <a:spLocks noChangeArrowheads="1"/>
          </p:cNvSpPr>
          <p:nvPr/>
        </p:nvSpPr>
        <p:spPr bwMode="auto">
          <a:xfrm>
            <a:off x="990600" y="2233613"/>
            <a:ext cx="6627813" cy="890587"/>
          </a:xfrm>
          <a:prstGeom prst="cloudCallout">
            <a:avLst>
              <a:gd name="adj1" fmla="val 36208"/>
              <a:gd name="adj2" fmla="val 154014"/>
            </a:avLst>
          </a:prstGeom>
          <a:solidFill>
            <a:srgbClr val="CCFF99"/>
          </a:solidFill>
          <a:ln w="38100">
            <a:solidFill>
              <a:srgbClr val="FF9933"/>
            </a:solidFill>
            <a:round/>
            <a:headEnd/>
            <a:tailEnd/>
          </a:ln>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spcBef>
                <a:spcPct val="50000"/>
              </a:spcBef>
            </a:pPr>
            <a:r>
              <a:rPr lang="en-US" altLang="en-US" sz="3200" b="1">
                <a:solidFill>
                  <a:srgbClr val="0000FF"/>
                </a:solidFill>
                <a:latin typeface="Times New Roman" panose="02020603050405020304" pitchFamily="18" charset="0"/>
              </a:rPr>
              <a:t>Em hãy tìm từ khó viết </a:t>
            </a:r>
          </a:p>
        </p:txBody>
      </p:sp>
      <p:pic>
        <p:nvPicPr>
          <p:cNvPr id="9219" name="Picture 10" descr="teddy_bear_reading_st_a_hc">
            <a:extLst>
              <a:ext uri="{FF2B5EF4-FFF2-40B4-BE49-F238E27FC236}">
                <a16:creationId xmlns:a16="http://schemas.microsoft.com/office/drawing/2014/main" id="{A83E2EFE-BD48-4471-9925-81DCBE62639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419600"/>
            <a:ext cx="2238375" cy="230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1">
            <a:extLst>
              <a:ext uri="{FF2B5EF4-FFF2-40B4-BE49-F238E27FC236}">
                <a16:creationId xmlns:a16="http://schemas.microsoft.com/office/drawing/2014/main" id="{A1506BB8-A086-490F-B102-6425531BEC50}"/>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3200"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9222" name="Rectangle 7">
            <a:extLst>
              <a:ext uri="{FF2B5EF4-FFF2-40B4-BE49-F238E27FC236}">
                <a16:creationId xmlns:a16="http://schemas.microsoft.com/office/drawing/2014/main" id="{7A2BCA55-F4E7-4354-8B5F-81F8FA690FD0}"/>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spcBef>
                <a:spcPct val="50000"/>
              </a:spcBef>
            </a:pPr>
            <a:r>
              <a:rPr lang="en-US" altLang="en-US" sz="2800" b="1" u="sng">
                <a:solidFill>
                  <a:srgbClr val="0B19C8"/>
                </a:solidFill>
                <a:latin typeface="Times New Roman" panose="02020603050405020304" pitchFamily="18" charset="0"/>
              </a:rPr>
              <a:t>Tiếng Việt</a:t>
            </a:r>
          </a:p>
        </p:txBody>
      </p:sp>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a:extLst>
              <a:ext uri="{FF2B5EF4-FFF2-40B4-BE49-F238E27FC236}">
                <a16:creationId xmlns:a16="http://schemas.microsoft.com/office/drawing/2014/main" id="{E66F2759-8C47-4ECB-8580-812CF9CA2BC2}"/>
              </a:ext>
            </a:extLst>
          </p:cNvPr>
          <p:cNvSpPr txBox="1">
            <a:spLocks noChangeArrowheads="1"/>
          </p:cNvSpPr>
          <p:nvPr/>
        </p:nvSpPr>
        <p:spPr bwMode="auto">
          <a:xfrm>
            <a:off x="990600" y="228600"/>
            <a:ext cx="739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endParaRPr lang="en-US" altLang="en-US" sz="3600" b="1" i="1">
              <a:latin typeface="Times New Roman" panose="02020603050405020304" pitchFamily="18" charset="0"/>
            </a:endParaRPr>
          </a:p>
        </p:txBody>
      </p:sp>
      <p:sp>
        <p:nvSpPr>
          <p:cNvPr id="11267" name="Rectangle 6">
            <a:extLst>
              <a:ext uri="{FF2B5EF4-FFF2-40B4-BE49-F238E27FC236}">
                <a16:creationId xmlns:a16="http://schemas.microsoft.com/office/drawing/2014/main" id="{28BCB14C-4A4C-499B-B1FF-D54EC6534A15}"/>
              </a:ext>
            </a:extLst>
          </p:cNvPr>
          <p:cNvSpPr>
            <a:spLocks noChangeArrowheads="1"/>
          </p:cNvSpPr>
          <p:nvPr/>
        </p:nvSpPr>
        <p:spPr bwMode="auto">
          <a:xfrm>
            <a:off x="0" y="17780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spcBef>
                <a:spcPct val="50000"/>
              </a:spcBef>
            </a:pPr>
            <a:r>
              <a:rPr lang="en-US" altLang="en-US" sz="3200" b="1">
                <a:solidFill>
                  <a:srgbClr val="FF0000"/>
                </a:solidFill>
                <a:latin typeface="Times New Roman" panose="02020603050405020304" pitchFamily="18" charset="0"/>
              </a:rPr>
              <a:t>Chợ Ta - sken </a:t>
            </a:r>
          </a:p>
        </p:txBody>
      </p:sp>
      <p:sp>
        <p:nvSpPr>
          <p:cNvPr id="11268" name="Rectangle 13">
            <a:extLst>
              <a:ext uri="{FF2B5EF4-FFF2-40B4-BE49-F238E27FC236}">
                <a16:creationId xmlns:a16="http://schemas.microsoft.com/office/drawing/2014/main" id="{E3FA4F1B-5631-4FC4-A482-AE03132F76B1}"/>
              </a:ext>
            </a:extLst>
          </p:cNvPr>
          <p:cNvSpPr>
            <a:spLocks noChangeArrowheads="1"/>
          </p:cNvSpPr>
          <p:nvPr/>
        </p:nvSpPr>
        <p:spPr bwMode="auto">
          <a:xfrm>
            <a:off x="4648200" y="2819400"/>
            <a:ext cx="464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 </a:t>
            </a:r>
            <a:r>
              <a:rPr lang="en-US" altLang="en-US" sz="3600" b="1">
                <a:latin typeface="Times New Roman" panose="02020603050405020304" pitchFamily="18" charset="0"/>
              </a:rPr>
              <a:t> </a:t>
            </a:r>
            <a:endParaRPr lang="en-US" altLang="en-US" sz="3600" b="1">
              <a:solidFill>
                <a:srgbClr val="0000FF"/>
              </a:solidFill>
              <a:latin typeface="Times New Roman" panose="02020603050405020304" pitchFamily="18" charset="0"/>
            </a:endParaRPr>
          </a:p>
        </p:txBody>
      </p:sp>
      <p:sp>
        <p:nvSpPr>
          <p:cNvPr id="11269" name="Rectangle 21">
            <a:extLst>
              <a:ext uri="{FF2B5EF4-FFF2-40B4-BE49-F238E27FC236}">
                <a16:creationId xmlns:a16="http://schemas.microsoft.com/office/drawing/2014/main" id="{09D986A8-5C18-44E4-8D25-34672B8F8D0C}"/>
              </a:ext>
            </a:extLst>
          </p:cNvPr>
          <p:cNvSpPr>
            <a:spLocks noChangeArrowheads="1"/>
          </p:cNvSpPr>
          <p:nvPr/>
        </p:nvSpPr>
        <p:spPr bwMode="auto">
          <a:xfrm>
            <a:off x="609600" y="4724400"/>
            <a:ext cx="3886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4000" b="1">
                <a:solidFill>
                  <a:srgbClr val="0000FF"/>
                </a:solidFill>
                <a:latin typeface="Times New Roman" panose="02020603050405020304" pitchFamily="18" charset="0"/>
              </a:rPr>
              <a:t> </a:t>
            </a:r>
          </a:p>
        </p:txBody>
      </p:sp>
      <p:sp>
        <p:nvSpPr>
          <p:cNvPr id="11270" name="Rectangle 21">
            <a:extLst>
              <a:ext uri="{FF2B5EF4-FFF2-40B4-BE49-F238E27FC236}">
                <a16:creationId xmlns:a16="http://schemas.microsoft.com/office/drawing/2014/main" id="{A3527228-310F-4A29-973A-3B3752D21179}"/>
              </a:ext>
            </a:extLst>
          </p:cNvPr>
          <p:cNvSpPr>
            <a:spLocks noChangeArrowheads="1"/>
          </p:cNvSpPr>
          <p:nvPr/>
        </p:nvSpPr>
        <p:spPr bwMode="auto">
          <a:xfrm>
            <a:off x="990600" y="5334000"/>
            <a:ext cx="2667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endParaRPr lang="en-US" altLang="en-US" sz="4000" b="1">
              <a:solidFill>
                <a:srgbClr val="0000FF"/>
              </a:solidFill>
              <a:latin typeface="Times New Roman" panose="02020603050405020304" pitchFamily="18" charset="0"/>
            </a:endParaRPr>
          </a:p>
        </p:txBody>
      </p:sp>
      <p:sp>
        <p:nvSpPr>
          <p:cNvPr id="11271" name="Rectangle 21">
            <a:extLst>
              <a:ext uri="{FF2B5EF4-FFF2-40B4-BE49-F238E27FC236}">
                <a16:creationId xmlns:a16="http://schemas.microsoft.com/office/drawing/2014/main" id="{A74AFB37-F07D-4A1B-BDAE-0B5BF1840F10}"/>
              </a:ext>
            </a:extLst>
          </p:cNvPr>
          <p:cNvSpPr>
            <a:spLocks noChangeArrowheads="1"/>
          </p:cNvSpPr>
          <p:nvPr/>
        </p:nvSpPr>
        <p:spPr bwMode="auto">
          <a:xfrm>
            <a:off x="457200" y="5410200"/>
            <a:ext cx="457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4000" b="1">
                <a:solidFill>
                  <a:srgbClr val="0000FF"/>
                </a:solidFill>
                <a:latin typeface="Times New Roman" panose="02020603050405020304" pitchFamily="18" charset="0"/>
              </a:rPr>
              <a:t> </a:t>
            </a:r>
          </a:p>
        </p:txBody>
      </p:sp>
      <p:sp>
        <p:nvSpPr>
          <p:cNvPr id="11272" name="Rectangle 21">
            <a:extLst>
              <a:ext uri="{FF2B5EF4-FFF2-40B4-BE49-F238E27FC236}">
                <a16:creationId xmlns:a16="http://schemas.microsoft.com/office/drawing/2014/main" id="{78E327A0-70B9-4FA4-A25C-A3B0CC892CCB}"/>
              </a:ext>
            </a:extLst>
          </p:cNvPr>
          <p:cNvSpPr>
            <a:spLocks noChangeArrowheads="1"/>
          </p:cNvSpPr>
          <p:nvPr/>
        </p:nvSpPr>
        <p:spPr bwMode="auto">
          <a:xfrm>
            <a:off x="838200" y="5410200"/>
            <a:ext cx="3581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4000" b="1">
                <a:solidFill>
                  <a:srgbClr val="0000FF"/>
                </a:solidFill>
                <a:latin typeface="Times New Roman" panose="02020603050405020304" pitchFamily="18" charset="0"/>
              </a:rPr>
              <a:t> </a:t>
            </a:r>
          </a:p>
        </p:txBody>
      </p:sp>
      <p:sp>
        <p:nvSpPr>
          <p:cNvPr id="11273" name="Rectangle 13">
            <a:extLst>
              <a:ext uri="{FF2B5EF4-FFF2-40B4-BE49-F238E27FC236}">
                <a16:creationId xmlns:a16="http://schemas.microsoft.com/office/drawing/2014/main" id="{FD0B9536-51A6-454B-945B-6DBFFD3CAA3D}"/>
              </a:ext>
            </a:extLst>
          </p:cNvPr>
          <p:cNvSpPr>
            <a:spLocks noChangeArrowheads="1"/>
          </p:cNvSpPr>
          <p:nvPr/>
        </p:nvSpPr>
        <p:spPr bwMode="auto">
          <a:xfrm>
            <a:off x="4724400" y="3581400"/>
            <a:ext cx="464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 </a:t>
            </a:r>
            <a:r>
              <a:rPr lang="en-US" altLang="en-US" sz="3600" b="1">
                <a:latin typeface="Times New Roman" panose="02020603050405020304" pitchFamily="18" charset="0"/>
              </a:rPr>
              <a:t> </a:t>
            </a:r>
            <a:endParaRPr lang="en-US" altLang="en-US" sz="3600" b="1">
              <a:solidFill>
                <a:srgbClr val="0000FF"/>
              </a:solidFill>
              <a:latin typeface="Times New Roman" panose="02020603050405020304" pitchFamily="18" charset="0"/>
            </a:endParaRPr>
          </a:p>
        </p:txBody>
      </p:sp>
      <p:sp>
        <p:nvSpPr>
          <p:cNvPr id="11274" name="Rectangle 6">
            <a:extLst>
              <a:ext uri="{FF2B5EF4-FFF2-40B4-BE49-F238E27FC236}">
                <a16:creationId xmlns:a16="http://schemas.microsoft.com/office/drawing/2014/main" id="{E132C861-2D20-4138-8BFF-4857809BDE35}"/>
              </a:ext>
            </a:extLst>
          </p:cNvPr>
          <p:cNvSpPr>
            <a:spLocks noChangeArrowheads="1"/>
          </p:cNvSpPr>
          <p:nvPr/>
        </p:nvSpPr>
        <p:spPr bwMode="auto">
          <a:xfrm>
            <a:off x="0" y="2209800"/>
            <a:ext cx="9144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2800" b="1">
                <a:solidFill>
                  <a:srgbClr val="0B19C8"/>
                </a:solidFill>
                <a:latin typeface="Times New Roman" panose="02020603050405020304" pitchFamily="18" charset="0"/>
              </a:rPr>
              <a:t>   Chúng tôi ra thăm cảnh chợ. Người qua lại trộn lẫn màu sắc. Đàn ông mặc áo sơ mi đính những nẹp thêu dọc hai ống tay, đầu chụp gọn trong chiếc mũ vải vuông nhỏ. Phụ nữ xúng xính trong chiếc áo dài rộng bằng vải lụa. Trên áo, những đường vân xanh, đỏ, tím, vàng chảy dọc, óng ả chờn vờn như sóng nước hồ. Nước da của họ ngăm bánh mật. Lông mày nhỏ uốn vòng cung. Khuôn mặt bầu bầu chữa cho bớt nhô đôi gò má cao. Tóc đen như mun tết thành hai bím thõng dài mãi xuống quá thắt lưng khẽ ve vẫy theo nhịp bước.   </a:t>
            </a:r>
          </a:p>
        </p:txBody>
      </p:sp>
      <p:cxnSp>
        <p:nvCxnSpPr>
          <p:cNvPr id="14" name="Straight Connector 13">
            <a:extLst>
              <a:ext uri="{FF2B5EF4-FFF2-40B4-BE49-F238E27FC236}">
                <a16:creationId xmlns:a16="http://schemas.microsoft.com/office/drawing/2014/main" id="{3C70B1A1-3553-4220-99C2-4279DD82C536}"/>
              </a:ext>
            </a:extLst>
          </p:cNvPr>
          <p:cNvCxnSpPr/>
          <p:nvPr/>
        </p:nvCxnSpPr>
        <p:spPr>
          <a:xfrm>
            <a:off x="4281488" y="2259013"/>
            <a:ext cx="1447800" cy="0"/>
          </a:xfrm>
          <a:prstGeom prst="line">
            <a:avLst/>
          </a:prstGeom>
          <a:ln w="28575">
            <a:solidFill>
              <a:srgbClr val="0B19C8"/>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12D5DF6F-B26C-4FE2-8701-16630C52167F}"/>
              </a:ext>
            </a:extLst>
          </p:cNvPr>
          <p:cNvCxnSpPr/>
          <p:nvPr/>
        </p:nvCxnSpPr>
        <p:spPr>
          <a:xfrm>
            <a:off x="3268663" y="3062288"/>
            <a:ext cx="8382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a16="http://schemas.microsoft.com/office/drawing/2014/main" id="{E724315C-C090-423F-A5E3-005D0B5C250F}"/>
              </a:ext>
            </a:extLst>
          </p:cNvPr>
          <p:cNvCxnSpPr/>
          <p:nvPr/>
        </p:nvCxnSpPr>
        <p:spPr>
          <a:xfrm>
            <a:off x="8001000" y="4343400"/>
            <a:ext cx="6858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a:extLst>
              <a:ext uri="{FF2B5EF4-FFF2-40B4-BE49-F238E27FC236}">
                <a16:creationId xmlns:a16="http://schemas.microsoft.com/office/drawing/2014/main" id="{30C3F5FD-F3C2-4AC4-859A-19F1DC3F1250}"/>
              </a:ext>
            </a:extLst>
          </p:cNvPr>
          <p:cNvCxnSpPr/>
          <p:nvPr/>
        </p:nvCxnSpPr>
        <p:spPr>
          <a:xfrm>
            <a:off x="7037388" y="2638425"/>
            <a:ext cx="11430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4" name="Straight Connector 23">
            <a:extLst>
              <a:ext uri="{FF2B5EF4-FFF2-40B4-BE49-F238E27FC236}">
                <a16:creationId xmlns:a16="http://schemas.microsoft.com/office/drawing/2014/main" id="{D93BB8B8-A119-4DEA-9948-0F060EF6A7CA}"/>
              </a:ext>
            </a:extLst>
          </p:cNvPr>
          <p:cNvCxnSpPr/>
          <p:nvPr/>
        </p:nvCxnSpPr>
        <p:spPr>
          <a:xfrm>
            <a:off x="2111375" y="3490913"/>
            <a:ext cx="12192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6" name="Straight Connector 25">
            <a:extLst>
              <a:ext uri="{FF2B5EF4-FFF2-40B4-BE49-F238E27FC236}">
                <a16:creationId xmlns:a16="http://schemas.microsoft.com/office/drawing/2014/main" id="{8E0BCDCD-4201-44BF-BEFE-AF32D13AFA36}"/>
              </a:ext>
            </a:extLst>
          </p:cNvPr>
          <p:cNvCxnSpPr/>
          <p:nvPr/>
        </p:nvCxnSpPr>
        <p:spPr>
          <a:xfrm>
            <a:off x="6462713" y="4343400"/>
            <a:ext cx="1309687"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8" name="Straight Connector 27">
            <a:extLst>
              <a:ext uri="{FF2B5EF4-FFF2-40B4-BE49-F238E27FC236}">
                <a16:creationId xmlns:a16="http://schemas.microsoft.com/office/drawing/2014/main" id="{2BC92370-FC1F-44FC-88A0-7B660A949579}"/>
              </a:ext>
            </a:extLst>
          </p:cNvPr>
          <p:cNvCxnSpPr/>
          <p:nvPr/>
        </p:nvCxnSpPr>
        <p:spPr>
          <a:xfrm>
            <a:off x="6259513" y="6062663"/>
            <a:ext cx="1190625"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1" name="Straight Connector 30">
            <a:extLst>
              <a:ext uri="{FF2B5EF4-FFF2-40B4-BE49-F238E27FC236}">
                <a16:creationId xmlns:a16="http://schemas.microsoft.com/office/drawing/2014/main" id="{E6127E26-35C7-4E97-BF22-FE0BD52B83DF}"/>
              </a:ext>
            </a:extLst>
          </p:cNvPr>
          <p:cNvCxnSpPr/>
          <p:nvPr/>
        </p:nvCxnSpPr>
        <p:spPr>
          <a:xfrm>
            <a:off x="6129338" y="3062288"/>
            <a:ext cx="1219200"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3" name="Straight Connector 32">
            <a:extLst>
              <a:ext uri="{FF2B5EF4-FFF2-40B4-BE49-F238E27FC236}">
                <a16:creationId xmlns:a16="http://schemas.microsoft.com/office/drawing/2014/main" id="{CB8CF401-F1B6-4D89-8841-2A9A7F171B50}"/>
              </a:ext>
            </a:extLst>
          </p:cNvPr>
          <p:cNvCxnSpPr/>
          <p:nvPr/>
        </p:nvCxnSpPr>
        <p:spPr>
          <a:xfrm>
            <a:off x="76200" y="6484938"/>
            <a:ext cx="5334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5" name="Straight Connector 34">
            <a:extLst>
              <a:ext uri="{FF2B5EF4-FFF2-40B4-BE49-F238E27FC236}">
                <a16:creationId xmlns:a16="http://schemas.microsoft.com/office/drawing/2014/main" id="{F37BFAC5-46BA-495B-9A5A-25869AE299B6}"/>
              </a:ext>
            </a:extLst>
          </p:cNvPr>
          <p:cNvCxnSpPr/>
          <p:nvPr/>
        </p:nvCxnSpPr>
        <p:spPr>
          <a:xfrm>
            <a:off x="1687513" y="4333875"/>
            <a:ext cx="16002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7" name="Straight Connector 36">
            <a:extLst>
              <a:ext uri="{FF2B5EF4-FFF2-40B4-BE49-F238E27FC236}">
                <a16:creationId xmlns:a16="http://schemas.microsoft.com/office/drawing/2014/main" id="{FE1C924F-B7C8-466B-BD38-2FC62E0C11BB}"/>
              </a:ext>
            </a:extLst>
          </p:cNvPr>
          <p:cNvCxnSpPr/>
          <p:nvPr/>
        </p:nvCxnSpPr>
        <p:spPr>
          <a:xfrm>
            <a:off x="6705600" y="3933825"/>
            <a:ext cx="9906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0" name="Straight Connector 39">
            <a:extLst>
              <a:ext uri="{FF2B5EF4-FFF2-40B4-BE49-F238E27FC236}">
                <a16:creationId xmlns:a16="http://schemas.microsoft.com/office/drawing/2014/main" id="{98F980CB-531A-4820-9800-6DB3D4F2E1C7}"/>
              </a:ext>
            </a:extLst>
          </p:cNvPr>
          <p:cNvCxnSpPr/>
          <p:nvPr/>
        </p:nvCxnSpPr>
        <p:spPr>
          <a:xfrm>
            <a:off x="628650" y="3927475"/>
            <a:ext cx="1414463"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2" name="Straight Connector 41">
            <a:extLst>
              <a:ext uri="{FF2B5EF4-FFF2-40B4-BE49-F238E27FC236}">
                <a16:creationId xmlns:a16="http://schemas.microsoft.com/office/drawing/2014/main" id="{9A4034FD-D258-47CE-97AD-2E0481530FCB}"/>
              </a:ext>
            </a:extLst>
          </p:cNvPr>
          <p:cNvCxnSpPr/>
          <p:nvPr/>
        </p:nvCxnSpPr>
        <p:spPr>
          <a:xfrm>
            <a:off x="117475" y="5643563"/>
            <a:ext cx="735013"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4" name="Straight Connector 43">
            <a:extLst>
              <a:ext uri="{FF2B5EF4-FFF2-40B4-BE49-F238E27FC236}">
                <a16:creationId xmlns:a16="http://schemas.microsoft.com/office/drawing/2014/main" id="{E9C318CC-86C9-493E-AAFF-31E48C3DDF61}"/>
              </a:ext>
            </a:extLst>
          </p:cNvPr>
          <p:cNvCxnSpPr/>
          <p:nvPr/>
        </p:nvCxnSpPr>
        <p:spPr>
          <a:xfrm>
            <a:off x="103188" y="4770438"/>
            <a:ext cx="14097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9" name="Straight Connector 48">
            <a:extLst>
              <a:ext uri="{FF2B5EF4-FFF2-40B4-BE49-F238E27FC236}">
                <a16:creationId xmlns:a16="http://schemas.microsoft.com/office/drawing/2014/main" id="{DF97A7DD-5A04-4CA2-AF6C-7E160B00FA1F}"/>
              </a:ext>
            </a:extLst>
          </p:cNvPr>
          <p:cNvCxnSpPr/>
          <p:nvPr/>
        </p:nvCxnSpPr>
        <p:spPr>
          <a:xfrm>
            <a:off x="7024688" y="4772025"/>
            <a:ext cx="16002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0" name="Straight Connector 49">
            <a:extLst>
              <a:ext uri="{FF2B5EF4-FFF2-40B4-BE49-F238E27FC236}">
                <a16:creationId xmlns:a16="http://schemas.microsoft.com/office/drawing/2014/main" id="{F38A3719-3E4B-49F7-8604-4D0B1EFF7CF0}"/>
              </a:ext>
            </a:extLst>
          </p:cNvPr>
          <p:cNvCxnSpPr/>
          <p:nvPr/>
        </p:nvCxnSpPr>
        <p:spPr>
          <a:xfrm flipV="1">
            <a:off x="889000" y="5197475"/>
            <a:ext cx="1431925" cy="11113"/>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4" name="Straight Connector 53">
            <a:extLst>
              <a:ext uri="{FF2B5EF4-FFF2-40B4-BE49-F238E27FC236}">
                <a16:creationId xmlns:a16="http://schemas.microsoft.com/office/drawing/2014/main" id="{48173991-89CE-4106-B45B-A2D6BBC51A28}"/>
              </a:ext>
            </a:extLst>
          </p:cNvPr>
          <p:cNvCxnSpPr/>
          <p:nvPr/>
        </p:nvCxnSpPr>
        <p:spPr>
          <a:xfrm>
            <a:off x="3186113" y="5195888"/>
            <a:ext cx="2147887"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5" name="Straight Connector 54">
            <a:extLst>
              <a:ext uri="{FF2B5EF4-FFF2-40B4-BE49-F238E27FC236}">
                <a16:creationId xmlns:a16="http://schemas.microsoft.com/office/drawing/2014/main" id="{6AD2AED5-7063-48F4-AE97-8C654FC22EB9}"/>
              </a:ext>
            </a:extLst>
          </p:cNvPr>
          <p:cNvCxnSpPr/>
          <p:nvPr/>
        </p:nvCxnSpPr>
        <p:spPr>
          <a:xfrm>
            <a:off x="7100888" y="5638800"/>
            <a:ext cx="671512"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6" name="Straight Connector 55">
            <a:extLst>
              <a:ext uri="{FF2B5EF4-FFF2-40B4-BE49-F238E27FC236}">
                <a16:creationId xmlns:a16="http://schemas.microsoft.com/office/drawing/2014/main" id="{AD92A326-57E1-4543-8EB2-02CE5D7F895D}"/>
              </a:ext>
            </a:extLst>
          </p:cNvPr>
          <p:cNvCxnSpPr/>
          <p:nvPr/>
        </p:nvCxnSpPr>
        <p:spPr>
          <a:xfrm>
            <a:off x="7710488" y="6064250"/>
            <a:ext cx="484187"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7" name="Straight Connector 56">
            <a:extLst>
              <a:ext uri="{FF2B5EF4-FFF2-40B4-BE49-F238E27FC236}">
                <a16:creationId xmlns:a16="http://schemas.microsoft.com/office/drawing/2014/main" id="{6D1116D0-6BC0-4478-8D40-AADBA6EAF37B}"/>
              </a:ext>
            </a:extLst>
          </p:cNvPr>
          <p:cNvCxnSpPr/>
          <p:nvPr/>
        </p:nvCxnSpPr>
        <p:spPr>
          <a:xfrm>
            <a:off x="5578475" y="5207000"/>
            <a:ext cx="1622425"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8" name="Straight Connector 57">
            <a:extLst>
              <a:ext uri="{FF2B5EF4-FFF2-40B4-BE49-F238E27FC236}">
                <a16:creationId xmlns:a16="http://schemas.microsoft.com/office/drawing/2014/main" id="{5C7EE06A-217E-41AA-82C4-942242D48BE8}"/>
              </a:ext>
            </a:extLst>
          </p:cNvPr>
          <p:cNvCxnSpPr/>
          <p:nvPr/>
        </p:nvCxnSpPr>
        <p:spPr>
          <a:xfrm>
            <a:off x="1676400" y="6046788"/>
            <a:ext cx="1371600"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0" name="Straight Connector 59">
            <a:extLst>
              <a:ext uri="{FF2B5EF4-FFF2-40B4-BE49-F238E27FC236}">
                <a16:creationId xmlns:a16="http://schemas.microsoft.com/office/drawing/2014/main" id="{E87DEE58-3BC0-488B-96F0-5988C8F76A00}"/>
              </a:ext>
            </a:extLst>
          </p:cNvPr>
          <p:cNvCxnSpPr/>
          <p:nvPr/>
        </p:nvCxnSpPr>
        <p:spPr>
          <a:xfrm>
            <a:off x="2320925" y="4746625"/>
            <a:ext cx="6858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2" name="Straight Connector 61">
            <a:extLst>
              <a:ext uri="{FF2B5EF4-FFF2-40B4-BE49-F238E27FC236}">
                <a16:creationId xmlns:a16="http://schemas.microsoft.com/office/drawing/2014/main" id="{652825C0-4BD3-42AC-8F7C-6F3FF11F6BDE}"/>
              </a:ext>
            </a:extLst>
          </p:cNvPr>
          <p:cNvCxnSpPr/>
          <p:nvPr/>
        </p:nvCxnSpPr>
        <p:spPr>
          <a:xfrm>
            <a:off x="8305800" y="6046788"/>
            <a:ext cx="319088" cy="15875"/>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3" name="Straight Connector 62">
            <a:extLst>
              <a:ext uri="{FF2B5EF4-FFF2-40B4-BE49-F238E27FC236}">
                <a16:creationId xmlns:a16="http://schemas.microsoft.com/office/drawing/2014/main" id="{969FC2E8-AE8F-4349-9191-8DAA5199E454}"/>
              </a:ext>
            </a:extLst>
          </p:cNvPr>
          <p:cNvCxnSpPr/>
          <p:nvPr/>
        </p:nvCxnSpPr>
        <p:spPr>
          <a:xfrm>
            <a:off x="95250" y="5195888"/>
            <a:ext cx="609600"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sp>
        <p:nvSpPr>
          <p:cNvPr id="11300" name="Text Box 12">
            <a:extLst>
              <a:ext uri="{FF2B5EF4-FFF2-40B4-BE49-F238E27FC236}">
                <a16:creationId xmlns:a16="http://schemas.microsoft.com/office/drawing/2014/main" id="{607CC8C5-4ECC-474F-A39B-594EC4327B1F}"/>
              </a:ext>
            </a:extLst>
          </p:cNvPr>
          <p:cNvSpPr txBox="1">
            <a:spLocks noChangeArrowheads="1"/>
          </p:cNvSpPr>
          <p:nvPr/>
        </p:nvSpPr>
        <p:spPr bwMode="auto">
          <a:xfrm>
            <a:off x="0" y="1392238"/>
            <a:ext cx="441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50000"/>
              </a:spcBef>
            </a:pPr>
            <a:r>
              <a:rPr lang="en-US" altLang="en-US" sz="2800" b="1">
                <a:solidFill>
                  <a:srgbClr val="0B19C8"/>
                </a:solidFill>
                <a:latin typeface="Times New Roman" panose="02020603050405020304" pitchFamily="18" charset="0"/>
              </a:rPr>
              <a:t>2. Chính tả (Nghe - viết)</a:t>
            </a:r>
          </a:p>
        </p:txBody>
      </p:sp>
      <p:sp>
        <p:nvSpPr>
          <p:cNvPr id="11301" name="TextBox 1">
            <a:extLst>
              <a:ext uri="{FF2B5EF4-FFF2-40B4-BE49-F238E27FC236}">
                <a16:creationId xmlns:a16="http://schemas.microsoft.com/office/drawing/2014/main" id="{8BED9676-E789-402F-A660-BD86B1A63489}"/>
              </a:ext>
            </a:extLst>
          </p:cNvPr>
          <p:cNvSpPr txBox="1">
            <a:spLocks noChangeArrowheads="1"/>
          </p:cNvSpPr>
          <p:nvPr/>
        </p:nvSpPr>
        <p:spPr bwMode="auto">
          <a:xfrm>
            <a:off x="0" y="8382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3200"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11302" name="Rectangle 7">
            <a:extLst>
              <a:ext uri="{FF2B5EF4-FFF2-40B4-BE49-F238E27FC236}">
                <a16:creationId xmlns:a16="http://schemas.microsoft.com/office/drawing/2014/main" id="{3D72A28F-462E-4E72-8BB7-CC467E22CFC0}"/>
              </a:ext>
            </a:extLst>
          </p:cNvPr>
          <p:cNvSpPr>
            <a:spLocks noChangeArrowheads="1"/>
          </p:cNvSpPr>
          <p:nvPr/>
        </p:nvSpPr>
        <p:spPr bwMode="auto">
          <a:xfrm>
            <a:off x="19050" y="282576"/>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spcBef>
                <a:spcPct val="50000"/>
              </a:spcBef>
            </a:pPr>
            <a:r>
              <a:rPr lang="en-US" altLang="en-US" sz="2800" b="1" u="sng" dirty="0" err="1">
                <a:solidFill>
                  <a:srgbClr val="0B19C8"/>
                </a:solidFill>
                <a:latin typeface="Times New Roman" panose="02020603050405020304" pitchFamily="18" charset="0"/>
              </a:rPr>
              <a:t>Tiếng</a:t>
            </a:r>
            <a:r>
              <a:rPr lang="en-US" altLang="en-US" sz="2800" b="1" u="sng" dirty="0">
                <a:solidFill>
                  <a:srgbClr val="0B19C8"/>
                </a:solidFill>
                <a:latin typeface="Times New Roman" panose="02020603050405020304" pitchFamily="18" charset="0"/>
              </a:rPr>
              <a:t> </a:t>
            </a:r>
            <a:r>
              <a:rPr lang="en-US" altLang="en-US" sz="2800" b="1" u="sng" dirty="0" err="1">
                <a:solidFill>
                  <a:srgbClr val="0B19C8"/>
                </a:solidFill>
                <a:latin typeface="Times New Roman" panose="02020603050405020304" pitchFamily="18" charset="0"/>
              </a:rPr>
              <a:t>Việt</a:t>
            </a:r>
            <a:endParaRPr lang="en-US" altLang="en-US" sz="2800" b="1" u="sng" dirty="0">
              <a:solidFill>
                <a:srgbClr val="0B19C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checkerboard(across)">
                                      <p:cBhvr>
                                        <p:cTn id="13" dur="500"/>
                                        <p:tgtEl>
                                          <p:spTgt spid="2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heckerboard(across)">
                                      <p:cBhvr>
                                        <p:cTn id="18" dur="500"/>
                                        <p:tgtEl>
                                          <p:spTgt spid="1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amond(in)">
                                      <p:cBhvr>
                                        <p:cTn id="29" dur="2000"/>
                                        <p:tgtEl>
                                          <p:spTgt spid="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additive="base">
                                        <p:cTn id="34" dur="500" fill="hold"/>
                                        <p:tgtEl>
                                          <p:spTgt spid="40"/>
                                        </p:tgtEl>
                                        <p:attrNameLst>
                                          <p:attrName>ppt_x</p:attrName>
                                        </p:attrNameLst>
                                      </p:cBhvr>
                                      <p:tavLst>
                                        <p:tav tm="0">
                                          <p:val>
                                            <p:strVal val="#ppt_x"/>
                                          </p:val>
                                        </p:tav>
                                        <p:tav tm="100000">
                                          <p:val>
                                            <p:strVal val="#ppt_x"/>
                                          </p:val>
                                        </p:tav>
                                      </p:tavLst>
                                    </p:anim>
                                    <p:anim calcmode="lin" valueType="num">
                                      <p:cBhvr additive="base">
                                        <p:cTn id="35"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ppt_x"/>
                                          </p:val>
                                        </p:tav>
                                        <p:tav tm="100000">
                                          <p:val>
                                            <p:strVal val="#ppt_x"/>
                                          </p:val>
                                        </p:tav>
                                      </p:tavLst>
                                    </p:anim>
                                    <p:anim calcmode="lin" valueType="num">
                                      <p:cBhvr additive="base">
                                        <p:cTn id="4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diamond(in)">
                                      <p:cBhvr>
                                        <p:cTn id="52" dur="2000"/>
                                        <p:tgtEl>
                                          <p:spTgt spid="2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checkerboard(across)">
                                      <p:cBhvr>
                                        <p:cTn id="57" dur="500"/>
                                        <p:tgtEl>
                                          <p:spTgt spid="2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anim calcmode="lin" valueType="num">
                                      <p:cBhvr additive="base">
                                        <p:cTn id="62" dur="500" fill="hold"/>
                                        <p:tgtEl>
                                          <p:spTgt spid="44"/>
                                        </p:tgtEl>
                                        <p:attrNameLst>
                                          <p:attrName>ppt_x</p:attrName>
                                        </p:attrNameLst>
                                      </p:cBhvr>
                                      <p:tavLst>
                                        <p:tav tm="0">
                                          <p:val>
                                            <p:strVal val="#ppt_x"/>
                                          </p:val>
                                        </p:tav>
                                        <p:tav tm="100000">
                                          <p:val>
                                            <p:strVal val="#ppt_x"/>
                                          </p:val>
                                        </p:tav>
                                      </p:tavLst>
                                    </p:anim>
                                    <p:anim calcmode="lin" valueType="num">
                                      <p:cBhvr additive="base">
                                        <p:cTn id="6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nodeType="click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diamond(in)">
                                      <p:cBhvr>
                                        <p:cTn id="68" dur="2000"/>
                                        <p:tgtEl>
                                          <p:spTgt spid="6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additive="base">
                                        <p:cTn id="73" dur="500" fill="hold"/>
                                        <p:tgtEl>
                                          <p:spTgt spid="49"/>
                                        </p:tgtEl>
                                        <p:attrNameLst>
                                          <p:attrName>ppt_x</p:attrName>
                                        </p:attrNameLst>
                                      </p:cBhvr>
                                      <p:tavLst>
                                        <p:tav tm="0">
                                          <p:val>
                                            <p:strVal val="#ppt_x"/>
                                          </p:val>
                                        </p:tav>
                                        <p:tav tm="100000">
                                          <p:val>
                                            <p:strVal val="#ppt_x"/>
                                          </p:val>
                                        </p:tav>
                                      </p:tavLst>
                                    </p:anim>
                                    <p:anim calcmode="lin" valueType="num">
                                      <p:cBhvr additive="base">
                                        <p:cTn id="74" dur="500" fill="hold"/>
                                        <p:tgtEl>
                                          <p:spTgt spid="4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500" fill="hold"/>
                                        <p:tgtEl>
                                          <p:spTgt spid="63"/>
                                        </p:tgtEl>
                                        <p:attrNameLst>
                                          <p:attrName>ppt_x</p:attrName>
                                        </p:attrNameLst>
                                      </p:cBhvr>
                                      <p:tavLst>
                                        <p:tav tm="0">
                                          <p:val>
                                            <p:strVal val="#ppt_x"/>
                                          </p:val>
                                        </p:tav>
                                        <p:tav tm="100000">
                                          <p:val>
                                            <p:strVal val="#ppt_x"/>
                                          </p:val>
                                        </p:tav>
                                      </p:tavLst>
                                    </p:anim>
                                    <p:anim calcmode="lin" valueType="num">
                                      <p:cBhvr additive="base">
                                        <p:cTn id="78"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8" presetClass="entr" presetSubtype="16"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diamond(in)">
                                      <p:cBhvr>
                                        <p:cTn id="83" dur="2000"/>
                                        <p:tgtEl>
                                          <p:spTgt spid="5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8" presetClass="entr" presetSubtype="16" fill="hold" nodeType="click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diamond(in)">
                                      <p:cBhvr>
                                        <p:cTn id="88" dur="2000"/>
                                        <p:tgtEl>
                                          <p:spTgt spid="5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nodeType="clickEffect">
                                  <p:stCondLst>
                                    <p:cond delay="0"/>
                                  </p:stCondLst>
                                  <p:childTnLst>
                                    <p:set>
                                      <p:cBhvr>
                                        <p:cTn id="92" dur="1" fill="hold">
                                          <p:stCondLst>
                                            <p:cond delay="0"/>
                                          </p:stCondLst>
                                        </p:cTn>
                                        <p:tgtEl>
                                          <p:spTgt spid="57"/>
                                        </p:tgtEl>
                                        <p:attrNameLst>
                                          <p:attrName>style.visibility</p:attrName>
                                        </p:attrNameLst>
                                      </p:cBhvr>
                                      <p:to>
                                        <p:strVal val="visible"/>
                                      </p:to>
                                    </p:set>
                                    <p:anim calcmode="lin" valueType="num">
                                      <p:cBhvr additive="base">
                                        <p:cTn id="93" dur="500" fill="hold"/>
                                        <p:tgtEl>
                                          <p:spTgt spid="57"/>
                                        </p:tgtEl>
                                        <p:attrNameLst>
                                          <p:attrName>ppt_x</p:attrName>
                                        </p:attrNameLst>
                                      </p:cBhvr>
                                      <p:tavLst>
                                        <p:tav tm="0">
                                          <p:val>
                                            <p:strVal val="#ppt_x"/>
                                          </p:val>
                                        </p:tav>
                                        <p:tav tm="100000">
                                          <p:val>
                                            <p:strVal val="#ppt_x"/>
                                          </p:val>
                                        </p:tav>
                                      </p:tavLst>
                                    </p:anim>
                                    <p:anim calcmode="lin" valueType="num">
                                      <p:cBhvr additive="base">
                                        <p:cTn id="9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8" presetClass="entr" presetSubtype="16" fill="hold"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diamond(in)">
                                      <p:cBhvr>
                                        <p:cTn id="99" dur="2000"/>
                                        <p:tgtEl>
                                          <p:spTgt spid="4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8" presetClass="entr" presetSubtype="16" fill="hold" nodeType="click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diamond(in)">
                                      <p:cBhvr>
                                        <p:cTn id="104" dur="2000"/>
                                        <p:tgtEl>
                                          <p:spTgt spid="55"/>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 presetClass="entr" presetSubtype="10" fill="hold" nodeType="clickEffect">
                                  <p:stCondLst>
                                    <p:cond delay="0"/>
                                  </p:stCondLst>
                                  <p:childTnLst>
                                    <p:set>
                                      <p:cBhvr>
                                        <p:cTn id="108" dur="1" fill="hold">
                                          <p:stCondLst>
                                            <p:cond delay="0"/>
                                          </p:stCondLst>
                                        </p:cTn>
                                        <p:tgtEl>
                                          <p:spTgt spid="58"/>
                                        </p:tgtEl>
                                        <p:attrNameLst>
                                          <p:attrName>style.visibility</p:attrName>
                                        </p:attrNameLst>
                                      </p:cBhvr>
                                      <p:to>
                                        <p:strVal val="visible"/>
                                      </p:to>
                                    </p:set>
                                    <p:animEffect transition="in" filter="checkerboard(across)">
                                      <p:cBhvr>
                                        <p:cTn id="109" dur="500"/>
                                        <p:tgtEl>
                                          <p:spTgt spid="5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 presetClass="entr" presetSubtype="10" fill="hold" nodeType="click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checkerboard(across)">
                                      <p:cBhvr>
                                        <p:cTn id="114" dur="500"/>
                                        <p:tgtEl>
                                          <p:spTgt spid="28"/>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nodeType="clickEffect">
                                  <p:stCondLst>
                                    <p:cond delay="0"/>
                                  </p:stCondLst>
                                  <p:childTnLst>
                                    <p:set>
                                      <p:cBhvr>
                                        <p:cTn id="118" dur="1" fill="hold">
                                          <p:stCondLst>
                                            <p:cond delay="0"/>
                                          </p:stCondLst>
                                        </p:cTn>
                                        <p:tgtEl>
                                          <p:spTgt spid="56"/>
                                        </p:tgtEl>
                                        <p:attrNameLst>
                                          <p:attrName>style.visibility</p:attrName>
                                        </p:attrNameLst>
                                      </p:cBhvr>
                                      <p:to>
                                        <p:strVal val="visible"/>
                                      </p:to>
                                    </p:set>
                                    <p:anim calcmode="lin" valueType="num">
                                      <p:cBhvr additive="base">
                                        <p:cTn id="119" dur="500" fill="hold"/>
                                        <p:tgtEl>
                                          <p:spTgt spid="56"/>
                                        </p:tgtEl>
                                        <p:attrNameLst>
                                          <p:attrName>ppt_x</p:attrName>
                                        </p:attrNameLst>
                                      </p:cBhvr>
                                      <p:tavLst>
                                        <p:tav tm="0">
                                          <p:val>
                                            <p:strVal val="#ppt_x"/>
                                          </p:val>
                                        </p:tav>
                                        <p:tav tm="100000">
                                          <p:val>
                                            <p:strVal val="#ppt_x"/>
                                          </p:val>
                                        </p:tav>
                                      </p:tavLst>
                                    </p:anim>
                                    <p:anim calcmode="lin" valueType="num">
                                      <p:cBhvr additive="base">
                                        <p:cTn id="12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8" presetClass="entr" presetSubtype="16" fill="hold" nodeType="click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diamond(in)">
                                      <p:cBhvr>
                                        <p:cTn id="125" dur="2000"/>
                                        <p:tgtEl>
                                          <p:spTgt spid="62"/>
                                        </p:tgtEl>
                                      </p:cBhvr>
                                    </p:animEffect>
                                  </p:childTnLst>
                                </p:cTn>
                              </p:par>
                              <p:par>
                                <p:cTn id="126" presetID="8" presetClass="entr" presetSubtype="16" fill="hold" nodeType="withEffect">
                                  <p:stCondLst>
                                    <p:cond delay="0"/>
                                  </p:stCondLst>
                                  <p:childTnLst>
                                    <p:set>
                                      <p:cBhvr>
                                        <p:cTn id="127" dur="1" fill="hold">
                                          <p:stCondLst>
                                            <p:cond delay="0"/>
                                          </p:stCondLst>
                                        </p:cTn>
                                        <p:tgtEl>
                                          <p:spTgt spid="33"/>
                                        </p:tgtEl>
                                        <p:attrNameLst>
                                          <p:attrName>style.visibility</p:attrName>
                                        </p:attrNameLst>
                                      </p:cBhvr>
                                      <p:to>
                                        <p:strVal val="visible"/>
                                      </p:to>
                                    </p:set>
                                    <p:animEffect transition="in" filter="diamond(in)">
                                      <p:cBhvr>
                                        <p:cTn id="128"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3162</TotalTime>
  <Words>314</Words>
  <Application>Microsoft Office PowerPoint</Application>
  <PresentationFormat>On-screen Show (4:3)</PresentationFormat>
  <Paragraphs>34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HP</cp:lastModifiedBy>
  <cp:revision>799</cp:revision>
  <dcterms:created xsi:type="dcterms:W3CDTF">2008-09-23T03:32:45Z</dcterms:created>
  <dcterms:modified xsi:type="dcterms:W3CDTF">2021-12-08T08:12:57Z</dcterms:modified>
</cp:coreProperties>
</file>