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318" r:id="rId2"/>
    <p:sldId id="258" r:id="rId3"/>
    <p:sldId id="257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9C8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>
      <p:cViewPr varScale="1">
        <p:scale>
          <a:sx n="81" d="100"/>
          <a:sy n="81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60B455-C93F-46BE-8D85-11BEE0A7FD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1568B-7F0C-46B1-9092-EE18C319E6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31EE71-DE4D-48AC-93FF-2CBA750D5E29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AF3C38-DE17-4209-B790-66D633EBC1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A0C8396-6ED9-4AF6-A47D-6F1243202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4B591-A5CF-44CD-B16E-0F98AB3706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611C8-605C-41B6-853E-9B2EBB25A4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CB9992-A1A7-4D9B-A1D2-27B9A4DD25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775072F-7A9C-4DF8-88FB-D74F50F0C4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616F7DC7-6620-413E-B219-F28570710F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686A271-686C-4B9B-AD71-07A9AA5A17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93D0E9-99BA-47C7-960A-50DCD535469D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CB04-BCE5-42A5-A988-B91BF27F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B21FA-76D2-4DEF-B601-4CD75243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8B2F3-4009-40BC-B916-EFE9E41A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E6CF4-5D21-4D5B-A2B0-F44C17546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072129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7DD18-9B14-4148-A1AF-C998FF80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A581D-91B7-4934-98BA-CD3A6A38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AE6DC-115F-4DC6-80A6-EF3ED253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F83BF-2ACA-4C9F-BBF3-2B95D9C17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52362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A4C65-8ECF-45EA-8701-5AAD721B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06D0-8894-415F-B53D-1C6F0ED6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52238-E398-45C6-9A4D-986BBF76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46A24-2F9C-4949-8673-2C8F32DF9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789116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0DF5B-9F01-4B6C-A231-3D034A21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C65F8-2D0E-43C4-8891-6F695E31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DC6A3-9844-4B32-ADE3-A5CD18E9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9DEBA-8407-4D7F-BA1A-09D864B58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096571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3456A-A537-448D-890A-B0CCE8C6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07745-3F12-4D78-8190-51FD513E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0B582-2B8B-4D89-9C35-6A59C304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5DF5D-6D79-43D7-AC3E-1E71BCE9C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749297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6E6BC2-34E9-49C8-85F3-FA79E0F1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01F56F-7ED7-40FB-AC34-31190C2E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0FB8BF-EE45-4BCD-9CF3-2CE4949D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7DF8-E1A9-431B-A554-DE889B441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015123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234C44-5AEE-43BD-BBF8-2D372256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48DD88-377B-46BC-8908-60B017AD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3C5344-9881-4695-9A43-F072DCF7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920DB-3D6D-42B2-86F3-710586D52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831443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DD73A9B-1DDC-4D39-A64C-E017E058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5A8C48-C3E3-438B-8BFB-9ECF4F95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6C5622-2526-4D46-AFF5-3AE2E791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5B64-9B30-4FD0-96D4-005A56B37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180555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69AFEC-4F78-4449-A33C-EE546C622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308FE7-0684-490C-9AB7-9B6943BD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8B6115-94EF-46E0-ACB8-3207FBE2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19AFF-265F-4AF2-9124-F488C690E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34878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0D2597-CC84-40DC-9246-ABC4E9C4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21DC3A-7BBA-4D2F-AF66-FE8B26BA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EAB02B-3AD1-4D46-8106-92BD2F37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D3F3A-FC9E-45FC-9CDA-D331AABC6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608569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2E1CA4-CEA2-41AB-B92E-B70B5921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9C2AE4-9662-43AA-A6BD-4A84770C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866CFD-B7B6-4260-9857-8DA1330D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F8CC0-576D-45D9-8912-EC732111A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60602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D9D488-5FCE-4D86-9693-695D59C4D7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8276ED3-0400-4993-968D-9402A35386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09758-D09B-4CD7-A5C0-F1D716795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99197-E381-4B97-997D-5B1DED91C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9C8B-E574-415B-9BFD-0240D6488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93A4147-F182-4FF9-A34C-32EC80BCC1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47700" y="2167374"/>
            <a:ext cx="7848600" cy="25545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990000"/>
                </a:solidFill>
                <a:latin typeface="Arial" charset="0"/>
              </a:rPr>
              <a:t>ÔN TẬP CUỐI HỌC KÌ I 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(</a:t>
            </a:r>
            <a:r>
              <a:rPr lang="en-US" sz="8000" b="1" dirty="0" err="1">
                <a:solidFill>
                  <a:srgbClr val="0B19C8"/>
                </a:solidFill>
                <a:latin typeface="Arial" charset="0"/>
              </a:rPr>
              <a:t>tiết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 5)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323850" y="333375"/>
            <a:ext cx="8496300" cy="6119813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7" name="Text Box 13" descr="Parchment"/>
          <p:cNvSpPr txBox="1">
            <a:spLocks noChangeArrowheads="1"/>
          </p:cNvSpPr>
          <p:nvPr/>
        </p:nvSpPr>
        <p:spPr bwMode="auto">
          <a:xfrm>
            <a:off x="2133600" y="542489"/>
            <a:ext cx="4071156" cy="70788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0000"/>
                </a:solidFill>
              </a:rPr>
              <a:t>TIẾNG VIỆT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2879725" y="5527675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en-US" altLang="en-US" sz="36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175)</a:t>
            </a: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05B5CFCC-C6E9-434B-B387-9F97783A7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370147"/>
            <a:ext cx="4953000" cy="533400"/>
          </a:xfrm>
          <a:noFill/>
        </p:spPr>
        <p:txBody>
          <a:bodyPr/>
          <a:lstStyle/>
          <a:p>
            <a:pPr algn="just" eaLnBrk="1" hangingPunct="1"/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7E79072-A557-4886-AD82-297F5E86A3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" y="3213089"/>
            <a:ext cx="9144000" cy="1487517"/>
          </a:xfrm>
        </p:spPr>
        <p:txBody>
          <a:bodyPr/>
          <a:lstStyle/>
          <a:p>
            <a:pPr algn="just" eaLnBrk="1" hangingPunct="1"/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gửi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rèn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I</a:t>
            </a:r>
          </a:p>
          <a:p>
            <a:pPr algn="just"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855154A8-010E-4051-A97A-DB44C203E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37866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altLang="en-US" sz="2800" dirty="0">
              <a:solidFill>
                <a:srgbClr val="0B1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TextBox 1">
            <a:extLst>
              <a:ext uri="{FF2B5EF4-FFF2-40B4-BE49-F238E27FC236}">
                <a16:creationId xmlns:a16="http://schemas.microsoft.com/office/drawing/2014/main" id="{FA9BBF10-2E6F-4FB7-BE54-7D3D6E9E5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22995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A93778-89D6-4162-90D6-A2BE4F4A9118}"/>
              </a:ext>
            </a:extLst>
          </p:cNvPr>
          <p:cNvSpPr txBox="1"/>
          <p:nvPr/>
        </p:nvSpPr>
        <p:spPr>
          <a:xfrm>
            <a:off x="1828800" y="49868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6A2FF147-0258-4955-BD89-95736A39E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5240" y="11430"/>
            <a:ext cx="9144000" cy="655637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022BDCAB-2966-46EB-ACAD-375C30554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5240" y="705167"/>
            <a:ext cx="9144000" cy="3028633"/>
          </a:xfrm>
        </p:spPr>
        <p:txBody>
          <a:bodyPr/>
          <a:lstStyle/>
          <a:p>
            <a:pPr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Nơi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….</a:t>
            </a:r>
          </a:p>
          <a:p>
            <a:pPr lvl="1" eaLnBrk="1" hangingPunct="1"/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do,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.</a:t>
            </a:r>
          </a:p>
          <a:p>
            <a:pPr lvl="2" eaLnBrk="1" hangingPunct="1"/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F22843C-36CC-44BF-B940-8F58649EA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 indent="-457200" algn="just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B19C8"/>
                </a:solidFill>
                <a:latin typeface="Times New Roman" panose="02020603050405020304" pitchFamily="18" charset="0"/>
              </a:rPr>
              <a:t>Em viết thư này nhằm mục đích gì?</a:t>
            </a:r>
          </a:p>
          <a:p>
            <a:pPr marL="0" lvl="1" algn="just" eaLnBrk="1" hangingPunct="1">
              <a:spcBef>
                <a:spcPts val="0"/>
              </a:spcBef>
            </a:pPr>
            <a:r>
              <a:rPr lang="en-US" altLang="en-US" sz="3200">
                <a:solidFill>
                  <a:srgbClr val="0B19C8"/>
                </a:solidFill>
                <a:latin typeface="Times New Roman" panose="02020603050405020304" pitchFamily="18" charset="0"/>
              </a:rPr>
              <a:t>Nội dung thăm hỏi: </a:t>
            </a:r>
          </a:p>
          <a:p>
            <a:pPr marL="0" lvl="2" indent="0" algn="just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3200">
                <a:solidFill>
                  <a:srgbClr val="0B19C8"/>
                </a:solidFill>
                <a:latin typeface="Times New Roman" panose="02020603050405020304" pitchFamily="18" charset="0"/>
              </a:rPr>
              <a:t>+ Em muốn biết những gì về người thân ở xa? (sức khỏe, công việc, sinh hoạt, tình hình nơi người thân sinh sống,…)</a:t>
            </a:r>
            <a:endParaRPr lang="en-US" altLang="en-US" sz="3200" dirty="0">
              <a:solidFill>
                <a:srgbClr val="0B19C8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8200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3A60CA1D-B851-4A58-9ACA-457E8C81D2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39415" y="26670"/>
            <a:ext cx="3272790" cy="503238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buNone/>
            </a:pP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07455-EFF3-4FFC-8D7B-95E573452132}"/>
              </a:ext>
            </a:extLst>
          </p:cNvPr>
          <p:cNvSpPr txBox="1"/>
          <p:nvPr/>
        </p:nvSpPr>
        <p:spPr>
          <a:xfrm>
            <a:off x="0" y="2013525"/>
            <a:ext cx="9144000" cy="138499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2" algn="just" eaLnBrk="1" hangingPunct="1">
              <a:spcBef>
                <a:spcPts val="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	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</a:rPr>
              <a:t> tin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phấn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mình</a:t>
            </a:r>
            <a:r>
              <a:rPr lang="en-US" altLang="en-US" sz="2800" dirty="0">
                <a:latin typeface="Times New Roman" panose="02020603050405020304" pitchFamily="18" charset="0"/>
              </a:rPr>
              <a:t>? (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môn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thế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</a:rPr>
              <a:t>?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phấn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sao</a:t>
            </a:r>
            <a:r>
              <a:rPr lang="en-US" altLang="en-US" sz="2800" dirty="0">
                <a:latin typeface="Times New Roman" panose="02020603050405020304" pitchFamily="18" charset="0"/>
              </a:rPr>
              <a:t>?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danh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</a:rPr>
              <a:t>?...)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D945E2-E477-40C4-BFC9-617D358932CF}"/>
              </a:ext>
            </a:extLst>
          </p:cNvPr>
          <p:cNvSpPr txBox="1"/>
          <p:nvPr/>
        </p:nvSpPr>
        <p:spPr>
          <a:xfrm>
            <a:off x="0" y="641925"/>
            <a:ext cx="9144000" cy="9541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	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</a:rPr>
              <a:t> tin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thân</a:t>
            </a:r>
            <a:r>
              <a:rPr lang="en-US" altLang="en-US" sz="2800" dirty="0"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800" dirty="0">
                <a:latin typeface="Times New Roman" panose="02020603050405020304" pitchFamily="18" charset="0"/>
              </a:rPr>
              <a:t>? (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sức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khỏe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thần</a:t>
            </a:r>
            <a:r>
              <a:rPr lang="en-US" altLang="en-US" sz="2800" dirty="0">
                <a:latin typeface="Times New Roman" panose="02020603050405020304" pitchFamily="18" charset="0"/>
              </a:rPr>
              <a:t>,…)</a:t>
            </a:r>
            <a:endParaRPr lang="en-US" sz="2800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20CED7C0-BA12-4D94-89EC-6EEFC79A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</a:p>
          <a:p>
            <a:pPr lvl="1" eaLnBrk="1" hangingPunct="1"/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mong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mỏi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</a:p>
          <a:p>
            <a:pPr lvl="1" eaLnBrk="1" hangingPunct="1"/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hứa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hẹn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</a:p>
          <a:p>
            <a:pPr lvl="1" eaLnBrk="1" hangingPunct="1"/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  <a:endParaRPr lang="en-US" altLang="en-US" sz="3600" dirty="0">
              <a:solidFill>
                <a:srgbClr val="0B19C8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3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256E3A1-4FCB-4BFD-8F27-249D1CB1B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4471"/>
            <a:ext cx="9144000" cy="457200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86EA61A-33C3-4681-BD80-4FC9C4517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175768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rèn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quyết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vụ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II.</a:t>
            </a:r>
            <a:endParaRPr lang="en-US" altLang="en-US" sz="2400" dirty="0">
              <a:solidFill>
                <a:srgbClr val="0B19C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28BF9293-0932-4CDE-9CE5-748FB0FB3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20328"/>
            <a:ext cx="3810000" cy="8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nhắc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HS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1D177BDF-AB5D-4EAB-9C50-6D3A23ED2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55670"/>
            <a:ext cx="9067800" cy="264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Dựa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dàn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dung,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rèn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thăm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2292" grpId="0" build="p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A56EA6B-BB21-4F0A-BD73-5A19452D6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2" y="2103438"/>
            <a:ext cx="2590800" cy="6096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v"/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Dặn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dò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7EF6E5A-2E50-4EBA-BFB2-D364DB92C4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" y="3144489"/>
            <a:ext cx="9121140" cy="31242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Dàn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thư</a:t>
            </a:r>
            <a:r>
              <a:rPr lang="en-US" altLang="en-US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B19C8"/>
                </a:solidFill>
                <a:latin typeface="Times New Roman" panose="02020603050405020304" pitchFamily="18" charset="0"/>
              </a:rPr>
              <a:t> 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dirty="0">
                <a:solidFill>
                  <a:srgbClr val="0B19C8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8F2C5FD-D8CB-4A99-9C7C-70484904C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37866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altLang="en-US" sz="2800" dirty="0">
              <a:solidFill>
                <a:srgbClr val="0B1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D3C8C0F8-B475-4090-B366-D141AD73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22995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800" dirty="0">
                <a:solidFill>
                  <a:srgbClr val="F40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CDC89F-5F4D-41E9-ABDD-F7BE5E3C7A95}"/>
              </a:ext>
            </a:extLst>
          </p:cNvPr>
          <p:cNvSpPr txBox="1"/>
          <p:nvPr/>
        </p:nvSpPr>
        <p:spPr>
          <a:xfrm>
            <a:off x="1828800" y="49868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449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Hướng dẫn học sinh viết thư</vt:lpstr>
      <vt:lpstr>Nêu cấu tạo thông thường của một bức thư</vt:lpstr>
      <vt:lpstr>PowerPoint Presentation</vt:lpstr>
      <vt:lpstr>Xác định nội dung kể chuyện trong bức thư</vt:lpstr>
      <vt:lpstr>Dặn dò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A33515 Vũ Tuấn Long</cp:lastModifiedBy>
  <cp:revision>34</cp:revision>
  <cp:lastPrinted>1601-01-01T00:00:00Z</cp:lastPrinted>
  <dcterms:created xsi:type="dcterms:W3CDTF">1601-01-01T00:00:00Z</dcterms:created>
  <dcterms:modified xsi:type="dcterms:W3CDTF">2021-12-25T08:14:23Z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