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74" r:id="rId5"/>
    <p:sldId id="266" r:id="rId6"/>
    <p:sldId id="277" r:id="rId7"/>
    <p:sldId id="300" r:id="rId8"/>
    <p:sldId id="279" r:id="rId9"/>
    <p:sldId id="269" r:id="rId10"/>
    <p:sldId id="281" r:id="rId11"/>
    <p:sldId id="261" r:id="rId12"/>
    <p:sldId id="262" r:id="rId13"/>
    <p:sldId id="283" r:id="rId14"/>
    <p:sldId id="26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8" r:id="rId23"/>
    <p:sldId id="291" r:id="rId24"/>
    <p:sldId id="292" r:id="rId25"/>
    <p:sldId id="293" r:id="rId26"/>
    <p:sldId id="302" r:id="rId27"/>
    <p:sldId id="301" r:id="rId28"/>
    <p:sldId id="295" r:id="rId29"/>
    <p:sldId id="296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02" autoAdjust="0"/>
  </p:normalViewPr>
  <p:slideViewPr>
    <p:cSldViewPr>
      <p:cViewPr varScale="1">
        <p:scale>
          <a:sx n="87" d="100"/>
          <a:sy n="87" d="100"/>
        </p:scale>
        <p:origin x="77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ADC9-AB1C-4DB8-8490-8B8B5DF3C4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02005-CA15-4E55-8A95-99244C183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8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3A2A61-7B6E-4A9D-8642-F9E33ED86BE7}" type="slidenum">
              <a:rPr lang="en-US" altLang="en-US" sz="12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6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8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8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5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7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1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8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3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9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B2CC-A886-4C89-97D2-74107883A99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D076-4524-4641-B69F-FC33AD104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8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60"/>
          <p:cNvSpPr>
            <a:spLocks noChangeArrowheads="1" noChangeShapeType="1" noTextEdit="1"/>
          </p:cNvSpPr>
          <p:nvPr/>
        </p:nvSpPr>
        <p:spPr bwMode="auto">
          <a:xfrm>
            <a:off x="533424" y="1676400"/>
            <a:ext cx="8000999" cy="2057400"/>
          </a:xfrm>
          <a:prstGeom prst="rect">
            <a:avLst/>
          </a:prstGeom>
        </p:spPr>
        <p:txBody>
          <a:bodyPr wrap="none" lIns="77925" tIns="38963" rIns="77925" bIns="38963" fromWordArt="1">
            <a:prstTxWarp prst="textPlain">
              <a:avLst>
                <a:gd name="adj" fmla="val 49278"/>
              </a:avLst>
            </a:prstTxWarp>
          </a:bodyPr>
          <a:lstStyle/>
          <a:p>
            <a:pPr algn="ctr" eaLnBrk="0" hangingPunct="0">
              <a:defRPr/>
            </a:pP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Chào</a:t>
            </a:r>
            <a:r>
              <a:rPr lang="en-US" sz="6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mừng</a:t>
            </a:r>
            <a:r>
              <a:rPr lang="en-US" sz="6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các</a:t>
            </a:r>
            <a:r>
              <a:rPr lang="en-US" sz="6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con </a:t>
            </a: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học</a:t>
            </a:r>
            <a:r>
              <a:rPr lang="en-US" sz="6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sinh</a:t>
            </a:r>
            <a:r>
              <a:rPr lang="en-US" sz="6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đến</a:t>
            </a:r>
            <a:r>
              <a:rPr lang="en-US" sz="6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với</a:t>
            </a:r>
            <a:r>
              <a:rPr lang="en-US" sz="6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tiết</a:t>
            </a:r>
            <a:r>
              <a:rPr lang="en-US" sz="6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6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học</a:t>
            </a:r>
            <a:endParaRPr lang="en-US" sz="6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9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TOÁN 5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1" y="649071"/>
            <a:ext cx="6115052" cy="509574"/>
          </a:xfrm>
          <a:prstGeom prst="rect">
            <a:avLst/>
          </a:prstGeom>
          <a:noFill/>
        </p:spPr>
        <p:txBody>
          <a:bodyPr lIns="77925" tIns="38963" rIns="77925" bIns="38963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TRƯỜNG TIỂU HỌC VIỆT HƯNG</a:t>
            </a:r>
          </a:p>
        </p:txBody>
      </p:sp>
      <p:sp>
        <p:nvSpPr>
          <p:cNvPr id="95236" name="TextBox 3"/>
          <p:cNvSpPr txBox="1">
            <a:spLocks noChangeArrowheads="1"/>
          </p:cNvSpPr>
          <p:nvPr/>
        </p:nvSpPr>
        <p:spPr bwMode="auto">
          <a:xfrm>
            <a:off x="2649539" y="4191001"/>
            <a:ext cx="4014197" cy="4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5" tIns="38963" rIns="77925" bIns="3896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700" b="1" i="1" dirty="0" err="1">
                <a:solidFill>
                  <a:srgbClr val="002060"/>
                </a:solidFill>
                <a:cs typeface="Times New Roman" pitchFamily="18" charset="0"/>
              </a:rPr>
              <a:t>Ngày</a:t>
            </a:r>
            <a:r>
              <a:rPr lang="en-US" altLang="en-US" sz="2700" b="1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700" b="1" i="1" dirty="0" smtClean="0">
                <a:solidFill>
                  <a:srgbClr val="002060"/>
                </a:solidFill>
                <a:cs typeface="Times New Roman" pitchFamily="18" charset="0"/>
              </a:rPr>
              <a:t>24 </a:t>
            </a:r>
            <a:r>
              <a:rPr lang="en-US" altLang="en-US" sz="2700" b="1" i="1" dirty="0" err="1">
                <a:solidFill>
                  <a:srgbClr val="002060"/>
                </a:solidFill>
                <a:cs typeface="Times New Roman" pitchFamily="18" charset="0"/>
              </a:rPr>
              <a:t>tháng</a:t>
            </a:r>
            <a:r>
              <a:rPr lang="en-US" altLang="en-US" sz="2700" b="1" i="1" dirty="0">
                <a:solidFill>
                  <a:srgbClr val="002060"/>
                </a:solidFill>
                <a:cs typeface="Times New Roman" pitchFamily="18" charset="0"/>
              </a:rPr>
              <a:t> 2 </a:t>
            </a:r>
            <a:r>
              <a:rPr lang="en-US" altLang="en-US" sz="2700" b="1" i="1" dirty="0" err="1">
                <a:solidFill>
                  <a:srgbClr val="002060"/>
                </a:solidFill>
                <a:cs typeface="Times New Roman" pitchFamily="18" charset="0"/>
              </a:rPr>
              <a:t>năm</a:t>
            </a:r>
            <a:r>
              <a:rPr lang="en-US" altLang="en-US" sz="2700" b="1" i="1" dirty="0">
                <a:solidFill>
                  <a:srgbClr val="002060"/>
                </a:solidFill>
                <a:cs typeface="Times New Roman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97689236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2" name="Group 3471"/>
          <p:cNvGrpSpPr/>
          <p:nvPr/>
        </p:nvGrpSpPr>
        <p:grpSpPr>
          <a:xfrm>
            <a:off x="1219200" y="2133600"/>
            <a:ext cx="6888856" cy="4290964"/>
            <a:chOff x="1354392" y="814436"/>
            <a:chExt cx="6888856" cy="4290964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29663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" name="AutoShape 19"/>
            <p:cNvSpPr>
              <a:spLocks noChangeArrowheads="1"/>
            </p:cNvSpPr>
            <p:nvPr/>
          </p:nvSpPr>
          <p:spPr bwMode="auto">
            <a:xfrm>
              <a:off x="32267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34870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>
              <a:off x="37474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" name="AutoShape 22"/>
            <p:cNvSpPr>
              <a:spLocks noChangeArrowheads="1"/>
            </p:cNvSpPr>
            <p:nvPr/>
          </p:nvSpPr>
          <p:spPr bwMode="auto">
            <a:xfrm>
              <a:off x="40077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42681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" name="AutoShape 24"/>
            <p:cNvSpPr>
              <a:spLocks noChangeArrowheads="1"/>
            </p:cNvSpPr>
            <p:nvPr/>
          </p:nvSpPr>
          <p:spPr bwMode="auto">
            <a:xfrm>
              <a:off x="45284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" name="AutoShape 25"/>
            <p:cNvSpPr>
              <a:spLocks noChangeArrowheads="1"/>
            </p:cNvSpPr>
            <p:nvPr/>
          </p:nvSpPr>
          <p:spPr bwMode="auto">
            <a:xfrm>
              <a:off x="47888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" name="AutoShape 26"/>
            <p:cNvSpPr>
              <a:spLocks noChangeArrowheads="1"/>
            </p:cNvSpPr>
            <p:nvPr/>
          </p:nvSpPr>
          <p:spPr bwMode="auto">
            <a:xfrm>
              <a:off x="50301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52904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" name="AutoShape 42"/>
            <p:cNvSpPr>
              <a:spLocks noChangeArrowheads="1"/>
            </p:cNvSpPr>
            <p:nvPr/>
          </p:nvSpPr>
          <p:spPr bwMode="auto">
            <a:xfrm>
              <a:off x="2858449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6" name="AutoShape 43"/>
            <p:cNvSpPr>
              <a:spLocks noChangeArrowheads="1"/>
            </p:cNvSpPr>
            <p:nvPr/>
          </p:nvSpPr>
          <p:spPr bwMode="auto">
            <a:xfrm>
              <a:off x="2750499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" name="AutoShape 44"/>
            <p:cNvSpPr>
              <a:spLocks noChangeArrowheads="1"/>
            </p:cNvSpPr>
            <p:nvPr/>
          </p:nvSpPr>
          <p:spPr bwMode="auto">
            <a:xfrm>
              <a:off x="2642549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" name="AutoShape 45"/>
            <p:cNvSpPr>
              <a:spLocks noChangeArrowheads="1"/>
            </p:cNvSpPr>
            <p:nvPr/>
          </p:nvSpPr>
          <p:spPr bwMode="auto">
            <a:xfrm>
              <a:off x="2534599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2426649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" name="AutoShape 47"/>
            <p:cNvSpPr>
              <a:spLocks noChangeArrowheads="1"/>
            </p:cNvSpPr>
            <p:nvPr/>
          </p:nvSpPr>
          <p:spPr bwMode="auto">
            <a:xfrm>
              <a:off x="2318699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" name="AutoShape 48"/>
            <p:cNvSpPr>
              <a:spLocks noChangeArrowheads="1"/>
            </p:cNvSpPr>
            <p:nvPr/>
          </p:nvSpPr>
          <p:spPr bwMode="auto">
            <a:xfrm>
              <a:off x="2210749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2" name="AutoShape 49"/>
            <p:cNvSpPr>
              <a:spLocks noChangeArrowheads="1"/>
            </p:cNvSpPr>
            <p:nvPr/>
          </p:nvSpPr>
          <p:spPr bwMode="auto">
            <a:xfrm>
              <a:off x="2102799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3" name="AutoShape 51"/>
            <p:cNvSpPr>
              <a:spLocks noChangeArrowheads="1"/>
            </p:cNvSpPr>
            <p:nvPr/>
          </p:nvSpPr>
          <p:spPr bwMode="auto">
            <a:xfrm>
              <a:off x="311562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" name="AutoShape 52"/>
            <p:cNvSpPr>
              <a:spLocks noChangeArrowheads="1"/>
            </p:cNvSpPr>
            <p:nvPr/>
          </p:nvSpPr>
          <p:spPr bwMode="auto">
            <a:xfrm>
              <a:off x="300767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" name="AutoShape 53"/>
            <p:cNvSpPr>
              <a:spLocks noChangeArrowheads="1"/>
            </p:cNvSpPr>
            <p:nvPr/>
          </p:nvSpPr>
          <p:spPr bwMode="auto">
            <a:xfrm>
              <a:off x="289972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6" name="AutoShape 54"/>
            <p:cNvSpPr>
              <a:spLocks noChangeArrowheads="1"/>
            </p:cNvSpPr>
            <p:nvPr/>
          </p:nvSpPr>
          <p:spPr bwMode="auto">
            <a:xfrm>
              <a:off x="279177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" name="AutoShape 55"/>
            <p:cNvSpPr>
              <a:spLocks noChangeArrowheads="1"/>
            </p:cNvSpPr>
            <p:nvPr/>
          </p:nvSpPr>
          <p:spPr bwMode="auto">
            <a:xfrm>
              <a:off x="268382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" name="AutoShape 56"/>
            <p:cNvSpPr>
              <a:spLocks noChangeArrowheads="1"/>
            </p:cNvSpPr>
            <p:nvPr/>
          </p:nvSpPr>
          <p:spPr bwMode="auto">
            <a:xfrm>
              <a:off x="257587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9" name="AutoShape 57"/>
            <p:cNvSpPr>
              <a:spLocks noChangeArrowheads="1"/>
            </p:cNvSpPr>
            <p:nvPr/>
          </p:nvSpPr>
          <p:spPr bwMode="auto">
            <a:xfrm>
              <a:off x="246792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0" name="AutoShape 58"/>
            <p:cNvSpPr>
              <a:spLocks noChangeArrowheads="1"/>
            </p:cNvSpPr>
            <p:nvPr/>
          </p:nvSpPr>
          <p:spPr bwMode="auto">
            <a:xfrm>
              <a:off x="235997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" name="AutoShape 60"/>
            <p:cNvSpPr>
              <a:spLocks noChangeArrowheads="1"/>
            </p:cNvSpPr>
            <p:nvPr/>
          </p:nvSpPr>
          <p:spPr bwMode="auto">
            <a:xfrm>
              <a:off x="337597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2" name="AutoShape 61"/>
            <p:cNvSpPr>
              <a:spLocks noChangeArrowheads="1"/>
            </p:cNvSpPr>
            <p:nvPr/>
          </p:nvSpPr>
          <p:spPr bwMode="auto">
            <a:xfrm>
              <a:off x="326802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3" name="AutoShape 62"/>
            <p:cNvSpPr>
              <a:spLocks noChangeArrowheads="1"/>
            </p:cNvSpPr>
            <p:nvPr/>
          </p:nvSpPr>
          <p:spPr bwMode="auto">
            <a:xfrm>
              <a:off x="316007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4" name="AutoShape 63"/>
            <p:cNvSpPr>
              <a:spLocks noChangeArrowheads="1"/>
            </p:cNvSpPr>
            <p:nvPr/>
          </p:nvSpPr>
          <p:spPr bwMode="auto">
            <a:xfrm>
              <a:off x="305212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" name="AutoShape 64"/>
            <p:cNvSpPr>
              <a:spLocks noChangeArrowheads="1"/>
            </p:cNvSpPr>
            <p:nvPr/>
          </p:nvSpPr>
          <p:spPr bwMode="auto">
            <a:xfrm>
              <a:off x="294417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" name="AutoShape 65"/>
            <p:cNvSpPr>
              <a:spLocks noChangeArrowheads="1"/>
            </p:cNvSpPr>
            <p:nvPr/>
          </p:nvSpPr>
          <p:spPr bwMode="auto">
            <a:xfrm>
              <a:off x="283622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" name="AutoShape 66"/>
            <p:cNvSpPr>
              <a:spLocks noChangeArrowheads="1"/>
            </p:cNvSpPr>
            <p:nvPr/>
          </p:nvSpPr>
          <p:spPr bwMode="auto">
            <a:xfrm>
              <a:off x="272827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" name="AutoShape 67"/>
            <p:cNvSpPr>
              <a:spLocks noChangeArrowheads="1"/>
            </p:cNvSpPr>
            <p:nvPr/>
          </p:nvSpPr>
          <p:spPr bwMode="auto">
            <a:xfrm>
              <a:off x="262032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" name="AutoShape 69"/>
            <p:cNvSpPr>
              <a:spLocks noChangeArrowheads="1"/>
            </p:cNvSpPr>
            <p:nvPr/>
          </p:nvSpPr>
          <p:spPr bwMode="auto">
            <a:xfrm>
              <a:off x="3633149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" name="AutoShape 70"/>
            <p:cNvSpPr>
              <a:spLocks noChangeArrowheads="1"/>
            </p:cNvSpPr>
            <p:nvPr/>
          </p:nvSpPr>
          <p:spPr bwMode="auto">
            <a:xfrm>
              <a:off x="3525199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" name="AutoShape 71"/>
            <p:cNvSpPr>
              <a:spLocks noChangeArrowheads="1"/>
            </p:cNvSpPr>
            <p:nvPr/>
          </p:nvSpPr>
          <p:spPr bwMode="auto">
            <a:xfrm>
              <a:off x="3417249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" name="AutoShape 72"/>
            <p:cNvSpPr>
              <a:spLocks noChangeArrowheads="1"/>
            </p:cNvSpPr>
            <p:nvPr/>
          </p:nvSpPr>
          <p:spPr bwMode="auto">
            <a:xfrm>
              <a:off x="3309299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" name="AutoShape 73"/>
            <p:cNvSpPr>
              <a:spLocks noChangeArrowheads="1"/>
            </p:cNvSpPr>
            <p:nvPr/>
          </p:nvSpPr>
          <p:spPr bwMode="auto">
            <a:xfrm>
              <a:off x="3201349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4" name="AutoShape 74"/>
            <p:cNvSpPr>
              <a:spLocks noChangeArrowheads="1"/>
            </p:cNvSpPr>
            <p:nvPr/>
          </p:nvSpPr>
          <p:spPr bwMode="auto">
            <a:xfrm>
              <a:off x="3093399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5" name="AutoShape 75"/>
            <p:cNvSpPr>
              <a:spLocks noChangeArrowheads="1"/>
            </p:cNvSpPr>
            <p:nvPr/>
          </p:nvSpPr>
          <p:spPr bwMode="auto">
            <a:xfrm>
              <a:off x="2985449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6" name="AutoShape 76"/>
            <p:cNvSpPr>
              <a:spLocks noChangeArrowheads="1"/>
            </p:cNvSpPr>
            <p:nvPr/>
          </p:nvSpPr>
          <p:spPr bwMode="auto">
            <a:xfrm>
              <a:off x="2877499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7" name="AutoShape 78"/>
            <p:cNvSpPr>
              <a:spLocks noChangeArrowheads="1"/>
            </p:cNvSpPr>
            <p:nvPr/>
          </p:nvSpPr>
          <p:spPr bwMode="auto">
            <a:xfrm>
              <a:off x="389032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8" name="AutoShape 79"/>
            <p:cNvSpPr>
              <a:spLocks noChangeArrowheads="1"/>
            </p:cNvSpPr>
            <p:nvPr/>
          </p:nvSpPr>
          <p:spPr bwMode="auto">
            <a:xfrm>
              <a:off x="378237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9" name="AutoShape 80"/>
            <p:cNvSpPr>
              <a:spLocks noChangeArrowheads="1"/>
            </p:cNvSpPr>
            <p:nvPr/>
          </p:nvSpPr>
          <p:spPr bwMode="auto">
            <a:xfrm>
              <a:off x="367442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0" name="AutoShape 81"/>
            <p:cNvSpPr>
              <a:spLocks noChangeArrowheads="1"/>
            </p:cNvSpPr>
            <p:nvPr/>
          </p:nvSpPr>
          <p:spPr bwMode="auto">
            <a:xfrm>
              <a:off x="356647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1" name="AutoShape 82"/>
            <p:cNvSpPr>
              <a:spLocks noChangeArrowheads="1"/>
            </p:cNvSpPr>
            <p:nvPr/>
          </p:nvSpPr>
          <p:spPr bwMode="auto">
            <a:xfrm>
              <a:off x="345852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2" name="AutoShape 83"/>
            <p:cNvSpPr>
              <a:spLocks noChangeArrowheads="1"/>
            </p:cNvSpPr>
            <p:nvPr/>
          </p:nvSpPr>
          <p:spPr bwMode="auto">
            <a:xfrm>
              <a:off x="335057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3" name="AutoShape 84"/>
            <p:cNvSpPr>
              <a:spLocks noChangeArrowheads="1"/>
            </p:cNvSpPr>
            <p:nvPr/>
          </p:nvSpPr>
          <p:spPr bwMode="auto">
            <a:xfrm>
              <a:off x="324262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4" name="AutoShape 85"/>
            <p:cNvSpPr>
              <a:spLocks noChangeArrowheads="1"/>
            </p:cNvSpPr>
            <p:nvPr/>
          </p:nvSpPr>
          <p:spPr bwMode="auto">
            <a:xfrm>
              <a:off x="313467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5" name="AutoShape 87"/>
            <p:cNvSpPr>
              <a:spLocks noChangeArrowheads="1"/>
            </p:cNvSpPr>
            <p:nvPr/>
          </p:nvSpPr>
          <p:spPr bwMode="auto">
            <a:xfrm>
              <a:off x="415067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6" name="AutoShape 88"/>
            <p:cNvSpPr>
              <a:spLocks noChangeArrowheads="1"/>
            </p:cNvSpPr>
            <p:nvPr/>
          </p:nvSpPr>
          <p:spPr bwMode="auto">
            <a:xfrm>
              <a:off x="404272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7" name="AutoShape 89"/>
            <p:cNvSpPr>
              <a:spLocks noChangeArrowheads="1"/>
            </p:cNvSpPr>
            <p:nvPr/>
          </p:nvSpPr>
          <p:spPr bwMode="auto">
            <a:xfrm>
              <a:off x="393477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8" name="AutoShape 90"/>
            <p:cNvSpPr>
              <a:spLocks noChangeArrowheads="1"/>
            </p:cNvSpPr>
            <p:nvPr/>
          </p:nvSpPr>
          <p:spPr bwMode="auto">
            <a:xfrm>
              <a:off x="382682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9" name="AutoShape 91"/>
            <p:cNvSpPr>
              <a:spLocks noChangeArrowheads="1"/>
            </p:cNvSpPr>
            <p:nvPr/>
          </p:nvSpPr>
          <p:spPr bwMode="auto">
            <a:xfrm>
              <a:off x="371887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0" name="AutoShape 92"/>
            <p:cNvSpPr>
              <a:spLocks noChangeArrowheads="1"/>
            </p:cNvSpPr>
            <p:nvPr/>
          </p:nvSpPr>
          <p:spPr bwMode="auto">
            <a:xfrm>
              <a:off x="361092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1" name="AutoShape 93"/>
            <p:cNvSpPr>
              <a:spLocks noChangeArrowheads="1"/>
            </p:cNvSpPr>
            <p:nvPr/>
          </p:nvSpPr>
          <p:spPr bwMode="auto">
            <a:xfrm>
              <a:off x="350297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2" name="AutoShape 94"/>
            <p:cNvSpPr>
              <a:spLocks noChangeArrowheads="1"/>
            </p:cNvSpPr>
            <p:nvPr/>
          </p:nvSpPr>
          <p:spPr bwMode="auto">
            <a:xfrm>
              <a:off x="339502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3" name="AutoShape 96"/>
            <p:cNvSpPr>
              <a:spLocks noChangeArrowheads="1"/>
            </p:cNvSpPr>
            <p:nvPr/>
          </p:nvSpPr>
          <p:spPr bwMode="auto">
            <a:xfrm>
              <a:off x="441102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4" name="AutoShape 97"/>
            <p:cNvSpPr>
              <a:spLocks noChangeArrowheads="1"/>
            </p:cNvSpPr>
            <p:nvPr/>
          </p:nvSpPr>
          <p:spPr bwMode="auto">
            <a:xfrm>
              <a:off x="430307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5" name="AutoShape 98"/>
            <p:cNvSpPr>
              <a:spLocks noChangeArrowheads="1"/>
            </p:cNvSpPr>
            <p:nvPr/>
          </p:nvSpPr>
          <p:spPr bwMode="auto">
            <a:xfrm>
              <a:off x="419512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6" name="AutoShape 99"/>
            <p:cNvSpPr>
              <a:spLocks noChangeArrowheads="1"/>
            </p:cNvSpPr>
            <p:nvPr/>
          </p:nvSpPr>
          <p:spPr bwMode="auto">
            <a:xfrm>
              <a:off x="408717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7" name="AutoShape 100"/>
            <p:cNvSpPr>
              <a:spLocks noChangeArrowheads="1"/>
            </p:cNvSpPr>
            <p:nvPr/>
          </p:nvSpPr>
          <p:spPr bwMode="auto">
            <a:xfrm>
              <a:off x="397922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8" name="AutoShape 101"/>
            <p:cNvSpPr>
              <a:spLocks noChangeArrowheads="1"/>
            </p:cNvSpPr>
            <p:nvPr/>
          </p:nvSpPr>
          <p:spPr bwMode="auto">
            <a:xfrm>
              <a:off x="387127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" name="AutoShape 102"/>
            <p:cNvSpPr>
              <a:spLocks noChangeArrowheads="1"/>
            </p:cNvSpPr>
            <p:nvPr/>
          </p:nvSpPr>
          <p:spPr bwMode="auto">
            <a:xfrm>
              <a:off x="376332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" name="AutoShape 103"/>
            <p:cNvSpPr>
              <a:spLocks noChangeArrowheads="1"/>
            </p:cNvSpPr>
            <p:nvPr/>
          </p:nvSpPr>
          <p:spPr bwMode="auto">
            <a:xfrm>
              <a:off x="365537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" name="AutoShape 105"/>
            <p:cNvSpPr>
              <a:spLocks noChangeArrowheads="1"/>
            </p:cNvSpPr>
            <p:nvPr/>
          </p:nvSpPr>
          <p:spPr bwMode="auto">
            <a:xfrm>
              <a:off x="467137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" name="AutoShape 106"/>
            <p:cNvSpPr>
              <a:spLocks noChangeArrowheads="1"/>
            </p:cNvSpPr>
            <p:nvPr/>
          </p:nvSpPr>
          <p:spPr bwMode="auto">
            <a:xfrm>
              <a:off x="456342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" name="AutoShape 107"/>
            <p:cNvSpPr>
              <a:spLocks noChangeArrowheads="1"/>
            </p:cNvSpPr>
            <p:nvPr/>
          </p:nvSpPr>
          <p:spPr bwMode="auto">
            <a:xfrm>
              <a:off x="445547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" name="AutoShape 108"/>
            <p:cNvSpPr>
              <a:spLocks noChangeArrowheads="1"/>
            </p:cNvSpPr>
            <p:nvPr/>
          </p:nvSpPr>
          <p:spPr bwMode="auto">
            <a:xfrm>
              <a:off x="434752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" name="AutoShape 109"/>
            <p:cNvSpPr>
              <a:spLocks noChangeArrowheads="1"/>
            </p:cNvSpPr>
            <p:nvPr/>
          </p:nvSpPr>
          <p:spPr bwMode="auto">
            <a:xfrm>
              <a:off x="423957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" name="AutoShape 110"/>
            <p:cNvSpPr>
              <a:spLocks noChangeArrowheads="1"/>
            </p:cNvSpPr>
            <p:nvPr/>
          </p:nvSpPr>
          <p:spPr bwMode="auto">
            <a:xfrm>
              <a:off x="413162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" name="AutoShape 111"/>
            <p:cNvSpPr>
              <a:spLocks noChangeArrowheads="1"/>
            </p:cNvSpPr>
            <p:nvPr/>
          </p:nvSpPr>
          <p:spPr bwMode="auto">
            <a:xfrm>
              <a:off x="402367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" name="AutoShape 112"/>
            <p:cNvSpPr>
              <a:spLocks noChangeArrowheads="1"/>
            </p:cNvSpPr>
            <p:nvPr/>
          </p:nvSpPr>
          <p:spPr bwMode="auto">
            <a:xfrm>
              <a:off x="391572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9" name="AutoShape 114"/>
            <p:cNvSpPr>
              <a:spLocks noChangeArrowheads="1"/>
            </p:cNvSpPr>
            <p:nvPr/>
          </p:nvSpPr>
          <p:spPr bwMode="auto">
            <a:xfrm>
              <a:off x="4925374" y="322479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0" name="AutoShape 115"/>
            <p:cNvSpPr>
              <a:spLocks noChangeArrowheads="1"/>
            </p:cNvSpPr>
            <p:nvPr/>
          </p:nvSpPr>
          <p:spPr bwMode="auto">
            <a:xfrm>
              <a:off x="4817424" y="333288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1" name="AutoShape 116"/>
            <p:cNvSpPr>
              <a:spLocks noChangeArrowheads="1"/>
            </p:cNvSpPr>
            <p:nvPr/>
          </p:nvSpPr>
          <p:spPr bwMode="auto">
            <a:xfrm>
              <a:off x="4709474" y="344097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2" name="AutoShape 117"/>
            <p:cNvSpPr>
              <a:spLocks noChangeArrowheads="1"/>
            </p:cNvSpPr>
            <p:nvPr/>
          </p:nvSpPr>
          <p:spPr bwMode="auto">
            <a:xfrm>
              <a:off x="4601524" y="354906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493574" y="365715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4" name="AutoShape 119"/>
            <p:cNvSpPr>
              <a:spLocks noChangeArrowheads="1"/>
            </p:cNvSpPr>
            <p:nvPr/>
          </p:nvSpPr>
          <p:spPr bwMode="auto">
            <a:xfrm>
              <a:off x="4385624" y="376524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5" name="AutoShape 120"/>
            <p:cNvSpPr>
              <a:spLocks noChangeArrowheads="1"/>
            </p:cNvSpPr>
            <p:nvPr/>
          </p:nvSpPr>
          <p:spPr bwMode="auto">
            <a:xfrm>
              <a:off x="4277674" y="387333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6" name="AutoShape 121"/>
            <p:cNvSpPr>
              <a:spLocks noChangeArrowheads="1"/>
            </p:cNvSpPr>
            <p:nvPr/>
          </p:nvSpPr>
          <p:spPr bwMode="auto">
            <a:xfrm>
              <a:off x="4169724" y="398143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7" name="AutoShape 31"/>
            <p:cNvSpPr>
              <a:spLocks noChangeArrowheads="1"/>
            </p:cNvSpPr>
            <p:nvPr/>
          </p:nvSpPr>
          <p:spPr bwMode="auto">
            <a:xfrm>
              <a:off x="5182549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8" name="AutoShape 32"/>
            <p:cNvSpPr>
              <a:spLocks noChangeArrowheads="1"/>
            </p:cNvSpPr>
            <p:nvPr/>
          </p:nvSpPr>
          <p:spPr bwMode="auto">
            <a:xfrm>
              <a:off x="5074599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9" name="AutoShape 33"/>
            <p:cNvSpPr>
              <a:spLocks noChangeArrowheads="1"/>
            </p:cNvSpPr>
            <p:nvPr/>
          </p:nvSpPr>
          <p:spPr bwMode="auto">
            <a:xfrm>
              <a:off x="4966649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0" name="AutoShape 34"/>
            <p:cNvSpPr>
              <a:spLocks noChangeArrowheads="1"/>
            </p:cNvSpPr>
            <p:nvPr/>
          </p:nvSpPr>
          <p:spPr bwMode="auto">
            <a:xfrm>
              <a:off x="4858699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1" name="AutoShape 35"/>
            <p:cNvSpPr>
              <a:spLocks noChangeArrowheads="1"/>
            </p:cNvSpPr>
            <p:nvPr/>
          </p:nvSpPr>
          <p:spPr bwMode="auto">
            <a:xfrm>
              <a:off x="4750749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2" name="AutoShape 36"/>
            <p:cNvSpPr>
              <a:spLocks noChangeArrowheads="1"/>
            </p:cNvSpPr>
            <p:nvPr/>
          </p:nvSpPr>
          <p:spPr bwMode="auto">
            <a:xfrm>
              <a:off x="4642799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3" name="AutoShape 37"/>
            <p:cNvSpPr>
              <a:spLocks noChangeArrowheads="1"/>
            </p:cNvSpPr>
            <p:nvPr/>
          </p:nvSpPr>
          <p:spPr bwMode="auto">
            <a:xfrm>
              <a:off x="4534849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4" name="AutoShape 38"/>
            <p:cNvSpPr>
              <a:spLocks noChangeArrowheads="1"/>
            </p:cNvSpPr>
            <p:nvPr/>
          </p:nvSpPr>
          <p:spPr bwMode="auto">
            <a:xfrm>
              <a:off x="4426899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2007549" y="4070930"/>
              <a:ext cx="2689225" cy="371476"/>
              <a:chOff x="998538" y="5576887"/>
              <a:chExt cx="2689225" cy="371476"/>
            </a:xfrm>
          </p:grpSpPr>
          <p:sp>
            <p:nvSpPr>
              <p:cNvPr id="33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96" name="AutoShape 126"/>
            <p:cNvSpPr>
              <a:spLocks noChangeArrowheads="1"/>
            </p:cNvSpPr>
            <p:nvPr/>
          </p:nvSpPr>
          <p:spPr bwMode="auto">
            <a:xfrm>
              <a:off x="1392238" y="47157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874507" y="4181747"/>
              <a:ext cx="2689225" cy="371476"/>
              <a:chOff x="5176838" y="3326025"/>
              <a:chExt cx="2689225" cy="371476"/>
            </a:xfrm>
          </p:grpSpPr>
          <p:sp>
            <p:nvSpPr>
              <p:cNvPr id="32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1767595" y="4293203"/>
              <a:ext cx="2689225" cy="371476"/>
              <a:chOff x="5176838" y="3326025"/>
              <a:chExt cx="2689225" cy="371476"/>
            </a:xfrm>
          </p:grpSpPr>
          <p:sp>
            <p:nvSpPr>
              <p:cNvPr id="31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1667515" y="4404659"/>
              <a:ext cx="2689225" cy="371476"/>
              <a:chOff x="5176838" y="3326025"/>
              <a:chExt cx="2689225" cy="371476"/>
            </a:xfrm>
          </p:grpSpPr>
          <p:sp>
            <p:nvSpPr>
              <p:cNvPr id="30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1569707" y="4504031"/>
              <a:ext cx="2689225" cy="371476"/>
              <a:chOff x="5176838" y="3326025"/>
              <a:chExt cx="2689225" cy="371476"/>
            </a:xfrm>
          </p:grpSpPr>
          <p:sp>
            <p:nvSpPr>
              <p:cNvPr id="29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1466211" y="4607527"/>
              <a:ext cx="2689225" cy="371476"/>
              <a:chOff x="5176838" y="3326025"/>
              <a:chExt cx="2689225" cy="371476"/>
            </a:xfrm>
          </p:grpSpPr>
          <p:sp>
            <p:nvSpPr>
              <p:cNvPr id="2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362715" y="4720835"/>
              <a:ext cx="2689225" cy="371476"/>
              <a:chOff x="5176838" y="3326025"/>
              <a:chExt cx="2689225" cy="371476"/>
            </a:xfrm>
          </p:grpSpPr>
          <p:sp>
            <p:nvSpPr>
              <p:cNvPr id="2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547365" y="3120635"/>
              <a:ext cx="2686998" cy="370380"/>
              <a:chOff x="3545527" y="5574103"/>
              <a:chExt cx="2686998" cy="370380"/>
            </a:xfrm>
          </p:grpSpPr>
          <p:sp>
            <p:nvSpPr>
              <p:cNvPr id="2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5442259" y="3223375"/>
              <a:ext cx="2686998" cy="370380"/>
              <a:chOff x="3545527" y="5574103"/>
              <a:chExt cx="2686998" cy="370380"/>
            </a:xfrm>
          </p:grpSpPr>
          <p:sp>
            <p:nvSpPr>
              <p:cNvPr id="2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5338763" y="3329899"/>
              <a:ext cx="2686998" cy="370380"/>
              <a:chOff x="3545527" y="5574103"/>
              <a:chExt cx="2686998" cy="370380"/>
            </a:xfrm>
          </p:grpSpPr>
          <p:sp>
            <p:nvSpPr>
              <p:cNvPr id="2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5229579" y="3433395"/>
              <a:ext cx="2686998" cy="370380"/>
              <a:chOff x="3545527" y="5574103"/>
              <a:chExt cx="2686998" cy="370380"/>
            </a:xfrm>
          </p:grpSpPr>
          <p:sp>
            <p:nvSpPr>
              <p:cNvPr id="2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5110163" y="3544851"/>
              <a:ext cx="2686998" cy="370380"/>
              <a:chOff x="3545527" y="5574103"/>
              <a:chExt cx="2686998" cy="370380"/>
            </a:xfrm>
          </p:grpSpPr>
          <p:sp>
            <p:nvSpPr>
              <p:cNvPr id="2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014627" y="3648347"/>
              <a:ext cx="2686998" cy="370380"/>
              <a:chOff x="3545527" y="5574103"/>
              <a:chExt cx="2686998" cy="370380"/>
            </a:xfrm>
          </p:grpSpPr>
          <p:sp>
            <p:nvSpPr>
              <p:cNvPr id="2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11131" y="3759803"/>
              <a:ext cx="2686998" cy="370380"/>
              <a:chOff x="3545527" y="5574103"/>
              <a:chExt cx="2686998" cy="370380"/>
            </a:xfrm>
          </p:grpSpPr>
          <p:sp>
            <p:nvSpPr>
              <p:cNvPr id="2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791715" y="3868987"/>
              <a:ext cx="2686998" cy="370380"/>
              <a:chOff x="3545527" y="5574103"/>
              <a:chExt cx="2686998" cy="370380"/>
            </a:xfrm>
          </p:grpSpPr>
          <p:sp>
            <p:nvSpPr>
              <p:cNvPr id="1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666611" y="3980443"/>
              <a:ext cx="2686998" cy="370380"/>
              <a:chOff x="3545527" y="5574103"/>
              <a:chExt cx="2686998" cy="370380"/>
            </a:xfrm>
          </p:grpSpPr>
          <p:sp>
            <p:nvSpPr>
              <p:cNvPr id="1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4555155" y="4088871"/>
              <a:ext cx="2686998" cy="370380"/>
              <a:chOff x="3545527" y="5574103"/>
              <a:chExt cx="2686998" cy="370380"/>
            </a:xfrm>
          </p:grpSpPr>
          <p:sp>
            <p:nvSpPr>
              <p:cNvPr id="1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453269" y="4195395"/>
              <a:ext cx="2686998" cy="370380"/>
              <a:chOff x="3545527" y="5574103"/>
              <a:chExt cx="2686998" cy="370380"/>
            </a:xfrm>
          </p:grpSpPr>
          <p:sp>
            <p:nvSpPr>
              <p:cNvPr id="1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340203" y="4298891"/>
              <a:ext cx="2686998" cy="370380"/>
              <a:chOff x="3545527" y="5574103"/>
              <a:chExt cx="2686998" cy="370380"/>
            </a:xfrm>
          </p:grpSpPr>
          <p:sp>
            <p:nvSpPr>
              <p:cNvPr id="1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236707" y="4396699"/>
              <a:ext cx="2686998" cy="370380"/>
              <a:chOff x="3545527" y="5574103"/>
              <a:chExt cx="2686998" cy="370380"/>
            </a:xfrm>
          </p:grpSpPr>
          <p:sp>
            <p:nvSpPr>
              <p:cNvPr id="1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154157" y="4500195"/>
              <a:ext cx="2686998" cy="370380"/>
              <a:chOff x="3545527" y="5574103"/>
              <a:chExt cx="2686998" cy="370380"/>
            </a:xfrm>
          </p:grpSpPr>
          <p:sp>
            <p:nvSpPr>
              <p:cNvPr id="1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049051" y="4603691"/>
              <a:ext cx="2686998" cy="370380"/>
              <a:chOff x="3545527" y="5574103"/>
              <a:chExt cx="2686998" cy="370380"/>
            </a:xfrm>
          </p:grpSpPr>
          <p:sp>
            <p:nvSpPr>
              <p:cNvPr id="1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3947827" y="4720835"/>
              <a:ext cx="2686998" cy="370380"/>
              <a:chOff x="3545527" y="5574103"/>
              <a:chExt cx="2686998" cy="370380"/>
            </a:xfrm>
          </p:grpSpPr>
          <p:sp>
            <p:nvSpPr>
              <p:cNvPr id="1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350" name="AutoShape 18"/>
            <p:cNvSpPr>
              <a:spLocks noChangeArrowheads="1"/>
            </p:cNvSpPr>
            <p:nvPr/>
          </p:nvSpPr>
          <p:spPr bwMode="auto">
            <a:xfrm>
              <a:off x="29629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1" name="AutoShape 19"/>
            <p:cNvSpPr>
              <a:spLocks noChangeArrowheads="1"/>
            </p:cNvSpPr>
            <p:nvPr/>
          </p:nvSpPr>
          <p:spPr bwMode="auto">
            <a:xfrm>
              <a:off x="32233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2" name="AutoShape 20"/>
            <p:cNvSpPr>
              <a:spLocks noChangeArrowheads="1"/>
            </p:cNvSpPr>
            <p:nvPr/>
          </p:nvSpPr>
          <p:spPr bwMode="auto">
            <a:xfrm>
              <a:off x="34836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3" name="AutoShape 21"/>
            <p:cNvSpPr>
              <a:spLocks noChangeArrowheads="1"/>
            </p:cNvSpPr>
            <p:nvPr/>
          </p:nvSpPr>
          <p:spPr bwMode="auto">
            <a:xfrm>
              <a:off x="37440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4" name="AutoShape 22"/>
            <p:cNvSpPr>
              <a:spLocks noChangeArrowheads="1"/>
            </p:cNvSpPr>
            <p:nvPr/>
          </p:nvSpPr>
          <p:spPr bwMode="auto">
            <a:xfrm>
              <a:off x="40043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5" name="AutoShape 23"/>
            <p:cNvSpPr>
              <a:spLocks noChangeArrowheads="1"/>
            </p:cNvSpPr>
            <p:nvPr/>
          </p:nvSpPr>
          <p:spPr bwMode="auto">
            <a:xfrm>
              <a:off x="42647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6" name="AutoShape 24"/>
            <p:cNvSpPr>
              <a:spLocks noChangeArrowheads="1"/>
            </p:cNvSpPr>
            <p:nvPr/>
          </p:nvSpPr>
          <p:spPr bwMode="auto">
            <a:xfrm>
              <a:off x="45250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7" name="AutoShape 25"/>
            <p:cNvSpPr>
              <a:spLocks noChangeArrowheads="1"/>
            </p:cNvSpPr>
            <p:nvPr/>
          </p:nvSpPr>
          <p:spPr bwMode="auto">
            <a:xfrm>
              <a:off x="47854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8" name="AutoShape 26"/>
            <p:cNvSpPr>
              <a:spLocks noChangeArrowheads="1"/>
            </p:cNvSpPr>
            <p:nvPr/>
          </p:nvSpPr>
          <p:spPr bwMode="auto">
            <a:xfrm>
              <a:off x="50267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9" name="AutoShape 27"/>
            <p:cNvSpPr>
              <a:spLocks noChangeArrowheads="1"/>
            </p:cNvSpPr>
            <p:nvPr/>
          </p:nvSpPr>
          <p:spPr bwMode="auto">
            <a:xfrm>
              <a:off x="52870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0" name="AutoShape 42"/>
            <p:cNvSpPr>
              <a:spLocks noChangeArrowheads="1"/>
            </p:cNvSpPr>
            <p:nvPr/>
          </p:nvSpPr>
          <p:spPr bwMode="auto">
            <a:xfrm>
              <a:off x="2855046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1" name="AutoShape 43"/>
            <p:cNvSpPr>
              <a:spLocks noChangeArrowheads="1"/>
            </p:cNvSpPr>
            <p:nvPr/>
          </p:nvSpPr>
          <p:spPr bwMode="auto">
            <a:xfrm>
              <a:off x="2747096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2" name="AutoShape 44"/>
            <p:cNvSpPr>
              <a:spLocks noChangeArrowheads="1"/>
            </p:cNvSpPr>
            <p:nvPr/>
          </p:nvSpPr>
          <p:spPr bwMode="auto">
            <a:xfrm>
              <a:off x="2639146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3" name="AutoShape 45"/>
            <p:cNvSpPr>
              <a:spLocks noChangeArrowheads="1"/>
            </p:cNvSpPr>
            <p:nvPr/>
          </p:nvSpPr>
          <p:spPr bwMode="auto">
            <a:xfrm>
              <a:off x="2531196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4" name="AutoShape 46"/>
            <p:cNvSpPr>
              <a:spLocks noChangeArrowheads="1"/>
            </p:cNvSpPr>
            <p:nvPr/>
          </p:nvSpPr>
          <p:spPr bwMode="auto">
            <a:xfrm>
              <a:off x="2423246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5" name="AutoShape 47"/>
            <p:cNvSpPr>
              <a:spLocks noChangeArrowheads="1"/>
            </p:cNvSpPr>
            <p:nvPr/>
          </p:nvSpPr>
          <p:spPr bwMode="auto">
            <a:xfrm>
              <a:off x="2315296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6" name="AutoShape 48"/>
            <p:cNvSpPr>
              <a:spLocks noChangeArrowheads="1"/>
            </p:cNvSpPr>
            <p:nvPr/>
          </p:nvSpPr>
          <p:spPr bwMode="auto">
            <a:xfrm>
              <a:off x="2207346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7" name="AutoShape 49"/>
            <p:cNvSpPr>
              <a:spLocks noChangeArrowheads="1"/>
            </p:cNvSpPr>
            <p:nvPr/>
          </p:nvSpPr>
          <p:spPr bwMode="auto">
            <a:xfrm>
              <a:off x="2099396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8" name="AutoShape 51"/>
            <p:cNvSpPr>
              <a:spLocks noChangeArrowheads="1"/>
            </p:cNvSpPr>
            <p:nvPr/>
          </p:nvSpPr>
          <p:spPr bwMode="auto">
            <a:xfrm>
              <a:off x="311222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9" name="AutoShape 52"/>
            <p:cNvSpPr>
              <a:spLocks noChangeArrowheads="1"/>
            </p:cNvSpPr>
            <p:nvPr/>
          </p:nvSpPr>
          <p:spPr bwMode="auto">
            <a:xfrm>
              <a:off x="300427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0" name="AutoShape 53"/>
            <p:cNvSpPr>
              <a:spLocks noChangeArrowheads="1"/>
            </p:cNvSpPr>
            <p:nvPr/>
          </p:nvSpPr>
          <p:spPr bwMode="auto">
            <a:xfrm>
              <a:off x="289632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1" name="AutoShape 54"/>
            <p:cNvSpPr>
              <a:spLocks noChangeArrowheads="1"/>
            </p:cNvSpPr>
            <p:nvPr/>
          </p:nvSpPr>
          <p:spPr bwMode="auto">
            <a:xfrm>
              <a:off x="278837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2" name="AutoShape 55"/>
            <p:cNvSpPr>
              <a:spLocks noChangeArrowheads="1"/>
            </p:cNvSpPr>
            <p:nvPr/>
          </p:nvSpPr>
          <p:spPr bwMode="auto">
            <a:xfrm>
              <a:off x="268042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3" name="AutoShape 56"/>
            <p:cNvSpPr>
              <a:spLocks noChangeArrowheads="1"/>
            </p:cNvSpPr>
            <p:nvPr/>
          </p:nvSpPr>
          <p:spPr bwMode="auto">
            <a:xfrm>
              <a:off x="257247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4" name="AutoShape 57"/>
            <p:cNvSpPr>
              <a:spLocks noChangeArrowheads="1"/>
            </p:cNvSpPr>
            <p:nvPr/>
          </p:nvSpPr>
          <p:spPr bwMode="auto">
            <a:xfrm>
              <a:off x="246452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5" name="AutoShape 58"/>
            <p:cNvSpPr>
              <a:spLocks noChangeArrowheads="1"/>
            </p:cNvSpPr>
            <p:nvPr/>
          </p:nvSpPr>
          <p:spPr bwMode="auto">
            <a:xfrm>
              <a:off x="235657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6" name="AutoShape 60"/>
            <p:cNvSpPr>
              <a:spLocks noChangeArrowheads="1"/>
            </p:cNvSpPr>
            <p:nvPr/>
          </p:nvSpPr>
          <p:spPr bwMode="auto">
            <a:xfrm>
              <a:off x="337257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7" name="AutoShape 61"/>
            <p:cNvSpPr>
              <a:spLocks noChangeArrowheads="1"/>
            </p:cNvSpPr>
            <p:nvPr/>
          </p:nvSpPr>
          <p:spPr bwMode="auto">
            <a:xfrm>
              <a:off x="326462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8" name="AutoShape 62"/>
            <p:cNvSpPr>
              <a:spLocks noChangeArrowheads="1"/>
            </p:cNvSpPr>
            <p:nvPr/>
          </p:nvSpPr>
          <p:spPr bwMode="auto">
            <a:xfrm>
              <a:off x="315667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9" name="AutoShape 63"/>
            <p:cNvSpPr>
              <a:spLocks noChangeArrowheads="1"/>
            </p:cNvSpPr>
            <p:nvPr/>
          </p:nvSpPr>
          <p:spPr bwMode="auto">
            <a:xfrm>
              <a:off x="304872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0" name="AutoShape 64"/>
            <p:cNvSpPr>
              <a:spLocks noChangeArrowheads="1"/>
            </p:cNvSpPr>
            <p:nvPr/>
          </p:nvSpPr>
          <p:spPr bwMode="auto">
            <a:xfrm>
              <a:off x="294077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1" name="AutoShape 65"/>
            <p:cNvSpPr>
              <a:spLocks noChangeArrowheads="1"/>
            </p:cNvSpPr>
            <p:nvPr/>
          </p:nvSpPr>
          <p:spPr bwMode="auto">
            <a:xfrm>
              <a:off x="283282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2" name="AutoShape 66"/>
            <p:cNvSpPr>
              <a:spLocks noChangeArrowheads="1"/>
            </p:cNvSpPr>
            <p:nvPr/>
          </p:nvSpPr>
          <p:spPr bwMode="auto">
            <a:xfrm>
              <a:off x="272487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3" name="AutoShape 67"/>
            <p:cNvSpPr>
              <a:spLocks noChangeArrowheads="1"/>
            </p:cNvSpPr>
            <p:nvPr/>
          </p:nvSpPr>
          <p:spPr bwMode="auto">
            <a:xfrm>
              <a:off x="261692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4" name="AutoShape 69"/>
            <p:cNvSpPr>
              <a:spLocks noChangeArrowheads="1"/>
            </p:cNvSpPr>
            <p:nvPr/>
          </p:nvSpPr>
          <p:spPr bwMode="auto">
            <a:xfrm>
              <a:off x="3629746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5" name="AutoShape 70"/>
            <p:cNvSpPr>
              <a:spLocks noChangeArrowheads="1"/>
            </p:cNvSpPr>
            <p:nvPr/>
          </p:nvSpPr>
          <p:spPr bwMode="auto">
            <a:xfrm>
              <a:off x="3521796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6" name="AutoShape 71"/>
            <p:cNvSpPr>
              <a:spLocks noChangeArrowheads="1"/>
            </p:cNvSpPr>
            <p:nvPr/>
          </p:nvSpPr>
          <p:spPr bwMode="auto">
            <a:xfrm>
              <a:off x="3413846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7" name="AutoShape 72"/>
            <p:cNvSpPr>
              <a:spLocks noChangeArrowheads="1"/>
            </p:cNvSpPr>
            <p:nvPr/>
          </p:nvSpPr>
          <p:spPr bwMode="auto">
            <a:xfrm>
              <a:off x="3305896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8" name="AutoShape 73"/>
            <p:cNvSpPr>
              <a:spLocks noChangeArrowheads="1"/>
            </p:cNvSpPr>
            <p:nvPr/>
          </p:nvSpPr>
          <p:spPr bwMode="auto">
            <a:xfrm>
              <a:off x="3197946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9" name="AutoShape 74"/>
            <p:cNvSpPr>
              <a:spLocks noChangeArrowheads="1"/>
            </p:cNvSpPr>
            <p:nvPr/>
          </p:nvSpPr>
          <p:spPr bwMode="auto">
            <a:xfrm>
              <a:off x="3089996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0" name="AutoShape 75"/>
            <p:cNvSpPr>
              <a:spLocks noChangeArrowheads="1"/>
            </p:cNvSpPr>
            <p:nvPr/>
          </p:nvSpPr>
          <p:spPr bwMode="auto">
            <a:xfrm>
              <a:off x="2982046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1" name="AutoShape 76"/>
            <p:cNvSpPr>
              <a:spLocks noChangeArrowheads="1"/>
            </p:cNvSpPr>
            <p:nvPr/>
          </p:nvSpPr>
          <p:spPr bwMode="auto">
            <a:xfrm>
              <a:off x="2874096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2" name="AutoShape 78"/>
            <p:cNvSpPr>
              <a:spLocks noChangeArrowheads="1"/>
            </p:cNvSpPr>
            <p:nvPr/>
          </p:nvSpPr>
          <p:spPr bwMode="auto">
            <a:xfrm>
              <a:off x="388692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3" name="AutoShape 79"/>
            <p:cNvSpPr>
              <a:spLocks noChangeArrowheads="1"/>
            </p:cNvSpPr>
            <p:nvPr/>
          </p:nvSpPr>
          <p:spPr bwMode="auto">
            <a:xfrm>
              <a:off x="377897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4" name="AutoShape 80"/>
            <p:cNvSpPr>
              <a:spLocks noChangeArrowheads="1"/>
            </p:cNvSpPr>
            <p:nvPr/>
          </p:nvSpPr>
          <p:spPr bwMode="auto">
            <a:xfrm>
              <a:off x="367102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5" name="AutoShape 81"/>
            <p:cNvSpPr>
              <a:spLocks noChangeArrowheads="1"/>
            </p:cNvSpPr>
            <p:nvPr/>
          </p:nvSpPr>
          <p:spPr bwMode="auto">
            <a:xfrm>
              <a:off x="356307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6" name="AutoShape 82"/>
            <p:cNvSpPr>
              <a:spLocks noChangeArrowheads="1"/>
            </p:cNvSpPr>
            <p:nvPr/>
          </p:nvSpPr>
          <p:spPr bwMode="auto">
            <a:xfrm>
              <a:off x="345512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7" name="AutoShape 83"/>
            <p:cNvSpPr>
              <a:spLocks noChangeArrowheads="1"/>
            </p:cNvSpPr>
            <p:nvPr/>
          </p:nvSpPr>
          <p:spPr bwMode="auto">
            <a:xfrm>
              <a:off x="334717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8" name="AutoShape 84"/>
            <p:cNvSpPr>
              <a:spLocks noChangeArrowheads="1"/>
            </p:cNvSpPr>
            <p:nvPr/>
          </p:nvSpPr>
          <p:spPr bwMode="auto">
            <a:xfrm>
              <a:off x="323922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9" name="AutoShape 85"/>
            <p:cNvSpPr>
              <a:spLocks noChangeArrowheads="1"/>
            </p:cNvSpPr>
            <p:nvPr/>
          </p:nvSpPr>
          <p:spPr bwMode="auto">
            <a:xfrm>
              <a:off x="313127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0" name="AutoShape 87"/>
            <p:cNvSpPr>
              <a:spLocks noChangeArrowheads="1"/>
            </p:cNvSpPr>
            <p:nvPr/>
          </p:nvSpPr>
          <p:spPr bwMode="auto">
            <a:xfrm>
              <a:off x="414727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1" name="AutoShape 88"/>
            <p:cNvSpPr>
              <a:spLocks noChangeArrowheads="1"/>
            </p:cNvSpPr>
            <p:nvPr/>
          </p:nvSpPr>
          <p:spPr bwMode="auto">
            <a:xfrm>
              <a:off x="403932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2" name="AutoShape 89"/>
            <p:cNvSpPr>
              <a:spLocks noChangeArrowheads="1"/>
            </p:cNvSpPr>
            <p:nvPr/>
          </p:nvSpPr>
          <p:spPr bwMode="auto">
            <a:xfrm>
              <a:off x="393137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3" name="AutoShape 90"/>
            <p:cNvSpPr>
              <a:spLocks noChangeArrowheads="1"/>
            </p:cNvSpPr>
            <p:nvPr/>
          </p:nvSpPr>
          <p:spPr bwMode="auto">
            <a:xfrm>
              <a:off x="382342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4" name="AutoShape 91"/>
            <p:cNvSpPr>
              <a:spLocks noChangeArrowheads="1"/>
            </p:cNvSpPr>
            <p:nvPr/>
          </p:nvSpPr>
          <p:spPr bwMode="auto">
            <a:xfrm>
              <a:off x="371547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5" name="AutoShape 92"/>
            <p:cNvSpPr>
              <a:spLocks noChangeArrowheads="1"/>
            </p:cNvSpPr>
            <p:nvPr/>
          </p:nvSpPr>
          <p:spPr bwMode="auto">
            <a:xfrm>
              <a:off x="360752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6" name="AutoShape 93"/>
            <p:cNvSpPr>
              <a:spLocks noChangeArrowheads="1"/>
            </p:cNvSpPr>
            <p:nvPr/>
          </p:nvSpPr>
          <p:spPr bwMode="auto">
            <a:xfrm>
              <a:off x="349957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7" name="AutoShape 94"/>
            <p:cNvSpPr>
              <a:spLocks noChangeArrowheads="1"/>
            </p:cNvSpPr>
            <p:nvPr/>
          </p:nvSpPr>
          <p:spPr bwMode="auto">
            <a:xfrm>
              <a:off x="339162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8" name="AutoShape 96"/>
            <p:cNvSpPr>
              <a:spLocks noChangeArrowheads="1"/>
            </p:cNvSpPr>
            <p:nvPr/>
          </p:nvSpPr>
          <p:spPr bwMode="auto">
            <a:xfrm>
              <a:off x="440762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9" name="AutoShape 97"/>
            <p:cNvSpPr>
              <a:spLocks noChangeArrowheads="1"/>
            </p:cNvSpPr>
            <p:nvPr/>
          </p:nvSpPr>
          <p:spPr bwMode="auto">
            <a:xfrm>
              <a:off x="429967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0" name="AutoShape 98"/>
            <p:cNvSpPr>
              <a:spLocks noChangeArrowheads="1"/>
            </p:cNvSpPr>
            <p:nvPr/>
          </p:nvSpPr>
          <p:spPr bwMode="auto">
            <a:xfrm>
              <a:off x="419172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1" name="AutoShape 99"/>
            <p:cNvSpPr>
              <a:spLocks noChangeArrowheads="1"/>
            </p:cNvSpPr>
            <p:nvPr/>
          </p:nvSpPr>
          <p:spPr bwMode="auto">
            <a:xfrm>
              <a:off x="408377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2" name="AutoShape 100"/>
            <p:cNvSpPr>
              <a:spLocks noChangeArrowheads="1"/>
            </p:cNvSpPr>
            <p:nvPr/>
          </p:nvSpPr>
          <p:spPr bwMode="auto">
            <a:xfrm>
              <a:off x="397582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3" name="AutoShape 101"/>
            <p:cNvSpPr>
              <a:spLocks noChangeArrowheads="1"/>
            </p:cNvSpPr>
            <p:nvPr/>
          </p:nvSpPr>
          <p:spPr bwMode="auto">
            <a:xfrm>
              <a:off x="386787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4" name="AutoShape 102"/>
            <p:cNvSpPr>
              <a:spLocks noChangeArrowheads="1"/>
            </p:cNvSpPr>
            <p:nvPr/>
          </p:nvSpPr>
          <p:spPr bwMode="auto">
            <a:xfrm>
              <a:off x="375992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5" name="AutoShape 103"/>
            <p:cNvSpPr>
              <a:spLocks noChangeArrowheads="1"/>
            </p:cNvSpPr>
            <p:nvPr/>
          </p:nvSpPr>
          <p:spPr bwMode="auto">
            <a:xfrm>
              <a:off x="365197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6" name="AutoShape 105"/>
            <p:cNvSpPr>
              <a:spLocks noChangeArrowheads="1"/>
            </p:cNvSpPr>
            <p:nvPr/>
          </p:nvSpPr>
          <p:spPr bwMode="auto">
            <a:xfrm>
              <a:off x="466797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7" name="AutoShape 106"/>
            <p:cNvSpPr>
              <a:spLocks noChangeArrowheads="1"/>
            </p:cNvSpPr>
            <p:nvPr/>
          </p:nvSpPr>
          <p:spPr bwMode="auto">
            <a:xfrm>
              <a:off x="456002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8" name="AutoShape 107"/>
            <p:cNvSpPr>
              <a:spLocks noChangeArrowheads="1"/>
            </p:cNvSpPr>
            <p:nvPr/>
          </p:nvSpPr>
          <p:spPr bwMode="auto">
            <a:xfrm>
              <a:off x="445207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9" name="AutoShape 108"/>
            <p:cNvSpPr>
              <a:spLocks noChangeArrowheads="1"/>
            </p:cNvSpPr>
            <p:nvPr/>
          </p:nvSpPr>
          <p:spPr bwMode="auto">
            <a:xfrm>
              <a:off x="434412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0" name="AutoShape 109"/>
            <p:cNvSpPr>
              <a:spLocks noChangeArrowheads="1"/>
            </p:cNvSpPr>
            <p:nvPr/>
          </p:nvSpPr>
          <p:spPr bwMode="auto">
            <a:xfrm>
              <a:off x="423617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1" name="AutoShape 110"/>
            <p:cNvSpPr>
              <a:spLocks noChangeArrowheads="1"/>
            </p:cNvSpPr>
            <p:nvPr/>
          </p:nvSpPr>
          <p:spPr bwMode="auto">
            <a:xfrm>
              <a:off x="412822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2" name="AutoShape 111"/>
            <p:cNvSpPr>
              <a:spLocks noChangeArrowheads="1"/>
            </p:cNvSpPr>
            <p:nvPr/>
          </p:nvSpPr>
          <p:spPr bwMode="auto">
            <a:xfrm>
              <a:off x="402027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3" name="AutoShape 112"/>
            <p:cNvSpPr>
              <a:spLocks noChangeArrowheads="1"/>
            </p:cNvSpPr>
            <p:nvPr/>
          </p:nvSpPr>
          <p:spPr bwMode="auto">
            <a:xfrm>
              <a:off x="391232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4" name="AutoShape 114"/>
            <p:cNvSpPr>
              <a:spLocks noChangeArrowheads="1"/>
            </p:cNvSpPr>
            <p:nvPr/>
          </p:nvSpPr>
          <p:spPr bwMode="auto">
            <a:xfrm>
              <a:off x="4921971" y="296503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5" name="AutoShape 115"/>
            <p:cNvSpPr>
              <a:spLocks noChangeArrowheads="1"/>
            </p:cNvSpPr>
            <p:nvPr/>
          </p:nvSpPr>
          <p:spPr bwMode="auto">
            <a:xfrm>
              <a:off x="4814021" y="307312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6" name="AutoShape 116"/>
            <p:cNvSpPr>
              <a:spLocks noChangeArrowheads="1"/>
            </p:cNvSpPr>
            <p:nvPr/>
          </p:nvSpPr>
          <p:spPr bwMode="auto">
            <a:xfrm>
              <a:off x="4706071" y="318122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7" name="AutoShape 117"/>
            <p:cNvSpPr>
              <a:spLocks noChangeArrowheads="1"/>
            </p:cNvSpPr>
            <p:nvPr/>
          </p:nvSpPr>
          <p:spPr bwMode="auto">
            <a:xfrm>
              <a:off x="4598121" y="328931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8" name="AutoShape 118"/>
            <p:cNvSpPr>
              <a:spLocks noChangeArrowheads="1"/>
            </p:cNvSpPr>
            <p:nvPr/>
          </p:nvSpPr>
          <p:spPr bwMode="auto">
            <a:xfrm>
              <a:off x="4490171" y="339740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9" name="AutoShape 119"/>
            <p:cNvSpPr>
              <a:spLocks noChangeArrowheads="1"/>
            </p:cNvSpPr>
            <p:nvPr/>
          </p:nvSpPr>
          <p:spPr bwMode="auto">
            <a:xfrm>
              <a:off x="4382221" y="350549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0" name="AutoShape 120"/>
            <p:cNvSpPr>
              <a:spLocks noChangeArrowheads="1"/>
            </p:cNvSpPr>
            <p:nvPr/>
          </p:nvSpPr>
          <p:spPr bwMode="auto">
            <a:xfrm>
              <a:off x="4274271" y="361358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1" name="AutoShape 121"/>
            <p:cNvSpPr>
              <a:spLocks noChangeArrowheads="1"/>
            </p:cNvSpPr>
            <p:nvPr/>
          </p:nvSpPr>
          <p:spPr bwMode="auto">
            <a:xfrm>
              <a:off x="4166321" y="372167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2" name="AutoShape 31"/>
            <p:cNvSpPr>
              <a:spLocks noChangeArrowheads="1"/>
            </p:cNvSpPr>
            <p:nvPr/>
          </p:nvSpPr>
          <p:spPr bwMode="auto">
            <a:xfrm>
              <a:off x="5179146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3" name="AutoShape 32"/>
            <p:cNvSpPr>
              <a:spLocks noChangeArrowheads="1"/>
            </p:cNvSpPr>
            <p:nvPr/>
          </p:nvSpPr>
          <p:spPr bwMode="auto">
            <a:xfrm>
              <a:off x="5071196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4" name="AutoShape 33"/>
            <p:cNvSpPr>
              <a:spLocks noChangeArrowheads="1"/>
            </p:cNvSpPr>
            <p:nvPr/>
          </p:nvSpPr>
          <p:spPr bwMode="auto">
            <a:xfrm>
              <a:off x="4963246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5" name="AutoShape 34"/>
            <p:cNvSpPr>
              <a:spLocks noChangeArrowheads="1"/>
            </p:cNvSpPr>
            <p:nvPr/>
          </p:nvSpPr>
          <p:spPr bwMode="auto">
            <a:xfrm>
              <a:off x="4855296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6" name="AutoShape 35"/>
            <p:cNvSpPr>
              <a:spLocks noChangeArrowheads="1"/>
            </p:cNvSpPr>
            <p:nvPr/>
          </p:nvSpPr>
          <p:spPr bwMode="auto">
            <a:xfrm>
              <a:off x="4747346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7" name="AutoShape 36"/>
            <p:cNvSpPr>
              <a:spLocks noChangeArrowheads="1"/>
            </p:cNvSpPr>
            <p:nvPr/>
          </p:nvSpPr>
          <p:spPr bwMode="auto">
            <a:xfrm>
              <a:off x="4639396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8" name="AutoShape 37"/>
            <p:cNvSpPr>
              <a:spLocks noChangeArrowheads="1"/>
            </p:cNvSpPr>
            <p:nvPr/>
          </p:nvSpPr>
          <p:spPr bwMode="auto">
            <a:xfrm>
              <a:off x="4531446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9" name="AutoShape 38"/>
            <p:cNvSpPr>
              <a:spLocks noChangeArrowheads="1"/>
            </p:cNvSpPr>
            <p:nvPr/>
          </p:nvSpPr>
          <p:spPr bwMode="auto">
            <a:xfrm>
              <a:off x="4423496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440" name="Group 439"/>
            <p:cNvGrpSpPr/>
            <p:nvPr/>
          </p:nvGrpSpPr>
          <p:grpSpPr>
            <a:xfrm>
              <a:off x="2004146" y="3811175"/>
              <a:ext cx="2689225" cy="371476"/>
              <a:chOff x="998538" y="5576887"/>
              <a:chExt cx="2689225" cy="371476"/>
            </a:xfrm>
          </p:grpSpPr>
          <p:sp>
            <p:nvSpPr>
              <p:cNvPr id="68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9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9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9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9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441" name="AutoShape 126"/>
            <p:cNvSpPr>
              <a:spLocks noChangeArrowheads="1"/>
            </p:cNvSpPr>
            <p:nvPr/>
          </p:nvSpPr>
          <p:spPr bwMode="auto">
            <a:xfrm>
              <a:off x="1388835" y="445603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442" name="Group 441"/>
            <p:cNvGrpSpPr/>
            <p:nvPr/>
          </p:nvGrpSpPr>
          <p:grpSpPr>
            <a:xfrm>
              <a:off x="1871104" y="3921992"/>
              <a:ext cx="2689225" cy="371476"/>
              <a:chOff x="5176838" y="3326025"/>
              <a:chExt cx="2689225" cy="371476"/>
            </a:xfrm>
          </p:grpSpPr>
          <p:sp>
            <p:nvSpPr>
              <p:cNvPr id="67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3" name="Group 442"/>
            <p:cNvGrpSpPr/>
            <p:nvPr/>
          </p:nvGrpSpPr>
          <p:grpSpPr>
            <a:xfrm>
              <a:off x="1764192" y="4033448"/>
              <a:ext cx="2689225" cy="371476"/>
              <a:chOff x="5176838" y="3326025"/>
              <a:chExt cx="2689225" cy="371476"/>
            </a:xfrm>
          </p:grpSpPr>
          <p:sp>
            <p:nvSpPr>
              <p:cNvPr id="66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4" name="Group 443"/>
            <p:cNvGrpSpPr/>
            <p:nvPr/>
          </p:nvGrpSpPr>
          <p:grpSpPr>
            <a:xfrm>
              <a:off x="1664112" y="4144904"/>
              <a:ext cx="2689225" cy="371476"/>
              <a:chOff x="5176838" y="3326025"/>
              <a:chExt cx="2689225" cy="371476"/>
            </a:xfrm>
          </p:grpSpPr>
          <p:sp>
            <p:nvSpPr>
              <p:cNvPr id="65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5" name="Group 444"/>
            <p:cNvGrpSpPr/>
            <p:nvPr/>
          </p:nvGrpSpPr>
          <p:grpSpPr>
            <a:xfrm>
              <a:off x="1566304" y="4244276"/>
              <a:ext cx="2689225" cy="371476"/>
              <a:chOff x="5176838" y="3326025"/>
              <a:chExt cx="2689225" cy="371476"/>
            </a:xfrm>
          </p:grpSpPr>
          <p:sp>
            <p:nvSpPr>
              <p:cNvPr id="64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6" name="Group 445"/>
            <p:cNvGrpSpPr/>
            <p:nvPr/>
          </p:nvGrpSpPr>
          <p:grpSpPr>
            <a:xfrm>
              <a:off x="1462808" y="4347772"/>
              <a:ext cx="2689225" cy="371476"/>
              <a:chOff x="5176838" y="3326025"/>
              <a:chExt cx="2689225" cy="371476"/>
            </a:xfrm>
          </p:grpSpPr>
          <p:sp>
            <p:nvSpPr>
              <p:cNvPr id="6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1359312" y="4461080"/>
              <a:ext cx="2689225" cy="371476"/>
              <a:chOff x="5176838" y="3326025"/>
              <a:chExt cx="2689225" cy="371476"/>
            </a:xfrm>
          </p:grpSpPr>
          <p:sp>
            <p:nvSpPr>
              <p:cNvPr id="6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8" name="Group 447"/>
            <p:cNvGrpSpPr/>
            <p:nvPr/>
          </p:nvGrpSpPr>
          <p:grpSpPr>
            <a:xfrm>
              <a:off x="5543962" y="2860880"/>
              <a:ext cx="2686998" cy="370380"/>
              <a:chOff x="3545527" y="5574103"/>
              <a:chExt cx="2686998" cy="370380"/>
            </a:xfrm>
          </p:grpSpPr>
          <p:sp>
            <p:nvSpPr>
              <p:cNvPr id="6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9" name="Group 448"/>
            <p:cNvGrpSpPr/>
            <p:nvPr/>
          </p:nvGrpSpPr>
          <p:grpSpPr>
            <a:xfrm>
              <a:off x="5438856" y="2963620"/>
              <a:ext cx="2686998" cy="370380"/>
              <a:chOff x="3545527" y="5574103"/>
              <a:chExt cx="2686998" cy="370380"/>
            </a:xfrm>
          </p:grpSpPr>
          <p:sp>
            <p:nvSpPr>
              <p:cNvPr id="6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0" name="Group 449"/>
            <p:cNvGrpSpPr/>
            <p:nvPr/>
          </p:nvGrpSpPr>
          <p:grpSpPr>
            <a:xfrm>
              <a:off x="5335360" y="3070144"/>
              <a:ext cx="2686998" cy="370380"/>
              <a:chOff x="3545527" y="5574103"/>
              <a:chExt cx="2686998" cy="370380"/>
            </a:xfrm>
          </p:grpSpPr>
          <p:sp>
            <p:nvSpPr>
              <p:cNvPr id="5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5226176" y="3173640"/>
              <a:ext cx="2686998" cy="370380"/>
              <a:chOff x="3545527" y="5574103"/>
              <a:chExt cx="2686998" cy="370380"/>
            </a:xfrm>
          </p:grpSpPr>
          <p:sp>
            <p:nvSpPr>
              <p:cNvPr id="5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2" name="Group 451"/>
            <p:cNvGrpSpPr/>
            <p:nvPr/>
          </p:nvGrpSpPr>
          <p:grpSpPr>
            <a:xfrm>
              <a:off x="5106760" y="3285096"/>
              <a:ext cx="2686998" cy="370380"/>
              <a:chOff x="3545527" y="5574103"/>
              <a:chExt cx="2686998" cy="370380"/>
            </a:xfrm>
          </p:grpSpPr>
          <p:sp>
            <p:nvSpPr>
              <p:cNvPr id="5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3" name="Group 452"/>
            <p:cNvGrpSpPr/>
            <p:nvPr/>
          </p:nvGrpSpPr>
          <p:grpSpPr>
            <a:xfrm>
              <a:off x="5011224" y="3388592"/>
              <a:ext cx="2686998" cy="370380"/>
              <a:chOff x="3545527" y="5574103"/>
              <a:chExt cx="2686998" cy="370380"/>
            </a:xfrm>
          </p:grpSpPr>
          <p:sp>
            <p:nvSpPr>
              <p:cNvPr id="5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4" name="Group 453"/>
            <p:cNvGrpSpPr/>
            <p:nvPr/>
          </p:nvGrpSpPr>
          <p:grpSpPr>
            <a:xfrm>
              <a:off x="4907728" y="3500048"/>
              <a:ext cx="2686998" cy="370380"/>
              <a:chOff x="3545527" y="5574103"/>
              <a:chExt cx="2686998" cy="370380"/>
            </a:xfrm>
          </p:grpSpPr>
          <p:sp>
            <p:nvSpPr>
              <p:cNvPr id="5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5" name="Group 454"/>
            <p:cNvGrpSpPr/>
            <p:nvPr/>
          </p:nvGrpSpPr>
          <p:grpSpPr>
            <a:xfrm>
              <a:off x="4788312" y="3609232"/>
              <a:ext cx="2686998" cy="370380"/>
              <a:chOff x="3545527" y="5574103"/>
              <a:chExt cx="2686998" cy="370380"/>
            </a:xfrm>
          </p:grpSpPr>
          <p:sp>
            <p:nvSpPr>
              <p:cNvPr id="5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6" name="Group 455"/>
            <p:cNvGrpSpPr/>
            <p:nvPr/>
          </p:nvGrpSpPr>
          <p:grpSpPr>
            <a:xfrm>
              <a:off x="4663208" y="3720688"/>
              <a:ext cx="2686998" cy="370380"/>
              <a:chOff x="3545527" y="5574103"/>
              <a:chExt cx="2686998" cy="370380"/>
            </a:xfrm>
          </p:grpSpPr>
          <p:sp>
            <p:nvSpPr>
              <p:cNvPr id="5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7" name="Group 456"/>
            <p:cNvGrpSpPr/>
            <p:nvPr/>
          </p:nvGrpSpPr>
          <p:grpSpPr>
            <a:xfrm>
              <a:off x="4551752" y="3829116"/>
              <a:ext cx="2686998" cy="370380"/>
              <a:chOff x="3545527" y="5574103"/>
              <a:chExt cx="2686998" cy="370380"/>
            </a:xfrm>
          </p:grpSpPr>
          <p:sp>
            <p:nvSpPr>
              <p:cNvPr id="5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8" name="Group 457"/>
            <p:cNvGrpSpPr/>
            <p:nvPr/>
          </p:nvGrpSpPr>
          <p:grpSpPr>
            <a:xfrm>
              <a:off x="4449866" y="3935640"/>
              <a:ext cx="2686998" cy="370380"/>
              <a:chOff x="3545527" y="5574103"/>
              <a:chExt cx="2686998" cy="370380"/>
            </a:xfrm>
          </p:grpSpPr>
          <p:sp>
            <p:nvSpPr>
              <p:cNvPr id="5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9" name="Group 458"/>
            <p:cNvGrpSpPr/>
            <p:nvPr/>
          </p:nvGrpSpPr>
          <p:grpSpPr>
            <a:xfrm>
              <a:off x="4336800" y="4039136"/>
              <a:ext cx="2686998" cy="370380"/>
              <a:chOff x="3545527" y="5574103"/>
              <a:chExt cx="2686998" cy="370380"/>
            </a:xfrm>
          </p:grpSpPr>
          <p:sp>
            <p:nvSpPr>
              <p:cNvPr id="5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60" name="Group 459"/>
            <p:cNvGrpSpPr/>
            <p:nvPr/>
          </p:nvGrpSpPr>
          <p:grpSpPr>
            <a:xfrm>
              <a:off x="4233304" y="4136944"/>
              <a:ext cx="2686998" cy="370380"/>
              <a:chOff x="3545527" y="5574103"/>
              <a:chExt cx="2686998" cy="370380"/>
            </a:xfrm>
          </p:grpSpPr>
          <p:sp>
            <p:nvSpPr>
              <p:cNvPr id="4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61" name="Group 460"/>
            <p:cNvGrpSpPr/>
            <p:nvPr/>
          </p:nvGrpSpPr>
          <p:grpSpPr>
            <a:xfrm>
              <a:off x="4150754" y="4240440"/>
              <a:ext cx="2686998" cy="370380"/>
              <a:chOff x="3545527" y="5574103"/>
              <a:chExt cx="2686998" cy="370380"/>
            </a:xfrm>
          </p:grpSpPr>
          <p:sp>
            <p:nvSpPr>
              <p:cNvPr id="4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62" name="Group 461"/>
            <p:cNvGrpSpPr/>
            <p:nvPr/>
          </p:nvGrpSpPr>
          <p:grpSpPr>
            <a:xfrm>
              <a:off x="4045648" y="4343936"/>
              <a:ext cx="2686998" cy="370380"/>
              <a:chOff x="3545527" y="5574103"/>
              <a:chExt cx="2686998" cy="370380"/>
            </a:xfrm>
          </p:grpSpPr>
          <p:sp>
            <p:nvSpPr>
              <p:cNvPr id="4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63" name="Group 462"/>
            <p:cNvGrpSpPr/>
            <p:nvPr/>
          </p:nvGrpSpPr>
          <p:grpSpPr>
            <a:xfrm>
              <a:off x="3944424" y="4461080"/>
              <a:ext cx="2686998" cy="370380"/>
              <a:chOff x="3545527" y="5574103"/>
              <a:chExt cx="2686998" cy="370380"/>
            </a:xfrm>
          </p:grpSpPr>
          <p:sp>
            <p:nvSpPr>
              <p:cNvPr id="4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695" name="AutoShape 18"/>
            <p:cNvSpPr>
              <a:spLocks noChangeArrowheads="1"/>
            </p:cNvSpPr>
            <p:nvPr/>
          </p:nvSpPr>
          <p:spPr bwMode="auto">
            <a:xfrm>
              <a:off x="29639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6" name="AutoShape 19"/>
            <p:cNvSpPr>
              <a:spLocks noChangeArrowheads="1"/>
            </p:cNvSpPr>
            <p:nvPr/>
          </p:nvSpPr>
          <p:spPr bwMode="auto">
            <a:xfrm>
              <a:off x="32242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7" name="AutoShape 20"/>
            <p:cNvSpPr>
              <a:spLocks noChangeArrowheads="1"/>
            </p:cNvSpPr>
            <p:nvPr/>
          </p:nvSpPr>
          <p:spPr bwMode="auto">
            <a:xfrm>
              <a:off x="34846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8" name="AutoShape 21"/>
            <p:cNvSpPr>
              <a:spLocks noChangeArrowheads="1"/>
            </p:cNvSpPr>
            <p:nvPr/>
          </p:nvSpPr>
          <p:spPr bwMode="auto">
            <a:xfrm>
              <a:off x="37449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9" name="AutoShape 22"/>
            <p:cNvSpPr>
              <a:spLocks noChangeArrowheads="1"/>
            </p:cNvSpPr>
            <p:nvPr/>
          </p:nvSpPr>
          <p:spPr bwMode="auto">
            <a:xfrm>
              <a:off x="40053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0" name="AutoShape 23"/>
            <p:cNvSpPr>
              <a:spLocks noChangeArrowheads="1"/>
            </p:cNvSpPr>
            <p:nvPr/>
          </p:nvSpPr>
          <p:spPr bwMode="auto">
            <a:xfrm>
              <a:off x="42656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1" name="AutoShape 24"/>
            <p:cNvSpPr>
              <a:spLocks noChangeArrowheads="1"/>
            </p:cNvSpPr>
            <p:nvPr/>
          </p:nvSpPr>
          <p:spPr bwMode="auto">
            <a:xfrm>
              <a:off x="45260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2" name="AutoShape 25"/>
            <p:cNvSpPr>
              <a:spLocks noChangeArrowheads="1"/>
            </p:cNvSpPr>
            <p:nvPr/>
          </p:nvSpPr>
          <p:spPr bwMode="auto">
            <a:xfrm>
              <a:off x="47863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3" name="AutoShape 26"/>
            <p:cNvSpPr>
              <a:spLocks noChangeArrowheads="1"/>
            </p:cNvSpPr>
            <p:nvPr/>
          </p:nvSpPr>
          <p:spPr bwMode="auto">
            <a:xfrm>
              <a:off x="50276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4" name="AutoShape 27"/>
            <p:cNvSpPr>
              <a:spLocks noChangeArrowheads="1"/>
            </p:cNvSpPr>
            <p:nvPr/>
          </p:nvSpPr>
          <p:spPr bwMode="auto">
            <a:xfrm>
              <a:off x="52880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5" name="AutoShape 42"/>
            <p:cNvSpPr>
              <a:spLocks noChangeArrowheads="1"/>
            </p:cNvSpPr>
            <p:nvPr/>
          </p:nvSpPr>
          <p:spPr bwMode="auto">
            <a:xfrm>
              <a:off x="2855989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6" name="AutoShape 43"/>
            <p:cNvSpPr>
              <a:spLocks noChangeArrowheads="1"/>
            </p:cNvSpPr>
            <p:nvPr/>
          </p:nvSpPr>
          <p:spPr bwMode="auto">
            <a:xfrm>
              <a:off x="2748039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7" name="AutoShape 44"/>
            <p:cNvSpPr>
              <a:spLocks noChangeArrowheads="1"/>
            </p:cNvSpPr>
            <p:nvPr/>
          </p:nvSpPr>
          <p:spPr bwMode="auto">
            <a:xfrm>
              <a:off x="2640089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8" name="AutoShape 45"/>
            <p:cNvSpPr>
              <a:spLocks noChangeArrowheads="1"/>
            </p:cNvSpPr>
            <p:nvPr/>
          </p:nvSpPr>
          <p:spPr bwMode="auto">
            <a:xfrm>
              <a:off x="2532139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9" name="AutoShape 46"/>
            <p:cNvSpPr>
              <a:spLocks noChangeArrowheads="1"/>
            </p:cNvSpPr>
            <p:nvPr/>
          </p:nvSpPr>
          <p:spPr bwMode="auto">
            <a:xfrm>
              <a:off x="2424189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0" name="AutoShape 47"/>
            <p:cNvSpPr>
              <a:spLocks noChangeArrowheads="1"/>
            </p:cNvSpPr>
            <p:nvPr/>
          </p:nvSpPr>
          <p:spPr bwMode="auto">
            <a:xfrm>
              <a:off x="2316239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1" name="AutoShape 48"/>
            <p:cNvSpPr>
              <a:spLocks noChangeArrowheads="1"/>
            </p:cNvSpPr>
            <p:nvPr/>
          </p:nvSpPr>
          <p:spPr bwMode="auto">
            <a:xfrm>
              <a:off x="2208289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2" name="AutoShape 49"/>
            <p:cNvSpPr>
              <a:spLocks noChangeArrowheads="1"/>
            </p:cNvSpPr>
            <p:nvPr/>
          </p:nvSpPr>
          <p:spPr bwMode="auto">
            <a:xfrm>
              <a:off x="2100339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3" name="AutoShape 51"/>
            <p:cNvSpPr>
              <a:spLocks noChangeArrowheads="1"/>
            </p:cNvSpPr>
            <p:nvPr/>
          </p:nvSpPr>
          <p:spPr bwMode="auto">
            <a:xfrm>
              <a:off x="311316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4" name="AutoShape 52"/>
            <p:cNvSpPr>
              <a:spLocks noChangeArrowheads="1"/>
            </p:cNvSpPr>
            <p:nvPr/>
          </p:nvSpPr>
          <p:spPr bwMode="auto">
            <a:xfrm>
              <a:off x="300521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5" name="AutoShape 53"/>
            <p:cNvSpPr>
              <a:spLocks noChangeArrowheads="1"/>
            </p:cNvSpPr>
            <p:nvPr/>
          </p:nvSpPr>
          <p:spPr bwMode="auto">
            <a:xfrm>
              <a:off x="289726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6" name="AutoShape 54"/>
            <p:cNvSpPr>
              <a:spLocks noChangeArrowheads="1"/>
            </p:cNvSpPr>
            <p:nvPr/>
          </p:nvSpPr>
          <p:spPr bwMode="auto">
            <a:xfrm>
              <a:off x="278931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7" name="AutoShape 55"/>
            <p:cNvSpPr>
              <a:spLocks noChangeArrowheads="1"/>
            </p:cNvSpPr>
            <p:nvPr/>
          </p:nvSpPr>
          <p:spPr bwMode="auto">
            <a:xfrm>
              <a:off x="268136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" name="AutoShape 56"/>
            <p:cNvSpPr>
              <a:spLocks noChangeArrowheads="1"/>
            </p:cNvSpPr>
            <p:nvPr/>
          </p:nvSpPr>
          <p:spPr bwMode="auto">
            <a:xfrm>
              <a:off x="257341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9" name="AutoShape 57"/>
            <p:cNvSpPr>
              <a:spLocks noChangeArrowheads="1"/>
            </p:cNvSpPr>
            <p:nvPr/>
          </p:nvSpPr>
          <p:spPr bwMode="auto">
            <a:xfrm>
              <a:off x="246546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0" name="AutoShape 58"/>
            <p:cNvSpPr>
              <a:spLocks noChangeArrowheads="1"/>
            </p:cNvSpPr>
            <p:nvPr/>
          </p:nvSpPr>
          <p:spPr bwMode="auto">
            <a:xfrm>
              <a:off x="235751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1" name="AutoShape 60"/>
            <p:cNvSpPr>
              <a:spLocks noChangeArrowheads="1"/>
            </p:cNvSpPr>
            <p:nvPr/>
          </p:nvSpPr>
          <p:spPr bwMode="auto">
            <a:xfrm>
              <a:off x="337351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2" name="AutoShape 61"/>
            <p:cNvSpPr>
              <a:spLocks noChangeArrowheads="1"/>
            </p:cNvSpPr>
            <p:nvPr/>
          </p:nvSpPr>
          <p:spPr bwMode="auto">
            <a:xfrm>
              <a:off x="326556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3" name="AutoShape 62"/>
            <p:cNvSpPr>
              <a:spLocks noChangeArrowheads="1"/>
            </p:cNvSpPr>
            <p:nvPr/>
          </p:nvSpPr>
          <p:spPr bwMode="auto">
            <a:xfrm>
              <a:off x="315761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4" name="AutoShape 63"/>
            <p:cNvSpPr>
              <a:spLocks noChangeArrowheads="1"/>
            </p:cNvSpPr>
            <p:nvPr/>
          </p:nvSpPr>
          <p:spPr bwMode="auto">
            <a:xfrm>
              <a:off x="304966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5" name="AutoShape 64"/>
            <p:cNvSpPr>
              <a:spLocks noChangeArrowheads="1"/>
            </p:cNvSpPr>
            <p:nvPr/>
          </p:nvSpPr>
          <p:spPr bwMode="auto">
            <a:xfrm>
              <a:off x="294171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6" name="AutoShape 65"/>
            <p:cNvSpPr>
              <a:spLocks noChangeArrowheads="1"/>
            </p:cNvSpPr>
            <p:nvPr/>
          </p:nvSpPr>
          <p:spPr bwMode="auto">
            <a:xfrm>
              <a:off x="283376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7" name="AutoShape 66"/>
            <p:cNvSpPr>
              <a:spLocks noChangeArrowheads="1"/>
            </p:cNvSpPr>
            <p:nvPr/>
          </p:nvSpPr>
          <p:spPr bwMode="auto">
            <a:xfrm>
              <a:off x="272581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8" name="AutoShape 67"/>
            <p:cNvSpPr>
              <a:spLocks noChangeArrowheads="1"/>
            </p:cNvSpPr>
            <p:nvPr/>
          </p:nvSpPr>
          <p:spPr bwMode="auto">
            <a:xfrm>
              <a:off x="261786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9" name="AutoShape 69"/>
            <p:cNvSpPr>
              <a:spLocks noChangeArrowheads="1"/>
            </p:cNvSpPr>
            <p:nvPr/>
          </p:nvSpPr>
          <p:spPr bwMode="auto">
            <a:xfrm>
              <a:off x="3630689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0" name="AutoShape 70"/>
            <p:cNvSpPr>
              <a:spLocks noChangeArrowheads="1"/>
            </p:cNvSpPr>
            <p:nvPr/>
          </p:nvSpPr>
          <p:spPr bwMode="auto">
            <a:xfrm>
              <a:off x="3522739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1" name="AutoShape 71"/>
            <p:cNvSpPr>
              <a:spLocks noChangeArrowheads="1"/>
            </p:cNvSpPr>
            <p:nvPr/>
          </p:nvSpPr>
          <p:spPr bwMode="auto">
            <a:xfrm>
              <a:off x="3414789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2" name="AutoShape 72"/>
            <p:cNvSpPr>
              <a:spLocks noChangeArrowheads="1"/>
            </p:cNvSpPr>
            <p:nvPr/>
          </p:nvSpPr>
          <p:spPr bwMode="auto">
            <a:xfrm>
              <a:off x="3306839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3" name="AutoShape 73"/>
            <p:cNvSpPr>
              <a:spLocks noChangeArrowheads="1"/>
            </p:cNvSpPr>
            <p:nvPr/>
          </p:nvSpPr>
          <p:spPr bwMode="auto">
            <a:xfrm>
              <a:off x="3198889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4" name="AutoShape 74"/>
            <p:cNvSpPr>
              <a:spLocks noChangeArrowheads="1"/>
            </p:cNvSpPr>
            <p:nvPr/>
          </p:nvSpPr>
          <p:spPr bwMode="auto">
            <a:xfrm>
              <a:off x="3090939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5" name="AutoShape 75"/>
            <p:cNvSpPr>
              <a:spLocks noChangeArrowheads="1"/>
            </p:cNvSpPr>
            <p:nvPr/>
          </p:nvSpPr>
          <p:spPr bwMode="auto">
            <a:xfrm>
              <a:off x="2982989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6" name="AutoShape 76"/>
            <p:cNvSpPr>
              <a:spLocks noChangeArrowheads="1"/>
            </p:cNvSpPr>
            <p:nvPr/>
          </p:nvSpPr>
          <p:spPr bwMode="auto">
            <a:xfrm>
              <a:off x="2875039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7" name="AutoShape 78"/>
            <p:cNvSpPr>
              <a:spLocks noChangeArrowheads="1"/>
            </p:cNvSpPr>
            <p:nvPr/>
          </p:nvSpPr>
          <p:spPr bwMode="auto">
            <a:xfrm>
              <a:off x="388786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8" name="AutoShape 79"/>
            <p:cNvSpPr>
              <a:spLocks noChangeArrowheads="1"/>
            </p:cNvSpPr>
            <p:nvPr/>
          </p:nvSpPr>
          <p:spPr bwMode="auto">
            <a:xfrm>
              <a:off x="377991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9" name="AutoShape 80"/>
            <p:cNvSpPr>
              <a:spLocks noChangeArrowheads="1"/>
            </p:cNvSpPr>
            <p:nvPr/>
          </p:nvSpPr>
          <p:spPr bwMode="auto">
            <a:xfrm>
              <a:off x="367196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0" name="AutoShape 81"/>
            <p:cNvSpPr>
              <a:spLocks noChangeArrowheads="1"/>
            </p:cNvSpPr>
            <p:nvPr/>
          </p:nvSpPr>
          <p:spPr bwMode="auto">
            <a:xfrm>
              <a:off x="356401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1" name="AutoShape 82"/>
            <p:cNvSpPr>
              <a:spLocks noChangeArrowheads="1"/>
            </p:cNvSpPr>
            <p:nvPr/>
          </p:nvSpPr>
          <p:spPr bwMode="auto">
            <a:xfrm>
              <a:off x="345606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2" name="AutoShape 83"/>
            <p:cNvSpPr>
              <a:spLocks noChangeArrowheads="1"/>
            </p:cNvSpPr>
            <p:nvPr/>
          </p:nvSpPr>
          <p:spPr bwMode="auto">
            <a:xfrm>
              <a:off x="334811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3" name="AutoShape 84"/>
            <p:cNvSpPr>
              <a:spLocks noChangeArrowheads="1"/>
            </p:cNvSpPr>
            <p:nvPr/>
          </p:nvSpPr>
          <p:spPr bwMode="auto">
            <a:xfrm>
              <a:off x="324016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4" name="AutoShape 85"/>
            <p:cNvSpPr>
              <a:spLocks noChangeArrowheads="1"/>
            </p:cNvSpPr>
            <p:nvPr/>
          </p:nvSpPr>
          <p:spPr bwMode="auto">
            <a:xfrm>
              <a:off x="313221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5" name="AutoShape 87"/>
            <p:cNvSpPr>
              <a:spLocks noChangeArrowheads="1"/>
            </p:cNvSpPr>
            <p:nvPr/>
          </p:nvSpPr>
          <p:spPr bwMode="auto">
            <a:xfrm>
              <a:off x="414821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6" name="AutoShape 88"/>
            <p:cNvSpPr>
              <a:spLocks noChangeArrowheads="1"/>
            </p:cNvSpPr>
            <p:nvPr/>
          </p:nvSpPr>
          <p:spPr bwMode="auto">
            <a:xfrm>
              <a:off x="404026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7" name="AutoShape 89"/>
            <p:cNvSpPr>
              <a:spLocks noChangeArrowheads="1"/>
            </p:cNvSpPr>
            <p:nvPr/>
          </p:nvSpPr>
          <p:spPr bwMode="auto">
            <a:xfrm>
              <a:off x="393231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8" name="AutoShape 90"/>
            <p:cNvSpPr>
              <a:spLocks noChangeArrowheads="1"/>
            </p:cNvSpPr>
            <p:nvPr/>
          </p:nvSpPr>
          <p:spPr bwMode="auto">
            <a:xfrm>
              <a:off x="382436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9" name="AutoShape 91"/>
            <p:cNvSpPr>
              <a:spLocks noChangeArrowheads="1"/>
            </p:cNvSpPr>
            <p:nvPr/>
          </p:nvSpPr>
          <p:spPr bwMode="auto">
            <a:xfrm>
              <a:off x="371641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0" name="AutoShape 92"/>
            <p:cNvSpPr>
              <a:spLocks noChangeArrowheads="1"/>
            </p:cNvSpPr>
            <p:nvPr/>
          </p:nvSpPr>
          <p:spPr bwMode="auto">
            <a:xfrm>
              <a:off x="360846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1" name="AutoShape 93"/>
            <p:cNvSpPr>
              <a:spLocks noChangeArrowheads="1"/>
            </p:cNvSpPr>
            <p:nvPr/>
          </p:nvSpPr>
          <p:spPr bwMode="auto">
            <a:xfrm>
              <a:off x="350051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2" name="AutoShape 94"/>
            <p:cNvSpPr>
              <a:spLocks noChangeArrowheads="1"/>
            </p:cNvSpPr>
            <p:nvPr/>
          </p:nvSpPr>
          <p:spPr bwMode="auto">
            <a:xfrm>
              <a:off x="339256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3" name="AutoShape 96"/>
            <p:cNvSpPr>
              <a:spLocks noChangeArrowheads="1"/>
            </p:cNvSpPr>
            <p:nvPr/>
          </p:nvSpPr>
          <p:spPr bwMode="auto">
            <a:xfrm>
              <a:off x="440856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4" name="AutoShape 97"/>
            <p:cNvSpPr>
              <a:spLocks noChangeArrowheads="1"/>
            </p:cNvSpPr>
            <p:nvPr/>
          </p:nvSpPr>
          <p:spPr bwMode="auto">
            <a:xfrm>
              <a:off x="430061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5" name="AutoShape 98"/>
            <p:cNvSpPr>
              <a:spLocks noChangeArrowheads="1"/>
            </p:cNvSpPr>
            <p:nvPr/>
          </p:nvSpPr>
          <p:spPr bwMode="auto">
            <a:xfrm>
              <a:off x="419266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6" name="AutoShape 99"/>
            <p:cNvSpPr>
              <a:spLocks noChangeArrowheads="1"/>
            </p:cNvSpPr>
            <p:nvPr/>
          </p:nvSpPr>
          <p:spPr bwMode="auto">
            <a:xfrm>
              <a:off x="408471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7" name="AutoShape 100"/>
            <p:cNvSpPr>
              <a:spLocks noChangeArrowheads="1"/>
            </p:cNvSpPr>
            <p:nvPr/>
          </p:nvSpPr>
          <p:spPr bwMode="auto">
            <a:xfrm>
              <a:off x="397676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8" name="AutoShape 101"/>
            <p:cNvSpPr>
              <a:spLocks noChangeArrowheads="1"/>
            </p:cNvSpPr>
            <p:nvPr/>
          </p:nvSpPr>
          <p:spPr bwMode="auto">
            <a:xfrm>
              <a:off x="386881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9" name="AutoShape 102"/>
            <p:cNvSpPr>
              <a:spLocks noChangeArrowheads="1"/>
            </p:cNvSpPr>
            <p:nvPr/>
          </p:nvSpPr>
          <p:spPr bwMode="auto">
            <a:xfrm>
              <a:off x="376086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0" name="AutoShape 103"/>
            <p:cNvSpPr>
              <a:spLocks noChangeArrowheads="1"/>
            </p:cNvSpPr>
            <p:nvPr/>
          </p:nvSpPr>
          <p:spPr bwMode="auto">
            <a:xfrm>
              <a:off x="365291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1" name="AutoShape 105"/>
            <p:cNvSpPr>
              <a:spLocks noChangeArrowheads="1"/>
            </p:cNvSpPr>
            <p:nvPr/>
          </p:nvSpPr>
          <p:spPr bwMode="auto">
            <a:xfrm>
              <a:off x="466891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2" name="AutoShape 106"/>
            <p:cNvSpPr>
              <a:spLocks noChangeArrowheads="1"/>
            </p:cNvSpPr>
            <p:nvPr/>
          </p:nvSpPr>
          <p:spPr bwMode="auto">
            <a:xfrm>
              <a:off x="456096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3" name="AutoShape 107"/>
            <p:cNvSpPr>
              <a:spLocks noChangeArrowheads="1"/>
            </p:cNvSpPr>
            <p:nvPr/>
          </p:nvSpPr>
          <p:spPr bwMode="auto">
            <a:xfrm>
              <a:off x="445301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4" name="AutoShape 108"/>
            <p:cNvSpPr>
              <a:spLocks noChangeArrowheads="1"/>
            </p:cNvSpPr>
            <p:nvPr/>
          </p:nvSpPr>
          <p:spPr bwMode="auto">
            <a:xfrm>
              <a:off x="434506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5" name="AutoShape 109"/>
            <p:cNvSpPr>
              <a:spLocks noChangeArrowheads="1"/>
            </p:cNvSpPr>
            <p:nvPr/>
          </p:nvSpPr>
          <p:spPr bwMode="auto">
            <a:xfrm>
              <a:off x="423711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6" name="AutoShape 110"/>
            <p:cNvSpPr>
              <a:spLocks noChangeArrowheads="1"/>
            </p:cNvSpPr>
            <p:nvPr/>
          </p:nvSpPr>
          <p:spPr bwMode="auto">
            <a:xfrm>
              <a:off x="412916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7" name="AutoShape 111"/>
            <p:cNvSpPr>
              <a:spLocks noChangeArrowheads="1"/>
            </p:cNvSpPr>
            <p:nvPr/>
          </p:nvSpPr>
          <p:spPr bwMode="auto">
            <a:xfrm>
              <a:off x="402121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8" name="AutoShape 112"/>
            <p:cNvSpPr>
              <a:spLocks noChangeArrowheads="1"/>
            </p:cNvSpPr>
            <p:nvPr/>
          </p:nvSpPr>
          <p:spPr bwMode="auto">
            <a:xfrm>
              <a:off x="391326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9" name="AutoShape 114"/>
            <p:cNvSpPr>
              <a:spLocks noChangeArrowheads="1"/>
            </p:cNvSpPr>
            <p:nvPr/>
          </p:nvSpPr>
          <p:spPr bwMode="auto">
            <a:xfrm>
              <a:off x="4922914" y="271677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0" name="AutoShape 115"/>
            <p:cNvSpPr>
              <a:spLocks noChangeArrowheads="1"/>
            </p:cNvSpPr>
            <p:nvPr/>
          </p:nvSpPr>
          <p:spPr bwMode="auto">
            <a:xfrm>
              <a:off x="4814964" y="282486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1" name="AutoShape 116"/>
            <p:cNvSpPr>
              <a:spLocks noChangeArrowheads="1"/>
            </p:cNvSpPr>
            <p:nvPr/>
          </p:nvSpPr>
          <p:spPr bwMode="auto">
            <a:xfrm>
              <a:off x="4707014" y="293295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2" name="AutoShape 117"/>
            <p:cNvSpPr>
              <a:spLocks noChangeArrowheads="1"/>
            </p:cNvSpPr>
            <p:nvPr/>
          </p:nvSpPr>
          <p:spPr bwMode="auto">
            <a:xfrm>
              <a:off x="4599064" y="304104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3" name="AutoShape 118"/>
            <p:cNvSpPr>
              <a:spLocks noChangeArrowheads="1"/>
            </p:cNvSpPr>
            <p:nvPr/>
          </p:nvSpPr>
          <p:spPr bwMode="auto">
            <a:xfrm>
              <a:off x="4491114" y="314913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4" name="AutoShape 119"/>
            <p:cNvSpPr>
              <a:spLocks noChangeArrowheads="1"/>
            </p:cNvSpPr>
            <p:nvPr/>
          </p:nvSpPr>
          <p:spPr bwMode="auto">
            <a:xfrm>
              <a:off x="4383164" y="325722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5" name="AutoShape 120"/>
            <p:cNvSpPr>
              <a:spLocks noChangeArrowheads="1"/>
            </p:cNvSpPr>
            <p:nvPr/>
          </p:nvSpPr>
          <p:spPr bwMode="auto">
            <a:xfrm>
              <a:off x="4275214" y="336531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6" name="AutoShape 121"/>
            <p:cNvSpPr>
              <a:spLocks noChangeArrowheads="1"/>
            </p:cNvSpPr>
            <p:nvPr/>
          </p:nvSpPr>
          <p:spPr bwMode="auto">
            <a:xfrm>
              <a:off x="4167264" y="347340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7" name="AutoShape 31"/>
            <p:cNvSpPr>
              <a:spLocks noChangeArrowheads="1"/>
            </p:cNvSpPr>
            <p:nvPr/>
          </p:nvSpPr>
          <p:spPr bwMode="auto">
            <a:xfrm>
              <a:off x="5180089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8" name="AutoShape 32"/>
            <p:cNvSpPr>
              <a:spLocks noChangeArrowheads="1"/>
            </p:cNvSpPr>
            <p:nvPr/>
          </p:nvSpPr>
          <p:spPr bwMode="auto">
            <a:xfrm>
              <a:off x="5072139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9" name="AutoShape 33"/>
            <p:cNvSpPr>
              <a:spLocks noChangeArrowheads="1"/>
            </p:cNvSpPr>
            <p:nvPr/>
          </p:nvSpPr>
          <p:spPr bwMode="auto">
            <a:xfrm>
              <a:off x="4964189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0" name="AutoShape 34"/>
            <p:cNvSpPr>
              <a:spLocks noChangeArrowheads="1"/>
            </p:cNvSpPr>
            <p:nvPr/>
          </p:nvSpPr>
          <p:spPr bwMode="auto">
            <a:xfrm>
              <a:off x="4856239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1" name="AutoShape 35"/>
            <p:cNvSpPr>
              <a:spLocks noChangeArrowheads="1"/>
            </p:cNvSpPr>
            <p:nvPr/>
          </p:nvSpPr>
          <p:spPr bwMode="auto">
            <a:xfrm>
              <a:off x="4748289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2" name="AutoShape 36"/>
            <p:cNvSpPr>
              <a:spLocks noChangeArrowheads="1"/>
            </p:cNvSpPr>
            <p:nvPr/>
          </p:nvSpPr>
          <p:spPr bwMode="auto">
            <a:xfrm>
              <a:off x="4640339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3" name="AutoShape 37"/>
            <p:cNvSpPr>
              <a:spLocks noChangeArrowheads="1"/>
            </p:cNvSpPr>
            <p:nvPr/>
          </p:nvSpPr>
          <p:spPr bwMode="auto">
            <a:xfrm>
              <a:off x="4532389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4" name="AutoShape 38"/>
            <p:cNvSpPr>
              <a:spLocks noChangeArrowheads="1"/>
            </p:cNvSpPr>
            <p:nvPr/>
          </p:nvSpPr>
          <p:spPr bwMode="auto">
            <a:xfrm>
              <a:off x="4424439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785" name="Group 784"/>
            <p:cNvGrpSpPr/>
            <p:nvPr/>
          </p:nvGrpSpPr>
          <p:grpSpPr>
            <a:xfrm>
              <a:off x="2005089" y="3562907"/>
              <a:ext cx="2689225" cy="371476"/>
              <a:chOff x="998538" y="5576887"/>
              <a:chExt cx="2689225" cy="371476"/>
            </a:xfrm>
          </p:grpSpPr>
          <p:sp>
            <p:nvSpPr>
              <p:cNvPr id="102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786" name="AutoShape 126"/>
            <p:cNvSpPr>
              <a:spLocks noChangeArrowheads="1"/>
            </p:cNvSpPr>
            <p:nvPr/>
          </p:nvSpPr>
          <p:spPr bwMode="auto">
            <a:xfrm>
              <a:off x="1389778" y="420776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787" name="Group 786"/>
            <p:cNvGrpSpPr/>
            <p:nvPr/>
          </p:nvGrpSpPr>
          <p:grpSpPr>
            <a:xfrm>
              <a:off x="1872047" y="3673724"/>
              <a:ext cx="2689225" cy="371476"/>
              <a:chOff x="5176838" y="3326025"/>
              <a:chExt cx="2689225" cy="371476"/>
            </a:xfrm>
          </p:grpSpPr>
          <p:sp>
            <p:nvSpPr>
              <p:cNvPr id="101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88" name="Group 787"/>
            <p:cNvGrpSpPr/>
            <p:nvPr/>
          </p:nvGrpSpPr>
          <p:grpSpPr>
            <a:xfrm>
              <a:off x="1765135" y="3785180"/>
              <a:ext cx="2689225" cy="371476"/>
              <a:chOff x="5176838" y="3326025"/>
              <a:chExt cx="2689225" cy="371476"/>
            </a:xfrm>
          </p:grpSpPr>
          <p:sp>
            <p:nvSpPr>
              <p:cNvPr id="100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89" name="Group 788"/>
            <p:cNvGrpSpPr/>
            <p:nvPr/>
          </p:nvGrpSpPr>
          <p:grpSpPr>
            <a:xfrm>
              <a:off x="1665055" y="3896636"/>
              <a:ext cx="2689225" cy="371476"/>
              <a:chOff x="5176838" y="3326025"/>
              <a:chExt cx="2689225" cy="371476"/>
            </a:xfrm>
          </p:grpSpPr>
          <p:sp>
            <p:nvSpPr>
              <p:cNvPr id="99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0" name="Group 789"/>
            <p:cNvGrpSpPr/>
            <p:nvPr/>
          </p:nvGrpSpPr>
          <p:grpSpPr>
            <a:xfrm>
              <a:off x="1567247" y="3996008"/>
              <a:ext cx="2689225" cy="371476"/>
              <a:chOff x="5176838" y="3326025"/>
              <a:chExt cx="2689225" cy="371476"/>
            </a:xfrm>
          </p:grpSpPr>
          <p:sp>
            <p:nvSpPr>
              <p:cNvPr id="9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1" name="Group 790"/>
            <p:cNvGrpSpPr/>
            <p:nvPr/>
          </p:nvGrpSpPr>
          <p:grpSpPr>
            <a:xfrm>
              <a:off x="1463751" y="4099504"/>
              <a:ext cx="2689225" cy="371476"/>
              <a:chOff x="5176838" y="3326025"/>
              <a:chExt cx="2689225" cy="371476"/>
            </a:xfrm>
          </p:grpSpPr>
          <p:sp>
            <p:nvSpPr>
              <p:cNvPr id="9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2" name="Group 791"/>
            <p:cNvGrpSpPr/>
            <p:nvPr/>
          </p:nvGrpSpPr>
          <p:grpSpPr>
            <a:xfrm>
              <a:off x="1360255" y="4212812"/>
              <a:ext cx="2689225" cy="371476"/>
              <a:chOff x="5176838" y="3326025"/>
              <a:chExt cx="2689225" cy="371476"/>
            </a:xfrm>
          </p:grpSpPr>
          <p:sp>
            <p:nvSpPr>
              <p:cNvPr id="9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3" name="Group 792"/>
            <p:cNvGrpSpPr/>
            <p:nvPr/>
          </p:nvGrpSpPr>
          <p:grpSpPr>
            <a:xfrm>
              <a:off x="5544905" y="2612612"/>
              <a:ext cx="2686998" cy="370380"/>
              <a:chOff x="3545527" y="5574103"/>
              <a:chExt cx="2686998" cy="370380"/>
            </a:xfrm>
          </p:grpSpPr>
          <p:sp>
            <p:nvSpPr>
              <p:cNvPr id="9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4" name="Group 793"/>
            <p:cNvGrpSpPr/>
            <p:nvPr/>
          </p:nvGrpSpPr>
          <p:grpSpPr>
            <a:xfrm>
              <a:off x="5439799" y="2715352"/>
              <a:ext cx="2686998" cy="370380"/>
              <a:chOff x="3545527" y="5574103"/>
              <a:chExt cx="2686998" cy="370380"/>
            </a:xfrm>
          </p:grpSpPr>
          <p:sp>
            <p:nvSpPr>
              <p:cNvPr id="9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5" name="Group 794"/>
            <p:cNvGrpSpPr/>
            <p:nvPr/>
          </p:nvGrpSpPr>
          <p:grpSpPr>
            <a:xfrm>
              <a:off x="5336303" y="2821876"/>
              <a:ext cx="2686998" cy="370380"/>
              <a:chOff x="3545527" y="5574103"/>
              <a:chExt cx="2686998" cy="370380"/>
            </a:xfrm>
          </p:grpSpPr>
          <p:sp>
            <p:nvSpPr>
              <p:cNvPr id="9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6" name="Group 795"/>
            <p:cNvGrpSpPr/>
            <p:nvPr/>
          </p:nvGrpSpPr>
          <p:grpSpPr>
            <a:xfrm>
              <a:off x="5227119" y="2925372"/>
              <a:ext cx="2686998" cy="370380"/>
              <a:chOff x="3545527" y="5574103"/>
              <a:chExt cx="2686998" cy="370380"/>
            </a:xfrm>
          </p:grpSpPr>
          <p:sp>
            <p:nvSpPr>
              <p:cNvPr id="9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7" name="Group 796"/>
            <p:cNvGrpSpPr/>
            <p:nvPr/>
          </p:nvGrpSpPr>
          <p:grpSpPr>
            <a:xfrm>
              <a:off x="5107703" y="3036828"/>
              <a:ext cx="2686998" cy="370380"/>
              <a:chOff x="3545527" y="5574103"/>
              <a:chExt cx="2686998" cy="370380"/>
            </a:xfrm>
          </p:grpSpPr>
          <p:sp>
            <p:nvSpPr>
              <p:cNvPr id="9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8" name="Group 797"/>
            <p:cNvGrpSpPr/>
            <p:nvPr/>
          </p:nvGrpSpPr>
          <p:grpSpPr>
            <a:xfrm>
              <a:off x="5012167" y="3140324"/>
              <a:ext cx="2686998" cy="370380"/>
              <a:chOff x="3545527" y="5574103"/>
              <a:chExt cx="2686998" cy="370380"/>
            </a:xfrm>
          </p:grpSpPr>
          <p:sp>
            <p:nvSpPr>
              <p:cNvPr id="9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9" name="Group 798"/>
            <p:cNvGrpSpPr/>
            <p:nvPr/>
          </p:nvGrpSpPr>
          <p:grpSpPr>
            <a:xfrm>
              <a:off x="4908671" y="3251780"/>
              <a:ext cx="2686998" cy="370380"/>
              <a:chOff x="3545527" y="5574103"/>
              <a:chExt cx="2686998" cy="370380"/>
            </a:xfrm>
          </p:grpSpPr>
          <p:sp>
            <p:nvSpPr>
              <p:cNvPr id="8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0" name="Group 799"/>
            <p:cNvGrpSpPr/>
            <p:nvPr/>
          </p:nvGrpSpPr>
          <p:grpSpPr>
            <a:xfrm>
              <a:off x="4789255" y="3360964"/>
              <a:ext cx="2686998" cy="370380"/>
              <a:chOff x="3545527" y="5574103"/>
              <a:chExt cx="2686998" cy="370380"/>
            </a:xfrm>
          </p:grpSpPr>
          <p:sp>
            <p:nvSpPr>
              <p:cNvPr id="8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1" name="Group 800"/>
            <p:cNvGrpSpPr/>
            <p:nvPr/>
          </p:nvGrpSpPr>
          <p:grpSpPr>
            <a:xfrm>
              <a:off x="4664151" y="3472420"/>
              <a:ext cx="2686998" cy="370380"/>
              <a:chOff x="3545527" y="5574103"/>
              <a:chExt cx="2686998" cy="370380"/>
            </a:xfrm>
          </p:grpSpPr>
          <p:sp>
            <p:nvSpPr>
              <p:cNvPr id="8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2" name="Group 801"/>
            <p:cNvGrpSpPr/>
            <p:nvPr/>
          </p:nvGrpSpPr>
          <p:grpSpPr>
            <a:xfrm>
              <a:off x="4552695" y="3580848"/>
              <a:ext cx="2686998" cy="370380"/>
              <a:chOff x="3545527" y="5574103"/>
              <a:chExt cx="2686998" cy="370380"/>
            </a:xfrm>
          </p:grpSpPr>
          <p:sp>
            <p:nvSpPr>
              <p:cNvPr id="8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3" name="Group 802"/>
            <p:cNvGrpSpPr/>
            <p:nvPr/>
          </p:nvGrpSpPr>
          <p:grpSpPr>
            <a:xfrm>
              <a:off x="4450809" y="3687372"/>
              <a:ext cx="2686998" cy="370380"/>
              <a:chOff x="3545527" y="5574103"/>
              <a:chExt cx="2686998" cy="370380"/>
            </a:xfrm>
          </p:grpSpPr>
          <p:sp>
            <p:nvSpPr>
              <p:cNvPr id="8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4" name="Group 803"/>
            <p:cNvGrpSpPr/>
            <p:nvPr/>
          </p:nvGrpSpPr>
          <p:grpSpPr>
            <a:xfrm>
              <a:off x="4337743" y="3790868"/>
              <a:ext cx="2686998" cy="370380"/>
              <a:chOff x="3545527" y="5574103"/>
              <a:chExt cx="2686998" cy="370380"/>
            </a:xfrm>
          </p:grpSpPr>
          <p:sp>
            <p:nvSpPr>
              <p:cNvPr id="8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5" name="Group 804"/>
            <p:cNvGrpSpPr/>
            <p:nvPr/>
          </p:nvGrpSpPr>
          <p:grpSpPr>
            <a:xfrm>
              <a:off x="4234247" y="3888676"/>
              <a:ext cx="2686998" cy="370380"/>
              <a:chOff x="3545527" y="5574103"/>
              <a:chExt cx="2686998" cy="370380"/>
            </a:xfrm>
          </p:grpSpPr>
          <p:sp>
            <p:nvSpPr>
              <p:cNvPr id="8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6" name="Group 805"/>
            <p:cNvGrpSpPr/>
            <p:nvPr/>
          </p:nvGrpSpPr>
          <p:grpSpPr>
            <a:xfrm>
              <a:off x="4151697" y="3992172"/>
              <a:ext cx="2686998" cy="370380"/>
              <a:chOff x="3545527" y="5574103"/>
              <a:chExt cx="2686998" cy="370380"/>
            </a:xfrm>
          </p:grpSpPr>
          <p:sp>
            <p:nvSpPr>
              <p:cNvPr id="8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7" name="Group 806"/>
            <p:cNvGrpSpPr/>
            <p:nvPr/>
          </p:nvGrpSpPr>
          <p:grpSpPr>
            <a:xfrm>
              <a:off x="4046591" y="4095668"/>
              <a:ext cx="2686998" cy="370380"/>
              <a:chOff x="3545527" y="5574103"/>
              <a:chExt cx="2686998" cy="370380"/>
            </a:xfrm>
          </p:grpSpPr>
          <p:sp>
            <p:nvSpPr>
              <p:cNvPr id="8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8" name="Group 807"/>
            <p:cNvGrpSpPr/>
            <p:nvPr/>
          </p:nvGrpSpPr>
          <p:grpSpPr>
            <a:xfrm>
              <a:off x="3945367" y="4212812"/>
              <a:ext cx="2686998" cy="370380"/>
              <a:chOff x="3545527" y="5574103"/>
              <a:chExt cx="2686998" cy="370380"/>
            </a:xfrm>
          </p:grpSpPr>
          <p:sp>
            <p:nvSpPr>
              <p:cNvPr id="8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040" name="AutoShape 18"/>
            <p:cNvSpPr>
              <a:spLocks noChangeArrowheads="1"/>
            </p:cNvSpPr>
            <p:nvPr/>
          </p:nvSpPr>
          <p:spPr bwMode="auto">
            <a:xfrm>
              <a:off x="29605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1" name="AutoShape 19"/>
            <p:cNvSpPr>
              <a:spLocks noChangeArrowheads="1"/>
            </p:cNvSpPr>
            <p:nvPr/>
          </p:nvSpPr>
          <p:spPr bwMode="auto">
            <a:xfrm>
              <a:off x="32208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2" name="AutoShape 20"/>
            <p:cNvSpPr>
              <a:spLocks noChangeArrowheads="1"/>
            </p:cNvSpPr>
            <p:nvPr/>
          </p:nvSpPr>
          <p:spPr bwMode="auto">
            <a:xfrm>
              <a:off x="34812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3" name="AutoShape 21"/>
            <p:cNvSpPr>
              <a:spLocks noChangeArrowheads="1"/>
            </p:cNvSpPr>
            <p:nvPr/>
          </p:nvSpPr>
          <p:spPr bwMode="auto">
            <a:xfrm>
              <a:off x="37415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4" name="AutoShape 22"/>
            <p:cNvSpPr>
              <a:spLocks noChangeArrowheads="1"/>
            </p:cNvSpPr>
            <p:nvPr/>
          </p:nvSpPr>
          <p:spPr bwMode="auto">
            <a:xfrm>
              <a:off x="40019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5" name="AutoShape 23"/>
            <p:cNvSpPr>
              <a:spLocks noChangeArrowheads="1"/>
            </p:cNvSpPr>
            <p:nvPr/>
          </p:nvSpPr>
          <p:spPr bwMode="auto">
            <a:xfrm>
              <a:off x="42622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6" name="AutoShape 24"/>
            <p:cNvSpPr>
              <a:spLocks noChangeArrowheads="1"/>
            </p:cNvSpPr>
            <p:nvPr/>
          </p:nvSpPr>
          <p:spPr bwMode="auto">
            <a:xfrm>
              <a:off x="45226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7" name="AutoShape 25"/>
            <p:cNvSpPr>
              <a:spLocks noChangeArrowheads="1"/>
            </p:cNvSpPr>
            <p:nvPr/>
          </p:nvSpPr>
          <p:spPr bwMode="auto">
            <a:xfrm>
              <a:off x="47829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8" name="AutoShape 26"/>
            <p:cNvSpPr>
              <a:spLocks noChangeArrowheads="1"/>
            </p:cNvSpPr>
            <p:nvPr/>
          </p:nvSpPr>
          <p:spPr bwMode="auto">
            <a:xfrm>
              <a:off x="50242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9" name="AutoShape 27"/>
            <p:cNvSpPr>
              <a:spLocks noChangeArrowheads="1"/>
            </p:cNvSpPr>
            <p:nvPr/>
          </p:nvSpPr>
          <p:spPr bwMode="auto">
            <a:xfrm>
              <a:off x="52846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0" name="AutoShape 42"/>
            <p:cNvSpPr>
              <a:spLocks noChangeArrowheads="1"/>
            </p:cNvSpPr>
            <p:nvPr/>
          </p:nvSpPr>
          <p:spPr bwMode="auto">
            <a:xfrm>
              <a:off x="2852586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1" name="AutoShape 43"/>
            <p:cNvSpPr>
              <a:spLocks noChangeArrowheads="1"/>
            </p:cNvSpPr>
            <p:nvPr/>
          </p:nvSpPr>
          <p:spPr bwMode="auto">
            <a:xfrm>
              <a:off x="2744636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2" name="AutoShape 44"/>
            <p:cNvSpPr>
              <a:spLocks noChangeArrowheads="1"/>
            </p:cNvSpPr>
            <p:nvPr/>
          </p:nvSpPr>
          <p:spPr bwMode="auto">
            <a:xfrm>
              <a:off x="2636686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3" name="AutoShape 45"/>
            <p:cNvSpPr>
              <a:spLocks noChangeArrowheads="1"/>
            </p:cNvSpPr>
            <p:nvPr/>
          </p:nvSpPr>
          <p:spPr bwMode="auto">
            <a:xfrm>
              <a:off x="2528736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4" name="AutoShape 46"/>
            <p:cNvSpPr>
              <a:spLocks noChangeArrowheads="1"/>
            </p:cNvSpPr>
            <p:nvPr/>
          </p:nvSpPr>
          <p:spPr bwMode="auto">
            <a:xfrm>
              <a:off x="2420786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5" name="AutoShape 47"/>
            <p:cNvSpPr>
              <a:spLocks noChangeArrowheads="1"/>
            </p:cNvSpPr>
            <p:nvPr/>
          </p:nvSpPr>
          <p:spPr bwMode="auto">
            <a:xfrm>
              <a:off x="2312836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6" name="AutoShape 48"/>
            <p:cNvSpPr>
              <a:spLocks noChangeArrowheads="1"/>
            </p:cNvSpPr>
            <p:nvPr/>
          </p:nvSpPr>
          <p:spPr bwMode="auto">
            <a:xfrm>
              <a:off x="2204886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7" name="AutoShape 49"/>
            <p:cNvSpPr>
              <a:spLocks noChangeArrowheads="1"/>
            </p:cNvSpPr>
            <p:nvPr/>
          </p:nvSpPr>
          <p:spPr bwMode="auto">
            <a:xfrm>
              <a:off x="2096936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8" name="AutoShape 51"/>
            <p:cNvSpPr>
              <a:spLocks noChangeArrowheads="1"/>
            </p:cNvSpPr>
            <p:nvPr/>
          </p:nvSpPr>
          <p:spPr bwMode="auto">
            <a:xfrm>
              <a:off x="310976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9" name="AutoShape 52"/>
            <p:cNvSpPr>
              <a:spLocks noChangeArrowheads="1"/>
            </p:cNvSpPr>
            <p:nvPr/>
          </p:nvSpPr>
          <p:spPr bwMode="auto">
            <a:xfrm>
              <a:off x="300181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0" name="AutoShape 53"/>
            <p:cNvSpPr>
              <a:spLocks noChangeArrowheads="1"/>
            </p:cNvSpPr>
            <p:nvPr/>
          </p:nvSpPr>
          <p:spPr bwMode="auto">
            <a:xfrm>
              <a:off x="289386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1" name="AutoShape 54"/>
            <p:cNvSpPr>
              <a:spLocks noChangeArrowheads="1"/>
            </p:cNvSpPr>
            <p:nvPr/>
          </p:nvSpPr>
          <p:spPr bwMode="auto">
            <a:xfrm>
              <a:off x="278591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2" name="AutoShape 55"/>
            <p:cNvSpPr>
              <a:spLocks noChangeArrowheads="1"/>
            </p:cNvSpPr>
            <p:nvPr/>
          </p:nvSpPr>
          <p:spPr bwMode="auto">
            <a:xfrm>
              <a:off x="267796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3" name="AutoShape 56"/>
            <p:cNvSpPr>
              <a:spLocks noChangeArrowheads="1"/>
            </p:cNvSpPr>
            <p:nvPr/>
          </p:nvSpPr>
          <p:spPr bwMode="auto">
            <a:xfrm>
              <a:off x="257001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4" name="AutoShape 57"/>
            <p:cNvSpPr>
              <a:spLocks noChangeArrowheads="1"/>
            </p:cNvSpPr>
            <p:nvPr/>
          </p:nvSpPr>
          <p:spPr bwMode="auto">
            <a:xfrm>
              <a:off x="246206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5" name="AutoShape 58"/>
            <p:cNvSpPr>
              <a:spLocks noChangeArrowheads="1"/>
            </p:cNvSpPr>
            <p:nvPr/>
          </p:nvSpPr>
          <p:spPr bwMode="auto">
            <a:xfrm>
              <a:off x="235411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6" name="AutoShape 60"/>
            <p:cNvSpPr>
              <a:spLocks noChangeArrowheads="1"/>
            </p:cNvSpPr>
            <p:nvPr/>
          </p:nvSpPr>
          <p:spPr bwMode="auto">
            <a:xfrm>
              <a:off x="337011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7" name="AutoShape 61"/>
            <p:cNvSpPr>
              <a:spLocks noChangeArrowheads="1"/>
            </p:cNvSpPr>
            <p:nvPr/>
          </p:nvSpPr>
          <p:spPr bwMode="auto">
            <a:xfrm>
              <a:off x="326216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8" name="AutoShape 62"/>
            <p:cNvSpPr>
              <a:spLocks noChangeArrowheads="1"/>
            </p:cNvSpPr>
            <p:nvPr/>
          </p:nvSpPr>
          <p:spPr bwMode="auto">
            <a:xfrm>
              <a:off x="315421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9" name="AutoShape 63"/>
            <p:cNvSpPr>
              <a:spLocks noChangeArrowheads="1"/>
            </p:cNvSpPr>
            <p:nvPr/>
          </p:nvSpPr>
          <p:spPr bwMode="auto">
            <a:xfrm>
              <a:off x="304626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0" name="AutoShape 64"/>
            <p:cNvSpPr>
              <a:spLocks noChangeArrowheads="1"/>
            </p:cNvSpPr>
            <p:nvPr/>
          </p:nvSpPr>
          <p:spPr bwMode="auto">
            <a:xfrm>
              <a:off x="293831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1" name="AutoShape 65"/>
            <p:cNvSpPr>
              <a:spLocks noChangeArrowheads="1"/>
            </p:cNvSpPr>
            <p:nvPr/>
          </p:nvSpPr>
          <p:spPr bwMode="auto">
            <a:xfrm>
              <a:off x="283036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2" name="AutoShape 66"/>
            <p:cNvSpPr>
              <a:spLocks noChangeArrowheads="1"/>
            </p:cNvSpPr>
            <p:nvPr/>
          </p:nvSpPr>
          <p:spPr bwMode="auto">
            <a:xfrm>
              <a:off x="272241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3" name="AutoShape 67"/>
            <p:cNvSpPr>
              <a:spLocks noChangeArrowheads="1"/>
            </p:cNvSpPr>
            <p:nvPr/>
          </p:nvSpPr>
          <p:spPr bwMode="auto">
            <a:xfrm>
              <a:off x="261446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4" name="AutoShape 69"/>
            <p:cNvSpPr>
              <a:spLocks noChangeArrowheads="1"/>
            </p:cNvSpPr>
            <p:nvPr/>
          </p:nvSpPr>
          <p:spPr bwMode="auto">
            <a:xfrm>
              <a:off x="3627286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5" name="AutoShape 70"/>
            <p:cNvSpPr>
              <a:spLocks noChangeArrowheads="1"/>
            </p:cNvSpPr>
            <p:nvPr/>
          </p:nvSpPr>
          <p:spPr bwMode="auto">
            <a:xfrm>
              <a:off x="3519336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6" name="AutoShape 71"/>
            <p:cNvSpPr>
              <a:spLocks noChangeArrowheads="1"/>
            </p:cNvSpPr>
            <p:nvPr/>
          </p:nvSpPr>
          <p:spPr bwMode="auto">
            <a:xfrm>
              <a:off x="3411386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7" name="AutoShape 72"/>
            <p:cNvSpPr>
              <a:spLocks noChangeArrowheads="1"/>
            </p:cNvSpPr>
            <p:nvPr/>
          </p:nvSpPr>
          <p:spPr bwMode="auto">
            <a:xfrm>
              <a:off x="3303436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8" name="AutoShape 73"/>
            <p:cNvSpPr>
              <a:spLocks noChangeArrowheads="1"/>
            </p:cNvSpPr>
            <p:nvPr/>
          </p:nvSpPr>
          <p:spPr bwMode="auto">
            <a:xfrm>
              <a:off x="3195486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9" name="AutoShape 74"/>
            <p:cNvSpPr>
              <a:spLocks noChangeArrowheads="1"/>
            </p:cNvSpPr>
            <p:nvPr/>
          </p:nvSpPr>
          <p:spPr bwMode="auto">
            <a:xfrm>
              <a:off x="3087536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0" name="AutoShape 75"/>
            <p:cNvSpPr>
              <a:spLocks noChangeArrowheads="1"/>
            </p:cNvSpPr>
            <p:nvPr/>
          </p:nvSpPr>
          <p:spPr bwMode="auto">
            <a:xfrm>
              <a:off x="2979586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1" name="AutoShape 76"/>
            <p:cNvSpPr>
              <a:spLocks noChangeArrowheads="1"/>
            </p:cNvSpPr>
            <p:nvPr/>
          </p:nvSpPr>
          <p:spPr bwMode="auto">
            <a:xfrm>
              <a:off x="2871636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2" name="AutoShape 78"/>
            <p:cNvSpPr>
              <a:spLocks noChangeArrowheads="1"/>
            </p:cNvSpPr>
            <p:nvPr/>
          </p:nvSpPr>
          <p:spPr bwMode="auto">
            <a:xfrm>
              <a:off x="388446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3" name="AutoShape 79"/>
            <p:cNvSpPr>
              <a:spLocks noChangeArrowheads="1"/>
            </p:cNvSpPr>
            <p:nvPr/>
          </p:nvSpPr>
          <p:spPr bwMode="auto">
            <a:xfrm>
              <a:off x="377651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4" name="AutoShape 80"/>
            <p:cNvSpPr>
              <a:spLocks noChangeArrowheads="1"/>
            </p:cNvSpPr>
            <p:nvPr/>
          </p:nvSpPr>
          <p:spPr bwMode="auto">
            <a:xfrm>
              <a:off x="366856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5" name="AutoShape 81"/>
            <p:cNvSpPr>
              <a:spLocks noChangeArrowheads="1"/>
            </p:cNvSpPr>
            <p:nvPr/>
          </p:nvSpPr>
          <p:spPr bwMode="auto">
            <a:xfrm>
              <a:off x="356061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6" name="AutoShape 82"/>
            <p:cNvSpPr>
              <a:spLocks noChangeArrowheads="1"/>
            </p:cNvSpPr>
            <p:nvPr/>
          </p:nvSpPr>
          <p:spPr bwMode="auto">
            <a:xfrm>
              <a:off x="345266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7" name="AutoShape 83"/>
            <p:cNvSpPr>
              <a:spLocks noChangeArrowheads="1"/>
            </p:cNvSpPr>
            <p:nvPr/>
          </p:nvSpPr>
          <p:spPr bwMode="auto">
            <a:xfrm>
              <a:off x="334471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8" name="AutoShape 84"/>
            <p:cNvSpPr>
              <a:spLocks noChangeArrowheads="1"/>
            </p:cNvSpPr>
            <p:nvPr/>
          </p:nvSpPr>
          <p:spPr bwMode="auto">
            <a:xfrm>
              <a:off x="323676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9" name="AutoShape 85"/>
            <p:cNvSpPr>
              <a:spLocks noChangeArrowheads="1"/>
            </p:cNvSpPr>
            <p:nvPr/>
          </p:nvSpPr>
          <p:spPr bwMode="auto">
            <a:xfrm>
              <a:off x="312881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0" name="AutoShape 87"/>
            <p:cNvSpPr>
              <a:spLocks noChangeArrowheads="1"/>
            </p:cNvSpPr>
            <p:nvPr/>
          </p:nvSpPr>
          <p:spPr bwMode="auto">
            <a:xfrm>
              <a:off x="414481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1" name="AutoShape 88"/>
            <p:cNvSpPr>
              <a:spLocks noChangeArrowheads="1"/>
            </p:cNvSpPr>
            <p:nvPr/>
          </p:nvSpPr>
          <p:spPr bwMode="auto">
            <a:xfrm>
              <a:off x="403686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2" name="AutoShape 89"/>
            <p:cNvSpPr>
              <a:spLocks noChangeArrowheads="1"/>
            </p:cNvSpPr>
            <p:nvPr/>
          </p:nvSpPr>
          <p:spPr bwMode="auto">
            <a:xfrm>
              <a:off x="392891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3" name="AutoShape 90"/>
            <p:cNvSpPr>
              <a:spLocks noChangeArrowheads="1"/>
            </p:cNvSpPr>
            <p:nvPr/>
          </p:nvSpPr>
          <p:spPr bwMode="auto">
            <a:xfrm>
              <a:off x="382096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4" name="AutoShape 91"/>
            <p:cNvSpPr>
              <a:spLocks noChangeArrowheads="1"/>
            </p:cNvSpPr>
            <p:nvPr/>
          </p:nvSpPr>
          <p:spPr bwMode="auto">
            <a:xfrm>
              <a:off x="371301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5" name="AutoShape 92"/>
            <p:cNvSpPr>
              <a:spLocks noChangeArrowheads="1"/>
            </p:cNvSpPr>
            <p:nvPr/>
          </p:nvSpPr>
          <p:spPr bwMode="auto">
            <a:xfrm>
              <a:off x="360506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6" name="AutoShape 93"/>
            <p:cNvSpPr>
              <a:spLocks noChangeArrowheads="1"/>
            </p:cNvSpPr>
            <p:nvPr/>
          </p:nvSpPr>
          <p:spPr bwMode="auto">
            <a:xfrm>
              <a:off x="349711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7" name="AutoShape 94"/>
            <p:cNvSpPr>
              <a:spLocks noChangeArrowheads="1"/>
            </p:cNvSpPr>
            <p:nvPr/>
          </p:nvSpPr>
          <p:spPr bwMode="auto">
            <a:xfrm>
              <a:off x="338916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8" name="AutoShape 96"/>
            <p:cNvSpPr>
              <a:spLocks noChangeArrowheads="1"/>
            </p:cNvSpPr>
            <p:nvPr/>
          </p:nvSpPr>
          <p:spPr bwMode="auto">
            <a:xfrm>
              <a:off x="440516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9" name="AutoShape 97"/>
            <p:cNvSpPr>
              <a:spLocks noChangeArrowheads="1"/>
            </p:cNvSpPr>
            <p:nvPr/>
          </p:nvSpPr>
          <p:spPr bwMode="auto">
            <a:xfrm>
              <a:off x="429721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0" name="AutoShape 98"/>
            <p:cNvSpPr>
              <a:spLocks noChangeArrowheads="1"/>
            </p:cNvSpPr>
            <p:nvPr/>
          </p:nvSpPr>
          <p:spPr bwMode="auto">
            <a:xfrm>
              <a:off x="418926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1" name="AutoShape 99"/>
            <p:cNvSpPr>
              <a:spLocks noChangeArrowheads="1"/>
            </p:cNvSpPr>
            <p:nvPr/>
          </p:nvSpPr>
          <p:spPr bwMode="auto">
            <a:xfrm>
              <a:off x="408131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2" name="AutoShape 100"/>
            <p:cNvSpPr>
              <a:spLocks noChangeArrowheads="1"/>
            </p:cNvSpPr>
            <p:nvPr/>
          </p:nvSpPr>
          <p:spPr bwMode="auto">
            <a:xfrm>
              <a:off x="397336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3" name="AutoShape 101"/>
            <p:cNvSpPr>
              <a:spLocks noChangeArrowheads="1"/>
            </p:cNvSpPr>
            <p:nvPr/>
          </p:nvSpPr>
          <p:spPr bwMode="auto">
            <a:xfrm>
              <a:off x="386541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4" name="AutoShape 102"/>
            <p:cNvSpPr>
              <a:spLocks noChangeArrowheads="1"/>
            </p:cNvSpPr>
            <p:nvPr/>
          </p:nvSpPr>
          <p:spPr bwMode="auto">
            <a:xfrm>
              <a:off x="375746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5" name="AutoShape 103"/>
            <p:cNvSpPr>
              <a:spLocks noChangeArrowheads="1"/>
            </p:cNvSpPr>
            <p:nvPr/>
          </p:nvSpPr>
          <p:spPr bwMode="auto">
            <a:xfrm>
              <a:off x="364951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6" name="AutoShape 105"/>
            <p:cNvSpPr>
              <a:spLocks noChangeArrowheads="1"/>
            </p:cNvSpPr>
            <p:nvPr/>
          </p:nvSpPr>
          <p:spPr bwMode="auto">
            <a:xfrm>
              <a:off x="466551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7" name="AutoShape 106"/>
            <p:cNvSpPr>
              <a:spLocks noChangeArrowheads="1"/>
            </p:cNvSpPr>
            <p:nvPr/>
          </p:nvSpPr>
          <p:spPr bwMode="auto">
            <a:xfrm>
              <a:off x="455756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8" name="AutoShape 107"/>
            <p:cNvSpPr>
              <a:spLocks noChangeArrowheads="1"/>
            </p:cNvSpPr>
            <p:nvPr/>
          </p:nvSpPr>
          <p:spPr bwMode="auto">
            <a:xfrm>
              <a:off x="444961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9" name="AutoShape 108"/>
            <p:cNvSpPr>
              <a:spLocks noChangeArrowheads="1"/>
            </p:cNvSpPr>
            <p:nvPr/>
          </p:nvSpPr>
          <p:spPr bwMode="auto">
            <a:xfrm>
              <a:off x="434166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0" name="AutoShape 109"/>
            <p:cNvSpPr>
              <a:spLocks noChangeArrowheads="1"/>
            </p:cNvSpPr>
            <p:nvPr/>
          </p:nvSpPr>
          <p:spPr bwMode="auto">
            <a:xfrm>
              <a:off x="423371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1" name="AutoShape 110"/>
            <p:cNvSpPr>
              <a:spLocks noChangeArrowheads="1"/>
            </p:cNvSpPr>
            <p:nvPr/>
          </p:nvSpPr>
          <p:spPr bwMode="auto">
            <a:xfrm>
              <a:off x="412576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2" name="AutoShape 111"/>
            <p:cNvSpPr>
              <a:spLocks noChangeArrowheads="1"/>
            </p:cNvSpPr>
            <p:nvPr/>
          </p:nvSpPr>
          <p:spPr bwMode="auto">
            <a:xfrm>
              <a:off x="401781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3" name="AutoShape 112"/>
            <p:cNvSpPr>
              <a:spLocks noChangeArrowheads="1"/>
            </p:cNvSpPr>
            <p:nvPr/>
          </p:nvSpPr>
          <p:spPr bwMode="auto">
            <a:xfrm>
              <a:off x="390986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4" name="AutoShape 114"/>
            <p:cNvSpPr>
              <a:spLocks noChangeArrowheads="1"/>
            </p:cNvSpPr>
            <p:nvPr/>
          </p:nvSpPr>
          <p:spPr bwMode="auto">
            <a:xfrm>
              <a:off x="4919511" y="245701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5" name="AutoShape 115"/>
            <p:cNvSpPr>
              <a:spLocks noChangeArrowheads="1"/>
            </p:cNvSpPr>
            <p:nvPr/>
          </p:nvSpPr>
          <p:spPr bwMode="auto">
            <a:xfrm>
              <a:off x="4811561" y="256510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6" name="AutoShape 116"/>
            <p:cNvSpPr>
              <a:spLocks noChangeArrowheads="1"/>
            </p:cNvSpPr>
            <p:nvPr/>
          </p:nvSpPr>
          <p:spPr bwMode="auto">
            <a:xfrm>
              <a:off x="4703611" y="267319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7" name="AutoShape 117"/>
            <p:cNvSpPr>
              <a:spLocks noChangeArrowheads="1"/>
            </p:cNvSpPr>
            <p:nvPr/>
          </p:nvSpPr>
          <p:spPr bwMode="auto">
            <a:xfrm>
              <a:off x="4595661" y="278128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8" name="AutoShape 118"/>
            <p:cNvSpPr>
              <a:spLocks noChangeArrowheads="1"/>
            </p:cNvSpPr>
            <p:nvPr/>
          </p:nvSpPr>
          <p:spPr bwMode="auto">
            <a:xfrm>
              <a:off x="4487711" y="288937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9" name="AutoShape 119"/>
            <p:cNvSpPr>
              <a:spLocks noChangeArrowheads="1"/>
            </p:cNvSpPr>
            <p:nvPr/>
          </p:nvSpPr>
          <p:spPr bwMode="auto">
            <a:xfrm>
              <a:off x="4379761" y="299747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0" name="AutoShape 120"/>
            <p:cNvSpPr>
              <a:spLocks noChangeArrowheads="1"/>
            </p:cNvSpPr>
            <p:nvPr/>
          </p:nvSpPr>
          <p:spPr bwMode="auto">
            <a:xfrm>
              <a:off x="4271811" y="310556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1" name="AutoShape 121"/>
            <p:cNvSpPr>
              <a:spLocks noChangeArrowheads="1"/>
            </p:cNvSpPr>
            <p:nvPr/>
          </p:nvSpPr>
          <p:spPr bwMode="auto">
            <a:xfrm>
              <a:off x="4163861" y="321365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2" name="AutoShape 31"/>
            <p:cNvSpPr>
              <a:spLocks noChangeArrowheads="1"/>
            </p:cNvSpPr>
            <p:nvPr/>
          </p:nvSpPr>
          <p:spPr bwMode="auto">
            <a:xfrm>
              <a:off x="5176686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3" name="AutoShape 32"/>
            <p:cNvSpPr>
              <a:spLocks noChangeArrowheads="1"/>
            </p:cNvSpPr>
            <p:nvPr/>
          </p:nvSpPr>
          <p:spPr bwMode="auto">
            <a:xfrm>
              <a:off x="5068736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4" name="AutoShape 33"/>
            <p:cNvSpPr>
              <a:spLocks noChangeArrowheads="1"/>
            </p:cNvSpPr>
            <p:nvPr/>
          </p:nvSpPr>
          <p:spPr bwMode="auto">
            <a:xfrm>
              <a:off x="4960786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5" name="AutoShape 34"/>
            <p:cNvSpPr>
              <a:spLocks noChangeArrowheads="1"/>
            </p:cNvSpPr>
            <p:nvPr/>
          </p:nvSpPr>
          <p:spPr bwMode="auto">
            <a:xfrm>
              <a:off x="4852836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6" name="AutoShape 35"/>
            <p:cNvSpPr>
              <a:spLocks noChangeArrowheads="1"/>
            </p:cNvSpPr>
            <p:nvPr/>
          </p:nvSpPr>
          <p:spPr bwMode="auto">
            <a:xfrm>
              <a:off x="4744886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7" name="AutoShape 36"/>
            <p:cNvSpPr>
              <a:spLocks noChangeArrowheads="1"/>
            </p:cNvSpPr>
            <p:nvPr/>
          </p:nvSpPr>
          <p:spPr bwMode="auto">
            <a:xfrm>
              <a:off x="4636936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8" name="AutoShape 37"/>
            <p:cNvSpPr>
              <a:spLocks noChangeArrowheads="1"/>
            </p:cNvSpPr>
            <p:nvPr/>
          </p:nvSpPr>
          <p:spPr bwMode="auto">
            <a:xfrm>
              <a:off x="4528986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9" name="AutoShape 38"/>
            <p:cNvSpPr>
              <a:spLocks noChangeArrowheads="1"/>
            </p:cNvSpPr>
            <p:nvPr/>
          </p:nvSpPr>
          <p:spPr bwMode="auto">
            <a:xfrm>
              <a:off x="4421036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130" name="Group 1129"/>
            <p:cNvGrpSpPr/>
            <p:nvPr/>
          </p:nvGrpSpPr>
          <p:grpSpPr>
            <a:xfrm>
              <a:off x="2001686" y="3303152"/>
              <a:ext cx="2689225" cy="371476"/>
              <a:chOff x="998538" y="5576887"/>
              <a:chExt cx="2689225" cy="371476"/>
            </a:xfrm>
          </p:grpSpPr>
          <p:sp>
            <p:nvSpPr>
              <p:cNvPr id="137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131" name="AutoShape 126"/>
            <p:cNvSpPr>
              <a:spLocks noChangeArrowheads="1"/>
            </p:cNvSpPr>
            <p:nvPr/>
          </p:nvSpPr>
          <p:spPr bwMode="auto">
            <a:xfrm>
              <a:off x="1386375" y="394800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132" name="Group 1131"/>
            <p:cNvGrpSpPr/>
            <p:nvPr/>
          </p:nvGrpSpPr>
          <p:grpSpPr>
            <a:xfrm>
              <a:off x="1868644" y="3413969"/>
              <a:ext cx="2689225" cy="371476"/>
              <a:chOff x="5176838" y="3326025"/>
              <a:chExt cx="2689225" cy="371476"/>
            </a:xfrm>
          </p:grpSpPr>
          <p:sp>
            <p:nvSpPr>
              <p:cNvPr id="136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3" name="Group 1132"/>
            <p:cNvGrpSpPr/>
            <p:nvPr/>
          </p:nvGrpSpPr>
          <p:grpSpPr>
            <a:xfrm>
              <a:off x="1761732" y="3525425"/>
              <a:ext cx="2689225" cy="371476"/>
              <a:chOff x="5176838" y="3326025"/>
              <a:chExt cx="2689225" cy="371476"/>
            </a:xfrm>
          </p:grpSpPr>
          <p:sp>
            <p:nvSpPr>
              <p:cNvPr id="135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4" name="Group 1133"/>
            <p:cNvGrpSpPr/>
            <p:nvPr/>
          </p:nvGrpSpPr>
          <p:grpSpPr>
            <a:xfrm>
              <a:off x="1661652" y="3636881"/>
              <a:ext cx="2689225" cy="371476"/>
              <a:chOff x="5176838" y="3326025"/>
              <a:chExt cx="2689225" cy="371476"/>
            </a:xfrm>
          </p:grpSpPr>
          <p:sp>
            <p:nvSpPr>
              <p:cNvPr id="134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5" name="Group 1134"/>
            <p:cNvGrpSpPr/>
            <p:nvPr/>
          </p:nvGrpSpPr>
          <p:grpSpPr>
            <a:xfrm>
              <a:off x="1563844" y="3736253"/>
              <a:ext cx="2689225" cy="371476"/>
              <a:chOff x="5176838" y="3326025"/>
              <a:chExt cx="2689225" cy="371476"/>
            </a:xfrm>
          </p:grpSpPr>
          <p:sp>
            <p:nvSpPr>
              <p:cNvPr id="13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6" name="Group 1135"/>
            <p:cNvGrpSpPr/>
            <p:nvPr/>
          </p:nvGrpSpPr>
          <p:grpSpPr>
            <a:xfrm>
              <a:off x="1460348" y="3839749"/>
              <a:ext cx="2689225" cy="371476"/>
              <a:chOff x="5176838" y="3326025"/>
              <a:chExt cx="2689225" cy="371476"/>
            </a:xfrm>
          </p:grpSpPr>
          <p:sp>
            <p:nvSpPr>
              <p:cNvPr id="13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7" name="Group 1136"/>
            <p:cNvGrpSpPr/>
            <p:nvPr/>
          </p:nvGrpSpPr>
          <p:grpSpPr>
            <a:xfrm>
              <a:off x="1356852" y="3953057"/>
              <a:ext cx="2689225" cy="371476"/>
              <a:chOff x="5176838" y="3326025"/>
              <a:chExt cx="2689225" cy="371476"/>
            </a:xfrm>
          </p:grpSpPr>
          <p:sp>
            <p:nvSpPr>
              <p:cNvPr id="131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8" name="Group 1137"/>
            <p:cNvGrpSpPr/>
            <p:nvPr/>
          </p:nvGrpSpPr>
          <p:grpSpPr>
            <a:xfrm>
              <a:off x="5541502" y="2352857"/>
              <a:ext cx="2686998" cy="370380"/>
              <a:chOff x="3545527" y="5574103"/>
              <a:chExt cx="2686998" cy="370380"/>
            </a:xfrm>
          </p:grpSpPr>
          <p:sp>
            <p:nvSpPr>
              <p:cNvPr id="13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9" name="Group 1138"/>
            <p:cNvGrpSpPr/>
            <p:nvPr/>
          </p:nvGrpSpPr>
          <p:grpSpPr>
            <a:xfrm>
              <a:off x="5436396" y="2455597"/>
              <a:ext cx="2686998" cy="370380"/>
              <a:chOff x="3545527" y="5574103"/>
              <a:chExt cx="2686998" cy="370380"/>
            </a:xfrm>
          </p:grpSpPr>
          <p:sp>
            <p:nvSpPr>
              <p:cNvPr id="12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0" name="Group 1139"/>
            <p:cNvGrpSpPr/>
            <p:nvPr/>
          </p:nvGrpSpPr>
          <p:grpSpPr>
            <a:xfrm>
              <a:off x="5332900" y="2562121"/>
              <a:ext cx="2686998" cy="370380"/>
              <a:chOff x="3545527" y="5574103"/>
              <a:chExt cx="2686998" cy="370380"/>
            </a:xfrm>
          </p:grpSpPr>
          <p:sp>
            <p:nvSpPr>
              <p:cNvPr id="12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1" name="Group 1140"/>
            <p:cNvGrpSpPr/>
            <p:nvPr/>
          </p:nvGrpSpPr>
          <p:grpSpPr>
            <a:xfrm>
              <a:off x="5223716" y="2665617"/>
              <a:ext cx="2686998" cy="370380"/>
              <a:chOff x="3545527" y="5574103"/>
              <a:chExt cx="2686998" cy="370380"/>
            </a:xfrm>
          </p:grpSpPr>
          <p:sp>
            <p:nvSpPr>
              <p:cNvPr id="12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2" name="Group 1141"/>
            <p:cNvGrpSpPr/>
            <p:nvPr/>
          </p:nvGrpSpPr>
          <p:grpSpPr>
            <a:xfrm>
              <a:off x="5104300" y="2777073"/>
              <a:ext cx="2686998" cy="370380"/>
              <a:chOff x="3545527" y="5574103"/>
              <a:chExt cx="2686998" cy="370380"/>
            </a:xfrm>
          </p:grpSpPr>
          <p:sp>
            <p:nvSpPr>
              <p:cNvPr id="12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3" name="Group 1142"/>
            <p:cNvGrpSpPr/>
            <p:nvPr/>
          </p:nvGrpSpPr>
          <p:grpSpPr>
            <a:xfrm>
              <a:off x="5008764" y="2880569"/>
              <a:ext cx="2686998" cy="370380"/>
              <a:chOff x="3545527" y="5574103"/>
              <a:chExt cx="2686998" cy="370380"/>
            </a:xfrm>
          </p:grpSpPr>
          <p:sp>
            <p:nvSpPr>
              <p:cNvPr id="12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4" name="Group 1143"/>
            <p:cNvGrpSpPr/>
            <p:nvPr/>
          </p:nvGrpSpPr>
          <p:grpSpPr>
            <a:xfrm>
              <a:off x="4905268" y="2992025"/>
              <a:ext cx="2686998" cy="370380"/>
              <a:chOff x="3545527" y="5574103"/>
              <a:chExt cx="2686998" cy="370380"/>
            </a:xfrm>
          </p:grpSpPr>
          <p:sp>
            <p:nvSpPr>
              <p:cNvPr id="12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5" name="Group 1144"/>
            <p:cNvGrpSpPr/>
            <p:nvPr/>
          </p:nvGrpSpPr>
          <p:grpSpPr>
            <a:xfrm>
              <a:off x="4785852" y="3101209"/>
              <a:ext cx="2686998" cy="370380"/>
              <a:chOff x="3545527" y="5574103"/>
              <a:chExt cx="2686998" cy="370380"/>
            </a:xfrm>
          </p:grpSpPr>
          <p:sp>
            <p:nvSpPr>
              <p:cNvPr id="12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6" name="Group 1145"/>
            <p:cNvGrpSpPr/>
            <p:nvPr/>
          </p:nvGrpSpPr>
          <p:grpSpPr>
            <a:xfrm>
              <a:off x="4660748" y="3212665"/>
              <a:ext cx="2686998" cy="370380"/>
              <a:chOff x="3545527" y="5574103"/>
              <a:chExt cx="2686998" cy="370380"/>
            </a:xfrm>
          </p:grpSpPr>
          <p:sp>
            <p:nvSpPr>
              <p:cNvPr id="12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7" name="Group 1146"/>
            <p:cNvGrpSpPr/>
            <p:nvPr/>
          </p:nvGrpSpPr>
          <p:grpSpPr>
            <a:xfrm>
              <a:off x="4549292" y="3321093"/>
              <a:ext cx="2686998" cy="370380"/>
              <a:chOff x="3545527" y="5574103"/>
              <a:chExt cx="2686998" cy="370380"/>
            </a:xfrm>
          </p:grpSpPr>
          <p:sp>
            <p:nvSpPr>
              <p:cNvPr id="12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8" name="Group 1147"/>
            <p:cNvGrpSpPr/>
            <p:nvPr/>
          </p:nvGrpSpPr>
          <p:grpSpPr>
            <a:xfrm>
              <a:off x="4447406" y="3427617"/>
              <a:ext cx="2686998" cy="370380"/>
              <a:chOff x="3545527" y="5574103"/>
              <a:chExt cx="2686998" cy="370380"/>
            </a:xfrm>
          </p:grpSpPr>
          <p:sp>
            <p:nvSpPr>
              <p:cNvPr id="12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9" name="Group 1148"/>
            <p:cNvGrpSpPr/>
            <p:nvPr/>
          </p:nvGrpSpPr>
          <p:grpSpPr>
            <a:xfrm>
              <a:off x="4334340" y="3531113"/>
              <a:ext cx="2686998" cy="370380"/>
              <a:chOff x="3545527" y="5574103"/>
              <a:chExt cx="2686998" cy="370380"/>
            </a:xfrm>
          </p:grpSpPr>
          <p:sp>
            <p:nvSpPr>
              <p:cNvPr id="11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0" name="Group 1149"/>
            <p:cNvGrpSpPr/>
            <p:nvPr/>
          </p:nvGrpSpPr>
          <p:grpSpPr>
            <a:xfrm>
              <a:off x="4230844" y="3628921"/>
              <a:ext cx="2686998" cy="370380"/>
              <a:chOff x="3545527" y="5574103"/>
              <a:chExt cx="2686998" cy="370380"/>
            </a:xfrm>
          </p:grpSpPr>
          <p:sp>
            <p:nvSpPr>
              <p:cNvPr id="11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1" name="Group 1150"/>
            <p:cNvGrpSpPr/>
            <p:nvPr/>
          </p:nvGrpSpPr>
          <p:grpSpPr>
            <a:xfrm>
              <a:off x="4148294" y="3732417"/>
              <a:ext cx="2686998" cy="370380"/>
              <a:chOff x="3545527" y="5574103"/>
              <a:chExt cx="2686998" cy="370380"/>
            </a:xfrm>
          </p:grpSpPr>
          <p:sp>
            <p:nvSpPr>
              <p:cNvPr id="11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2" name="Group 1151"/>
            <p:cNvGrpSpPr/>
            <p:nvPr/>
          </p:nvGrpSpPr>
          <p:grpSpPr>
            <a:xfrm>
              <a:off x="4043188" y="3835913"/>
              <a:ext cx="2686998" cy="370380"/>
              <a:chOff x="3545527" y="5574103"/>
              <a:chExt cx="2686998" cy="370380"/>
            </a:xfrm>
          </p:grpSpPr>
          <p:sp>
            <p:nvSpPr>
              <p:cNvPr id="11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3" name="Group 1152"/>
            <p:cNvGrpSpPr/>
            <p:nvPr/>
          </p:nvGrpSpPr>
          <p:grpSpPr>
            <a:xfrm>
              <a:off x="3941964" y="3953057"/>
              <a:ext cx="2686998" cy="370380"/>
              <a:chOff x="3545527" y="5574103"/>
              <a:chExt cx="2686998" cy="370380"/>
            </a:xfrm>
          </p:grpSpPr>
          <p:sp>
            <p:nvSpPr>
              <p:cNvPr id="11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385" name="AutoShape 18"/>
            <p:cNvSpPr>
              <a:spLocks noChangeArrowheads="1"/>
            </p:cNvSpPr>
            <p:nvPr/>
          </p:nvSpPr>
          <p:spPr bwMode="auto">
            <a:xfrm>
              <a:off x="29639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6" name="AutoShape 19"/>
            <p:cNvSpPr>
              <a:spLocks noChangeArrowheads="1"/>
            </p:cNvSpPr>
            <p:nvPr/>
          </p:nvSpPr>
          <p:spPr bwMode="auto">
            <a:xfrm>
              <a:off x="32242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7" name="AutoShape 20"/>
            <p:cNvSpPr>
              <a:spLocks noChangeArrowheads="1"/>
            </p:cNvSpPr>
            <p:nvPr/>
          </p:nvSpPr>
          <p:spPr bwMode="auto">
            <a:xfrm>
              <a:off x="34846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8" name="AutoShape 21"/>
            <p:cNvSpPr>
              <a:spLocks noChangeArrowheads="1"/>
            </p:cNvSpPr>
            <p:nvPr/>
          </p:nvSpPr>
          <p:spPr bwMode="auto">
            <a:xfrm>
              <a:off x="37449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9" name="AutoShape 22"/>
            <p:cNvSpPr>
              <a:spLocks noChangeArrowheads="1"/>
            </p:cNvSpPr>
            <p:nvPr/>
          </p:nvSpPr>
          <p:spPr bwMode="auto">
            <a:xfrm>
              <a:off x="40053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0" name="AutoShape 23"/>
            <p:cNvSpPr>
              <a:spLocks noChangeArrowheads="1"/>
            </p:cNvSpPr>
            <p:nvPr/>
          </p:nvSpPr>
          <p:spPr bwMode="auto">
            <a:xfrm>
              <a:off x="42656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1" name="AutoShape 24"/>
            <p:cNvSpPr>
              <a:spLocks noChangeArrowheads="1"/>
            </p:cNvSpPr>
            <p:nvPr/>
          </p:nvSpPr>
          <p:spPr bwMode="auto">
            <a:xfrm>
              <a:off x="45260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2" name="AutoShape 25"/>
            <p:cNvSpPr>
              <a:spLocks noChangeArrowheads="1"/>
            </p:cNvSpPr>
            <p:nvPr/>
          </p:nvSpPr>
          <p:spPr bwMode="auto">
            <a:xfrm>
              <a:off x="47863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3" name="AutoShape 26"/>
            <p:cNvSpPr>
              <a:spLocks noChangeArrowheads="1"/>
            </p:cNvSpPr>
            <p:nvPr/>
          </p:nvSpPr>
          <p:spPr bwMode="auto">
            <a:xfrm>
              <a:off x="50276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4" name="AutoShape 27"/>
            <p:cNvSpPr>
              <a:spLocks noChangeArrowheads="1"/>
            </p:cNvSpPr>
            <p:nvPr/>
          </p:nvSpPr>
          <p:spPr bwMode="auto">
            <a:xfrm>
              <a:off x="52880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5" name="AutoShape 42"/>
            <p:cNvSpPr>
              <a:spLocks noChangeArrowheads="1"/>
            </p:cNvSpPr>
            <p:nvPr/>
          </p:nvSpPr>
          <p:spPr bwMode="auto">
            <a:xfrm>
              <a:off x="2855989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6" name="AutoShape 43"/>
            <p:cNvSpPr>
              <a:spLocks noChangeArrowheads="1"/>
            </p:cNvSpPr>
            <p:nvPr/>
          </p:nvSpPr>
          <p:spPr bwMode="auto">
            <a:xfrm>
              <a:off x="2748039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7" name="AutoShape 44"/>
            <p:cNvSpPr>
              <a:spLocks noChangeArrowheads="1"/>
            </p:cNvSpPr>
            <p:nvPr/>
          </p:nvSpPr>
          <p:spPr bwMode="auto">
            <a:xfrm>
              <a:off x="2640089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8" name="AutoShape 45"/>
            <p:cNvSpPr>
              <a:spLocks noChangeArrowheads="1"/>
            </p:cNvSpPr>
            <p:nvPr/>
          </p:nvSpPr>
          <p:spPr bwMode="auto">
            <a:xfrm>
              <a:off x="2532139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9" name="AutoShape 46"/>
            <p:cNvSpPr>
              <a:spLocks noChangeArrowheads="1"/>
            </p:cNvSpPr>
            <p:nvPr/>
          </p:nvSpPr>
          <p:spPr bwMode="auto">
            <a:xfrm>
              <a:off x="2424189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0" name="AutoShape 47"/>
            <p:cNvSpPr>
              <a:spLocks noChangeArrowheads="1"/>
            </p:cNvSpPr>
            <p:nvPr/>
          </p:nvSpPr>
          <p:spPr bwMode="auto">
            <a:xfrm>
              <a:off x="2316239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1" name="AutoShape 48"/>
            <p:cNvSpPr>
              <a:spLocks noChangeArrowheads="1"/>
            </p:cNvSpPr>
            <p:nvPr/>
          </p:nvSpPr>
          <p:spPr bwMode="auto">
            <a:xfrm>
              <a:off x="2208289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2" name="AutoShape 49"/>
            <p:cNvSpPr>
              <a:spLocks noChangeArrowheads="1"/>
            </p:cNvSpPr>
            <p:nvPr/>
          </p:nvSpPr>
          <p:spPr bwMode="auto">
            <a:xfrm>
              <a:off x="2100339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3" name="AutoShape 51"/>
            <p:cNvSpPr>
              <a:spLocks noChangeArrowheads="1"/>
            </p:cNvSpPr>
            <p:nvPr/>
          </p:nvSpPr>
          <p:spPr bwMode="auto">
            <a:xfrm>
              <a:off x="311316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4" name="AutoShape 52"/>
            <p:cNvSpPr>
              <a:spLocks noChangeArrowheads="1"/>
            </p:cNvSpPr>
            <p:nvPr/>
          </p:nvSpPr>
          <p:spPr bwMode="auto">
            <a:xfrm>
              <a:off x="300521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5" name="AutoShape 53"/>
            <p:cNvSpPr>
              <a:spLocks noChangeArrowheads="1"/>
            </p:cNvSpPr>
            <p:nvPr/>
          </p:nvSpPr>
          <p:spPr bwMode="auto">
            <a:xfrm>
              <a:off x="289726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6" name="AutoShape 54"/>
            <p:cNvSpPr>
              <a:spLocks noChangeArrowheads="1"/>
            </p:cNvSpPr>
            <p:nvPr/>
          </p:nvSpPr>
          <p:spPr bwMode="auto">
            <a:xfrm>
              <a:off x="278931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7" name="AutoShape 55"/>
            <p:cNvSpPr>
              <a:spLocks noChangeArrowheads="1"/>
            </p:cNvSpPr>
            <p:nvPr/>
          </p:nvSpPr>
          <p:spPr bwMode="auto">
            <a:xfrm>
              <a:off x="268136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8" name="AutoShape 56"/>
            <p:cNvSpPr>
              <a:spLocks noChangeArrowheads="1"/>
            </p:cNvSpPr>
            <p:nvPr/>
          </p:nvSpPr>
          <p:spPr bwMode="auto">
            <a:xfrm>
              <a:off x="257341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9" name="AutoShape 57"/>
            <p:cNvSpPr>
              <a:spLocks noChangeArrowheads="1"/>
            </p:cNvSpPr>
            <p:nvPr/>
          </p:nvSpPr>
          <p:spPr bwMode="auto">
            <a:xfrm>
              <a:off x="246546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0" name="AutoShape 58"/>
            <p:cNvSpPr>
              <a:spLocks noChangeArrowheads="1"/>
            </p:cNvSpPr>
            <p:nvPr/>
          </p:nvSpPr>
          <p:spPr bwMode="auto">
            <a:xfrm>
              <a:off x="235751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1" name="AutoShape 60"/>
            <p:cNvSpPr>
              <a:spLocks noChangeArrowheads="1"/>
            </p:cNvSpPr>
            <p:nvPr/>
          </p:nvSpPr>
          <p:spPr bwMode="auto">
            <a:xfrm>
              <a:off x="337351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2" name="AutoShape 61"/>
            <p:cNvSpPr>
              <a:spLocks noChangeArrowheads="1"/>
            </p:cNvSpPr>
            <p:nvPr/>
          </p:nvSpPr>
          <p:spPr bwMode="auto">
            <a:xfrm>
              <a:off x="326556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3" name="AutoShape 62"/>
            <p:cNvSpPr>
              <a:spLocks noChangeArrowheads="1"/>
            </p:cNvSpPr>
            <p:nvPr/>
          </p:nvSpPr>
          <p:spPr bwMode="auto">
            <a:xfrm>
              <a:off x="315761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4" name="AutoShape 63"/>
            <p:cNvSpPr>
              <a:spLocks noChangeArrowheads="1"/>
            </p:cNvSpPr>
            <p:nvPr/>
          </p:nvSpPr>
          <p:spPr bwMode="auto">
            <a:xfrm>
              <a:off x="304966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5" name="AutoShape 64"/>
            <p:cNvSpPr>
              <a:spLocks noChangeArrowheads="1"/>
            </p:cNvSpPr>
            <p:nvPr/>
          </p:nvSpPr>
          <p:spPr bwMode="auto">
            <a:xfrm>
              <a:off x="294171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6" name="AutoShape 65"/>
            <p:cNvSpPr>
              <a:spLocks noChangeArrowheads="1"/>
            </p:cNvSpPr>
            <p:nvPr/>
          </p:nvSpPr>
          <p:spPr bwMode="auto">
            <a:xfrm>
              <a:off x="283376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7" name="AutoShape 66"/>
            <p:cNvSpPr>
              <a:spLocks noChangeArrowheads="1"/>
            </p:cNvSpPr>
            <p:nvPr/>
          </p:nvSpPr>
          <p:spPr bwMode="auto">
            <a:xfrm>
              <a:off x="272581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8" name="AutoShape 67"/>
            <p:cNvSpPr>
              <a:spLocks noChangeArrowheads="1"/>
            </p:cNvSpPr>
            <p:nvPr/>
          </p:nvSpPr>
          <p:spPr bwMode="auto">
            <a:xfrm>
              <a:off x="261786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9" name="AutoShape 69"/>
            <p:cNvSpPr>
              <a:spLocks noChangeArrowheads="1"/>
            </p:cNvSpPr>
            <p:nvPr/>
          </p:nvSpPr>
          <p:spPr bwMode="auto">
            <a:xfrm>
              <a:off x="3630689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0" name="AutoShape 70"/>
            <p:cNvSpPr>
              <a:spLocks noChangeArrowheads="1"/>
            </p:cNvSpPr>
            <p:nvPr/>
          </p:nvSpPr>
          <p:spPr bwMode="auto">
            <a:xfrm>
              <a:off x="3522739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1" name="AutoShape 71"/>
            <p:cNvSpPr>
              <a:spLocks noChangeArrowheads="1"/>
            </p:cNvSpPr>
            <p:nvPr/>
          </p:nvSpPr>
          <p:spPr bwMode="auto">
            <a:xfrm>
              <a:off x="3414789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2" name="AutoShape 72"/>
            <p:cNvSpPr>
              <a:spLocks noChangeArrowheads="1"/>
            </p:cNvSpPr>
            <p:nvPr/>
          </p:nvSpPr>
          <p:spPr bwMode="auto">
            <a:xfrm>
              <a:off x="3306839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3" name="AutoShape 73"/>
            <p:cNvSpPr>
              <a:spLocks noChangeArrowheads="1"/>
            </p:cNvSpPr>
            <p:nvPr/>
          </p:nvSpPr>
          <p:spPr bwMode="auto">
            <a:xfrm>
              <a:off x="3198889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4" name="AutoShape 74"/>
            <p:cNvSpPr>
              <a:spLocks noChangeArrowheads="1"/>
            </p:cNvSpPr>
            <p:nvPr/>
          </p:nvSpPr>
          <p:spPr bwMode="auto">
            <a:xfrm>
              <a:off x="3090939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5" name="AutoShape 75"/>
            <p:cNvSpPr>
              <a:spLocks noChangeArrowheads="1"/>
            </p:cNvSpPr>
            <p:nvPr/>
          </p:nvSpPr>
          <p:spPr bwMode="auto">
            <a:xfrm>
              <a:off x="2982989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6" name="AutoShape 76"/>
            <p:cNvSpPr>
              <a:spLocks noChangeArrowheads="1"/>
            </p:cNvSpPr>
            <p:nvPr/>
          </p:nvSpPr>
          <p:spPr bwMode="auto">
            <a:xfrm>
              <a:off x="2875039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7" name="AutoShape 78"/>
            <p:cNvSpPr>
              <a:spLocks noChangeArrowheads="1"/>
            </p:cNvSpPr>
            <p:nvPr/>
          </p:nvSpPr>
          <p:spPr bwMode="auto">
            <a:xfrm>
              <a:off x="388786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8" name="AutoShape 79"/>
            <p:cNvSpPr>
              <a:spLocks noChangeArrowheads="1"/>
            </p:cNvSpPr>
            <p:nvPr/>
          </p:nvSpPr>
          <p:spPr bwMode="auto">
            <a:xfrm>
              <a:off x="377991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9" name="AutoShape 80"/>
            <p:cNvSpPr>
              <a:spLocks noChangeArrowheads="1"/>
            </p:cNvSpPr>
            <p:nvPr/>
          </p:nvSpPr>
          <p:spPr bwMode="auto">
            <a:xfrm>
              <a:off x="367196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0" name="AutoShape 81"/>
            <p:cNvSpPr>
              <a:spLocks noChangeArrowheads="1"/>
            </p:cNvSpPr>
            <p:nvPr/>
          </p:nvSpPr>
          <p:spPr bwMode="auto">
            <a:xfrm>
              <a:off x="356401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1" name="AutoShape 82"/>
            <p:cNvSpPr>
              <a:spLocks noChangeArrowheads="1"/>
            </p:cNvSpPr>
            <p:nvPr/>
          </p:nvSpPr>
          <p:spPr bwMode="auto">
            <a:xfrm>
              <a:off x="345606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2" name="AutoShape 83"/>
            <p:cNvSpPr>
              <a:spLocks noChangeArrowheads="1"/>
            </p:cNvSpPr>
            <p:nvPr/>
          </p:nvSpPr>
          <p:spPr bwMode="auto">
            <a:xfrm>
              <a:off x="334811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3" name="AutoShape 84"/>
            <p:cNvSpPr>
              <a:spLocks noChangeArrowheads="1"/>
            </p:cNvSpPr>
            <p:nvPr/>
          </p:nvSpPr>
          <p:spPr bwMode="auto">
            <a:xfrm>
              <a:off x="324016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4" name="AutoShape 85"/>
            <p:cNvSpPr>
              <a:spLocks noChangeArrowheads="1"/>
            </p:cNvSpPr>
            <p:nvPr/>
          </p:nvSpPr>
          <p:spPr bwMode="auto">
            <a:xfrm>
              <a:off x="313221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5" name="AutoShape 87"/>
            <p:cNvSpPr>
              <a:spLocks noChangeArrowheads="1"/>
            </p:cNvSpPr>
            <p:nvPr/>
          </p:nvSpPr>
          <p:spPr bwMode="auto">
            <a:xfrm>
              <a:off x="414821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6" name="AutoShape 88"/>
            <p:cNvSpPr>
              <a:spLocks noChangeArrowheads="1"/>
            </p:cNvSpPr>
            <p:nvPr/>
          </p:nvSpPr>
          <p:spPr bwMode="auto">
            <a:xfrm>
              <a:off x="404026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7" name="AutoShape 89"/>
            <p:cNvSpPr>
              <a:spLocks noChangeArrowheads="1"/>
            </p:cNvSpPr>
            <p:nvPr/>
          </p:nvSpPr>
          <p:spPr bwMode="auto">
            <a:xfrm>
              <a:off x="393231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8" name="AutoShape 90"/>
            <p:cNvSpPr>
              <a:spLocks noChangeArrowheads="1"/>
            </p:cNvSpPr>
            <p:nvPr/>
          </p:nvSpPr>
          <p:spPr bwMode="auto">
            <a:xfrm>
              <a:off x="382436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9" name="AutoShape 91"/>
            <p:cNvSpPr>
              <a:spLocks noChangeArrowheads="1"/>
            </p:cNvSpPr>
            <p:nvPr/>
          </p:nvSpPr>
          <p:spPr bwMode="auto">
            <a:xfrm>
              <a:off x="371641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0" name="AutoShape 92"/>
            <p:cNvSpPr>
              <a:spLocks noChangeArrowheads="1"/>
            </p:cNvSpPr>
            <p:nvPr/>
          </p:nvSpPr>
          <p:spPr bwMode="auto">
            <a:xfrm>
              <a:off x="360846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1" name="AutoShape 93"/>
            <p:cNvSpPr>
              <a:spLocks noChangeArrowheads="1"/>
            </p:cNvSpPr>
            <p:nvPr/>
          </p:nvSpPr>
          <p:spPr bwMode="auto">
            <a:xfrm>
              <a:off x="350051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2" name="AutoShape 94"/>
            <p:cNvSpPr>
              <a:spLocks noChangeArrowheads="1"/>
            </p:cNvSpPr>
            <p:nvPr/>
          </p:nvSpPr>
          <p:spPr bwMode="auto">
            <a:xfrm>
              <a:off x="339256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3" name="AutoShape 96"/>
            <p:cNvSpPr>
              <a:spLocks noChangeArrowheads="1"/>
            </p:cNvSpPr>
            <p:nvPr/>
          </p:nvSpPr>
          <p:spPr bwMode="auto">
            <a:xfrm>
              <a:off x="440856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4" name="AutoShape 97"/>
            <p:cNvSpPr>
              <a:spLocks noChangeArrowheads="1"/>
            </p:cNvSpPr>
            <p:nvPr/>
          </p:nvSpPr>
          <p:spPr bwMode="auto">
            <a:xfrm>
              <a:off x="430061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5" name="AutoShape 98"/>
            <p:cNvSpPr>
              <a:spLocks noChangeArrowheads="1"/>
            </p:cNvSpPr>
            <p:nvPr/>
          </p:nvSpPr>
          <p:spPr bwMode="auto">
            <a:xfrm>
              <a:off x="419266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6" name="AutoShape 99"/>
            <p:cNvSpPr>
              <a:spLocks noChangeArrowheads="1"/>
            </p:cNvSpPr>
            <p:nvPr/>
          </p:nvSpPr>
          <p:spPr bwMode="auto">
            <a:xfrm>
              <a:off x="408471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7" name="AutoShape 100"/>
            <p:cNvSpPr>
              <a:spLocks noChangeArrowheads="1"/>
            </p:cNvSpPr>
            <p:nvPr/>
          </p:nvSpPr>
          <p:spPr bwMode="auto">
            <a:xfrm>
              <a:off x="397676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8" name="AutoShape 101"/>
            <p:cNvSpPr>
              <a:spLocks noChangeArrowheads="1"/>
            </p:cNvSpPr>
            <p:nvPr/>
          </p:nvSpPr>
          <p:spPr bwMode="auto">
            <a:xfrm>
              <a:off x="386881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9" name="AutoShape 102"/>
            <p:cNvSpPr>
              <a:spLocks noChangeArrowheads="1"/>
            </p:cNvSpPr>
            <p:nvPr/>
          </p:nvSpPr>
          <p:spPr bwMode="auto">
            <a:xfrm>
              <a:off x="376086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0" name="AutoShape 103"/>
            <p:cNvSpPr>
              <a:spLocks noChangeArrowheads="1"/>
            </p:cNvSpPr>
            <p:nvPr/>
          </p:nvSpPr>
          <p:spPr bwMode="auto">
            <a:xfrm>
              <a:off x="365291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1" name="AutoShape 105"/>
            <p:cNvSpPr>
              <a:spLocks noChangeArrowheads="1"/>
            </p:cNvSpPr>
            <p:nvPr/>
          </p:nvSpPr>
          <p:spPr bwMode="auto">
            <a:xfrm>
              <a:off x="466891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2" name="AutoShape 106"/>
            <p:cNvSpPr>
              <a:spLocks noChangeArrowheads="1"/>
            </p:cNvSpPr>
            <p:nvPr/>
          </p:nvSpPr>
          <p:spPr bwMode="auto">
            <a:xfrm>
              <a:off x="456096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3" name="AutoShape 107"/>
            <p:cNvSpPr>
              <a:spLocks noChangeArrowheads="1"/>
            </p:cNvSpPr>
            <p:nvPr/>
          </p:nvSpPr>
          <p:spPr bwMode="auto">
            <a:xfrm>
              <a:off x="445301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4" name="AutoShape 108"/>
            <p:cNvSpPr>
              <a:spLocks noChangeArrowheads="1"/>
            </p:cNvSpPr>
            <p:nvPr/>
          </p:nvSpPr>
          <p:spPr bwMode="auto">
            <a:xfrm>
              <a:off x="434506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5" name="AutoShape 109"/>
            <p:cNvSpPr>
              <a:spLocks noChangeArrowheads="1"/>
            </p:cNvSpPr>
            <p:nvPr/>
          </p:nvSpPr>
          <p:spPr bwMode="auto">
            <a:xfrm>
              <a:off x="423711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6" name="AutoShape 110"/>
            <p:cNvSpPr>
              <a:spLocks noChangeArrowheads="1"/>
            </p:cNvSpPr>
            <p:nvPr/>
          </p:nvSpPr>
          <p:spPr bwMode="auto">
            <a:xfrm>
              <a:off x="412916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7" name="AutoShape 111"/>
            <p:cNvSpPr>
              <a:spLocks noChangeArrowheads="1"/>
            </p:cNvSpPr>
            <p:nvPr/>
          </p:nvSpPr>
          <p:spPr bwMode="auto">
            <a:xfrm>
              <a:off x="402121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8" name="AutoShape 112"/>
            <p:cNvSpPr>
              <a:spLocks noChangeArrowheads="1"/>
            </p:cNvSpPr>
            <p:nvPr/>
          </p:nvSpPr>
          <p:spPr bwMode="auto">
            <a:xfrm>
              <a:off x="391326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9" name="AutoShape 114"/>
            <p:cNvSpPr>
              <a:spLocks noChangeArrowheads="1"/>
            </p:cNvSpPr>
            <p:nvPr/>
          </p:nvSpPr>
          <p:spPr bwMode="auto">
            <a:xfrm>
              <a:off x="4922914" y="219816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0" name="AutoShape 115"/>
            <p:cNvSpPr>
              <a:spLocks noChangeArrowheads="1"/>
            </p:cNvSpPr>
            <p:nvPr/>
          </p:nvSpPr>
          <p:spPr bwMode="auto">
            <a:xfrm>
              <a:off x="4814964" y="230625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1" name="AutoShape 116"/>
            <p:cNvSpPr>
              <a:spLocks noChangeArrowheads="1"/>
            </p:cNvSpPr>
            <p:nvPr/>
          </p:nvSpPr>
          <p:spPr bwMode="auto">
            <a:xfrm>
              <a:off x="4707014" y="241434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2" name="AutoShape 117"/>
            <p:cNvSpPr>
              <a:spLocks noChangeArrowheads="1"/>
            </p:cNvSpPr>
            <p:nvPr/>
          </p:nvSpPr>
          <p:spPr bwMode="auto">
            <a:xfrm>
              <a:off x="4599064" y="252243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3" name="AutoShape 118"/>
            <p:cNvSpPr>
              <a:spLocks noChangeArrowheads="1"/>
            </p:cNvSpPr>
            <p:nvPr/>
          </p:nvSpPr>
          <p:spPr bwMode="auto">
            <a:xfrm>
              <a:off x="4491114" y="263052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4" name="AutoShape 119"/>
            <p:cNvSpPr>
              <a:spLocks noChangeArrowheads="1"/>
            </p:cNvSpPr>
            <p:nvPr/>
          </p:nvSpPr>
          <p:spPr bwMode="auto">
            <a:xfrm>
              <a:off x="4383164" y="273861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5" name="AutoShape 120"/>
            <p:cNvSpPr>
              <a:spLocks noChangeArrowheads="1"/>
            </p:cNvSpPr>
            <p:nvPr/>
          </p:nvSpPr>
          <p:spPr bwMode="auto">
            <a:xfrm>
              <a:off x="4275214" y="284671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6" name="AutoShape 121"/>
            <p:cNvSpPr>
              <a:spLocks noChangeArrowheads="1"/>
            </p:cNvSpPr>
            <p:nvPr/>
          </p:nvSpPr>
          <p:spPr bwMode="auto">
            <a:xfrm>
              <a:off x="4167264" y="295480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7" name="AutoShape 31"/>
            <p:cNvSpPr>
              <a:spLocks noChangeArrowheads="1"/>
            </p:cNvSpPr>
            <p:nvPr/>
          </p:nvSpPr>
          <p:spPr bwMode="auto">
            <a:xfrm>
              <a:off x="5180089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8" name="AutoShape 32"/>
            <p:cNvSpPr>
              <a:spLocks noChangeArrowheads="1"/>
            </p:cNvSpPr>
            <p:nvPr/>
          </p:nvSpPr>
          <p:spPr bwMode="auto">
            <a:xfrm>
              <a:off x="5072139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9" name="AutoShape 33"/>
            <p:cNvSpPr>
              <a:spLocks noChangeArrowheads="1"/>
            </p:cNvSpPr>
            <p:nvPr/>
          </p:nvSpPr>
          <p:spPr bwMode="auto">
            <a:xfrm>
              <a:off x="4964189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0" name="AutoShape 34"/>
            <p:cNvSpPr>
              <a:spLocks noChangeArrowheads="1"/>
            </p:cNvSpPr>
            <p:nvPr/>
          </p:nvSpPr>
          <p:spPr bwMode="auto">
            <a:xfrm>
              <a:off x="4856239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1" name="AutoShape 35"/>
            <p:cNvSpPr>
              <a:spLocks noChangeArrowheads="1"/>
            </p:cNvSpPr>
            <p:nvPr/>
          </p:nvSpPr>
          <p:spPr bwMode="auto">
            <a:xfrm>
              <a:off x="4748289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2" name="AutoShape 36"/>
            <p:cNvSpPr>
              <a:spLocks noChangeArrowheads="1"/>
            </p:cNvSpPr>
            <p:nvPr/>
          </p:nvSpPr>
          <p:spPr bwMode="auto">
            <a:xfrm>
              <a:off x="4640339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3" name="AutoShape 37"/>
            <p:cNvSpPr>
              <a:spLocks noChangeArrowheads="1"/>
            </p:cNvSpPr>
            <p:nvPr/>
          </p:nvSpPr>
          <p:spPr bwMode="auto">
            <a:xfrm>
              <a:off x="4532389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4" name="AutoShape 38"/>
            <p:cNvSpPr>
              <a:spLocks noChangeArrowheads="1"/>
            </p:cNvSpPr>
            <p:nvPr/>
          </p:nvSpPr>
          <p:spPr bwMode="auto">
            <a:xfrm>
              <a:off x="4424439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475" name="Group 1474"/>
            <p:cNvGrpSpPr/>
            <p:nvPr/>
          </p:nvGrpSpPr>
          <p:grpSpPr>
            <a:xfrm>
              <a:off x="2005089" y="3044301"/>
              <a:ext cx="2689225" cy="371476"/>
              <a:chOff x="998538" y="5576887"/>
              <a:chExt cx="2689225" cy="371476"/>
            </a:xfrm>
          </p:grpSpPr>
          <p:sp>
            <p:nvSpPr>
              <p:cNvPr id="171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476" name="AutoShape 126"/>
            <p:cNvSpPr>
              <a:spLocks noChangeArrowheads="1"/>
            </p:cNvSpPr>
            <p:nvPr/>
          </p:nvSpPr>
          <p:spPr bwMode="auto">
            <a:xfrm>
              <a:off x="1389778" y="3689157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477" name="Group 1476"/>
            <p:cNvGrpSpPr/>
            <p:nvPr/>
          </p:nvGrpSpPr>
          <p:grpSpPr>
            <a:xfrm>
              <a:off x="1872047" y="3155118"/>
              <a:ext cx="2689225" cy="371476"/>
              <a:chOff x="5176838" y="3326025"/>
              <a:chExt cx="2689225" cy="371476"/>
            </a:xfrm>
          </p:grpSpPr>
          <p:sp>
            <p:nvSpPr>
              <p:cNvPr id="170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78" name="Group 1477"/>
            <p:cNvGrpSpPr/>
            <p:nvPr/>
          </p:nvGrpSpPr>
          <p:grpSpPr>
            <a:xfrm>
              <a:off x="1765135" y="3266574"/>
              <a:ext cx="2689225" cy="371476"/>
              <a:chOff x="5176838" y="3326025"/>
              <a:chExt cx="2689225" cy="371476"/>
            </a:xfrm>
          </p:grpSpPr>
          <p:sp>
            <p:nvSpPr>
              <p:cNvPr id="169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79" name="Group 1478"/>
            <p:cNvGrpSpPr/>
            <p:nvPr/>
          </p:nvGrpSpPr>
          <p:grpSpPr>
            <a:xfrm>
              <a:off x="1665055" y="3378030"/>
              <a:ext cx="2689225" cy="371476"/>
              <a:chOff x="5176838" y="3326025"/>
              <a:chExt cx="2689225" cy="371476"/>
            </a:xfrm>
          </p:grpSpPr>
          <p:sp>
            <p:nvSpPr>
              <p:cNvPr id="16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0" name="Group 1479"/>
            <p:cNvGrpSpPr/>
            <p:nvPr/>
          </p:nvGrpSpPr>
          <p:grpSpPr>
            <a:xfrm>
              <a:off x="1567247" y="3477402"/>
              <a:ext cx="2689225" cy="371476"/>
              <a:chOff x="5176838" y="3326025"/>
              <a:chExt cx="2689225" cy="371476"/>
            </a:xfrm>
          </p:grpSpPr>
          <p:sp>
            <p:nvSpPr>
              <p:cNvPr id="16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1" name="Group 1480"/>
            <p:cNvGrpSpPr/>
            <p:nvPr/>
          </p:nvGrpSpPr>
          <p:grpSpPr>
            <a:xfrm>
              <a:off x="1463751" y="3580898"/>
              <a:ext cx="2689225" cy="371476"/>
              <a:chOff x="5176838" y="3326025"/>
              <a:chExt cx="2689225" cy="371476"/>
            </a:xfrm>
          </p:grpSpPr>
          <p:sp>
            <p:nvSpPr>
              <p:cNvPr id="16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2" name="Group 1481"/>
            <p:cNvGrpSpPr/>
            <p:nvPr/>
          </p:nvGrpSpPr>
          <p:grpSpPr>
            <a:xfrm>
              <a:off x="1360255" y="3694206"/>
              <a:ext cx="2689225" cy="371476"/>
              <a:chOff x="5176838" y="3326025"/>
              <a:chExt cx="2689225" cy="371476"/>
            </a:xfrm>
          </p:grpSpPr>
          <p:sp>
            <p:nvSpPr>
              <p:cNvPr id="165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3" name="Group 1482"/>
            <p:cNvGrpSpPr/>
            <p:nvPr/>
          </p:nvGrpSpPr>
          <p:grpSpPr>
            <a:xfrm>
              <a:off x="5544905" y="2094006"/>
              <a:ext cx="2686998" cy="370380"/>
              <a:chOff x="3545527" y="5574103"/>
              <a:chExt cx="2686998" cy="370380"/>
            </a:xfrm>
          </p:grpSpPr>
          <p:sp>
            <p:nvSpPr>
              <p:cNvPr id="16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4" name="Group 1483"/>
            <p:cNvGrpSpPr/>
            <p:nvPr/>
          </p:nvGrpSpPr>
          <p:grpSpPr>
            <a:xfrm>
              <a:off x="5439799" y="2196746"/>
              <a:ext cx="2686998" cy="370380"/>
              <a:chOff x="3545527" y="5574103"/>
              <a:chExt cx="2686998" cy="370380"/>
            </a:xfrm>
          </p:grpSpPr>
          <p:sp>
            <p:nvSpPr>
              <p:cNvPr id="16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5" name="Group 1484"/>
            <p:cNvGrpSpPr/>
            <p:nvPr/>
          </p:nvGrpSpPr>
          <p:grpSpPr>
            <a:xfrm>
              <a:off x="5336303" y="2303270"/>
              <a:ext cx="2686998" cy="370380"/>
              <a:chOff x="3545527" y="5574103"/>
              <a:chExt cx="2686998" cy="370380"/>
            </a:xfrm>
          </p:grpSpPr>
          <p:sp>
            <p:nvSpPr>
              <p:cNvPr id="16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6" name="Group 1485"/>
            <p:cNvGrpSpPr/>
            <p:nvPr/>
          </p:nvGrpSpPr>
          <p:grpSpPr>
            <a:xfrm>
              <a:off x="5227119" y="2406766"/>
              <a:ext cx="2686998" cy="370380"/>
              <a:chOff x="3545527" y="5574103"/>
              <a:chExt cx="2686998" cy="370380"/>
            </a:xfrm>
          </p:grpSpPr>
          <p:sp>
            <p:nvSpPr>
              <p:cNvPr id="16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7" name="Group 1486"/>
            <p:cNvGrpSpPr/>
            <p:nvPr/>
          </p:nvGrpSpPr>
          <p:grpSpPr>
            <a:xfrm>
              <a:off x="5107703" y="2518222"/>
              <a:ext cx="2686998" cy="370380"/>
              <a:chOff x="3545527" y="5574103"/>
              <a:chExt cx="2686998" cy="370380"/>
            </a:xfrm>
          </p:grpSpPr>
          <p:sp>
            <p:nvSpPr>
              <p:cNvPr id="16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8" name="Group 1487"/>
            <p:cNvGrpSpPr/>
            <p:nvPr/>
          </p:nvGrpSpPr>
          <p:grpSpPr>
            <a:xfrm>
              <a:off x="5012167" y="2621718"/>
              <a:ext cx="2686998" cy="370380"/>
              <a:chOff x="3545527" y="5574103"/>
              <a:chExt cx="2686998" cy="370380"/>
            </a:xfrm>
          </p:grpSpPr>
          <p:sp>
            <p:nvSpPr>
              <p:cNvPr id="15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9" name="Group 1488"/>
            <p:cNvGrpSpPr/>
            <p:nvPr/>
          </p:nvGrpSpPr>
          <p:grpSpPr>
            <a:xfrm>
              <a:off x="4908671" y="2733174"/>
              <a:ext cx="2686998" cy="370380"/>
              <a:chOff x="3545527" y="5574103"/>
              <a:chExt cx="2686998" cy="370380"/>
            </a:xfrm>
          </p:grpSpPr>
          <p:sp>
            <p:nvSpPr>
              <p:cNvPr id="15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0" name="Group 1489"/>
            <p:cNvGrpSpPr/>
            <p:nvPr/>
          </p:nvGrpSpPr>
          <p:grpSpPr>
            <a:xfrm>
              <a:off x="4789255" y="2842358"/>
              <a:ext cx="2686998" cy="370380"/>
              <a:chOff x="3545527" y="5574103"/>
              <a:chExt cx="2686998" cy="370380"/>
            </a:xfrm>
          </p:grpSpPr>
          <p:sp>
            <p:nvSpPr>
              <p:cNvPr id="15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1" name="Group 1490"/>
            <p:cNvGrpSpPr/>
            <p:nvPr/>
          </p:nvGrpSpPr>
          <p:grpSpPr>
            <a:xfrm>
              <a:off x="4664151" y="2953814"/>
              <a:ext cx="2686998" cy="370380"/>
              <a:chOff x="3545527" y="5574103"/>
              <a:chExt cx="2686998" cy="370380"/>
            </a:xfrm>
          </p:grpSpPr>
          <p:sp>
            <p:nvSpPr>
              <p:cNvPr id="15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2" name="Group 1491"/>
            <p:cNvGrpSpPr/>
            <p:nvPr/>
          </p:nvGrpSpPr>
          <p:grpSpPr>
            <a:xfrm>
              <a:off x="4552695" y="3062242"/>
              <a:ext cx="2686998" cy="370380"/>
              <a:chOff x="3545527" y="5574103"/>
              <a:chExt cx="2686998" cy="370380"/>
            </a:xfrm>
          </p:grpSpPr>
          <p:sp>
            <p:nvSpPr>
              <p:cNvPr id="15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3" name="Group 1492"/>
            <p:cNvGrpSpPr/>
            <p:nvPr/>
          </p:nvGrpSpPr>
          <p:grpSpPr>
            <a:xfrm>
              <a:off x="4450809" y="3168766"/>
              <a:ext cx="2686998" cy="370380"/>
              <a:chOff x="3545527" y="5574103"/>
              <a:chExt cx="2686998" cy="370380"/>
            </a:xfrm>
          </p:grpSpPr>
          <p:sp>
            <p:nvSpPr>
              <p:cNvPr id="15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4" name="Group 1493"/>
            <p:cNvGrpSpPr/>
            <p:nvPr/>
          </p:nvGrpSpPr>
          <p:grpSpPr>
            <a:xfrm>
              <a:off x="4337743" y="3272262"/>
              <a:ext cx="2686998" cy="370380"/>
              <a:chOff x="3545527" y="5574103"/>
              <a:chExt cx="2686998" cy="370380"/>
            </a:xfrm>
          </p:grpSpPr>
          <p:sp>
            <p:nvSpPr>
              <p:cNvPr id="15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5" name="Group 1494"/>
            <p:cNvGrpSpPr/>
            <p:nvPr/>
          </p:nvGrpSpPr>
          <p:grpSpPr>
            <a:xfrm>
              <a:off x="4234247" y="3370070"/>
              <a:ext cx="2686998" cy="370380"/>
              <a:chOff x="3545527" y="5574103"/>
              <a:chExt cx="2686998" cy="370380"/>
            </a:xfrm>
          </p:grpSpPr>
          <p:sp>
            <p:nvSpPr>
              <p:cNvPr id="15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6" name="Group 1495"/>
            <p:cNvGrpSpPr/>
            <p:nvPr/>
          </p:nvGrpSpPr>
          <p:grpSpPr>
            <a:xfrm>
              <a:off x="4151697" y="3473566"/>
              <a:ext cx="2686998" cy="370380"/>
              <a:chOff x="3545527" y="5574103"/>
              <a:chExt cx="2686998" cy="370380"/>
            </a:xfrm>
          </p:grpSpPr>
          <p:sp>
            <p:nvSpPr>
              <p:cNvPr id="15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7" name="Group 1496"/>
            <p:cNvGrpSpPr/>
            <p:nvPr/>
          </p:nvGrpSpPr>
          <p:grpSpPr>
            <a:xfrm>
              <a:off x="4046591" y="3577062"/>
              <a:ext cx="2686998" cy="370380"/>
              <a:chOff x="3545527" y="5574103"/>
              <a:chExt cx="2686998" cy="370380"/>
            </a:xfrm>
          </p:grpSpPr>
          <p:sp>
            <p:nvSpPr>
              <p:cNvPr id="15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8" name="Group 1497"/>
            <p:cNvGrpSpPr/>
            <p:nvPr/>
          </p:nvGrpSpPr>
          <p:grpSpPr>
            <a:xfrm>
              <a:off x="3945367" y="3694206"/>
              <a:ext cx="2686998" cy="370380"/>
              <a:chOff x="3545527" y="5574103"/>
              <a:chExt cx="2686998" cy="370380"/>
            </a:xfrm>
          </p:grpSpPr>
          <p:sp>
            <p:nvSpPr>
              <p:cNvPr id="14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730" name="AutoShape 18"/>
            <p:cNvSpPr>
              <a:spLocks noChangeArrowheads="1"/>
            </p:cNvSpPr>
            <p:nvPr/>
          </p:nvSpPr>
          <p:spPr bwMode="auto">
            <a:xfrm>
              <a:off x="29605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1" name="AutoShape 19"/>
            <p:cNvSpPr>
              <a:spLocks noChangeArrowheads="1"/>
            </p:cNvSpPr>
            <p:nvPr/>
          </p:nvSpPr>
          <p:spPr bwMode="auto">
            <a:xfrm>
              <a:off x="32208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2" name="AutoShape 20"/>
            <p:cNvSpPr>
              <a:spLocks noChangeArrowheads="1"/>
            </p:cNvSpPr>
            <p:nvPr/>
          </p:nvSpPr>
          <p:spPr bwMode="auto">
            <a:xfrm>
              <a:off x="34812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3" name="AutoShape 21"/>
            <p:cNvSpPr>
              <a:spLocks noChangeArrowheads="1"/>
            </p:cNvSpPr>
            <p:nvPr/>
          </p:nvSpPr>
          <p:spPr bwMode="auto">
            <a:xfrm>
              <a:off x="37415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4" name="AutoShape 22"/>
            <p:cNvSpPr>
              <a:spLocks noChangeArrowheads="1"/>
            </p:cNvSpPr>
            <p:nvPr/>
          </p:nvSpPr>
          <p:spPr bwMode="auto">
            <a:xfrm>
              <a:off x="40019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5" name="AutoShape 23"/>
            <p:cNvSpPr>
              <a:spLocks noChangeArrowheads="1"/>
            </p:cNvSpPr>
            <p:nvPr/>
          </p:nvSpPr>
          <p:spPr bwMode="auto">
            <a:xfrm>
              <a:off x="42622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6" name="AutoShape 24"/>
            <p:cNvSpPr>
              <a:spLocks noChangeArrowheads="1"/>
            </p:cNvSpPr>
            <p:nvPr/>
          </p:nvSpPr>
          <p:spPr bwMode="auto">
            <a:xfrm>
              <a:off x="45226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7" name="AutoShape 25"/>
            <p:cNvSpPr>
              <a:spLocks noChangeArrowheads="1"/>
            </p:cNvSpPr>
            <p:nvPr/>
          </p:nvSpPr>
          <p:spPr bwMode="auto">
            <a:xfrm>
              <a:off x="47829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8" name="AutoShape 26"/>
            <p:cNvSpPr>
              <a:spLocks noChangeArrowheads="1"/>
            </p:cNvSpPr>
            <p:nvPr/>
          </p:nvSpPr>
          <p:spPr bwMode="auto">
            <a:xfrm>
              <a:off x="50242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9" name="AutoShape 27"/>
            <p:cNvSpPr>
              <a:spLocks noChangeArrowheads="1"/>
            </p:cNvSpPr>
            <p:nvPr/>
          </p:nvSpPr>
          <p:spPr bwMode="auto">
            <a:xfrm>
              <a:off x="52846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0" name="AutoShape 42"/>
            <p:cNvSpPr>
              <a:spLocks noChangeArrowheads="1"/>
            </p:cNvSpPr>
            <p:nvPr/>
          </p:nvSpPr>
          <p:spPr bwMode="auto">
            <a:xfrm>
              <a:off x="2852586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1" name="AutoShape 43"/>
            <p:cNvSpPr>
              <a:spLocks noChangeArrowheads="1"/>
            </p:cNvSpPr>
            <p:nvPr/>
          </p:nvSpPr>
          <p:spPr bwMode="auto">
            <a:xfrm>
              <a:off x="2744636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2" name="AutoShape 44"/>
            <p:cNvSpPr>
              <a:spLocks noChangeArrowheads="1"/>
            </p:cNvSpPr>
            <p:nvPr/>
          </p:nvSpPr>
          <p:spPr bwMode="auto">
            <a:xfrm>
              <a:off x="2636686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3" name="AutoShape 45"/>
            <p:cNvSpPr>
              <a:spLocks noChangeArrowheads="1"/>
            </p:cNvSpPr>
            <p:nvPr/>
          </p:nvSpPr>
          <p:spPr bwMode="auto">
            <a:xfrm>
              <a:off x="2528736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4" name="AutoShape 46"/>
            <p:cNvSpPr>
              <a:spLocks noChangeArrowheads="1"/>
            </p:cNvSpPr>
            <p:nvPr/>
          </p:nvSpPr>
          <p:spPr bwMode="auto">
            <a:xfrm>
              <a:off x="2420786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5" name="AutoShape 47"/>
            <p:cNvSpPr>
              <a:spLocks noChangeArrowheads="1"/>
            </p:cNvSpPr>
            <p:nvPr/>
          </p:nvSpPr>
          <p:spPr bwMode="auto">
            <a:xfrm>
              <a:off x="2312836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6" name="AutoShape 48"/>
            <p:cNvSpPr>
              <a:spLocks noChangeArrowheads="1"/>
            </p:cNvSpPr>
            <p:nvPr/>
          </p:nvSpPr>
          <p:spPr bwMode="auto">
            <a:xfrm>
              <a:off x="2204886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7" name="AutoShape 49"/>
            <p:cNvSpPr>
              <a:spLocks noChangeArrowheads="1"/>
            </p:cNvSpPr>
            <p:nvPr/>
          </p:nvSpPr>
          <p:spPr bwMode="auto">
            <a:xfrm>
              <a:off x="2096936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8" name="AutoShape 51"/>
            <p:cNvSpPr>
              <a:spLocks noChangeArrowheads="1"/>
            </p:cNvSpPr>
            <p:nvPr/>
          </p:nvSpPr>
          <p:spPr bwMode="auto">
            <a:xfrm>
              <a:off x="310976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9" name="AutoShape 52"/>
            <p:cNvSpPr>
              <a:spLocks noChangeArrowheads="1"/>
            </p:cNvSpPr>
            <p:nvPr/>
          </p:nvSpPr>
          <p:spPr bwMode="auto">
            <a:xfrm>
              <a:off x="300181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0" name="AutoShape 53"/>
            <p:cNvSpPr>
              <a:spLocks noChangeArrowheads="1"/>
            </p:cNvSpPr>
            <p:nvPr/>
          </p:nvSpPr>
          <p:spPr bwMode="auto">
            <a:xfrm>
              <a:off x="289386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1" name="AutoShape 54"/>
            <p:cNvSpPr>
              <a:spLocks noChangeArrowheads="1"/>
            </p:cNvSpPr>
            <p:nvPr/>
          </p:nvSpPr>
          <p:spPr bwMode="auto">
            <a:xfrm>
              <a:off x="278591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2" name="AutoShape 55"/>
            <p:cNvSpPr>
              <a:spLocks noChangeArrowheads="1"/>
            </p:cNvSpPr>
            <p:nvPr/>
          </p:nvSpPr>
          <p:spPr bwMode="auto">
            <a:xfrm>
              <a:off x="267796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3" name="AutoShape 56"/>
            <p:cNvSpPr>
              <a:spLocks noChangeArrowheads="1"/>
            </p:cNvSpPr>
            <p:nvPr/>
          </p:nvSpPr>
          <p:spPr bwMode="auto">
            <a:xfrm>
              <a:off x="257001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4" name="AutoShape 57"/>
            <p:cNvSpPr>
              <a:spLocks noChangeArrowheads="1"/>
            </p:cNvSpPr>
            <p:nvPr/>
          </p:nvSpPr>
          <p:spPr bwMode="auto">
            <a:xfrm>
              <a:off x="246206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5" name="AutoShape 58"/>
            <p:cNvSpPr>
              <a:spLocks noChangeArrowheads="1"/>
            </p:cNvSpPr>
            <p:nvPr/>
          </p:nvSpPr>
          <p:spPr bwMode="auto">
            <a:xfrm>
              <a:off x="235411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6" name="AutoShape 60"/>
            <p:cNvSpPr>
              <a:spLocks noChangeArrowheads="1"/>
            </p:cNvSpPr>
            <p:nvPr/>
          </p:nvSpPr>
          <p:spPr bwMode="auto">
            <a:xfrm>
              <a:off x="337011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7" name="AutoShape 61"/>
            <p:cNvSpPr>
              <a:spLocks noChangeArrowheads="1"/>
            </p:cNvSpPr>
            <p:nvPr/>
          </p:nvSpPr>
          <p:spPr bwMode="auto">
            <a:xfrm>
              <a:off x="326216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8" name="AutoShape 62"/>
            <p:cNvSpPr>
              <a:spLocks noChangeArrowheads="1"/>
            </p:cNvSpPr>
            <p:nvPr/>
          </p:nvSpPr>
          <p:spPr bwMode="auto">
            <a:xfrm>
              <a:off x="315421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9" name="AutoShape 63"/>
            <p:cNvSpPr>
              <a:spLocks noChangeArrowheads="1"/>
            </p:cNvSpPr>
            <p:nvPr/>
          </p:nvSpPr>
          <p:spPr bwMode="auto">
            <a:xfrm>
              <a:off x="304626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0" name="AutoShape 64"/>
            <p:cNvSpPr>
              <a:spLocks noChangeArrowheads="1"/>
            </p:cNvSpPr>
            <p:nvPr/>
          </p:nvSpPr>
          <p:spPr bwMode="auto">
            <a:xfrm>
              <a:off x="293831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1" name="AutoShape 65"/>
            <p:cNvSpPr>
              <a:spLocks noChangeArrowheads="1"/>
            </p:cNvSpPr>
            <p:nvPr/>
          </p:nvSpPr>
          <p:spPr bwMode="auto">
            <a:xfrm>
              <a:off x="283036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2" name="AutoShape 66"/>
            <p:cNvSpPr>
              <a:spLocks noChangeArrowheads="1"/>
            </p:cNvSpPr>
            <p:nvPr/>
          </p:nvSpPr>
          <p:spPr bwMode="auto">
            <a:xfrm>
              <a:off x="272241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3" name="AutoShape 67"/>
            <p:cNvSpPr>
              <a:spLocks noChangeArrowheads="1"/>
            </p:cNvSpPr>
            <p:nvPr/>
          </p:nvSpPr>
          <p:spPr bwMode="auto">
            <a:xfrm>
              <a:off x="261446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4" name="AutoShape 69"/>
            <p:cNvSpPr>
              <a:spLocks noChangeArrowheads="1"/>
            </p:cNvSpPr>
            <p:nvPr/>
          </p:nvSpPr>
          <p:spPr bwMode="auto">
            <a:xfrm>
              <a:off x="3627286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5" name="AutoShape 70"/>
            <p:cNvSpPr>
              <a:spLocks noChangeArrowheads="1"/>
            </p:cNvSpPr>
            <p:nvPr/>
          </p:nvSpPr>
          <p:spPr bwMode="auto">
            <a:xfrm>
              <a:off x="3519336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6" name="AutoShape 71"/>
            <p:cNvSpPr>
              <a:spLocks noChangeArrowheads="1"/>
            </p:cNvSpPr>
            <p:nvPr/>
          </p:nvSpPr>
          <p:spPr bwMode="auto">
            <a:xfrm>
              <a:off x="3411386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7" name="AutoShape 72"/>
            <p:cNvSpPr>
              <a:spLocks noChangeArrowheads="1"/>
            </p:cNvSpPr>
            <p:nvPr/>
          </p:nvSpPr>
          <p:spPr bwMode="auto">
            <a:xfrm>
              <a:off x="3303436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8" name="AutoShape 73"/>
            <p:cNvSpPr>
              <a:spLocks noChangeArrowheads="1"/>
            </p:cNvSpPr>
            <p:nvPr/>
          </p:nvSpPr>
          <p:spPr bwMode="auto">
            <a:xfrm>
              <a:off x="3195486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9" name="AutoShape 74"/>
            <p:cNvSpPr>
              <a:spLocks noChangeArrowheads="1"/>
            </p:cNvSpPr>
            <p:nvPr/>
          </p:nvSpPr>
          <p:spPr bwMode="auto">
            <a:xfrm>
              <a:off x="3087536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0" name="AutoShape 75"/>
            <p:cNvSpPr>
              <a:spLocks noChangeArrowheads="1"/>
            </p:cNvSpPr>
            <p:nvPr/>
          </p:nvSpPr>
          <p:spPr bwMode="auto">
            <a:xfrm>
              <a:off x="2979586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1" name="AutoShape 76"/>
            <p:cNvSpPr>
              <a:spLocks noChangeArrowheads="1"/>
            </p:cNvSpPr>
            <p:nvPr/>
          </p:nvSpPr>
          <p:spPr bwMode="auto">
            <a:xfrm>
              <a:off x="2871636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2" name="AutoShape 78"/>
            <p:cNvSpPr>
              <a:spLocks noChangeArrowheads="1"/>
            </p:cNvSpPr>
            <p:nvPr/>
          </p:nvSpPr>
          <p:spPr bwMode="auto">
            <a:xfrm>
              <a:off x="388446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3" name="AutoShape 79"/>
            <p:cNvSpPr>
              <a:spLocks noChangeArrowheads="1"/>
            </p:cNvSpPr>
            <p:nvPr/>
          </p:nvSpPr>
          <p:spPr bwMode="auto">
            <a:xfrm>
              <a:off x="377651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4" name="AutoShape 80"/>
            <p:cNvSpPr>
              <a:spLocks noChangeArrowheads="1"/>
            </p:cNvSpPr>
            <p:nvPr/>
          </p:nvSpPr>
          <p:spPr bwMode="auto">
            <a:xfrm>
              <a:off x="366856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5" name="AutoShape 81"/>
            <p:cNvSpPr>
              <a:spLocks noChangeArrowheads="1"/>
            </p:cNvSpPr>
            <p:nvPr/>
          </p:nvSpPr>
          <p:spPr bwMode="auto">
            <a:xfrm>
              <a:off x="356061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6" name="AutoShape 82"/>
            <p:cNvSpPr>
              <a:spLocks noChangeArrowheads="1"/>
            </p:cNvSpPr>
            <p:nvPr/>
          </p:nvSpPr>
          <p:spPr bwMode="auto">
            <a:xfrm>
              <a:off x="345266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7" name="AutoShape 83"/>
            <p:cNvSpPr>
              <a:spLocks noChangeArrowheads="1"/>
            </p:cNvSpPr>
            <p:nvPr/>
          </p:nvSpPr>
          <p:spPr bwMode="auto">
            <a:xfrm>
              <a:off x="334471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8" name="AutoShape 84"/>
            <p:cNvSpPr>
              <a:spLocks noChangeArrowheads="1"/>
            </p:cNvSpPr>
            <p:nvPr/>
          </p:nvSpPr>
          <p:spPr bwMode="auto">
            <a:xfrm>
              <a:off x="323676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9" name="AutoShape 85"/>
            <p:cNvSpPr>
              <a:spLocks noChangeArrowheads="1"/>
            </p:cNvSpPr>
            <p:nvPr/>
          </p:nvSpPr>
          <p:spPr bwMode="auto">
            <a:xfrm>
              <a:off x="312881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0" name="AutoShape 87"/>
            <p:cNvSpPr>
              <a:spLocks noChangeArrowheads="1"/>
            </p:cNvSpPr>
            <p:nvPr/>
          </p:nvSpPr>
          <p:spPr bwMode="auto">
            <a:xfrm>
              <a:off x="414481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1" name="AutoShape 88"/>
            <p:cNvSpPr>
              <a:spLocks noChangeArrowheads="1"/>
            </p:cNvSpPr>
            <p:nvPr/>
          </p:nvSpPr>
          <p:spPr bwMode="auto">
            <a:xfrm>
              <a:off x="403686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2" name="AutoShape 89"/>
            <p:cNvSpPr>
              <a:spLocks noChangeArrowheads="1"/>
            </p:cNvSpPr>
            <p:nvPr/>
          </p:nvSpPr>
          <p:spPr bwMode="auto">
            <a:xfrm>
              <a:off x="392891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3" name="AutoShape 90"/>
            <p:cNvSpPr>
              <a:spLocks noChangeArrowheads="1"/>
            </p:cNvSpPr>
            <p:nvPr/>
          </p:nvSpPr>
          <p:spPr bwMode="auto">
            <a:xfrm>
              <a:off x="382096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4" name="AutoShape 91"/>
            <p:cNvSpPr>
              <a:spLocks noChangeArrowheads="1"/>
            </p:cNvSpPr>
            <p:nvPr/>
          </p:nvSpPr>
          <p:spPr bwMode="auto">
            <a:xfrm>
              <a:off x="371301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5" name="AutoShape 92"/>
            <p:cNvSpPr>
              <a:spLocks noChangeArrowheads="1"/>
            </p:cNvSpPr>
            <p:nvPr/>
          </p:nvSpPr>
          <p:spPr bwMode="auto">
            <a:xfrm>
              <a:off x="360506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6" name="AutoShape 93"/>
            <p:cNvSpPr>
              <a:spLocks noChangeArrowheads="1"/>
            </p:cNvSpPr>
            <p:nvPr/>
          </p:nvSpPr>
          <p:spPr bwMode="auto">
            <a:xfrm>
              <a:off x="349711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7" name="AutoShape 94"/>
            <p:cNvSpPr>
              <a:spLocks noChangeArrowheads="1"/>
            </p:cNvSpPr>
            <p:nvPr/>
          </p:nvSpPr>
          <p:spPr bwMode="auto">
            <a:xfrm>
              <a:off x="338916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8" name="AutoShape 96"/>
            <p:cNvSpPr>
              <a:spLocks noChangeArrowheads="1"/>
            </p:cNvSpPr>
            <p:nvPr/>
          </p:nvSpPr>
          <p:spPr bwMode="auto">
            <a:xfrm>
              <a:off x="440516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9" name="AutoShape 97"/>
            <p:cNvSpPr>
              <a:spLocks noChangeArrowheads="1"/>
            </p:cNvSpPr>
            <p:nvPr/>
          </p:nvSpPr>
          <p:spPr bwMode="auto">
            <a:xfrm>
              <a:off x="429721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0" name="AutoShape 98"/>
            <p:cNvSpPr>
              <a:spLocks noChangeArrowheads="1"/>
            </p:cNvSpPr>
            <p:nvPr/>
          </p:nvSpPr>
          <p:spPr bwMode="auto">
            <a:xfrm>
              <a:off x="418926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1" name="AutoShape 99"/>
            <p:cNvSpPr>
              <a:spLocks noChangeArrowheads="1"/>
            </p:cNvSpPr>
            <p:nvPr/>
          </p:nvSpPr>
          <p:spPr bwMode="auto">
            <a:xfrm>
              <a:off x="408131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2" name="AutoShape 100"/>
            <p:cNvSpPr>
              <a:spLocks noChangeArrowheads="1"/>
            </p:cNvSpPr>
            <p:nvPr/>
          </p:nvSpPr>
          <p:spPr bwMode="auto">
            <a:xfrm>
              <a:off x="397336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3" name="AutoShape 101"/>
            <p:cNvSpPr>
              <a:spLocks noChangeArrowheads="1"/>
            </p:cNvSpPr>
            <p:nvPr/>
          </p:nvSpPr>
          <p:spPr bwMode="auto">
            <a:xfrm>
              <a:off x="386541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4" name="AutoShape 102"/>
            <p:cNvSpPr>
              <a:spLocks noChangeArrowheads="1"/>
            </p:cNvSpPr>
            <p:nvPr/>
          </p:nvSpPr>
          <p:spPr bwMode="auto">
            <a:xfrm>
              <a:off x="375746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5" name="AutoShape 103"/>
            <p:cNvSpPr>
              <a:spLocks noChangeArrowheads="1"/>
            </p:cNvSpPr>
            <p:nvPr/>
          </p:nvSpPr>
          <p:spPr bwMode="auto">
            <a:xfrm>
              <a:off x="364951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6" name="AutoShape 105"/>
            <p:cNvSpPr>
              <a:spLocks noChangeArrowheads="1"/>
            </p:cNvSpPr>
            <p:nvPr/>
          </p:nvSpPr>
          <p:spPr bwMode="auto">
            <a:xfrm>
              <a:off x="466551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7" name="AutoShape 106"/>
            <p:cNvSpPr>
              <a:spLocks noChangeArrowheads="1"/>
            </p:cNvSpPr>
            <p:nvPr/>
          </p:nvSpPr>
          <p:spPr bwMode="auto">
            <a:xfrm>
              <a:off x="455756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8" name="AutoShape 107"/>
            <p:cNvSpPr>
              <a:spLocks noChangeArrowheads="1"/>
            </p:cNvSpPr>
            <p:nvPr/>
          </p:nvSpPr>
          <p:spPr bwMode="auto">
            <a:xfrm>
              <a:off x="444961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9" name="AutoShape 108"/>
            <p:cNvSpPr>
              <a:spLocks noChangeArrowheads="1"/>
            </p:cNvSpPr>
            <p:nvPr/>
          </p:nvSpPr>
          <p:spPr bwMode="auto">
            <a:xfrm>
              <a:off x="434166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0" name="AutoShape 109"/>
            <p:cNvSpPr>
              <a:spLocks noChangeArrowheads="1"/>
            </p:cNvSpPr>
            <p:nvPr/>
          </p:nvSpPr>
          <p:spPr bwMode="auto">
            <a:xfrm>
              <a:off x="423371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1" name="AutoShape 110"/>
            <p:cNvSpPr>
              <a:spLocks noChangeArrowheads="1"/>
            </p:cNvSpPr>
            <p:nvPr/>
          </p:nvSpPr>
          <p:spPr bwMode="auto">
            <a:xfrm>
              <a:off x="412576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2" name="AutoShape 111"/>
            <p:cNvSpPr>
              <a:spLocks noChangeArrowheads="1"/>
            </p:cNvSpPr>
            <p:nvPr/>
          </p:nvSpPr>
          <p:spPr bwMode="auto">
            <a:xfrm>
              <a:off x="401781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3" name="AutoShape 112"/>
            <p:cNvSpPr>
              <a:spLocks noChangeArrowheads="1"/>
            </p:cNvSpPr>
            <p:nvPr/>
          </p:nvSpPr>
          <p:spPr bwMode="auto">
            <a:xfrm>
              <a:off x="390986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4" name="AutoShape 114"/>
            <p:cNvSpPr>
              <a:spLocks noChangeArrowheads="1"/>
            </p:cNvSpPr>
            <p:nvPr/>
          </p:nvSpPr>
          <p:spPr bwMode="auto">
            <a:xfrm>
              <a:off x="4919511" y="193840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5" name="AutoShape 115"/>
            <p:cNvSpPr>
              <a:spLocks noChangeArrowheads="1"/>
            </p:cNvSpPr>
            <p:nvPr/>
          </p:nvSpPr>
          <p:spPr bwMode="auto">
            <a:xfrm>
              <a:off x="4811561" y="204650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6" name="AutoShape 116"/>
            <p:cNvSpPr>
              <a:spLocks noChangeArrowheads="1"/>
            </p:cNvSpPr>
            <p:nvPr/>
          </p:nvSpPr>
          <p:spPr bwMode="auto">
            <a:xfrm>
              <a:off x="4703611" y="215459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7" name="AutoShape 117"/>
            <p:cNvSpPr>
              <a:spLocks noChangeArrowheads="1"/>
            </p:cNvSpPr>
            <p:nvPr/>
          </p:nvSpPr>
          <p:spPr bwMode="auto">
            <a:xfrm>
              <a:off x="4595661" y="226268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8" name="AutoShape 118"/>
            <p:cNvSpPr>
              <a:spLocks noChangeArrowheads="1"/>
            </p:cNvSpPr>
            <p:nvPr/>
          </p:nvSpPr>
          <p:spPr bwMode="auto">
            <a:xfrm>
              <a:off x="4487711" y="237077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9" name="AutoShape 119"/>
            <p:cNvSpPr>
              <a:spLocks noChangeArrowheads="1"/>
            </p:cNvSpPr>
            <p:nvPr/>
          </p:nvSpPr>
          <p:spPr bwMode="auto">
            <a:xfrm>
              <a:off x="4379761" y="247886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0" name="AutoShape 120"/>
            <p:cNvSpPr>
              <a:spLocks noChangeArrowheads="1"/>
            </p:cNvSpPr>
            <p:nvPr/>
          </p:nvSpPr>
          <p:spPr bwMode="auto">
            <a:xfrm>
              <a:off x="4271811" y="258695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1" name="AutoShape 121"/>
            <p:cNvSpPr>
              <a:spLocks noChangeArrowheads="1"/>
            </p:cNvSpPr>
            <p:nvPr/>
          </p:nvSpPr>
          <p:spPr bwMode="auto">
            <a:xfrm>
              <a:off x="4163861" y="269504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2" name="AutoShape 31"/>
            <p:cNvSpPr>
              <a:spLocks noChangeArrowheads="1"/>
            </p:cNvSpPr>
            <p:nvPr/>
          </p:nvSpPr>
          <p:spPr bwMode="auto">
            <a:xfrm>
              <a:off x="5176686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3" name="AutoShape 32"/>
            <p:cNvSpPr>
              <a:spLocks noChangeArrowheads="1"/>
            </p:cNvSpPr>
            <p:nvPr/>
          </p:nvSpPr>
          <p:spPr bwMode="auto">
            <a:xfrm>
              <a:off x="5068736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4" name="AutoShape 33"/>
            <p:cNvSpPr>
              <a:spLocks noChangeArrowheads="1"/>
            </p:cNvSpPr>
            <p:nvPr/>
          </p:nvSpPr>
          <p:spPr bwMode="auto">
            <a:xfrm>
              <a:off x="4960786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5" name="AutoShape 34"/>
            <p:cNvSpPr>
              <a:spLocks noChangeArrowheads="1"/>
            </p:cNvSpPr>
            <p:nvPr/>
          </p:nvSpPr>
          <p:spPr bwMode="auto">
            <a:xfrm>
              <a:off x="4852836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6" name="AutoShape 35"/>
            <p:cNvSpPr>
              <a:spLocks noChangeArrowheads="1"/>
            </p:cNvSpPr>
            <p:nvPr/>
          </p:nvSpPr>
          <p:spPr bwMode="auto">
            <a:xfrm>
              <a:off x="4744886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7" name="AutoShape 36"/>
            <p:cNvSpPr>
              <a:spLocks noChangeArrowheads="1"/>
            </p:cNvSpPr>
            <p:nvPr/>
          </p:nvSpPr>
          <p:spPr bwMode="auto">
            <a:xfrm>
              <a:off x="4636936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8" name="AutoShape 37"/>
            <p:cNvSpPr>
              <a:spLocks noChangeArrowheads="1"/>
            </p:cNvSpPr>
            <p:nvPr/>
          </p:nvSpPr>
          <p:spPr bwMode="auto">
            <a:xfrm>
              <a:off x="4528986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9" name="AutoShape 38"/>
            <p:cNvSpPr>
              <a:spLocks noChangeArrowheads="1"/>
            </p:cNvSpPr>
            <p:nvPr/>
          </p:nvSpPr>
          <p:spPr bwMode="auto">
            <a:xfrm>
              <a:off x="4421036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820" name="Group 1819"/>
            <p:cNvGrpSpPr/>
            <p:nvPr/>
          </p:nvGrpSpPr>
          <p:grpSpPr>
            <a:xfrm>
              <a:off x="2001686" y="2784546"/>
              <a:ext cx="2689225" cy="371476"/>
              <a:chOff x="998538" y="5576887"/>
              <a:chExt cx="2689225" cy="371476"/>
            </a:xfrm>
          </p:grpSpPr>
          <p:sp>
            <p:nvSpPr>
              <p:cNvPr id="206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821" name="AutoShape 126"/>
            <p:cNvSpPr>
              <a:spLocks noChangeArrowheads="1"/>
            </p:cNvSpPr>
            <p:nvPr/>
          </p:nvSpPr>
          <p:spPr bwMode="auto">
            <a:xfrm>
              <a:off x="1386375" y="3429402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822" name="Group 1821"/>
            <p:cNvGrpSpPr/>
            <p:nvPr/>
          </p:nvGrpSpPr>
          <p:grpSpPr>
            <a:xfrm>
              <a:off x="1868644" y="2895363"/>
              <a:ext cx="2689225" cy="371476"/>
              <a:chOff x="5176838" y="3326025"/>
              <a:chExt cx="2689225" cy="371476"/>
            </a:xfrm>
          </p:grpSpPr>
          <p:sp>
            <p:nvSpPr>
              <p:cNvPr id="205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3" name="Group 1822"/>
            <p:cNvGrpSpPr/>
            <p:nvPr/>
          </p:nvGrpSpPr>
          <p:grpSpPr>
            <a:xfrm>
              <a:off x="1761732" y="3006819"/>
              <a:ext cx="2689225" cy="371476"/>
              <a:chOff x="5176838" y="3326025"/>
              <a:chExt cx="2689225" cy="371476"/>
            </a:xfrm>
          </p:grpSpPr>
          <p:sp>
            <p:nvSpPr>
              <p:cNvPr id="204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4" name="Group 1823"/>
            <p:cNvGrpSpPr/>
            <p:nvPr/>
          </p:nvGrpSpPr>
          <p:grpSpPr>
            <a:xfrm>
              <a:off x="1661652" y="3118275"/>
              <a:ext cx="2689225" cy="371476"/>
              <a:chOff x="5176838" y="3326025"/>
              <a:chExt cx="2689225" cy="371476"/>
            </a:xfrm>
          </p:grpSpPr>
          <p:sp>
            <p:nvSpPr>
              <p:cNvPr id="20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5" name="Group 1824"/>
            <p:cNvGrpSpPr/>
            <p:nvPr/>
          </p:nvGrpSpPr>
          <p:grpSpPr>
            <a:xfrm>
              <a:off x="1563844" y="3217647"/>
              <a:ext cx="2689225" cy="371476"/>
              <a:chOff x="5176838" y="3326025"/>
              <a:chExt cx="2689225" cy="371476"/>
            </a:xfrm>
          </p:grpSpPr>
          <p:sp>
            <p:nvSpPr>
              <p:cNvPr id="20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6" name="Group 1825"/>
            <p:cNvGrpSpPr/>
            <p:nvPr/>
          </p:nvGrpSpPr>
          <p:grpSpPr>
            <a:xfrm>
              <a:off x="1460348" y="3321143"/>
              <a:ext cx="2689225" cy="371476"/>
              <a:chOff x="5176838" y="3326025"/>
              <a:chExt cx="2689225" cy="371476"/>
            </a:xfrm>
          </p:grpSpPr>
          <p:sp>
            <p:nvSpPr>
              <p:cNvPr id="201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7" name="Group 1826"/>
            <p:cNvGrpSpPr/>
            <p:nvPr/>
          </p:nvGrpSpPr>
          <p:grpSpPr>
            <a:xfrm>
              <a:off x="1356852" y="3434451"/>
              <a:ext cx="2689225" cy="371476"/>
              <a:chOff x="5176838" y="3326025"/>
              <a:chExt cx="2689225" cy="371476"/>
            </a:xfrm>
          </p:grpSpPr>
          <p:sp>
            <p:nvSpPr>
              <p:cNvPr id="200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8" name="Group 1827"/>
            <p:cNvGrpSpPr/>
            <p:nvPr/>
          </p:nvGrpSpPr>
          <p:grpSpPr>
            <a:xfrm>
              <a:off x="5541502" y="1834251"/>
              <a:ext cx="2686998" cy="370380"/>
              <a:chOff x="3545527" y="5574103"/>
              <a:chExt cx="2686998" cy="370380"/>
            </a:xfrm>
          </p:grpSpPr>
          <p:sp>
            <p:nvSpPr>
              <p:cNvPr id="19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9" name="Group 1828"/>
            <p:cNvGrpSpPr/>
            <p:nvPr/>
          </p:nvGrpSpPr>
          <p:grpSpPr>
            <a:xfrm>
              <a:off x="5436396" y="1936991"/>
              <a:ext cx="2686998" cy="370380"/>
              <a:chOff x="3545527" y="5574103"/>
              <a:chExt cx="2686998" cy="370380"/>
            </a:xfrm>
          </p:grpSpPr>
          <p:sp>
            <p:nvSpPr>
              <p:cNvPr id="19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0" name="Group 1829"/>
            <p:cNvGrpSpPr/>
            <p:nvPr/>
          </p:nvGrpSpPr>
          <p:grpSpPr>
            <a:xfrm>
              <a:off x="5332900" y="2043515"/>
              <a:ext cx="2686998" cy="370380"/>
              <a:chOff x="3545527" y="5574103"/>
              <a:chExt cx="2686998" cy="370380"/>
            </a:xfrm>
          </p:grpSpPr>
          <p:sp>
            <p:nvSpPr>
              <p:cNvPr id="19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1" name="Group 1830"/>
            <p:cNvGrpSpPr/>
            <p:nvPr/>
          </p:nvGrpSpPr>
          <p:grpSpPr>
            <a:xfrm>
              <a:off x="5223716" y="2147011"/>
              <a:ext cx="2686998" cy="370380"/>
              <a:chOff x="3545527" y="5574103"/>
              <a:chExt cx="2686998" cy="370380"/>
            </a:xfrm>
          </p:grpSpPr>
          <p:sp>
            <p:nvSpPr>
              <p:cNvPr id="19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2" name="Group 1831"/>
            <p:cNvGrpSpPr/>
            <p:nvPr/>
          </p:nvGrpSpPr>
          <p:grpSpPr>
            <a:xfrm>
              <a:off x="5104300" y="2258467"/>
              <a:ext cx="2686998" cy="370380"/>
              <a:chOff x="3545527" y="5574103"/>
              <a:chExt cx="2686998" cy="370380"/>
            </a:xfrm>
          </p:grpSpPr>
          <p:sp>
            <p:nvSpPr>
              <p:cNvPr id="19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3" name="Group 1832"/>
            <p:cNvGrpSpPr/>
            <p:nvPr/>
          </p:nvGrpSpPr>
          <p:grpSpPr>
            <a:xfrm>
              <a:off x="5008764" y="2361963"/>
              <a:ext cx="2686998" cy="370380"/>
              <a:chOff x="3545527" y="5574103"/>
              <a:chExt cx="2686998" cy="370380"/>
            </a:xfrm>
          </p:grpSpPr>
          <p:sp>
            <p:nvSpPr>
              <p:cNvPr id="19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4" name="Group 1833"/>
            <p:cNvGrpSpPr/>
            <p:nvPr/>
          </p:nvGrpSpPr>
          <p:grpSpPr>
            <a:xfrm>
              <a:off x="4905268" y="2473419"/>
              <a:ext cx="2686998" cy="370380"/>
              <a:chOff x="3545527" y="5574103"/>
              <a:chExt cx="2686998" cy="370380"/>
            </a:xfrm>
          </p:grpSpPr>
          <p:sp>
            <p:nvSpPr>
              <p:cNvPr id="19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5" name="Group 1834"/>
            <p:cNvGrpSpPr/>
            <p:nvPr/>
          </p:nvGrpSpPr>
          <p:grpSpPr>
            <a:xfrm>
              <a:off x="4785852" y="2582603"/>
              <a:ext cx="2686998" cy="370380"/>
              <a:chOff x="3545527" y="5574103"/>
              <a:chExt cx="2686998" cy="370380"/>
            </a:xfrm>
          </p:grpSpPr>
          <p:sp>
            <p:nvSpPr>
              <p:cNvPr id="19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6" name="Group 1835"/>
            <p:cNvGrpSpPr/>
            <p:nvPr/>
          </p:nvGrpSpPr>
          <p:grpSpPr>
            <a:xfrm>
              <a:off x="4660748" y="2694059"/>
              <a:ext cx="2686998" cy="370380"/>
              <a:chOff x="3545527" y="5574103"/>
              <a:chExt cx="2686998" cy="370380"/>
            </a:xfrm>
          </p:grpSpPr>
          <p:sp>
            <p:nvSpPr>
              <p:cNvPr id="19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7" name="Group 1836"/>
            <p:cNvGrpSpPr/>
            <p:nvPr/>
          </p:nvGrpSpPr>
          <p:grpSpPr>
            <a:xfrm>
              <a:off x="4549292" y="2802487"/>
              <a:ext cx="2686998" cy="370380"/>
              <a:chOff x="3545527" y="5574103"/>
              <a:chExt cx="2686998" cy="370380"/>
            </a:xfrm>
          </p:grpSpPr>
          <p:sp>
            <p:nvSpPr>
              <p:cNvPr id="19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8" name="Group 1837"/>
            <p:cNvGrpSpPr/>
            <p:nvPr/>
          </p:nvGrpSpPr>
          <p:grpSpPr>
            <a:xfrm>
              <a:off x="4447406" y="2909011"/>
              <a:ext cx="2686998" cy="370380"/>
              <a:chOff x="3545527" y="5574103"/>
              <a:chExt cx="2686998" cy="370380"/>
            </a:xfrm>
          </p:grpSpPr>
          <p:sp>
            <p:nvSpPr>
              <p:cNvPr id="18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9" name="Group 1838"/>
            <p:cNvGrpSpPr/>
            <p:nvPr/>
          </p:nvGrpSpPr>
          <p:grpSpPr>
            <a:xfrm>
              <a:off x="4334340" y="3012507"/>
              <a:ext cx="2686998" cy="370380"/>
              <a:chOff x="3545527" y="5574103"/>
              <a:chExt cx="2686998" cy="370380"/>
            </a:xfrm>
          </p:grpSpPr>
          <p:sp>
            <p:nvSpPr>
              <p:cNvPr id="18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0" name="Group 1839"/>
            <p:cNvGrpSpPr/>
            <p:nvPr/>
          </p:nvGrpSpPr>
          <p:grpSpPr>
            <a:xfrm>
              <a:off x="4230844" y="3110315"/>
              <a:ext cx="2686998" cy="370380"/>
              <a:chOff x="3545527" y="5574103"/>
              <a:chExt cx="2686998" cy="370380"/>
            </a:xfrm>
          </p:grpSpPr>
          <p:sp>
            <p:nvSpPr>
              <p:cNvPr id="18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1" name="Group 1840"/>
            <p:cNvGrpSpPr/>
            <p:nvPr/>
          </p:nvGrpSpPr>
          <p:grpSpPr>
            <a:xfrm>
              <a:off x="4148294" y="3213811"/>
              <a:ext cx="2686998" cy="370380"/>
              <a:chOff x="3545527" y="5574103"/>
              <a:chExt cx="2686998" cy="370380"/>
            </a:xfrm>
          </p:grpSpPr>
          <p:sp>
            <p:nvSpPr>
              <p:cNvPr id="18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2" name="Group 1841"/>
            <p:cNvGrpSpPr/>
            <p:nvPr/>
          </p:nvGrpSpPr>
          <p:grpSpPr>
            <a:xfrm>
              <a:off x="4043188" y="3317307"/>
              <a:ext cx="2686998" cy="370380"/>
              <a:chOff x="3545527" y="5574103"/>
              <a:chExt cx="2686998" cy="370380"/>
            </a:xfrm>
          </p:grpSpPr>
          <p:sp>
            <p:nvSpPr>
              <p:cNvPr id="18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3" name="Group 1842"/>
            <p:cNvGrpSpPr/>
            <p:nvPr/>
          </p:nvGrpSpPr>
          <p:grpSpPr>
            <a:xfrm>
              <a:off x="3941964" y="3434451"/>
              <a:ext cx="2686998" cy="370380"/>
              <a:chOff x="3545527" y="5574103"/>
              <a:chExt cx="2686998" cy="370380"/>
            </a:xfrm>
          </p:grpSpPr>
          <p:sp>
            <p:nvSpPr>
              <p:cNvPr id="18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075" name="AutoShape 18"/>
            <p:cNvSpPr>
              <a:spLocks noChangeArrowheads="1"/>
            </p:cNvSpPr>
            <p:nvPr/>
          </p:nvSpPr>
          <p:spPr bwMode="auto">
            <a:xfrm>
              <a:off x="29614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76" name="AutoShape 19"/>
            <p:cNvSpPr>
              <a:spLocks noChangeArrowheads="1"/>
            </p:cNvSpPr>
            <p:nvPr/>
          </p:nvSpPr>
          <p:spPr bwMode="auto">
            <a:xfrm>
              <a:off x="32218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77" name="AutoShape 20"/>
            <p:cNvSpPr>
              <a:spLocks noChangeArrowheads="1"/>
            </p:cNvSpPr>
            <p:nvPr/>
          </p:nvSpPr>
          <p:spPr bwMode="auto">
            <a:xfrm>
              <a:off x="34821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78" name="AutoShape 21"/>
            <p:cNvSpPr>
              <a:spLocks noChangeArrowheads="1"/>
            </p:cNvSpPr>
            <p:nvPr/>
          </p:nvSpPr>
          <p:spPr bwMode="auto">
            <a:xfrm>
              <a:off x="37425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79" name="AutoShape 22"/>
            <p:cNvSpPr>
              <a:spLocks noChangeArrowheads="1"/>
            </p:cNvSpPr>
            <p:nvPr/>
          </p:nvSpPr>
          <p:spPr bwMode="auto">
            <a:xfrm>
              <a:off x="40028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0" name="AutoShape 23"/>
            <p:cNvSpPr>
              <a:spLocks noChangeArrowheads="1"/>
            </p:cNvSpPr>
            <p:nvPr/>
          </p:nvSpPr>
          <p:spPr bwMode="auto">
            <a:xfrm>
              <a:off x="42632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1" name="AutoShape 24"/>
            <p:cNvSpPr>
              <a:spLocks noChangeArrowheads="1"/>
            </p:cNvSpPr>
            <p:nvPr/>
          </p:nvSpPr>
          <p:spPr bwMode="auto">
            <a:xfrm>
              <a:off x="45235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2" name="AutoShape 25"/>
            <p:cNvSpPr>
              <a:spLocks noChangeArrowheads="1"/>
            </p:cNvSpPr>
            <p:nvPr/>
          </p:nvSpPr>
          <p:spPr bwMode="auto">
            <a:xfrm>
              <a:off x="47839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3" name="AutoShape 26"/>
            <p:cNvSpPr>
              <a:spLocks noChangeArrowheads="1"/>
            </p:cNvSpPr>
            <p:nvPr/>
          </p:nvSpPr>
          <p:spPr bwMode="auto">
            <a:xfrm>
              <a:off x="50252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4" name="AutoShape 27"/>
            <p:cNvSpPr>
              <a:spLocks noChangeArrowheads="1"/>
            </p:cNvSpPr>
            <p:nvPr/>
          </p:nvSpPr>
          <p:spPr bwMode="auto">
            <a:xfrm>
              <a:off x="52855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5" name="AutoShape 42"/>
            <p:cNvSpPr>
              <a:spLocks noChangeArrowheads="1"/>
            </p:cNvSpPr>
            <p:nvPr/>
          </p:nvSpPr>
          <p:spPr bwMode="auto">
            <a:xfrm>
              <a:off x="2853529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6" name="AutoShape 43"/>
            <p:cNvSpPr>
              <a:spLocks noChangeArrowheads="1"/>
            </p:cNvSpPr>
            <p:nvPr/>
          </p:nvSpPr>
          <p:spPr bwMode="auto">
            <a:xfrm>
              <a:off x="2745579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7" name="AutoShape 44"/>
            <p:cNvSpPr>
              <a:spLocks noChangeArrowheads="1"/>
            </p:cNvSpPr>
            <p:nvPr/>
          </p:nvSpPr>
          <p:spPr bwMode="auto">
            <a:xfrm>
              <a:off x="2637629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8" name="AutoShape 45"/>
            <p:cNvSpPr>
              <a:spLocks noChangeArrowheads="1"/>
            </p:cNvSpPr>
            <p:nvPr/>
          </p:nvSpPr>
          <p:spPr bwMode="auto">
            <a:xfrm>
              <a:off x="2529679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9" name="AutoShape 46"/>
            <p:cNvSpPr>
              <a:spLocks noChangeArrowheads="1"/>
            </p:cNvSpPr>
            <p:nvPr/>
          </p:nvSpPr>
          <p:spPr bwMode="auto">
            <a:xfrm>
              <a:off x="2421729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0" name="AutoShape 47"/>
            <p:cNvSpPr>
              <a:spLocks noChangeArrowheads="1"/>
            </p:cNvSpPr>
            <p:nvPr/>
          </p:nvSpPr>
          <p:spPr bwMode="auto">
            <a:xfrm>
              <a:off x="2313779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1" name="AutoShape 48"/>
            <p:cNvSpPr>
              <a:spLocks noChangeArrowheads="1"/>
            </p:cNvSpPr>
            <p:nvPr/>
          </p:nvSpPr>
          <p:spPr bwMode="auto">
            <a:xfrm>
              <a:off x="2205829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2" name="AutoShape 49"/>
            <p:cNvSpPr>
              <a:spLocks noChangeArrowheads="1"/>
            </p:cNvSpPr>
            <p:nvPr/>
          </p:nvSpPr>
          <p:spPr bwMode="auto">
            <a:xfrm>
              <a:off x="2097879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3" name="AutoShape 51"/>
            <p:cNvSpPr>
              <a:spLocks noChangeArrowheads="1"/>
            </p:cNvSpPr>
            <p:nvPr/>
          </p:nvSpPr>
          <p:spPr bwMode="auto">
            <a:xfrm>
              <a:off x="311070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4" name="AutoShape 52"/>
            <p:cNvSpPr>
              <a:spLocks noChangeArrowheads="1"/>
            </p:cNvSpPr>
            <p:nvPr/>
          </p:nvSpPr>
          <p:spPr bwMode="auto">
            <a:xfrm>
              <a:off x="300275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5" name="AutoShape 53"/>
            <p:cNvSpPr>
              <a:spLocks noChangeArrowheads="1"/>
            </p:cNvSpPr>
            <p:nvPr/>
          </p:nvSpPr>
          <p:spPr bwMode="auto">
            <a:xfrm>
              <a:off x="289480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6" name="AutoShape 54"/>
            <p:cNvSpPr>
              <a:spLocks noChangeArrowheads="1"/>
            </p:cNvSpPr>
            <p:nvPr/>
          </p:nvSpPr>
          <p:spPr bwMode="auto">
            <a:xfrm>
              <a:off x="278685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7" name="AutoShape 55"/>
            <p:cNvSpPr>
              <a:spLocks noChangeArrowheads="1"/>
            </p:cNvSpPr>
            <p:nvPr/>
          </p:nvSpPr>
          <p:spPr bwMode="auto">
            <a:xfrm>
              <a:off x="267890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8" name="AutoShape 56"/>
            <p:cNvSpPr>
              <a:spLocks noChangeArrowheads="1"/>
            </p:cNvSpPr>
            <p:nvPr/>
          </p:nvSpPr>
          <p:spPr bwMode="auto">
            <a:xfrm>
              <a:off x="257095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9" name="AutoShape 57"/>
            <p:cNvSpPr>
              <a:spLocks noChangeArrowheads="1"/>
            </p:cNvSpPr>
            <p:nvPr/>
          </p:nvSpPr>
          <p:spPr bwMode="auto">
            <a:xfrm>
              <a:off x="246300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0" name="AutoShape 58"/>
            <p:cNvSpPr>
              <a:spLocks noChangeArrowheads="1"/>
            </p:cNvSpPr>
            <p:nvPr/>
          </p:nvSpPr>
          <p:spPr bwMode="auto">
            <a:xfrm>
              <a:off x="235505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1" name="AutoShape 60"/>
            <p:cNvSpPr>
              <a:spLocks noChangeArrowheads="1"/>
            </p:cNvSpPr>
            <p:nvPr/>
          </p:nvSpPr>
          <p:spPr bwMode="auto">
            <a:xfrm>
              <a:off x="337105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2" name="AutoShape 61"/>
            <p:cNvSpPr>
              <a:spLocks noChangeArrowheads="1"/>
            </p:cNvSpPr>
            <p:nvPr/>
          </p:nvSpPr>
          <p:spPr bwMode="auto">
            <a:xfrm>
              <a:off x="326310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3" name="AutoShape 62"/>
            <p:cNvSpPr>
              <a:spLocks noChangeArrowheads="1"/>
            </p:cNvSpPr>
            <p:nvPr/>
          </p:nvSpPr>
          <p:spPr bwMode="auto">
            <a:xfrm>
              <a:off x="315515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4" name="AutoShape 63"/>
            <p:cNvSpPr>
              <a:spLocks noChangeArrowheads="1"/>
            </p:cNvSpPr>
            <p:nvPr/>
          </p:nvSpPr>
          <p:spPr bwMode="auto">
            <a:xfrm>
              <a:off x="304720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5" name="AutoShape 64"/>
            <p:cNvSpPr>
              <a:spLocks noChangeArrowheads="1"/>
            </p:cNvSpPr>
            <p:nvPr/>
          </p:nvSpPr>
          <p:spPr bwMode="auto">
            <a:xfrm>
              <a:off x="293925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6" name="AutoShape 65"/>
            <p:cNvSpPr>
              <a:spLocks noChangeArrowheads="1"/>
            </p:cNvSpPr>
            <p:nvPr/>
          </p:nvSpPr>
          <p:spPr bwMode="auto">
            <a:xfrm>
              <a:off x="283130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7" name="AutoShape 66"/>
            <p:cNvSpPr>
              <a:spLocks noChangeArrowheads="1"/>
            </p:cNvSpPr>
            <p:nvPr/>
          </p:nvSpPr>
          <p:spPr bwMode="auto">
            <a:xfrm>
              <a:off x="272335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8" name="AutoShape 67"/>
            <p:cNvSpPr>
              <a:spLocks noChangeArrowheads="1"/>
            </p:cNvSpPr>
            <p:nvPr/>
          </p:nvSpPr>
          <p:spPr bwMode="auto">
            <a:xfrm>
              <a:off x="261540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9" name="AutoShape 69"/>
            <p:cNvSpPr>
              <a:spLocks noChangeArrowheads="1"/>
            </p:cNvSpPr>
            <p:nvPr/>
          </p:nvSpPr>
          <p:spPr bwMode="auto">
            <a:xfrm>
              <a:off x="3628229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0" name="AutoShape 70"/>
            <p:cNvSpPr>
              <a:spLocks noChangeArrowheads="1"/>
            </p:cNvSpPr>
            <p:nvPr/>
          </p:nvSpPr>
          <p:spPr bwMode="auto">
            <a:xfrm>
              <a:off x="3520279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1" name="AutoShape 71"/>
            <p:cNvSpPr>
              <a:spLocks noChangeArrowheads="1"/>
            </p:cNvSpPr>
            <p:nvPr/>
          </p:nvSpPr>
          <p:spPr bwMode="auto">
            <a:xfrm>
              <a:off x="3412329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2" name="AutoShape 72"/>
            <p:cNvSpPr>
              <a:spLocks noChangeArrowheads="1"/>
            </p:cNvSpPr>
            <p:nvPr/>
          </p:nvSpPr>
          <p:spPr bwMode="auto">
            <a:xfrm>
              <a:off x="3304379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3" name="AutoShape 73"/>
            <p:cNvSpPr>
              <a:spLocks noChangeArrowheads="1"/>
            </p:cNvSpPr>
            <p:nvPr/>
          </p:nvSpPr>
          <p:spPr bwMode="auto">
            <a:xfrm>
              <a:off x="3196429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4" name="AutoShape 74"/>
            <p:cNvSpPr>
              <a:spLocks noChangeArrowheads="1"/>
            </p:cNvSpPr>
            <p:nvPr/>
          </p:nvSpPr>
          <p:spPr bwMode="auto">
            <a:xfrm>
              <a:off x="3088479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5" name="AutoShape 75"/>
            <p:cNvSpPr>
              <a:spLocks noChangeArrowheads="1"/>
            </p:cNvSpPr>
            <p:nvPr/>
          </p:nvSpPr>
          <p:spPr bwMode="auto">
            <a:xfrm>
              <a:off x="2980529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6" name="AutoShape 76"/>
            <p:cNvSpPr>
              <a:spLocks noChangeArrowheads="1"/>
            </p:cNvSpPr>
            <p:nvPr/>
          </p:nvSpPr>
          <p:spPr bwMode="auto">
            <a:xfrm>
              <a:off x="2872579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7" name="AutoShape 78"/>
            <p:cNvSpPr>
              <a:spLocks noChangeArrowheads="1"/>
            </p:cNvSpPr>
            <p:nvPr/>
          </p:nvSpPr>
          <p:spPr bwMode="auto">
            <a:xfrm>
              <a:off x="388540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8" name="AutoShape 79"/>
            <p:cNvSpPr>
              <a:spLocks noChangeArrowheads="1"/>
            </p:cNvSpPr>
            <p:nvPr/>
          </p:nvSpPr>
          <p:spPr bwMode="auto">
            <a:xfrm>
              <a:off x="377745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9" name="AutoShape 80"/>
            <p:cNvSpPr>
              <a:spLocks noChangeArrowheads="1"/>
            </p:cNvSpPr>
            <p:nvPr/>
          </p:nvSpPr>
          <p:spPr bwMode="auto">
            <a:xfrm>
              <a:off x="366950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0" name="AutoShape 81"/>
            <p:cNvSpPr>
              <a:spLocks noChangeArrowheads="1"/>
            </p:cNvSpPr>
            <p:nvPr/>
          </p:nvSpPr>
          <p:spPr bwMode="auto">
            <a:xfrm>
              <a:off x="356155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1" name="AutoShape 82"/>
            <p:cNvSpPr>
              <a:spLocks noChangeArrowheads="1"/>
            </p:cNvSpPr>
            <p:nvPr/>
          </p:nvSpPr>
          <p:spPr bwMode="auto">
            <a:xfrm>
              <a:off x="345360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2" name="AutoShape 83"/>
            <p:cNvSpPr>
              <a:spLocks noChangeArrowheads="1"/>
            </p:cNvSpPr>
            <p:nvPr/>
          </p:nvSpPr>
          <p:spPr bwMode="auto">
            <a:xfrm>
              <a:off x="334565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3" name="AutoShape 84"/>
            <p:cNvSpPr>
              <a:spLocks noChangeArrowheads="1"/>
            </p:cNvSpPr>
            <p:nvPr/>
          </p:nvSpPr>
          <p:spPr bwMode="auto">
            <a:xfrm>
              <a:off x="323770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4" name="AutoShape 85"/>
            <p:cNvSpPr>
              <a:spLocks noChangeArrowheads="1"/>
            </p:cNvSpPr>
            <p:nvPr/>
          </p:nvSpPr>
          <p:spPr bwMode="auto">
            <a:xfrm>
              <a:off x="312975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5" name="AutoShape 87"/>
            <p:cNvSpPr>
              <a:spLocks noChangeArrowheads="1"/>
            </p:cNvSpPr>
            <p:nvPr/>
          </p:nvSpPr>
          <p:spPr bwMode="auto">
            <a:xfrm>
              <a:off x="414575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6" name="AutoShape 88"/>
            <p:cNvSpPr>
              <a:spLocks noChangeArrowheads="1"/>
            </p:cNvSpPr>
            <p:nvPr/>
          </p:nvSpPr>
          <p:spPr bwMode="auto">
            <a:xfrm>
              <a:off x="403780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7" name="AutoShape 89"/>
            <p:cNvSpPr>
              <a:spLocks noChangeArrowheads="1"/>
            </p:cNvSpPr>
            <p:nvPr/>
          </p:nvSpPr>
          <p:spPr bwMode="auto">
            <a:xfrm>
              <a:off x="392985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8" name="AutoShape 90"/>
            <p:cNvSpPr>
              <a:spLocks noChangeArrowheads="1"/>
            </p:cNvSpPr>
            <p:nvPr/>
          </p:nvSpPr>
          <p:spPr bwMode="auto">
            <a:xfrm>
              <a:off x="382190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9" name="AutoShape 91"/>
            <p:cNvSpPr>
              <a:spLocks noChangeArrowheads="1"/>
            </p:cNvSpPr>
            <p:nvPr/>
          </p:nvSpPr>
          <p:spPr bwMode="auto">
            <a:xfrm>
              <a:off x="371395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0" name="AutoShape 92"/>
            <p:cNvSpPr>
              <a:spLocks noChangeArrowheads="1"/>
            </p:cNvSpPr>
            <p:nvPr/>
          </p:nvSpPr>
          <p:spPr bwMode="auto">
            <a:xfrm>
              <a:off x="360600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1" name="AutoShape 93"/>
            <p:cNvSpPr>
              <a:spLocks noChangeArrowheads="1"/>
            </p:cNvSpPr>
            <p:nvPr/>
          </p:nvSpPr>
          <p:spPr bwMode="auto">
            <a:xfrm>
              <a:off x="349805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2" name="AutoShape 94"/>
            <p:cNvSpPr>
              <a:spLocks noChangeArrowheads="1"/>
            </p:cNvSpPr>
            <p:nvPr/>
          </p:nvSpPr>
          <p:spPr bwMode="auto">
            <a:xfrm>
              <a:off x="339010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3" name="AutoShape 96"/>
            <p:cNvSpPr>
              <a:spLocks noChangeArrowheads="1"/>
            </p:cNvSpPr>
            <p:nvPr/>
          </p:nvSpPr>
          <p:spPr bwMode="auto">
            <a:xfrm>
              <a:off x="440610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4" name="AutoShape 97"/>
            <p:cNvSpPr>
              <a:spLocks noChangeArrowheads="1"/>
            </p:cNvSpPr>
            <p:nvPr/>
          </p:nvSpPr>
          <p:spPr bwMode="auto">
            <a:xfrm>
              <a:off x="429815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5" name="AutoShape 98"/>
            <p:cNvSpPr>
              <a:spLocks noChangeArrowheads="1"/>
            </p:cNvSpPr>
            <p:nvPr/>
          </p:nvSpPr>
          <p:spPr bwMode="auto">
            <a:xfrm>
              <a:off x="419020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6" name="AutoShape 99"/>
            <p:cNvSpPr>
              <a:spLocks noChangeArrowheads="1"/>
            </p:cNvSpPr>
            <p:nvPr/>
          </p:nvSpPr>
          <p:spPr bwMode="auto">
            <a:xfrm>
              <a:off x="408225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7" name="AutoShape 100"/>
            <p:cNvSpPr>
              <a:spLocks noChangeArrowheads="1"/>
            </p:cNvSpPr>
            <p:nvPr/>
          </p:nvSpPr>
          <p:spPr bwMode="auto">
            <a:xfrm>
              <a:off x="397430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8" name="AutoShape 101"/>
            <p:cNvSpPr>
              <a:spLocks noChangeArrowheads="1"/>
            </p:cNvSpPr>
            <p:nvPr/>
          </p:nvSpPr>
          <p:spPr bwMode="auto">
            <a:xfrm>
              <a:off x="386635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9" name="AutoShape 102"/>
            <p:cNvSpPr>
              <a:spLocks noChangeArrowheads="1"/>
            </p:cNvSpPr>
            <p:nvPr/>
          </p:nvSpPr>
          <p:spPr bwMode="auto">
            <a:xfrm>
              <a:off x="375840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0" name="AutoShape 103"/>
            <p:cNvSpPr>
              <a:spLocks noChangeArrowheads="1"/>
            </p:cNvSpPr>
            <p:nvPr/>
          </p:nvSpPr>
          <p:spPr bwMode="auto">
            <a:xfrm>
              <a:off x="365045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1" name="AutoShape 105"/>
            <p:cNvSpPr>
              <a:spLocks noChangeArrowheads="1"/>
            </p:cNvSpPr>
            <p:nvPr/>
          </p:nvSpPr>
          <p:spPr bwMode="auto">
            <a:xfrm>
              <a:off x="466645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2" name="AutoShape 106"/>
            <p:cNvSpPr>
              <a:spLocks noChangeArrowheads="1"/>
            </p:cNvSpPr>
            <p:nvPr/>
          </p:nvSpPr>
          <p:spPr bwMode="auto">
            <a:xfrm>
              <a:off x="455850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3" name="AutoShape 107"/>
            <p:cNvSpPr>
              <a:spLocks noChangeArrowheads="1"/>
            </p:cNvSpPr>
            <p:nvPr/>
          </p:nvSpPr>
          <p:spPr bwMode="auto">
            <a:xfrm>
              <a:off x="445055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4" name="AutoShape 108"/>
            <p:cNvSpPr>
              <a:spLocks noChangeArrowheads="1"/>
            </p:cNvSpPr>
            <p:nvPr/>
          </p:nvSpPr>
          <p:spPr bwMode="auto">
            <a:xfrm>
              <a:off x="434260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5" name="AutoShape 109"/>
            <p:cNvSpPr>
              <a:spLocks noChangeArrowheads="1"/>
            </p:cNvSpPr>
            <p:nvPr/>
          </p:nvSpPr>
          <p:spPr bwMode="auto">
            <a:xfrm>
              <a:off x="423465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6" name="AutoShape 110"/>
            <p:cNvSpPr>
              <a:spLocks noChangeArrowheads="1"/>
            </p:cNvSpPr>
            <p:nvPr/>
          </p:nvSpPr>
          <p:spPr bwMode="auto">
            <a:xfrm>
              <a:off x="412670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7" name="AutoShape 111"/>
            <p:cNvSpPr>
              <a:spLocks noChangeArrowheads="1"/>
            </p:cNvSpPr>
            <p:nvPr/>
          </p:nvSpPr>
          <p:spPr bwMode="auto">
            <a:xfrm>
              <a:off x="401875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8" name="AutoShape 112"/>
            <p:cNvSpPr>
              <a:spLocks noChangeArrowheads="1"/>
            </p:cNvSpPr>
            <p:nvPr/>
          </p:nvSpPr>
          <p:spPr bwMode="auto">
            <a:xfrm>
              <a:off x="391080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9" name="AutoShape 114"/>
            <p:cNvSpPr>
              <a:spLocks noChangeArrowheads="1"/>
            </p:cNvSpPr>
            <p:nvPr/>
          </p:nvSpPr>
          <p:spPr bwMode="auto">
            <a:xfrm>
              <a:off x="4920454" y="16901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0" name="AutoShape 115"/>
            <p:cNvSpPr>
              <a:spLocks noChangeArrowheads="1"/>
            </p:cNvSpPr>
            <p:nvPr/>
          </p:nvSpPr>
          <p:spPr bwMode="auto">
            <a:xfrm>
              <a:off x="4812504" y="17982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1" name="AutoShape 116"/>
            <p:cNvSpPr>
              <a:spLocks noChangeArrowheads="1"/>
            </p:cNvSpPr>
            <p:nvPr/>
          </p:nvSpPr>
          <p:spPr bwMode="auto">
            <a:xfrm>
              <a:off x="4704554" y="19063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2" name="AutoShape 117"/>
            <p:cNvSpPr>
              <a:spLocks noChangeArrowheads="1"/>
            </p:cNvSpPr>
            <p:nvPr/>
          </p:nvSpPr>
          <p:spPr bwMode="auto">
            <a:xfrm>
              <a:off x="4596604" y="201441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3" name="AutoShape 118"/>
            <p:cNvSpPr>
              <a:spLocks noChangeArrowheads="1"/>
            </p:cNvSpPr>
            <p:nvPr/>
          </p:nvSpPr>
          <p:spPr bwMode="auto">
            <a:xfrm>
              <a:off x="4488654" y="212250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4" name="AutoShape 119"/>
            <p:cNvSpPr>
              <a:spLocks noChangeArrowheads="1"/>
            </p:cNvSpPr>
            <p:nvPr/>
          </p:nvSpPr>
          <p:spPr bwMode="auto">
            <a:xfrm>
              <a:off x="4380704" y="223059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5" name="AutoShape 120"/>
            <p:cNvSpPr>
              <a:spLocks noChangeArrowheads="1"/>
            </p:cNvSpPr>
            <p:nvPr/>
          </p:nvSpPr>
          <p:spPr bwMode="auto">
            <a:xfrm>
              <a:off x="4272754" y="233868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6" name="AutoShape 121"/>
            <p:cNvSpPr>
              <a:spLocks noChangeArrowheads="1"/>
            </p:cNvSpPr>
            <p:nvPr/>
          </p:nvSpPr>
          <p:spPr bwMode="auto">
            <a:xfrm>
              <a:off x="4164804" y="244677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7" name="AutoShape 31"/>
            <p:cNvSpPr>
              <a:spLocks noChangeArrowheads="1"/>
            </p:cNvSpPr>
            <p:nvPr/>
          </p:nvSpPr>
          <p:spPr bwMode="auto">
            <a:xfrm>
              <a:off x="5177629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8" name="AutoShape 32"/>
            <p:cNvSpPr>
              <a:spLocks noChangeArrowheads="1"/>
            </p:cNvSpPr>
            <p:nvPr/>
          </p:nvSpPr>
          <p:spPr bwMode="auto">
            <a:xfrm>
              <a:off x="5069679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9" name="AutoShape 33"/>
            <p:cNvSpPr>
              <a:spLocks noChangeArrowheads="1"/>
            </p:cNvSpPr>
            <p:nvPr/>
          </p:nvSpPr>
          <p:spPr bwMode="auto">
            <a:xfrm>
              <a:off x="4961729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0" name="AutoShape 34"/>
            <p:cNvSpPr>
              <a:spLocks noChangeArrowheads="1"/>
            </p:cNvSpPr>
            <p:nvPr/>
          </p:nvSpPr>
          <p:spPr bwMode="auto">
            <a:xfrm>
              <a:off x="4853779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1" name="AutoShape 35"/>
            <p:cNvSpPr>
              <a:spLocks noChangeArrowheads="1"/>
            </p:cNvSpPr>
            <p:nvPr/>
          </p:nvSpPr>
          <p:spPr bwMode="auto">
            <a:xfrm>
              <a:off x="4745829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2" name="AutoShape 36"/>
            <p:cNvSpPr>
              <a:spLocks noChangeArrowheads="1"/>
            </p:cNvSpPr>
            <p:nvPr/>
          </p:nvSpPr>
          <p:spPr bwMode="auto">
            <a:xfrm>
              <a:off x="4637879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3" name="AutoShape 37"/>
            <p:cNvSpPr>
              <a:spLocks noChangeArrowheads="1"/>
            </p:cNvSpPr>
            <p:nvPr/>
          </p:nvSpPr>
          <p:spPr bwMode="auto">
            <a:xfrm>
              <a:off x="4529929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4" name="AutoShape 38"/>
            <p:cNvSpPr>
              <a:spLocks noChangeArrowheads="1"/>
            </p:cNvSpPr>
            <p:nvPr/>
          </p:nvSpPr>
          <p:spPr bwMode="auto">
            <a:xfrm>
              <a:off x="4421979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165" name="Group 2164"/>
            <p:cNvGrpSpPr/>
            <p:nvPr/>
          </p:nvGrpSpPr>
          <p:grpSpPr>
            <a:xfrm>
              <a:off x="2002629" y="2536278"/>
              <a:ext cx="2689225" cy="371476"/>
              <a:chOff x="998538" y="5576887"/>
              <a:chExt cx="2689225" cy="371476"/>
            </a:xfrm>
          </p:grpSpPr>
          <p:sp>
            <p:nvSpPr>
              <p:cNvPr id="240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166" name="AutoShape 126"/>
            <p:cNvSpPr>
              <a:spLocks noChangeArrowheads="1"/>
            </p:cNvSpPr>
            <p:nvPr/>
          </p:nvSpPr>
          <p:spPr bwMode="auto">
            <a:xfrm>
              <a:off x="1387318" y="318113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167" name="Group 2166"/>
            <p:cNvGrpSpPr/>
            <p:nvPr/>
          </p:nvGrpSpPr>
          <p:grpSpPr>
            <a:xfrm>
              <a:off x="1869587" y="2647095"/>
              <a:ext cx="2689225" cy="371476"/>
              <a:chOff x="5176838" y="3326025"/>
              <a:chExt cx="2689225" cy="371476"/>
            </a:xfrm>
          </p:grpSpPr>
          <p:sp>
            <p:nvSpPr>
              <p:cNvPr id="239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68" name="Group 2167"/>
            <p:cNvGrpSpPr/>
            <p:nvPr/>
          </p:nvGrpSpPr>
          <p:grpSpPr>
            <a:xfrm>
              <a:off x="1762675" y="2758551"/>
              <a:ext cx="2689225" cy="371476"/>
              <a:chOff x="5176838" y="3326025"/>
              <a:chExt cx="2689225" cy="371476"/>
            </a:xfrm>
          </p:grpSpPr>
          <p:sp>
            <p:nvSpPr>
              <p:cNvPr id="23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69" name="Group 2168"/>
            <p:cNvGrpSpPr/>
            <p:nvPr/>
          </p:nvGrpSpPr>
          <p:grpSpPr>
            <a:xfrm>
              <a:off x="1662595" y="2870007"/>
              <a:ext cx="2689225" cy="371476"/>
              <a:chOff x="5176838" y="3326025"/>
              <a:chExt cx="2689225" cy="371476"/>
            </a:xfrm>
          </p:grpSpPr>
          <p:sp>
            <p:nvSpPr>
              <p:cNvPr id="23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0" name="Group 2169"/>
            <p:cNvGrpSpPr/>
            <p:nvPr/>
          </p:nvGrpSpPr>
          <p:grpSpPr>
            <a:xfrm>
              <a:off x="1564787" y="2969379"/>
              <a:ext cx="2689225" cy="371476"/>
              <a:chOff x="5176838" y="3326025"/>
              <a:chExt cx="2689225" cy="371476"/>
            </a:xfrm>
          </p:grpSpPr>
          <p:sp>
            <p:nvSpPr>
              <p:cNvPr id="23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1" name="Group 2170"/>
            <p:cNvGrpSpPr/>
            <p:nvPr/>
          </p:nvGrpSpPr>
          <p:grpSpPr>
            <a:xfrm>
              <a:off x="1461291" y="3072875"/>
              <a:ext cx="2689225" cy="371476"/>
              <a:chOff x="5176838" y="3326025"/>
              <a:chExt cx="2689225" cy="371476"/>
            </a:xfrm>
          </p:grpSpPr>
          <p:sp>
            <p:nvSpPr>
              <p:cNvPr id="235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2" name="Group 2171"/>
            <p:cNvGrpSpPr/>
            <p:nvPr/>
          </p:nvGrpSpPr>
          <p:grpSpPr>
            <a:xfrm>
              <a:off x="1357795" y="3186183"/>
              <a:ext cx="2689225" cy="371476"/>
              <a:chOff x="5176838" y="3326025"/>
              <a:chExt cx="2689225" cy="371476"/>
            </a:xfrm>
          </p:grpSpPr>
          <p:sp>
            <p:nvSpPr>
              <p:cNvPr id="234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3" name="Group 2172"/>
            <p:cNvGrpSpPr/>
            <p:nvPr/>
          </p:nvGrpSpPr>
          <p:grpSpPr>
            <a:xfrm>
              <a:off x="5542445" y="1585983"/>
              <a:ext cx="2686998" cy="370380"/>
              <a:chOff x="3545527" y="5574103"/>
              <a:chExt cx="2686998" cy="370380"/>
            </a:xfrm>
          </p:grpSpPr>
          <p:sp>
            <p:nvSpPr>
              <p:cNvPr id="23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4" name="Group 2173"/>
            <p:cNvGrpSpPr/>
            <p:nvPr/>
          </p:nvGrpSpPr>
          <p:grpSpPr>
            <a:xfrm>
              <a:off x="5437339" y="1688723"/>
              <a:ext cx="2686998" cy="370380"/>
              <a:chOff x="3545527" y="5574103"/>
              <a:chExt cx="2686998" cy="370380"/>
            </a:xfrm>
          </p:grpSpPr>
          <p:sp>
            <p:nvSpPr>
              <p:cNvPr id="23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5" name="Group 2174"/>
            <p:cNvGrpSpPr/>
            <p:nvPr/>
          </p:nvGrpSpPr>
          <p:grpSpPr>
            <a:xfrm>
              <a:off x="5333843" y="1795247"/>
              <a:ext cx="2686998" cy="370380"/>
              <a:chOff x="3545527" y="5574103"/>
              <a:chExt cx="2686998" cy="370380"/>
            </a:xfrm>
          </p:grpSpPr>
          <p:sp>
            <p:nvSpPr>
              <p:cNvPr id="23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6" name="Group 2175"/>
            <p:cNvGrpSpPr/>
            <p:nvPr/>
          </p:nvGrpSpPr>
          <p:grpSpPr>
            <a:xfrm>
              <a:off x="5224659" y="1898743"/>
              <a:ext cx="2686998" cy="370380"/>
              <a:chOff x="3545527" y="5574103"/>
              <a:chExt cx="2686998" cy="370380"/>
            </a:xfrm>
          </p:grpSpPr>
          <p:sp>
            <p:nvSpPr>
              <p:cNvPr id="23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7" name="Group 2176"/>
            <p:cNvGrpSpPr/>
            <p:nvPr/>
          </p:nvGrpSpPr>
          <p:grpSpPr>
            <a:xfrm>
              <a:off x="5105243" y="2010199"/>
              <a:ext cx="2686998" cy="370380"/>
              <a:chOff x="3545527" y="5574103"/>
              <a:chExt cx="2686998" cy="370380"/>
            </a:xfrm>
          </p:grpSpPr>
          <p:sp>
            <p:nvSpPr>
              <p:cNvPr id="22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8" name="Group 2177"/>
            <p:cNvGrpSpPr/>
            <p:nvPr/>
          </p:nvGrpSpPr>
          <p:grpSpPr>
            <a:xfrm>
              <a:off x="5009707" y="2113695"/>
              <a:ext cx="2686998" cy="370380"/>
              <a:chOff x="3545527" y="5574103"/>
              <a:chExt cx="2686998" cy="370380"/>
            </a:xfrm>
          </p:grpSpPr>
          <p:sp>
            <p:nvSpPr>
              <p:cNvPr id="22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9" name="Group 2178"/>
            <p:cNvGrpSpPr/>
            <p:nvPr/>
          </p:nvGrpSpPr>
          <p:grpSpPr>
            <a:xfrm>
              <a:off x="4906211" y="2225151"/>
              <a:ext cx="2686998" cy="370380"/>
              <a:chOff x="3545527" y="5574103"/>
              <a:chExt cx="2686998" cy="370380"/>
            </a:xfrm>
          </p:grpSpPr>
          <p:sp>
            <p:nvSpPr>
              <p:cNvPr id="22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0" name="Group 2179"/>
            <p:cNvGrpSpPr/>
            <p:nvPr/>
          </p:nvGrpSpPr>
          <p:grpSpPr>
            <a:xfrm>
              <a:off x="4786795" y="2334335"/>
              <a:ext cx="2686998" cy="370380"/>
              <a:chOff x="3545527" y="5574103"/>
              <a:chExt cx="2686998" cy="370380"/>
            </a:xfrm>
          </p:grpSpPr>
          <p:sp>
            <p:nvSpPr>
              <p:cNvPr id="22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1" name="Group 2180"/>
            <p:cNvGrpSpPr/>
            <p:nvPr/>
          </p:nvGrpSpPr>
          <p:grpSpPr>
            <a:xfrm>
              <a:off x="4661691" y="2445791"/>
              <a:ext cx="2686998" cy="370380"/>
              <a:chOff x="3545527" y="5574103"/>
              <a:chExt cx="2686998" cy="370380"/>
            </a:xfrm>
          </p:grpSpPr>
          <p:sp>
            <p:nvSpPr>
              <p:cNvPr id="22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2" name="Group 2181"/>
            <p:cNvGrpSpPr/>
            <p:nvPr/>
          </p:nvGrpSpPr>
          <p:grpSpPr>
            <a:xfrm>
              <a:off x="4550235" y="2554219"/>
              <a:ext cx="2686998" cy="370380"/>
              <a:chOff x="3545527" y="5574103"/>
              <a:chExt cx="2686998" cy="370380"/>
            </a:xfrm>
          </p:grpSpPr>
          <p:sp>
            <p:nvSpPr>
              <p:cNvPr id="22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3" name="Group 2182"/>
            <p:cNvGrpSpPr/>
            <p:nvPr/>
          </p:nvGrpSpPr>
          <p:grpSpPr>
            <a:xfrm>
              <a:off x="4448349" y="2660743"/>
              <a:ext cx="2686998" cy="370380"/>
              <a:chOff x="3545527" y="5574103"/>
              <a:chExt cx="2686998" cy="370380"/>
            </a:xfrm>
          </p:grpSpPr>
          <p:sp>
            <p:nvSpPr>
              <p:cNvPr id="22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4" name="Group 2183"/>
            <p:cNvGrpSpPr/>
            <p:nvPr/>
          </p:nvGrpSpPr>
          <p:grpSpPr>
            <a:xfrm>
              <a:off x="4335283" y="2764239"/>
              <a:ext cx="2686998" cy="370380"/>
              <a:chOff x="3545527" y="5574103"/>
              <a:chExt cx="2686998" cy="370380"/>
            </a:xfrm>
          </p:grpSpPr>
          <p:sp>
            <p:nvSpPr>
              <p:cNvPr id="22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5" name="Group 2184"/>
            <p:cNvGrpSpPr/>
            <p:nvPr/>
          </p:nvGrpSpPr>
          <p:grpSpPr>
            <a:xfrm>
              <a:off x="4231787" y="2862047"/>
              <a:ext cx="2686998" cy="370380"/>
              <a:chOff x="3545527" y="5574103"/>
              <a:chExt cx="2686998" cy="370380"/>
            </a:xfrm>
          </p:grpSpPr>
          <p:sp>
            <p:nvSpPr>
              <p:cNvPr id="22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6" name="Group 2185"/>
            <p:cNvGrpSpPr/>
            <p:nvPr/>
          </p:nvGrpSpPr>
          <p:grpSpPr>
            <a:xfrm>
              <a:off x="4149237" y="2965543"/>
              <a:ext cx="2686998" cy="370380"/>
              <a:chOff x="3545527" y="5574103"/>
              <a:chExt cx="2686998" cy="370380"/>
            </a:xfrm>
          </p:grpSpPr>
          <p:sp>
            <p:nvSpPr>
              <p:cNvPr id="22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7" name="Group 2186"/>
            <p:cNvGrpSpPr/>
            <p:nvPr/>
          </p:nvGrpSpPr>
          <p:grpSpPr>
            <a:xfrm>
              <a:off x="4044131" y="3069039"/>
              <a:ext cx="2686998" cy="370380"/>
              <a:chOff x="3545527" y="5574103"/>
              <a:chExt cx="2686998" cy="370380"/>
            </a:xfrm>
          </p:grpSpPr>
          <p:sp>
            <p:nvSpPr>
              <p:cNvPr id="21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8" name="Group 2187"/>
            <p:cNvGrpSpPr/>
            <p:nvPr/>
          </p:nvGrpSpPr>
          <p:grpSpPr>
            <a:xfrm>
              <a:off x="3942907" y="3186183"/>
              <a:ext cx="2686998" cy="370380"/>
              <a:chOff x="3545527" y="5574103"/>
              <a:chExt cx="2686998" cy="370380"/>
            </a:xfrm>
          </p:grpSpPr>
          <p:sp>
            <p:nvSpPr>
              <p:cNvPr id="21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420" name="AutoShape 18"/>
            <p:cNvSpPr>
              <a:spLocks noChangeArrowheads="1"/>
            </p:cNvSpPr>
            <p:nvPr/>
          </p:nvSpPr>
          <p:spPr bwMode="auto">
            <a:xfrm>
              <a:off x="29580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1" name="AutoShape 19"/>
            <p:cNvSpPr>
              <a:spLocks noChangeArrowheads="1"/>
            </p:cNvSpPr>
            <p:nvPr/>
          </p:nvSpPr>
          <p:spPr bwMode="auto">
            <a:xfrm>
              <a:off x="32184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2" name="AutoShape 20"/>
            <p:cNvSpPr>
              <a:spLocks noChangeArrowheads="1"/>
            </p:cNvSpPr>
            <p:nvPr/>
          </p:nvSpPr>
          <p:spPr bwMode="auto">
            <a:xfrm>
              <a:off x="34787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3" name="AutoShape 21"/>
            <p:cNvSpPr>
              <a:spLocks noChangeArrowheads="1"/>
            </p:cNvSpPr>
            <p:nvPr/>
          </p:nvSpPr>
          <p:spPr bwMode="auto">
            <a:xfrm>
              <a:off x="37391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4" name="AutoShape 22"/>
            <p:cNvSpPr>
              <a:spLocks noChangeArrowheads="1"/>
            </p:cNvSpPr>
            <p:nvPr/>
          </p:nvSpPr>
          <p:spPr bwMode="auto">
            <a:xfrm>
              <a:off x="39994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5" name="AutoShape 23"/>
            <p:cNvSpPr>
              <a:spLocks noChangeArrowheads="1"/>
            </p:cNvSpPr>
            <p:nvPr/>
          </p:nvSpPr>
          <p:spPr bwMode="auto">
            <a:xfrm>
              <a:off x="42598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6" name="AutoShape 24"/>
            <p:cNvSpPr>
              <a:spLocks noChangeArrowheads="1"/>
            </p:cNvSpPr>
            <p:nvPr/>
          </p:nvSpPr>
          <p:spPr bwMode="auto">
            <a:xfrm>
              <a:off x="45201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7" name="AutoShape 25"/>
            <p:cNvSpPr>
              <a:spLocks noChangeArrowheads="1"/>
            </p:cNvSpPr>
            <p:nvPr/>
          </p:nvSpPr>
          <p:spPr bwMode="auto">
            <a:xfrm>
              <a:off x="47805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8" name="AutoShape 26"/>
            <p:cNvSpPr>
              <a:spLocks noChangeArrowheads="1"/>
            </p:cNvSpPr>
            <p:nvPr/>
          </p:nvSpPr>
          <p:spPr bwMode="auto">
            <a:xfrm>
              <a:off x="50218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9" name="AutoShape 27"/>
            <p:cNvSpPr>
              <a:spLocks noChangeArrowheads="1"/>
            </p:cNvSpPr>
            <p:nvPr/>
          </p:nvSpPr>
          <p:spPr bwMode="auto">
            <a:xfrm>
              <a:off x="52821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0" name="AutoShape 42"/>
            <p:cNvSpPr>
              <a:spLocks noChangeArrowheads="1"/>
            </p:cNvSpPr>
            <p:nvPr/>
          </p:nvSpPr>
          <p:spPr bwMode="auto">
            <a:xfrm>
              <a:off x="2850126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1" name="AutoShape 43"/>
            <p:cNvSpPr>
              <a:spLocks noChangeArrowheads="1"/>
            </p:cNvSpPr>
            <p:nvPr/>
          </p:nvSpPr>
          <p:spPr bwMode="auto">
            <a:xfrm>
              <a:off x="2742176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2" name="AutoShape 44"/>
            <p:cNvSpPr>
              <a:spLocks noChangeArrowheads="1"/>
            </p:cNvSpPr>
            <p:nvPr/>
          </p:nvSpPr>
          <p:spPr bwMode="auto">
            <a:xfrm>
              <a:off x="2634226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3" name="AutoShape 45"/>
            <p:cNvSpPr>
              <a:spLocks noChangeArrowheads="1"/>
            </p:cNvSpPr>
            <p:nvPr/>
          </p:nvSpPr>
          <p:spPr bwMode="auto">
            <a:xfrm>
              <a:off x="2526276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4" name="AutoShape 46"/>
            <p:cNvSpPr>
              <a:spLocks noChangeArrowheads="1"/>
            </p:cNvSpPr>
            <p:nvPr/>
          </p:nvSpPr>
          <p:spPr bwMode="auto">
            <a:xfrm>
              <a:off x="2418326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5" name="AutoShape 47"/>
            <p:cNvSpPr>
              <a:spLocks noChangeArrowheads="1"/>
            </p:cNvSpPr>
            <p:nvPr/>
          </p:nvSpPr>
          <p:spPr bwMode="auto">
            <a:xfrm>
              <a:off x="2310376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6" name="AutoShape 48"/>
            <p:cNvSpPr>
              <a:spLocks noChangeArrowheads="1"/>
            </p:cNvSpPr>
            <p:nvPr/>
          </p:nvSpPr>
          <p:spPr bwMode="auto">
            <a:xfrm>
              <a:off x="2202426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7" name="AutoShape 49"/>
            <p:cNvSpPr>
              <a:spLocks noChangeArrowheads="1"/>
            </p:cNvSpPr>
            <p:nvPr/>
          </p:nvSpPr>
          <p:spPr bwMode="auto">
            <a:xfrm>
              <a:off x="2094476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8" name="AutoShape 51"/>
            <p:cNvSpPr>
              <a:spLocks noChangeArrowheads="1"/>
            </p:cNvSpPr>
            <p:nvPr/>
          </p:nvSpPr>
          <p:spPr bwMode="auto">
            <a:xfrm>
              <a:off x="310730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9" name="AutoShape 52"/>
            <p:cNvSpPr>
              <a:spLocks noChangeArrowheads="1"/>
            </p:cNvSpPr>
            <p:nvPr/>
          </p:nvSpPr>
          <p:spPr bwMode="auto">
            <a:xfrm>
              <a:off x="299935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0" name="AutoShape 53"/>
            <p:cNvSpPr>
              <a:spLocks noChangeArrowheads="1"/>
            </p:cNvSpPr>
            <p:nvPr/>
          </p:nvSpPr>
          <p:spPr bwMode="auto">
            <a:xfrm>
              <a:off x="289140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1" name="AutoShape 54"/>
            <p:cNvSpPr>
              <a:spLocks noChangeArrowheads="1"/>
            </p:cNvSpPr>
            <p:nvPr/>
          </p:nvSpPr>
          <p:spPr bwMode="auto">
            <a:xfrm>
              <a:off x="278345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2" name="AutoShape 55"/>
            <p:cNvSpPr>
              <a:spLocks noChangeArrowheads="1"/>
            </p:cNvSpPr>
            <p:nvPr/>
          </p:nvSpPr>
          <p:spPr bwMode="auto">
            <a:xfrm>
              <a:off x="267550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3" name="AutoShape 56"/>
            <p:cNvSpPr>
              <a:spLocks noChangeArrowheads="1"/>
            </p:cNvSpPr>
            <p:nvPr/>
          </p:nvSpPr>
          <p:spPr bwMode="auto">
            <a:xfrm>
              <a:off x="256755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4" name="AutoShape 57"/>
            <p:cNvSpPr>
              <a:spLocks noChangeArrowheads="1"/>
            </p:cNvSpPr>
            <p:nvPr/>
          </p:nvSpPr>
          <p:spPr bwMode="auto">
            <a:xfrm>
              <a:off x="245960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5" name="AutoShape 58"/>
            <p:cNvSpPr>
              <a:spLocks noChangeArrowheads="1"/>
            </p:cNvSpPr>
            <p:nvPr/>
          </p:nvSpPr>
          <p:spPr bwMode="auto">
            <a:xfrm>
              <a:off x="235165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6" name="AutoShape 60"/>
            <p:cNvSpPr>
              <a:spLocks noChangeArrowheads="1"/>
            </p:cNvSpPr>
            <p:nvPr/>
          </p:nvSpPr>
          <p:spPr bwMode="auto">
            <a:xfrm>
              <a:off x="336765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7" name="AutoShape 61"/>
            <p:cNvSpPr>
              <a:spLocks noChangeArrowheads="1"/>
            </p:cNvSpPr>
            <p:nvPr/>
          </p:nvSpPr>
          <p:spPr bwMode="auto">
            <a:xfrm>
              <a:off x="325970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8" name="AutoShape 62"/>
            <p:cNvSpPr>
              <a:spLocks noChangeArrowheads="1"/>
            </p:cNvSpPr>
            <p:nvPr/>
          </p:nvSpPr>
          <p:spPr bwMode="auto">
            <a:xfrm>
              <a:off x="315175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9" name="AutoShape 63"/>
            <p:cNvSpPr>
              <a:spLocks noChangeArrowheads="1"/>
            </p:cNvSpPr>
            <p:nvPr/>
          </p:nvSpPr>
          <p:spPr bwMode="auto">
            <a:xfrm>
              <a:off x="304380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0" name="AutoShape 64"/>
            <p:cNvSpPr>
              <a:spLocks noChangeArrowheads="1"/>
            </p:cNvSpPr>
            <p:nvPr/>
          </p:nvSpPr>
          <p:spPr bwMode="auto">
            <a:xfrm>
              <a:off x="293585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1" name="AutoShape 65"/>
            <p:cNvSpPr>
              <a:spLocks noChangeArrowheads="1"/>
            </p:cNvSpPr>
            <p:nvPr/>
          </p:nvSpPr>
          <p:spPr bwMode="auto">
            <a:xfrm>
              <a:off x="282790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2" name="AutoShape 66"/>
            <p:cNvSpPr>
              <a:spLocks noChangeArrowheads="1"/>
            </p:cNvSpPr>
            <p:nvPr/>
          </p:nvSpPr>
          <p:spPr bwMode="auto">
            <a:xfrm>
              <a:off x="271995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3" name="AutoShape 67"/>
            <p:cNvSpPr>
              <a:spLocks noChangeArrowheads="1"/>
            </p:cNvSpPr>
            <p:nvPr/>
          </p:nvSpPr>
          <p:spPr bwMode="auto">
            <a:xfrm>
              <a:off x="261200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4" name="AutoShape 69"/>
            <p:cNvSpPr>
              <a:spLocks noChangeArrowheads="1"/>
            </p:cNvSpPr>
            <p:nvPr/>
          </p:nvSpPr>
          <p:spPr bwMode="auto">
            <a:xfrm>
              <a:off x="3624826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5" name="AutoShape 70"/>
            <p:cNvSpPr>
              <a:spLocks noChangeArrowheads="1"/>
            </p:cNvSpPr>
            <p:nvPr/>
          </p:nvSpPr>
          <p:spPr bwMode="auto">
            <a:xfrm>
              <a:off x="3516876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6" name="AutoShape 71"/>
            <p:cNvSpPr>
              <a:spLocks noChangeArrowheads="1"/>
            </p:cNvSpPr>
            <p:nvPr/>
          </p:nvSpPr>
          <p:spPr bwMode="auto">
            <a:xfrm>
              <a:off x="3408926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7" name="AutoShape 72"/>
            <p:cNvSpPr>
              <a:spLocks noChangeArrowheads="1"/>
            </p:cNvSpPr>
            <p:nvPr/>
          </p:nvSpPr>
          <p:spPr bwMode="auto">
            <a:xfrm>
              <a:off x="3300976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8" name="AutoShape 73"/>
            <p:cNvSpPr>
              <a:spLocks noChangeArrowheads="1"/>
            </p:cNvSpPr>
            <p:nvPr/>
          </p:nvSpPr>
          <p:spPr bwMode="auto">
            <a:xfrm>
              <a:off x="3193026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9" name="AutoShape 74"/>
            <p:cNvSpPr>
              <a:spLocks noChangeArrowheads="1"/>
            </p:cNvSpPr>
            <p:nvPr/>
          </p:nvSpPr>
          <p:spPr bwMode="auto">
            <a:xfrm>
              <a:off x="3085076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0" name="AutoShape 75"/>
            <p:cNvSpPr>
              <a:spLocks noChangeArrowheads="1"/>
            </p:cNvSpPr>
            <p:nvPr/>
          </p:nvSpPr>
          <p:spPr bwMode="auto">
            <a:xfrm>
              <a:off x="2977126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1" name="AutoShape 76"/>
            <p:cNvSpPr>
              <a:spLocks noChangeArrowheads="1"/>
            </p:cNvSpPr>
            <p:nvPr/>
          </p:nvSpPr>
          <p:spPr bwMode="auto">
            <a:xfrm>
              <a:off x="2869176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2" name="AutoShape 78"/>
            <p:cNvSpPr>
              <a:spLocks noChangeArrowheads="1"/>
            </p:cNvSpPr>
            <p:nvPr/>
          </p:nvSpPr>
          <p:spPr bwMode="auto">
            <a:xfrm>
              <a:off x="388200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3" name="AutoShape 79"/>
            <p:cNvSpPr>
              <a:spLocks noChangeArrowheads="1"/>
            </p:cNvSpPr>
            <p:nvPr/>
          </p:nvSpPr>
          <p:spPr bwMode="auto">
            <a:xfrm>
              <a:off x="377405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4" name="AutoShape 80"/>
            <p:cNvSpPr>
              <a:spLocks noChangeArrowheads="1"/>
            </p:cNvSpPr>
            <p:nvPr/>
          </p:nvSpPr>
          <p:spPr bwMode="auto">
            <a:xfrm>
              <a:off x="366610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5" name="AutoShape 81"/>
            <p:cNvSpPr>
              <a:spLocks noChangeArrowheads="1"/>
            </p:cNvSpPr>
            <p:nvPr/>
          </p:nvSpPr>
          <p:spPr bwMode="auto">
            <a:xfrm>
              <a:off x="355815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6" name="AutoShape 82"/>
            <p:cNvSpPr>
              <a:spLocks noChangeArrowheads="1"/>
            </p:cNvSpPr>
            <p:nvPr/>
          </p:nvSpPr>
          <p:spPr bwMode="auto">
            <a:xfrm>
              <a:off x="345020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7" name="AutoShape 83"/>
            <p:cNvSpPr>
              <a:spLocks noChangeArrowheads="1"/>
            </p:cNvSpPr>
            <p:nvPr/>
          </p:nvSpPr>
          <p:spPr bwMode="auto">
            <a:xfrm>
              <a:off x="334225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8" name="AutoShape 84"/>
            <p:cNvSpPr>
              <a:spLocks noChangeArrowheads="1"/>
            </p:cNvSpPr>
            <p:nvPr/>
          </p:nvSpPr>
          <p:spPr bwMode="auto">
            <a:xfrm>
              <a:off x="323430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9" name="AutoShape 85"/>
            <p:cNvSpPr>
              <a:spLocks noChangeArrowheads="1"/>
            </p:cNvSpPr>
            <p:nvPr/>
          </p:nvSpPr>
          <p:spPr bwMode="auto">
            <a:xfrm>
              <a:off x="312635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0" name="AutoShape 87"/>
            <p:cNvSpPr>
              <a:spLocks noChangeArrowheads="1"/>
            </p:cNvSpPr>
            <p:nvPr/>
          </p:nvSpPr>
          <p:spPr bwMode="auto">
            <a:xfrm>
              <a:off x="414235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1" name="AutoShape 88"/>
            <p:cNvSpPr>
              <a:spLocks noChangeArrowheads="1"/>
            </p:cNvSpPr>
            <p:nvPr/>
          </p:nvSpPr>
          <p:spPr bwMode="auto">
            <a:xfrm>
              <a:off x="403440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2" name="AutoShape 89"/>
            <p:cNvSpPr>
              <a:spLocks noChangeArrowheads="1"/>
            </p:cNvSpPr>
            <p:nvPr/>
          </p:nvSpPr>
          <p:spPr bwMode="auto">
            <a:xfrm>
              <a:off x="392645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3" name="AutoShape 90"/>
            <p:cNvSpPr>
              <a:spLocks noChangeArrowheads="1"/>
            </p:cNvSpPr>
            <p:nvPr/>
          </p:nvSpPr>
          <p:spPr bwMode="auto">
            <a:xfrm>
              <a:off x="381850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4" name="AutoShape 91"/>
            <p:cNvSpPr>
              <a:spLocks noChangeArrowheads="1"/>
            </p:cNvSpPr>
            <p:nvPr/>
          </p:nvSpPr>
          <p:spPr bwMode="auto">
            <a:xfrm>
              <a:off x="371055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5" name="AutoShape 92"/>
            <p:cNvSpPr>
              <a:spLocks noChangeArrowheads="1"/>
            </p:cNvSpPr>
            <p:nvPr/>
          </p:nvSpPr>
          <p:spPr bwMode="auto">
            <a:xfrm>
              <a:off x="360260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6" name="AutoShape 93"/>
            <p:cNvSpPr>
              <a:spLocks noChangeArrowheads="1"/>
            </p:cNvSpPr>
            <p:nvPr/>
          </p:nvSpPr>
          <p:spPr bwMode="auto">
            <a:xfrm>
              <a:off x="349465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7" name="AutoShape 94"/>
            <p:cNvSpPr>
              <a:spLocks noChangeArrowheads="1"/>
            </p:cNvSpPr>
            <p:nvPr/>
          </p:nvSpPr>
          <p:spPr bwMode="auto">
            <a:xfrm>
              <a:off x="338670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8" name="AutoShape 96"/>
            <p:cNvSpPr>
              <a:spLocks noChangeArrowheads="1"/>
            </p:cNvSpPr>
            <p:nvPr/>
          </p:nvSpPr>
          <p:spPr bwMode="auto">
            <a:xfrm>
              <a:off x="440270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9" name="AutoShape 97"/>
            <p:cNvSpPr>
              <a:spLocks noChangeArrowheads="1"/>
            </p:cNvSpPr>
            <p:nvPr/>
          </p:nvSpPr>
          <p:spPr bwMode="auto">
            <a:xfrm>
              <a:off x="429475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0" name="AutoShape 98"/>
            <p:cNvSpPr>
              <a:spLocks noChangeArrowheads="1"/>
            </p:cNvSpPr>
            <p:nvPr/>
          </p:nvSpPr>
          <p:spPr bwMode="auto">
            <a:xfrm>
              <a:off x="418680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1" name="AutoShape 99"/>
            <p:cNvSpPr>
              <a:spLocks noChangeArrowheads="1"/>
            </p:cNvSpPr>
            <p:nvPr/>
          </p:nvSpPr>
          <p:spPr bwMode="auto">
            <a:xfrm>
              <a:off x="407885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2" name="AutoShape 100"/>
            <p:cNvSpPr>
              <a:spLocks noChangeArrowheads="1"/>
            </p:cNvSpPr>
            <p:nvPr/>
          </p:nvSpPr>
          <p:spPr bwMode="auto">
            <a:xfrm>
              <a:off x="397090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3" name="AutoShape 101"/>
            <p:cNvSpPr>
              <a:spLocks noChangeArrowheads="1"/>
            </p:cNvSpPr>
            <p:nvPr/>
          </p:nvSpPr>
          <p:spPr bwMode="auto">
            <a:xfrm>
              <a:off x="386295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4" name="AutoShape 102"/>
            <p:cNvSpPr>
              <a:spLocks noChangeArrowheads="1"/>
            </p:cNvSpPr>
            <p:nvPr/>
          </p:nvSpPr>
          <p:spPr bwMode="auto">
            <a:xfrm>
              <a:off x="375500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5" name="AutoShape 103"/>
            <p:cNvSpPr>
              <a:spLocks noChangeArrowheads="1"/>
            </p:cNvSpPr>
            <p:nvPr/>
          </p:nvSpPr>
          <p:spPr bwMode="auto">
            <a:xfrm>
              <a:off x="364705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6" name="AutoShape 105"/>
            <p:cNvSpPr>
              <a:spLocks noChangeArrowheads="1"/>
            </p:cNvSpPr>
            <p:nvPr/>
          </p:nvSpPr>
          <p:spPr bwMode="auto">
            <a:xfrm>
              <a:off x="466305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7" name="AutoShape 106"/>
            <p:cNvSpPr>
              <a:spLocks noChangeArrowheads="1"/>
            </p:cNvSpPr>
            <p:nvPr/>
          </p:nvSpPr>
          <p:spPr bwMode="auto">
            <a:xfrm>
              <a:off x="455510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8" name="AutoShape 107"/>
            <p:cNvSpPr>
              <a:spLocks noChangeArrowheads="1"/>
            </p:cNvSpPr>
            <p:nvPr/>
          </p:nvSpPr>
          <p:spPr bwMode="auto">
            <a:xfrm>
              <a:off x="444715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9" name="AutoShape 108"/>
            <p:cNvSpPr>
              <a:spLocks noChangeArrowheads="1"/>
            </p:cNvSpPr>
            <p:nvPr/>
          </p:nvSpPr>
          <p:spPr bwMode="auto">
            <a:xfrm>
              <a:off x="433920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0" name="AutoShape 109"/>
            <p:cNvSpPr>
              <a:spLocks noChangeArrowheads="1"/>
            </p:cNvSpPr>
            <p:nvPr/>
          </p:nvSpPr>
          <p:spPr bwMode="auto">
            <a:xfrm>
              <a:off x="423125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1" name="AutoShape 110"/>
            <p:cNvSpPr>
              <a:spLocks noChangeArrowheads="1"/>
            </p:cNvSpPr>
            <p:nvPr/>
          </p:nvSpPr>
          <p:spPr bwMode="auto">
            <a:xfrm>
              <a:off x="412330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2" name="AutoShape 111"/>
            <p:cNvSpPr>
              <a:spLocks noChangeArrowheads="1"/>
            </p:cNvSpPr>
            <p:nvPr/>
          </p:nvSpPr>
          <p:spPr bwMode="auto">
            <a:xfrm>
              <a:off x="401535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3" name="AutoShape 112"/>
            <p:cNvSpPr>
              <a:spLocks noChangeArrowheads="1"/>
            </p:cNvSpPr>
            <p:nvPr/>
          </p:nvSpPr>
          <p:spPr bwMode="auto">
            <a:xfrm>
              <a:off x="390740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4" name="AutoShape 114"/>
            <p:cNvSpPr>
              <a:spLocks noChangeArrowheads="1"/>
            </p:cNvSpPr>
            <p:nvPr/>
          </p:nvSpPr>
          <p:spPr bwMode="auto">
            <a:xfrm>
              <a:off x="4917051" y="143038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5" name="AutoShape 115"/>
            <p:cNvSpPr>
              <a:spLocks noChangeArrowheads="1"/>
            </p:cNvSpPr>
            <p:nvPr/>
          </p:nvSpPr>
          <p:spPr bwMode="auto">
            <a:xfrm>
              <a:off x="4809101" y="153847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6" name="AutoShape 116"/>
            <p:cNvSpPr>
              <a:spLocks noChangeArrowheads="1"/>
            </p:cNvSpPr>
            <p:nvPr/>
          </p:nvSpPr>
          <p:spPr bwMode="auto">
            <a:xfrm>
              <a:off x="4701151" y="164656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7" name="AutoShape 117"/>
            <p:cNvSpPr>
              <a:spLocks noChangeArrowheads="1"/>
            </p:cNvSpPr>
            <p:nvPr/>
          </p:nvSpPr>
          <p:spPr bwMode="auto">
            <a:xfrm>
              <a:off x="4593201" y="175465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8" name="AutoShape 118"/>
            <p:cNvSpPr>
              <a:spLocks noChangeArrowheads="1"/>
            </p:cNvSpPr>
            <p:nvPr/>
          </p:nvSpPr>
          <p:spPr bwMode="auto">
            <a:xfrm>
              <a:off x="4485251" y="186275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9" name="AutoShape 119"/>
            <p:cNvSpPr>
              <a:spLocks noChangeArrowheads="1"/>
            </p:cNvSpPr>
            <p:nvPr/>
          </p:nvSpPr>
          <p:spPr bwMode="auto">
            <a:xfrm>
              <a:off x="4377301" y="19708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0" name="AutoShape 120"/>
            <p:cNvSpPr>
              <a:spLocks noChangeArrowheads="1"/>
            </p:cNvSpPr>
            <p:nvPr/>
          </p:nvSpPr>
          <p:spPr bwMode="auto">
            <a:xfrm>
              <a:off x="4269351" y="20789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1" name="AutoShape 121"/>
            <p:cNvSpPr>
              <a:spLocks noChangeArrowheads="1"/>
            </p:cNvSpPr>
            <p:nvPr/>
          </p:nvSpPr>
          <p:spPr bwMode="auto">
            <a:xfrm>
              <a:off x="4161401" y="21870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2" name="AutoShape 31"/>
            <p:cNvSpPr>
              <a:spLocks noChangeArrowheads="1"/>
            </p:cNvSpPr>
            <p:nvPr/>
          </p:nvSpPr>
          <p:spPr bwMode="auto">
            <a:xfrm>
              <a:off x="5174226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3" name="AutoShape 32"/>
            <p:cNvSpPr>
              <a:spLocks noChangeArrowheads="1"/>
            </p:cNvSpPr>
            <p:nvPr/>
          </p:nvSpPr>
          <p:spPr bwMode="auto">
            <a:xfrm>
              <a:off x="5066276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4" name="AutoShape 33"/>
            <p:cNvSpPr>
              <a:spLocks noChangeArrowheads="1"/>
            </p:cNvSpPr>
            <p:nvPr/>
          </p:nvSpPr>
          <p:spPr bwMode="auto">
            <a:xfrm>
              <a:off x="4958326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5" name="AutoShape 34"/>
            <p:cNvSpPr>
              <a:spLocks noChangeArrowheads="1"/>
            </p:cNvSpPr>
            <p:nvPr/>
          </p:nvSpPr>
          <p:spPr bwMode="auto">
            <a:xfrm>
              <a:off x="4850376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6" name="AutoShape 35"/>
            <p:cNvSpPr>
              <a:spLocks noChangeArrowheads="1"/>
            </p:cNvSpPr>
            <p:nvPr/>
          </p:nvSpPr>
          <p:spPr bwMode="auto">
            <a:xfrm>
              <a:off x="4742426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7" name="AutoShape 36"/>
            <p:cNvSpPr>
              <a:spLocks noChangeArrowheads="1"/>
            </p:cNvSpPr>
            <p:nvPr/>
          </p:nvSpPr>
          <p:spPr bwMode="auto">
            <a:xfrm>
              <a:off x="4634476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8" name="AutoShape 37"/>
            <p:cNvSpPr>
              <a:spLocks noChangeArrowheads="1"/>
            </p:cNvSpPr>
            <p:nvPr/>
          </p:nvSpPr>
          <p:spPr bwMode="auto">
            <a:xfrm>
              <a:off x="4526526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9" name="AutoShape 38"/>
            <p:cNvSpPr>
              <a:spLocks noChangeArrowheads="1"/>
            </p:cNvSpPr>
            <p:nvPr/>
          </p:nvSpPr>
          <p:spPr bwMode="auto">
            <a:xfrm>
              <a:off x="4418576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510" name="Group 2509"/>
            <p:cNvGrpSpPr/>
            <p:nvPr/>
          </p:nvGrpSpPr>
          <p:grpSpPr>
            <a:xfrm>
              <a:off x="1999226" y="2276523"/>
              <a:ext cx="2689225" cy="371476"/>
              <a:chOff x="998538" y="5576887"/>
              <a:chExt cx="2689225" cy="371476"/>
            </a:xfrm>
          </p:grpSpPr>
          <p:sp>
            <p:nvSpPr>
              <p:cNvPr id="275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511" name="AutoShape 126"/>
            <p:cNvSpPr>
              <a:spLocks noChangeArrowheads="1"/>
            </p:cNvSpPr>
            <p:nvPr/>
          </p:nvSpPr>
          <p:spPr bwMode="auto">
            <a:xfrm>
              <a:off x="1383915" y="292137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512" name="Group 2511"/>
            <p:cNvGrpSpPr/>
            <p:nvPr/>
          </p:nvGrpSpPr>
          <p:grpSpPr>
            <a:xfrm>
              <a:off x="1866184" y="2387340"/>
              <a:ext cx="2689225" cy="371476"/>
              <a:chOff x="5176838" y="3326025"/>
              <a:chExt cx="2689225" cy="371476"/>
            </a:xfrm>
          </p:grpSpPr>
          <p:sp>
            <p:nvSpPr>
              <p:cNvPr id="274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3" name="Group 2512"/>
            <p:cNvGrpSpPr/>
            <p:nvPr/>
          </p:nvGrpSpPr>
          <p:grpSpPr>
            <a:xfrm>
              <a:off x="1759272" y="2498796"/>
              <a:ext cx="2689225" cy="371476"/>
              <a:chOff x="5176838" y="3326025"/>
              <a:chExt cx="2689225" cy="371476"/>
            </a:xfrm>
          </p:grpSpPr>
          <p:sp>
            <p:nvSpPr>
              <p:cNvPr id="27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4" name="Group 2513"/>
            <p:cNvGrpSpPr/>
            <p:nvPr/>
          </p:nvGrpSpPr>
          <p:grpSpPr>
            <a:xfrm>
              <a:off x="1659192" y="2610252"/>
              <a:ext cx="2689225" cy="371476"/>
              <a:chOff x="5176838" y="3326025"/>
              <a:chExt cx="2689225" cy="371476"/>
            </a:xfrm>
          </p:grpSpPr>
          <p:sp>
            <p:nvSpPr>
              <p:cNvPr id="27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5" name="Group 2514"/>
            <p:cNvGrpSpPr/>
            <p:nvPr/>
          </p:nvGrpSpPr>
          <p:grpSpPr>
            <a:xfrm>
              <a:off x="1561384" y="2709624"/>
              <a:ext cx="2689225" cy="371476"/>
              <a:chOff x="5176838" y="3326025"/>
              <a:chExt cx="2689225" cy="371476"/>
            </a:xfrm>
          </p:grpSpPr>
          <p:sp>
            <p:nvSpPr>
              <p:cNvPr id="271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6" name="Group 2515"/>
            <p:cNvGrpSpPr/>
            <p:nvPr/>
          </p:nvGrpSpPr>
          <p:grpSpPr>
            <a:xfrm>
              <a:off x="1457888" y="2813120"/>
              <a:ext cx="2689225" cy="371476"/>
              <a:chOff x="5176838" y="3326025"/>
              <a:chExt cx="2689225" cy="371476"/>
            </a:xfrm>
          </p:grpSpPr>
          <p:sp>
            <p:nvSpPr>
              <p:cNvPr id="270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7" name="Group 2516"/>
            <p:cNvGrpSpPr/>
            <p:nvPr/>
          </p:nvGrpSpPr>
          <p:grpSpPr>
            <a:xfrm>
              <a:off x="1354392" y="2926428"/>
              <a:ext cx="2689225" cy="371476"/>
              <a:chOff x="5176838" y="3326025"/>
              <a:chExt cx="2689225" cy="371476"/>
            </a:xfrm>
          </p:grpSpPr>
          <p:sp>
            <p:nvSpPr>
              <p:cNvPr id="269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8" name="Group 2517"/>
            <p:cNvGrpSpPr/>
            <p:nvPr/>
          </p:nvGrpSpPr>
          <p:grpSpPr>
            <a:xfrm>
              <a:off x="5539042" y="1326228"/>
              <a:ext cx="2686998" cy="370380"/>
              <a:chOff x="3545527" y="5574103"/>
              <a:chExt cx="2686998" cy="370380"/>
            </a:xfrm>
          </p:grpSpPr>
          <p:sp>
            <p:nvSpPr>
              <p:cNvPr id="26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9" name="Group 2518"/>
            <p:cNvGrpSpPr/>
            <p:nvPr/>
          </p:nvGrpSpPr>
          <p:grpSpPr>
            <a:xfrm>
              <a:off x="5433936" y="1428968"/>
              <a:ext cx="2686998" cy="370380"/>
              <a:chOff x="3545527" y="5574103"/>
              <a:chExt cx="2686998" cy="370380"/>
            </a:xfrm>
          </p:grpSpPr>
          <p:sp>
            <p:nvSpPr>
              <p:cNvPr id="26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0" name="Group 2519"/>
            <p:cNvGrpSpPr/>
            <p:nvPr/>
          </p:nvGrpSpPr>
          <p:grpSpPr>
            <a:xfrm>
              <a:off x="5330440" y="1535492"/>
              <a:ext cx="2686998" cy="370380"/>
              <a:chOff x="3545527" y="5574103"/>
              <a:chExt cx="2686998" cy="370380"/>
            </a:xfrm>
          </p:grpSpPr>
          <p:sp>
            <p:nvSpPr>
              <p:cNvPr id="26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1" name="Group 2520"/>
            <p:cNvGrpSpPr/>
            <p:nvPr/>
          </p:nvGrpSpPr>
          <p:grpSpPr>
            <a:xfrm>
              <a:off x="5221256" y="1638988"/>
              <a:ext cx="2686998" cy="370380"/>
              <a:chOff x="3545527" y="5574103"/>
              <a:chExt cx="2686998" cy="370380"/>
            </a:xfrm>
          </p:grpSpPr>
          <p:sp>
            <p:nvSpPr>
              <p:cNvPr id="26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2" name="Group 2521"/>
            <p:cNvGrpSpPr/>
            <p:nvPr/>
          </p:nvGrpSpPr>
          <p:grpSpPr>
            <a:xfrm>
              <a:off x="5101840" y="1750444"/>
              <a:ext cx="2686998" cy="370380"/>
              <a:chOff x="3545527" y="5574103"/>
              <a:chExt cx="2686998" cy="370380"/>
            </a:xfrm>
          </p:grpSpPr>
          <p:sp>
            <p:nvSpPr>
              <p:cNvPr id="26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3" name="Group 2522"/>
            <p:cNvGrpSpPr/>
            <p:nvPr/>
          </p:nvGrpSpPr>
          <p:grpSpPr>
            <a:xfrm>
              <a:off x="5006304" y="1853940"/>
              <a:ext cx="2686998" cy="370380"/>
              <a:chOff x="3545527" y="5574103"/>
              <a:chExt cx="2686998" cy="370380"/>
            </a:xfrm>
          </p:grpSpPr>
          <p:sp>
            <p:nvSpPr>
              <p:cNvPr id="26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4" name="Group 2523"/>
            <p:cNvGrpSpPr/>
            <p:nvPr/>
          </p:nvGrpSpPr>
          <p:grpSpPr>
            <a:xfrm>
              <a:off x="4902808" y="1965396"/>
              <a:ext cx="2686998" cy="370380"/>
              <a:chOff x="3545527" y="5574103"/>
              <a:chExt cx="2686998" cy="370380"/>
            </a:xfrm>
          </p:grpSpPr>
          <p:sp>
            <p:nvSpPr>
              <p:cNvPr id="26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5" name="Group 2524"/>
            <p:cNvGrpSpPr/>
            <p:nvPr/>
          </p:nvGrpSpPr>
          <p:grpSpPr>
            <a:xfrm>
              <a:off x="4783392" y="2074580"/>
              <a:ext cx="2686998" cy="370380"/>
              <a:chOff x="3545527" y="5574103"/>
              <a:chExt cx="2686998" cy="370380"/>
            </a:xfrm>
          </p:grpSpPr>
          <p:sp>
            <p:nvSpPr>
              <p:cNvPr id="26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6" name="Group 2525"/>
            <p:cNvGrpSpPr/>
            <p:nvPr/>
          </p:nvGrpSpPr>
          <p:grpSpPr>
            <a:xfrm>
              <a:off x="4658288" y="2186036"/>
              <a:ext cx="2686998" cy="370380"/>
              <a:chOff x="3545527" y="5574103"/>
              <a:chExt cx="2686998" cy="370380"/>
            </a:xfrm>
          </p:grpSpPr>
          <p:sp>
            <p:nvSpPr>
              <p:cNvPr id="26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7" name="Group 2526"/>
            <p:cNvGrpSpPr/>
            <p:nvPr/>
          </p:nvGrpSpPr>
          <p:grpSpPr>
            <a:xfrm>
              <a:off x="4546832" y="2294464"/>
              <a:ext cx="2686998" cy="370380"/>
              <a:chOff x="3545527" y="5574103"/>
              <a:chExt cx="2686998" cy="370380"/>
            </a:xfrm>
          </p:grpSpPr>
          <p:sp>
            <p:nvSpPr>
              <p:cNvPr id="25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8" name="Group 2527"/>
            <p:cNvGrpSpPr/>
            <p:nvPr/>
          </p:nvGrpSpPr>
          <p:grpSpPr>
            <a:xfrm>
              <a:off x="4444946" y="2400988"/>
              <a:ext cx="2686998" cy="370380"/>
              <a:chOff x="3545527" y="5574103"/>
              <a:chExt cx="2686998" cy="370380"/>
            </a:xfrm>
          </p:grpSpPr>
          <p:sp>
            <p:nvSpPr>
              <p:cNvPr id="25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9" name="Group 2528"/>
            <p:cNvGrpSpPr/>
            <p:nvPr/>
          </p:nvGrpSpPr>
          <p:grpSpPr>
            <a:xfrm>
              <a:off x="4331880" y="2504484"/>
              <a:ext cx="2686998" cy="370380"/>
              <a:chOff x="3545527" y="5574103"/>
              <a:chExt cx="2686998" cy="370380"/>
            </a:xfrm>
          </p:grpSpPr>
          <p:sp>
            <p:nvSpPr>
              <p:cNvPr id="25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30" name="Group 2529"/>
            <p:cNvGrpSpPr/>
            <p:nvPr/>
          </p:nvGrpSpPr>
          <p:grpSpPr>
            <a:xfrm>
              <a:off x="4228384" y="2602292"/>
              <a:ext cx="2686998" cy="370380"/>
              <a:chOff x="3545527" y="5574103"/>
              <a:chExt cx="2686998" cy="370380"/>
            </a:xfrm>
          </p:grpSpPr>
          <p:sp>
            <p:nvSpPr>
              <p:cNvPr id="25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31" name="Group 2530"/>
            <p:cNvGrpSpPr/>
            <p:nvPr/>
          </p:nvGrpSpPr>
          <p:grpSpPr>
            <a:xfrm>
              <a:off x="4145834" y="2705788"/>
              <a:ext cx="2686998" cy="370380"/>
              <a:chOff x="3545527" y="5574103"/>
              <a:chExt cx="2686998" cy="370380"/>
            </a:xfrm>
          </p:grpSpPr>
          <p:sp>
            <p:nvSpPr>
              <p:cNvPr id="25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32" name="Group 2531"/>
            <p:cNvGrpSpPr/>
            <p:nvPr/>
          </p:nvGrpSpPr>
          <p:grpSpPr>
            <a:xfrm>
              <a:off x="4040728" y="2809284"/>
              <a:ext cx="2686998" cy="370380"/>
              <a:chOff x="3545527" y="5574103"/>
              <a:chExt cx="2686998" cy="370380"/>
            </a:xfrm>
          </p:grpSpPr>
          <p:sp>
            <p:nvSpPr>
              <p:cNvPr id="25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33" name="Group 2532"/>
            <p:cNvGrpSpPr/>
            <p:nvPr/>
          </p:nvGrpSpPr>
          <p:grpSpPr>
            <a:xfrm>
              <a:off x="3939504" y="2926428"/>
              <a:ext cx="2686998" cy="370380"/>
              <a:chOff x="3545527" y="5574103"/>
              <a:chExt cx="2686998" cy="370380"/>
            </a:xfrm>
          </p:grpSpPr>
          <p:sp>
            <p:nvSpPr>
              <p:cNvPr id="25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765" name="AutoShape 18"/>
            <p:cNvSpPr>
              <a:spLocks noChangeArrowheads="1"/>
            </p:cNvSpPr>
            <p:nvPr/>
          </p:nvSpPr>
          <p:spPr bwMode="auto">
            <a:xfrm>
              <a:off x="29752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66" name="AutoShape 19"/>
            <p:cNvSpPr>
              <a:spLocks noChangeArrowheads="1"/>
            </p:cNvSpPr>
            <p:nvPr/>
          </p:nvSpPr>
          <p:spPr bwMode="auto">
            <a:xfrm>
              <a:off x="32356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67" name="AutoShape 20"/>
            <p:cNvSpPr>
              <a:spLocks noChangeArrowheads="1"/>
            </p:cNvSpPr>
            <p:nvPr/>
          </p:nvSpPr>
          <p:spPr bwMode="auto">
            <a:xfrm>
              <a:off x="34959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68" name="AutoShape 21"/>
            <p:cNvSpPr>
              <a:spLocks noChangeArrowheads="1"/>
            </p:cNvSpPr>
            <p:nvPr/>
          </p:nvSpPr>
          <p:spPr bwMode="auto">
            <a:xfrm>
              <a:off x="37563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69" name="AutoShape 22"/>
            <p:cNvSpPr>
              <a:spLocks noChangeArrowheads="1"/>
            </p:cNvSpPr>
            <p:nvPr/>
          </p:nvSpPr>
          <p:spPr bwMode="auto">
            <a:xfrm>
              <a:off x="40166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0" name="AutoShape 23"/>
            <p:cNvSpPr>
              <a:spLocks noChangeArrowheads="1"/>
            </p:cNvSpPr>
            <p:nvPr/>
          </p:nvSpPr>
          <p:spPr bwMode="auto">
            <a:xfrm>
              <a:off x="42770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1" name="AutoShape 24"/>
            <p:cNvSpPr>
              <a:spLocks noChangeArrowheads="1"/>
            </p:cNvSpPr>
            <p:nvPr/>
          </p:nvSpPr>
          <p:spPr bwMode="auto">
            <a:xfrm>
              <a:off x="45373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2" name="AutoShape 25"/>
            <p:cNvSpPr>
              <a:spLocks noChangeArrowheads="1"/>
            </p:cNvSpPr>
            <p:nvPr/>
          </p:nvSpPr>
          <p:spPr bwMode="auto">
            <a:xfrm>
              <a:off x="47977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3" name="AutoShape 26"/>
            <p:cNvSpPr>
              <a:spLocks noChangeArrowheads="1"/>
            </p:cNvSpPr>
            <p:nvPr/>
          </p:nvSpPr>
          <p:spPr bwMode="auto">
            <a:xfrm>
              <a:off x="50390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4" name="AutoShape 27"/>
            <p:cNvSpPr>
              <a:spLocks noChangeArrowheads="1"/>
            </p:cNvSpPr>
            <p:nvPr/>
          </p:nvSpPr>
          <p:spPr bwMode="auto">
            <a:xfrm>
              <a:off x="52993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5" name="AutoShape 42"/>
            <p:cNvSpPr>
              <a:spLocks noChangeArrowheads="1"/>
            </p:cNvSpPr>
            <p:nvPr/>
          </p:nvSpPr>
          <p:spPr bwMode="auto">
            <a:xfrm>
              <a:off x="2867334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6" name="AutoShape 43"/>
            <p:cNvSpPr>
              <a:spLocks noChangeArrowheads="1"/>
            </p:cNvSpPr>
            <p:nvPr/>
          </p:nvSpPr>
          <p:spPr bwMode="auto">
            <a:xfrm>
              <a:off x="2759384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7" name="AutoShape 44"/>
            <p:cNvSpPr>
              <a:spLocks noChangeArrowheads="1"/>
            </p:cNvSpPr>
            <p:nvPr/>
          </p:nvSpPr>
          <p:spPr bwMode="auto">
            <a:xfrm>
              <a:off x="2651434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8" name="AutoShape 45"/>
            <p:cNvSpPr>
              <a:spLocks noChangeArrowheads="1"/>
            </p:cNvSpPr>
            <p:nvPr/>
          </p:nvSpPr>
          <p:spPr bwMode="auto">
            <a:xfrm>
              <a:off x="2543484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9" name="AutoShape 46"/>
            <p:cNvSpPr>
              <a:spLocks noChangeArrowheads="1"/>
            </p:cNvSpPr>
            <p:nvPr/>
          </p:nvSpPr>
          <p:spPr bwMode="auto">
            <a:xfrm>
              <a:off x="2435534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0" name="AutoShape 47"/>
            <p:cNvSpPr>
              <a:spLocks noChangeArrowheads="1"/>
            </p:cNvSpPr>
            <p:nvPr/>
          </p:nvSpPr>
          <p:spPr bwMode="auto">
            <a:xfrm>
              <a:off x="2327584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1" name="AutoShape 48"/>
            <p:cNvSpPr>
              <a:spLocks noChangeArrowheads="1"/>
            </p:cNvSpPr>
            <p:nvPr/>
          </p:nvSpPr>
          <p:spPr bwMode="auto">
            <a:xfrm>
              <a:off x="2219634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2" name="AutoShape 49"/>
            <p:cNvSpPr>
              <a:spLocks noChangeArrowheads="1"/>
            </p:cNvSpPr>
            <p:nvPr/>
          </p:nvSpPr>
          <p:spPr bwMode="auto">
            <a:xfrm>
              <a:off x="2111684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3" name="AutoShape 51"/>
            <p:cNvSpPr>
              <a:spLocks noChangeArrowheads="1"/>
            </p:cNvSpPr>
            <p:nvPr/>
          </p:nvSpPr>
          <p:spPr bwMode="auto">
            <a:xfrm>
              <a:off x="312450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4" name="AutoShape 52"/>
            <p:cNvSpPr>
              <a:spLocks noChangeArrowheads="1"/>
            </p:cNvSpPr>
            <p:nvPr/>
          </p:nvSpPr>
          <p:spPr bwMode="auto">
            <a:xfrm>
              <a:off x="301655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5" name="AutoShape 53"/>
            <p:cNvSpPr>
              <a:spLocks noChangeArrowheads="1"/>
            </p:cNvSpPr>
            <p:nvPr/>
          </p:nvSpPr>
          <p:spPr bwMode="auto">
            <a:xfrm>
              <a:off x="290860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6" name="AutoShape 54"/>
            <p:cNvSpPr>
              <a:spLocks noChangeArrowheads="1"/>
            </p:cNvSpPr>
            <p:nvPr/>
          </p:nvSpPr>
          <p:spPr bwMode="auto">
            <a:xfrm>
              <a:off x="280065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7" name="AutoShape 55"/>
            <p:cNvSpPr>
              <a:spLocks noChangeArrowheads="1"/>
            </p:cNvSpPr>
            <p:nvPr/>
          </p:nvSpPr>
          <p:spPr bwMode="auto">
            <a:xfrm>
              <a:off x="269270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8" name="AutoShape 56"/>
            <p:cNvSpPr>
              <a:spLocks noChangeArrowheads="1"/>
            </p:cNvSpPr>
            <p:nvPr/>
          </p:nvSpPr>
          <p:spPr bwMode="auto">
            <a:xfrm>
              <a:off x="258475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9" name="AutoShape 57"/>
            <p:cNvSpPr>
              <a:spLocks noChangeArrowheads="1"/>
            </p:cNvSpPr>
            <p:nvPr/>
          </p:nvSpPr>
          <p:spPr bwMode="auto">
            <a:xfrm>
              <a:off x="247680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0" name="AutoShape 58"/>
            <p:cNvSpPr>
              <a:spLocks noChangeArrowheads="1"/>
            </p:cNvSpPr>
            <p:nvPr/>
          </p:nvSpPr>
          <p:spPr bwMode="auto">
            <a:xfrm>
              <a:off x="236885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1" name="AutoShape 60"/>
            <p:cNvSpPr>
              <a:spLocks noChangeArrowheads="1"/>
            </p:cNvSpPr>
            <p:nvPr/>
          </p:nvSpPr>
          <p:spPr bwMode="auto">
            <a:xfrm>
              <a:off x="338485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2" name="AutoShape 61"/>
            <p:cNvSpPr>
              <a:spLocks noChangeArrowheads="1"/>
            </p:cNvSpPr>
            <p:nvPr/>
          </p:nvSpPr>
          <p:spPr bwMode="auto">
            <a:xfrm>
              <a:off x="327690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3" name="AutoShape 62"/>
            <p:cNvSpPr>
              <a:spLocks noChangeArrowheads="1"/>
            </p:cNvSpPr>
            <p:nvPr/>
          </p:nvSpPr>
          <p:spPr bwMode="auto">
            <a:xfrm>
              <a:off x="316895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4" name="AutoShape 63"/>
            <p:cNvSpPr>
              <a:spLocks noChangeArrowheads="1"/>
            </p:cNvSpPr>
            <p:nvPr/>
          </p:nvSpPr>
          <p:spPr bwMode="auto">
            <a:xfrm>
              <a:off x="306100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5" name="AutoShape 64"/>
            <p:cNvSpPr>
              <a:spLocks noChangeArrowheads="1"/>
            </p:cNvSpPr>
            <p:nvPr/>
          </p:nvSpPr>
          <p:spPr bwMode="auto">
            <a:xfrm>
              <a:off x="295305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6" name="AutoShape 65"/>
            <p:cNvSpPr>
              <a:spLocks noChangeArrowheads="1"/>
            </p:cNvSpPr>
            <p:nvPr/>
          </p:nvSpPr>
          <p:spPr bwMode="auto">
            <a:xfrm>
              <a:off x="284510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7" name="AutoShape 66"/>
            <p:cNvSpPr>
              <a:spLocks noChangeArrowheads="1"/>
            </p:cNvSpPr>
            <p:nvPr/>
          </p:nvSpPr>
          <p:spPr bwMode="auto">
            <a:xfrm>
              <a:off x="273715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8" name="AutoShape 67"/>
            <p:cNvSpPr>
              <a:spLocks noChangeArrowheads="1"/>
            </p:cNvSpPr>
            <p:nvPr/>
          </p:nvSpPr>
          <p:spPr bwMode="auto">
            <a:xfrm>
              <a:off x="262920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9" name="AutoShape 69"/>
            <p:cNvSpPr>
              <a:spLocks noChangeArrowheads="1"/>
            </p:cNvSpPr>
            <p:nvPr/>
          </p:nvSpPr>
          <p:spPr bwMode="auto">
            <a:xfrm>
              <a:off x="3642034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0" name="AutoShape 70"/>
            <p:cNvSpPr>
              <a:spLocks noChangeArrowheads="1"/>
            </p:cNvSpPr>
            <p:nvPr/>
          </p:nvSpPr>
          <p:spPr bwMode="auto">
            <a:xfrm>
              <a:off x="3534084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1" name="AutoShape 71"/>
            <p:cNvSpPr>
              <a:spLocks noChangeArrowheads="1"/>
            </p:cNvSpPr>
            <p:nvPr/>
          </p:nvSpPr>
          <p:spPr bwMode="auto">
            <a:xfrm>
              <a:off x="3426134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2" name="AutoShape 72"/>
            <p:cNvSpPr>
              <a:spLocks noChangeArrowheads="1"/>
            </p:cNvSpPr>
            <p:nvPr/>
          </p:nvSpPr>
          <p:spPr bwMode="auto">
            <a:xfrm>
              <a:off x="3318184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3" name="AutoShape 73"/>
            <p:cNvSpPr>
              <a:spLocks noChangeArrowheads="1"/>
            </p:cNvSpPr>
            <p:nvPr/>
          </p:nvSpPr>
          <p:spPr bwMode="auto">
            <a:xfrm>
              <a:off x="3210234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4" name="AutoShape 74"/>
            <p:cNvSpPr>
              <a:spLocks noChangeArrowheads="1"/>
            </p:cNvSpPr>
            <p:nvPr/>
          </p:nvSpPr>
          <p:spPr bwMode="auto">
            <a:xfrm>
              <a:off x="3102284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5" name="AutoShape 75"/>
            <p:cNvSpPr>
              <a:spLocks noChangeArrowheads="1"/>
            </p:cNvSpPr>
            <p:nvPr/>
          </p:nvSpPr>
          <p:spPr bwMode="auto">
            <a:xfrm>
              <a:off x="2994334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6" name="AutoShape 76"/>
            <p:cNvSpPr>
              <a:spLocks noChangeArrowheads="1"/>
            </p:cNvSpPr>
            <p:nvPr/>
          </p:nvSpPr>
          <p:spPr bwMode="auto">
            <a:xfrm>
              <a:off x="2886384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7" name="AutoShape 78"/>
            <p:cNvSpPr>
              <a:spLocks noChangeArrowheads="1"/>
            </p:cNvSpPr>
            <p:nvPr/>
          </p:nvSpPr>
          <p:spPr bwMode="auto">
            <a:xfrm>
              <a:off x="389920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8" name="AutoShape 79"/>
            <p:cNvSpPr>
              <a:spLocks noChangeArrowheads="1"/>
            </p:cNvSpPr>
            <p:nvPr/>
          </p:nvSpPr>
          <p:spPr bwMode="auto">
            <a:xfrm>
              <a:off x="379125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9" name="AutoShape 80"/>
            <p:cNvSpPr>
              <a:spLocks noChangeArrowheads="1"/>
            </p:cNvSpPr>
            <p:nvPr/>
          </p:nvSpPr>
          <p:spPr bwMode="auto">
            <a:xfrm>
              <a:off x="368330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0" name="AutoShape 81"/>
            <p:cNvSpPr>
              <a:spLocks noChangeArrowheads="1"/>
            </p:cNvSpPr>
            <p:nvPr/>
          </p:nvSpPr>
          <p:spPr bwMode="auto">
            <a:xfrm>
              <a:off x="357535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1" name="AutoShape 82"/>
            <p:cNvSpPr>
              <a:spLocks noChangeArrowheads="1"/>
            </p:cNvSpPr>
            <p:nvPr/>
          </p:nvSpPr>
          <p:spPr bwMode="auto">
            <a:xfrm>
              <a:off x="346740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2" name="AutoShape 83"/>
            <p:cNvSpPr>
              <a:spLocks noChangeArrowheads="1"/>
            </p:cNvSpPr>
            <p:nvPr/>
          </p:nvSpPr>
          <p:spPr bwMode="auto">
            <a:xfrm>
              <a:off x="335945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3" name="AutoShape 84"/>
            <p:cNvSpPr>
              <a:spLocks noChangeArrowheads="1"/>
            </p:cNvSpPr>
            <p:nvPr/>
          </p:nvSpPr>
          <p:spPr bwMode="auto">
            <a:xfrm>
              <a:off x="325150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4" name="AutoShape 85"/>
            <p:cNvSpPr>
              <a:spLocks noChangeArrowheads="1"/>
            </p:cNvSpPr>
            <p:nvPr/>
          </p:nvSpPr>
          <p:spPr bwMode="auto">
            <a:xfrm>
              <a:off x="314355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5" name="AutoShape 87"/>
            <p:cNvSpPr>
              <a:spLocks noChangeArrowheads="1"/>
            </p:cNvSpPr>
            <p:nvPr/>
          </p:nvSpPr>
          <p:spPr bwMode="auto">
            <a:xfrm>
              <a:off x="415955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6" name="AutoShape 88"/>
            <p:cNvSpPr>
              <a:spLocks noChangeArrowheads="1"/>
            </p:cNvSpPr>
            <p:nvPr/>
          </p:nvSpPr>
          <p:spPr bwMode="auto">
            <a:xfrm>
              <a:off x="405160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7" name="AutoShape 89"/>
            <p:cNvSpPr>
              <a:spLocks noChangeArrowheads="1"/>
            </p:cNvSpPr>
            <p:nvPr/>
          </p:nvSpPr>
          <p:spPr bwMode="auto">
            <a:xfrm>
              <a:off x="394365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8" name="AutoShape 90"/>
            <p:cNvSpPr>
              <a:spLocks noChangeArrowheads="1"/>
            </p:cNvSpPr>
            <p:nvPr/>
          </p:nvSpPr>
          <p:spPr bwMode="auto">
            <a:xfrm>
              <a:off x="383570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9" name="AutoShape 91"/>
            <p:cNvSpPr>
              <a:spLocks noChangeArrowheads="1"/>
            </p:cNvSpPr>
            <p:nvPr/>
          </p:nvSpPr>
          <p:spPr bwMode="auto">
            <a:xfrm>
              <a:off x="372775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0" name="AutoShape 92"/>
            <p:cNvSpPr>
              <a:spLocks noChangeArrowheads="1"/>
            </p:cNvSpPr>
            <p:nvPr/>
          </p:nvSpPr>
          <p:spPr bwMode="auto">
            <a:xfrm>
              <a:off x="361980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1" name="AutoShape 93"/>
            <p:cNvSpPr>
              <a:spLocks noChangeArrowheads="1"/>
            </p:cNvSpPr>
            <p:nvPr/>
          </p:nvSpPr>
          <p:spPr bwMode="auto">
            <a:xfrm>
              <a:off x="351185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2" name="AutoShape 94"/>
            <p:cNvSpPr>
              <a:spLocks noChangeArrowheads="1"/>
            </p:cNvSpPr>
            <p:nvPr/>
          </p:nvSpPr>
          <p:spPr bwMode="auto">
            <a:xfrm>
              <a:off x="340390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3" name="AutoShape 96"/>
            <p:cNvSpPr>
              <a:spLocks noChangeArrowheads="1"/>
            </p:cNvSpPr>
            <p:nvPr/>
          </p:nvSpPr>
          <p:spPr bwMode="auto">
            <a:xfrm>
              <a:off x="441990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4" name="AutoShape 97"/>
            <p:cNvSpPr>
              <a:spLocks noChangeArrowheads="1"/>
            </p:cNvSpPr>
            <p:nvPr/>
          </p:nvSpPr>
          <p:spPr bwMode="auto">
            <a:xfrm>
              <a:off x="431195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5" name="AutoShape 98"/>
            <p:cNvSpPr>
              <a:spLocks noChangeArrowheads="1"/>
            </p:cNvSpPr>
            <p:nvPr/>
          </p:nvSpPr>
          <p:spPr bwMode="auto">
            <a:xfrm>
              <a:off x="420400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6" name="AutoShape 99"/>
            <p:cNvSpPr>
              <a:spLocks noChangeArrowheads="1"/>
            </p:cNvSpPr>
            <p:nvPr/>
          </p:nvSpPr>
          <p:spPr bwMode="auto">
            <a:xfrm>
              <a:off x="409605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7" name="AutoShape 100"/>
            <p:cNvSpPr>
              <a:spLocks noChangeArrowheads="1"/>
            </p:cNvSpPr>
            <p:nvPr/>
          </p:nvSpPr>
          <p:spPr bwMode="auto">
            <a:xfrm>
              <a:off x="398810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8" name="AutoShape 101"/>
            <p:cNvSpPr>
              <a:spLocks noChangeArrowheads="1"/>
            </p:cNvSpPr>
            <p:nvPr/>
          </p:nvSpPr>
          <p:spPr bwMode="auto">
            <a:xfrm>
              <a:off x="388015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9" name="AutoShape 102"/>
            <p:cNvSpPr>
              <a:spLocks noChangeArrowheads="1"/>
            </p:cNvSpPr>
            <p:nvPr/>
          </p:nvSpPr>
          <p:spPr bwMode="auto">
            <a:xfrm>
              <a:off x="377220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0" name="AutoShape 103"/>
            <p:cNvSpPr>
              <a:spLocks noChangeArrowheads="1"/>
            </p:cNvSpPr>
            <p:nvPr/>
          </p:nvSpPr>
          <p:spPr bwMode="auto">
            <a:xfrm>
              <a:off x="366425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1" name="AutoShape 105"/>
            <p:cNvSpPr>
              <a:spLocks noChangeArrowheads="1"/>
            </p:cNvSpPr>
            <p:nvPr/>
          </p:nvSpPr>
          <p:spPr bwMode="auto">
            <a:xfrm>
              <a:off x="468025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2" name="AutoShape 106"/>
            <p:cNvSpPr>
              <a:spLocks noChangeArrowheads="1"/>
            </p:cNvSpPr>
            <p:nvPr/>
          </p:nvSpPr>
          <p:spPr bwMode="auto">
            <a:xfrm>
              <a:off x="457230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3" name="AutoShape 107"/>
            <p:cNvSpPr>
              <a:spLocks noChangeArrowheads="1"/>
            </p:cNvSpPr>
            <p:nvPr/>
          </p:nvSpPr>
          <p:spPr bwMode="auto">
            <a:xfrm>
              <a:off x="446435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4" name="AutoShape 108"/>
            <p:cNvSpPr>
              <a:spLocks noChangeArrowheads="1"/>
            </p:cNvSpPr>
            <p:nvPr/>
          </p:nvSpPr>
          <p:spPr bwMode="auto">
            <a:xfrm>
              <a:off x="435640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5" name="AutoShape 109"/>
            <p:cNvSpPr>
              <a:spLocks noChangeArrowheads="1"/>
            </p:cNvSpPr>
            <p:nvPr/>
          </p:nvSpPr>
          <p:spPr bwMode="auto">
            <a:xfrm>
              <a:off x="424845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6" name="AutoShape 110"/>
            <p:cNvSpPr>
              <a:spLocks noChangeArrowheads="1"/>
            </p:cNvSpPr>
            <p:nvPr/>
          </p:nvSpPr>
          <p:spPr bwMode="auto">
            <a:xfrm>
              <a:off x="414050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7" name="AutoShape 111"/>
            <p:cNvSpPr>
              <a:spLocks noChangeArrowheads="1"/>
            </p:cNvSpPr>
            <p:nvPr/>
          </p:nvSpPr>
          <p:spPr bwMode="auto">
            <a:xfrm>
              <a:off x="403255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8" name="AutoShape 112"/>
            <p:cNvSpPr>
              <a:spLocks noChangeArrowheads="1"/>
            </p:cNvSpPr>
            <p:nvPr/>
          </p:nvSpPr>
          <p:spPr bwMode="auto">
            <a:xfrm>
              <a:off x="392460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9" name="AutoShape 114"/>
            <p:cNvSpPr>
              <a:spLocks noChangeArrowheads="1"/>
            </p:cNvSpPr>
            <p:nvPr/>
          </p:nvSpPr>
          <p:spPr bwMode="auto">
            <a:xfrm>
              <a:off x="4934259" y="117475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0" name="AutoShape 115"/>
            <p:cNvSpPr>
              <a:spLocks noChangeArrowheads="1"/>
            </p:cNvSpPr>
            <p:nvPr/>
          </p:nvSpPr>
          <p:spPr bwMode="auto">
            <a:xfrm>
              <a:off x="4826309" y="12828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1" name="AutoShape 116"/>
            <p:cNvSpPr>
              <a:spLocks noChangeArrowheads="1"/>
            </p:cNvSpPr>
            <p:nvPr/>
          </p:nvSpPr>
          <p:spPr bwMode="auto">
            <a:xfrm>
              <a:off x="4718359" y="13909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2" name="AutoShape 117"/>
            <p:cNvSpPr>
              <a:spLocks noChangeArrowheads="1"/>
            </p:cNvSpPr>
            <p:nvPr/>
          </p:nvSpPr>
          <p:spPr bwMode="auto">
            <a:xfrm>
              <a:off x="4610409" y="14990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3" name="AutoShape 118"/>
            <p:cNvSpPr>
              <a:spLocks noChangeArrowheads="1"/>
            </p:cNvSpPr>
            <p:nvPr/>
          </p:nvSpPr>
          <p:spPr bwMode="auto">
            <a:xfrm>
              <a:off x="4502459" y="160711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4" name="AutoShape 119"/>
            <p:cNvSpPr>
              <a:spLocks noChangeArrowheads="1"/>
            </p:cNvSpPr>
            <p:nvPr/>
          </p:nvSpPr>
          <p:spPr bwMode="auto">
            <a:xfrm>
              <a:off x="4394509" y="171520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5" name="AutoShape 120"/>
            <p:cNvSpPr>
              <a:spLocks noChangeArrowheads="1"/>
            </p:cNvSpPr>
            <p:nvPr/>
          </p:nvSpPr>
          <p:spPr bwMode="auto">
            <a:xfrm>
              <a:off x="4286559" y="182329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6" name="AutoShape 121"/>
            <p:cNvSpPr>
              <a:spLocks noChangeArrowheads="1"/>
            </p:cNvSpPr>
            <p:nvPr/>
          </p:nvSpPr>
          <p:spPr bwMode="auto">
            <a:xfrm>
              <a:off x="4178609" y="193138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7" name="AutoShape 31"/>
            <p:cNvSpPr>
              <a:spLocks noChangeArrowheads="1"/>
            </p:cNvSpPr>
            <p:nvPr/>
          </p:nvSpPr>
          <p:spPr bwMode="auto">
            <a:xfrm>
              <a:off x="5191434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8" name="AutoShape 32"/>
            <p:cNvSpPr>
              <a:spLocks noChangeArrowheads="1"/>
            </p:cNvSpPr>
            <p:nvPr/>
          </p:nvSpPr>
          <p:spPr bwMode="auto">
            <a:xfrm>
              <a:off x="5083484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9" name="AutoShape 33"/>
            <p:cNvSpPr>
              <a:spLocks noChangeArrowheads="1"/>
            </p:cNvSpPr>
            <p:nvPr/>
          </p:nvSpPr>
          <p:spPr bwMode="auto">
            <a:xfrm>
              <a:off x="4975534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0" name="AutoShape 34"/>
            <p:cNvSpPr>
              <a:spLocks noChangeArrowheads="1"/>
            </p:cNvSpPr>
            <p:nvPr/>
          </p:nvSpPr>
          <p:spPr bwMode="auto">
            <a:xfrm>
              <a:off x="4867584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1" name="AutoShape 35"/>
            <p:cNvSpPr>
              <a:spLocks noChangeArrowheads="1"/>
            </p:cNvSpPr>
            <p:nvPr/>
          </p:nvSpPr>
          <p:spPr bwMode="auto">
            <a:xfrm>
              <a:off x="4759634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2" name="AutoShape 36"/>
            <p:cNvSpPr>
              <a:spLocks noChangeArrowheads="1"/>
            </p:cNvSpPr>
            <p:nvPr/>
          </p:nvSpPr>
          <p:spPr bwMode="auto">
            <a:xfrm>
              <a:off x="4651684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3" name="AutoShape 37"/>
            <p:cNvSpPr>
              <a:spLocks noChangeArrowheads="1"/>
            </p:cNvSpPr>
            <p:nvPr/>
          </p:nvSpPr>
          <p:spPr bwMode="auto">
            <a:xfrm>
              <a:off x="4543734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4" name="AutoShape 38"/>
            <p:cNvSpPr>
              <a:spLocks noChangeArrowheads="1"/>
            </p:cNvSpPr>
            <p:nvPr/>
          </p:nvSpPr>
          <p:spPr bwMode="auto">
            <a:xfrm>
              <a:off x="4435784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855" name="Group 2854"/>
            <p:cNvGrpSpPr/>
            <p:nvPr/>
          </p:nvGrpSpPr>
          <p:grpSpPr>
            <a:xfrm>
              <a:off x="2016434" y="2020887"/>
              <a:ext cx="2689225" cy="371476"/>
              <a:chOff x="998538" y="5576887"/>
              <a:chExt cx="2689225" cy="371476"/>
            </a:xfrm>
          </p:grpSpPr>
          <p:sp>
            <p:nvSpPr>
              <p:cNvPr id="309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856" name="AutoShape 126"/>
            <p:cNvSpPr>
              <a:spLocks noChangeArrowheads="1"/>
            </p:cNvSpPr>
            <p:nvPr/>
          </p:nvSpPr>
          <p:spPr bwMode="auto">
            <a:xfrm>
              <a:off x="1401123" y="2665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857" name="Group 2856"/>
            <p:cNvGrpSpPr/>
            <p:nvPr/>
          </p:nvGrpSpPr>
          <p:grpSpPr>
            <a:xfrm>
              <a:off x="1883392" y="2131704"/>
              <a:ext cx="2689225" cy="371476"/>
              <a:chOff x="5176838" y="3326025"/>
              <a:chExt cx="2689225" cy="371476"/>
            </a:xfrm>
          </p:grpSpPr>
          <p:sp>
            <p:nvSpPr>
              <p:cNvPr id="30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58" name="Group 2857"/>
            <p:cNvGrpSpPr/>
            <p:nvPr/>
          </p:nvGrpSpPr>
          <p:grpSpPr>
            <a:xfrm>
              <a:off x="1776480" y="2243160"/>
              <a:ext cx="2689225" cy="371476"/>
              <a:chOff x="5176838" y="3326025"/>
              <a:chExt cx="2689225" cy="371476"/>
            </a:xfrm>
          </p:grpSpPr>
          <p:sp>
            <p:nvSpPr>
              <p:cNvPr id="30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59" name="Group 2858"/>
            <p:cNvGrpSpPr/>
            <p:nvPr/>
          </p:nvGrpSpPr>
          <p:grpSpPr>
            <a:xfrm>
              <a:off x="1676400" y="2354616"/>
              <a:ext cx="2689225" cy="371476"/>
              <a:chOff x="5176838" y="3326025"/>
              <a:chExt cx="2689225" cy="371476"/>
            </a:xfrm>
          </p:grpSpPr>
          <p:sp>
            <p:nvSpPr>
              <p:cNvPr id="30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0" name="Group 2859"/>
            <p:cNvGrpSpPr/>
            <p:nvPr/>
          </p:nvGrpSpPr>
          <p:grpSpPr>
            <a:xfrm>
              <a:off x="1578592" y="2453988"/>
              <a:ext cx="2689225" cy="371476"/>
              <a:chOff x="5176838" y="3326025"/>
              <a:chExt cx="2689225" cy="371476"/>
            </a:xfrm>
          </p:grpSpPr>
          <p:sp>
            <p:nvSpPr>
              <p:cNvPr id="305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1" name="Group 2860"/>
            <p:cNvGrpSpPr/>
            <p:nvPr/>
          </p:nvGrpSpPr>
          <p:grpSpPr>
            <a:xfrm>
              <a:off x="1475096" y="2557484"/>
              <a:ext cx="2689225" cy="371476"/>
              <a:chOff x="5176838" y="3326025"/>
              <a:chExt cx="2689225" cy="371476"/>
            </a:xfrm>
          </p:grpSpPr>
          <p:sp>
            <p:nvSpPr>
              <p:cNvPr id="304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2" name="Group 2861"/>
            <p:cNvGrpSpPr/>
            <p:nvPr/>
          </p:nvGrpSpPr>
          <p:grpSpPr>
            <a:xfrm>
              <a:off x="1371600" y="2670792"/>
              <a:ext cx="2689225" cy="371476"/>
              <a:chOff x="5176838" y="3326025"/>
              <a:chExt cx="2689225" cy="371476"/>
            </a:xfrm>
          </p:grpSpPr>
          <p:sp>
            <p:nvSpPr>
              <p:cNvPr id="303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3" name="Group 2862"/>
            <p:cNvGrpSpPr/>
            <p:nvPr/>
          </p:nvGrpSpPr>
          <p:grpSpPr>
            <a:xfrm>
              <a:off x="5556250" y="1070592"/>
              <a:ext cx="2686998" cy="370380"/>
              <a:chOff x="3545527" y="5574103"/>
              <a:chExt cx="2686998" cy="370380"/>
            </a:xfrm>
          </p:grpSpPr>
          <p:sp>
            <p:nvSpPr>
              <p:cNvPr id="30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4" name="Group 2863"/>
            <p:cNvGrpSpPr/>
            <p:nvPr/>
          </p:nvGrpSpPr>
          <p:grpSpPr>
            <a:xfrm>
              <a:off x="5451144" y="1173332"/>
              <a:ext cx="2686998" cy="370380"/>
              <a:chOff x="3545527" y="5574103"/>
              <a:chExt cx="2686998" cy="370380"/>
            </a:xfrm>
          </p:grpSpPr>
          <p:sp>
            <p:nvSpPr>
              <p:cNvPr id="30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5" name="Group 2864"/>
            <p:cNvGrpSpPr/>
            <p:nvPr/>
          </p:nvGrpSpPr>
          <p:grpSpPr>
            <a:xfrm>
              <a:off x="5347648" y="1279856"/>
              <a:ext cx="2686998" cy="370380"/>
              <a:chOff x="3545527" y="5574103"/>
              <a:chExt cx="2686998" cy="370380"/>
            </a:xfrm>
          </p:grpSpPr>
          <p:sp>
            <p:nvSpPr>
              <p:cNvPr id="30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6" name="Group 2865"/>
            <p:cNvGrpSpPr/>
            <p:nvPr/>
          </p:nvGrpSpPr>
          <p:grpSpPr>
            <a:xfrm>
              <a:off x="5238464" y="1383352"/>
              <a:ext cx="2686998" cy="370380"/>
              <a:chOff x="3545527" y="5574103"/>
              <a:chExt cx="2686998" cy="370380"/>
            </a:xfrm>
          </p:grpSpPr>
          <p:sp>
            <p:nvSpPr>
              <p:cNvPr id="29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7" name="Group 2866"/>
            <p:cNvGrpSpPr/>
            <p:nvPr/>
          </p:nvGrpSpPr>
          <p:grpSpPr>
            <a:xfrm>
              <a:off x="5119048" y="1494808"/>
              <a:ext cx="2686998" cy="370380"/>
              <a:chOff x="3545527" y="5574103"/>
              <a:chExt cx="2686998" cy="370380"/>
            </a:xfrm>
          </p:grpSpPr>
          <p:sp>
            <p:nvSpPr>
              <p:cNvPr id="29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8" name="Group 2867"/>
            <p:cNvGrpSpPr/>
            <p:nvPr/>
          </p:nvGrpSpPr>
          <p:grpSpPr>
            <a:xfrm>
              <a:off x="5023512" y="1598304"/>
              <a:ext cx="2686998" cy="370380"/>
              <a:chOff x="3545527" y="5574103"/>
              <a:chExt cx="2686998" cy="370380"/>
            </a:xfrm>
          </p:grpSpPr>
          <p:sp>
            <p:nvSpPr>
              <p:cNvPr id="29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9" name="Group 2868"/>
            <p:cNvGrpSpPr/>
            <p:nvPr/>
          </p:nvGrpSpPr>
          <p:grpSpPr>
            <a:xfrm>
              <a:off x="4920016" y="1709760"/>
              <a:ext cx="2686998" cy="370380"/>
              <a:chOff x="3545527" y="5574103"/>
              <a:chExt cx="2686998" cy="370380"/>
            </a:xfrm>
          </p:grpSpPr>
          <p:sp>
            <p:nvSpPr>
              <p:cNvPr id="29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0" name="Group 2869"/>
            <p:cNvGrpSpPr/>
            <p:nvPr/>
          </p:nvGrpSpPr>
          <p:grpSpPr>
            <a:xfrm>
              <a:off x="4800600" y="1818944"/>
              <a:ext cx="2686998" cy="370380"/>
              <a:chOff x="3545527" y="5574103"/>
              <a:chExt cx="2686998" cy="370380"/>
            </a:xfrm>
          </p:grpSpPr>
          <p:sp>
            <p:nvSpPr>
              <p:cNvPr id="29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1" name="Group 2870"/>
            <p:cNvGrpSpPr/>
            <p:nvPr/>
          </p:nvGrpSpPr>
          <p:grpSpPr>
            <a:xfrm>
              <a:off x="4675496" y="1930400"/>
              <a:ext cx="2686998" cy="370380"/>
              <a:chOff x="3545527" y="5574103"/>
              <a:chExt cx="2686998" cy="370380"/>
            </a:xfrm>
          </p:grpSpPr>
          <p:sp>
            <p:nvSpPr>
              <p:cNvPr id="29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2" name="Group 2871"/>
            <p:cNvGrpSpPr/>
            <p:nvPr/>
          </p:nvGrpSpPr>
          <p:grpSpPr>
            <a:xfrm>
              <a:off x="4564040" y="2038828"/>
              <a:ext cx="2686998" cy="370380"/>
              <a:chOff x="3545527" y="5574103"/>
              <a:chExt cx="2686998" cy="370380"/>
            </a:xfrm>
          </p:grpSpPr>
          <p:sp>
            <p:nvSpPr>
              <p:cNvPr id="29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3" name="Group 2872"/>
            <p:cNvGrpSpPr/>
            <p:nvPr/>
          </p:nvGrpSpPr>
          <p:grpSpPr>
            <a:xfrm>
              <a:off x="4462154" y="2145352"/>
              <a:ext cx="2686998" cy="370380"/>
              <a:chOff x="3545527" y="5574103"/>
              <a:chExt cx="2686998" cy="370380"/>
            </a:xfrm>
          </p:grpSpPr>
          <p:sp>
            <p:nvSpPr>
              <p:cNvPr id="29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4" name="Group 2873"/>
            <p:cNvGrpSpPr/>
            <p:nvPr/>
          </p:nvGrpSpPr>
          <p:grpSpPr>
            <a:xfrm>
              <a:off x="4349088" y="2248848"/>
              <a:ext cx="2686998" cy="370380"/>
              <a:chOff x="3545527" y="5574103"/>
              <a:chExt cx="2686998" cy="370380"/>
            </a:xfrm>
          </p:grpSpPr>
          <p:sp>
            <p:nvSpPr>
              <p:cNvPr id="29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5" name="Group 2874"/>
            <p:cNvGrpSpPr/>
            <p:nvPr/>
          </p:nvGrpSpPr>
          <p:grpSpPr>
            <a:xfrm>
              <a:off x="4245592" y="2346656"/>
              <a:ext cx="2686998" cy="370380"/>
              <a:chOff x="3545527" y="5574103"/>
              <a:chExt cx="2686998" cy="370380"/>
            </a:xfrm>
          </p:grpSpPr>
          <p:sp>
            <p:nvSpPr>
              <p:cNvPr id="29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6" name="Group 2875"/>
            <p:cNvGrpSpPr/>
            <p:nvPr/>
          </p:nvGrpSpPr>
          <p:grpSpPr>
            <a:xfrm>
              <a:off x="4163042" y="2450152"/>
              <a:ext cx="2686998" cy="370380"/>
              <a:chOff x="3545527" y="5574103"/>
              <a:chExt cx="2686998" cy="370380"/>
            </a:xfrm>
          </p:grpSpPr>
          <p:sp>
            <p:nvSpPr>
              <p:cNvPr id="28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7" name="Group 2876"/>
            <p:cNvGrpSpPr/>
            <p:nvPr/>
          </p:nvGrpSpPr>
          <p:grpSpPr>
            <a:xfrm>
              <a:off x="4057936" y="2553648"/>
              <a:ext cx="2686998" cy="370380"/>
              <a:chOff x="3545527" y="5574103"/>
              <a:chExt cx="2686998" cy="370380"/>
            </a:xfrm>
          </p:grpSpPr>
          <p:sp>
            <p:nvSpPr>
              <p:cNvPr id="28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8" name="Group 2877"/>
            <p:cNvGrpSpPr/>
            <p:nvPr/>
          </p:nvGrpSpPr>
          <p:grpSpPr>
            <a:xfrm>
              <a:off x="3956712" y="2670792"/>
              <a:ext cx="2686998" cy="370380"/>
              <a:chOff x="3545527" y="5574103"/>
              <a:chExt cx="2686998" cy="370380"/>
            </a:xfrm>
          </p:grpSpPr>
          <p:sp>
            <p:nvSpPr>
              <p:cNvPr id="28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3110" name="AutoShape 18"/>
            <p:cNvSpPr>
              <a:spLocks noChangeArrowheads="1"/>
            </p:cNvSpPr>
            <p:nvPr/>
          </p:nvSpPr>
          <p:spPr bwMode="auto">
            <a:xfrm>
              <a:off x="29752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1" name="AutoShape 19"/>
            <p:cNvSpPr>
              <a:spLocks noChangeArrowheads="1"/>
            </p:cNvSpPr>
            <p:nvPr/>
          </p:nvSpPr>
          <p:spPr bwMode="auto">
            <a:xfrm>
              <a:off x="32356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2" name="AutoShape 20"/>
            <p:cNvSpPr>
              <a:spLocks noChangeArrowheads="1"/>
            </p:cNvSpPr>
            <p:nvPr/>
          </p:nvSpPr>
          <p:spPr bwMode="auto">
            <a:xfrm>
              <a:off x="34959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3" name="AutoShape 21"/>
            <p:cNvSpPr>
              <a:spLocks noChangeArrowheads="1"/>
            </p:cNvSpPr>
            <p:nvPr/>
          </p:nvSpPr>
          <p:spPr bwMode="auto">
            <a:xfrm>
              <a:off x="37563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4" name="AutoShape 22"/>
            <p:cNvSpPr>
              <a:spLocks noChangeArrowheads="1"/>
            </p:cNvSpPr>
            <p:nvPr/>
          </p:nvSpPr>
          <p:spPr bwMode="auto">
            <a:xfrm>
              <a:off x="40166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5" name="AutoShape 23"/>
            <p:cNvSpPr>
              <a:spLocks noChangeArrowheads="1"/>
            </p:cNvSpPr>
            <p:nvPr/>
          </p:nvSpPr>
          <p:spPr bwMode="auto">
            <a:xfrm>
              <a:off x="42770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6" name="AutoShape 24"/>
            <p:cNvSpPr>
              <a:spLocks noChangeArrowheads="1"/>
            </p:cNvSpPr>
            <p:nvPr/>
          </p:nvSpPr>
          <p:spPr bwMode="auto">
            <a:xfrm>
              <a:off x="45373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7" name="AutoShape 25"/>
            <p:cNvSpPr>
              <a:spLocks noChangeArrowheads="1"/>
            </p:cNvSpPr>
            <p:nvPr/>
          </p:nvSpPr>
          <p:spPr bwMode="auto">
            <a:xfrm>
              <a:off x="47977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8" name="AutoShape 26"/>
            <p:cNvSpPr>
              <a:spLocks noChangeArrowheads="1"/>
            </p:cNvSpPr>
            <p:nvPr/>
          </p:nvSpPr>
          <p:spPr bwMode="auto">
            <a:xfrm>
              <a:off x="50390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9" name="AutoShape 27"/>
            <p:cNvSpPr>
              <a:spLocks noChangeArrowheads="1"/>
            </p:cNvSpPr>
            <p:nvPr/>
          </p:nvSpPr>
          <p:spPr bwMode="auto">
            <a:xfrm>
              <a:off x="52993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0" name="AutoShape 42"/>
            <p:cNvSpPr>
              <a:spLocks noChangeArrowheads="1"/>
            </p:cNvSpPr>
            <p:nvPr/>
          </p:nvSpPr>
          <p:spPr bwMode="auto">
            <a:xfrm>
              <a:off x="2867334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1" name="AutoShape 43"/>
            <p:cNvSpPr>
              <a:spLocks noChangeArrowheads="1"/>
            </p:cNvSpPr>
            <p:nvPr/>
          </p:nvSpPr>
          <p:spPr bwMode="auto">
            <a:xfrm>
              <a:off x="2759384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2" name="AutoShape 44"/>
            <p:cNvSpPr>
              <a:spLocks noChangeArrowheads="1"/>
            </p:cNvSpPr>
            <p:nvPr/>
          </p:nvSpPr>
          <p:spPr bwMode="auto">
            <a:xfrm>
              <a:off x="2651434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3" name="AutoShape 45"/>
            <p:cNvSpPr>
              <a:spLocks noChangeArrowheads="1"/>
            </p:cNvSpPr>
            <p:nvPr/>
          </p:nvSpPr>
          <p:spPr bwMode="auto">
            <a:xfrm>
              <a:off x="2543484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4" name="AutoShape 46"/>
            <p:cNvSpPr>
              <a:spLocks noChangeArrowheads="1"/>
            </p:cNvSpPr>
            <p:nvPr/>
          </p:nvSpPr>
          <p:spPr bwMode="auto">
            <a:xfrm>
              <a:off x="2435534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5" name="AutoShape 47"/>
            <p:cNvSpPr>
              <a:spLocks noChangeArrowheads="1"/>
            </p:cNvSpPr>
            <p:nvPr/>
          </p:nvSpPr>
          <p:spPr bwMode="auto">
            <a:xfrm>
              <a:off x="2327584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6" name="AutoShape 48"/>
            <p:cNvSpPr>
              <a:spLocks noChangeArrowheads="1"/>
            </p:cNvSpPr>
            <p:nvPr/>
          </p:nvSpPr>
          <p:spPr bwMode="auto">
            <a:xfrm>
              <a:off x="2219634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7" name="AutoShape 49"/>
            <p:cNvSpPr>
              <a:spLocks noChangeArrowheads="1"/>
            </p:cNvSpPr>
            <p:nvPr/>
          </p:nvSpPr>
          <p:spPr bwMode="auto">
            <a:xfrm>
              <a:off x="2111684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8" name="AutoShape 51"/>
            <p:cNvSpPr>
              <a:spLocks noChangeArrowheads="1"/>
            </p:cNvSpPr>
            <p:nvPr/>
          </p:nvSpPr>
          <p:spPr bwMode="auto">
            <a:xfrm>
              <a:off x="312450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9" name="AutoShape 52"/>
            <p:cNvSpPr>
              <a:spLocks noChangeArrowheads="1"/>
            </p:cNvSpPr>
            <p:nvPr/>
          </p:nvSpPr>
          <p:spPr bwMode="auto">
            <a:xfrm>
              <a:off x="301655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0" name="AutoShape 53"/>
            <p:cNvSpPr>
              <a:spLocks noChangeArrowheads="1"/>
            </p:cNvSpPr>
            <p:nvPr/>
          </p:nvSpPr>
          <p:spPr bwMode="auto">
            <a:xfrm>
              <a:off x="290860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1" name="AutoShape 54"/>
            <p:cNvSpPr>
              <a:spLocks noChangeArrowheads="1"/>
            </p:cNvSpPr>
            <p:nvPr/>
          </p:nvSpPr>
          <p:spPr bwMode="auto">
            <a:xfrm>
              <a:off x="280065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2" name="AutoShape 55"/>
            <p:cNvSpPr>
              <a:spLocks noChangeArrowheads="1"/>
            </p:cNvSpPr>
            <p:nvPr/>
          </p:nvSpPr>
          <p:spPr bwMode="auto">
            <a:xfrm>
              <a:off x="269270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3" name="AutoShape 56"/>
            <p:cNvSpPr>
              <a:spLocks noChangeArrowheads="1"/>
            </p:cNvSpPr>
            <p:nvPr/>
          </p:nvSpPr>
          <p:spPr bwMode="auto">
            <a:xfrm>
              <a:off x="258475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4" name="AutoShape 57"/>
            <p:cNvSpPr>
              <a:spLocks noChangeArrowheads="1"/>
            </p:cNvSpPr>
            <p:nvPr/>
          </p:nvSpPr>
          <p:spPr bwMode="auto">
            <a:xfrm>
              <a:off x="247680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5" name="AutoShape 58"/>
            <p:cNvSpPr>
              <a:spLocks noChangeArrowheads="1"/>
            </p:cNvSpPr>
            <p:nvPr/>
          </p:nvSpPr>
          <p:spPr bwMode="auto">
            <a:xfrm>
              <a:off x="236885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6" name="AutoShape 60"/>
            <p:cNvSpPr>
              <a:spLocks noChangeArrowheads="1"/>
            </p:cNvSpPr>
            <p:nvPr/>
          </p:nvSpPr>
          <p:spPr bwMode="auto">
            <a:xfrm>
              <a:off x="338485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7" name="AutoShape 61"/>
            <p:cNvSpPr>
              <a:spLocks noChangeArrowheads="1"/>
            </p:cNvSpPr>
            <p:nvPr/>
          </p:nvSpPr>
          <p:spPr bwMode="auto">
            <a:xfrm>
              <a:off x="327690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8" name="AutoShape 62"/>
            <p:cNvSpPr>
              <a:spLocks noChangeArrowheads="1"/>
            </p:cNvSpPr>
            <p:nvPr/>
          </p:nvSpPr>
          <p:spPr bwMode="auto">
            <a:xfrm>
              <a:off x="316895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9" name="AutoShape 63"/>
            <p:cNvSpPr>
              <a:spLocks noChangeArrowheads="1"/>
            </p:cNvSpPr>
            <p:nvPr/>
          </p:nvSpPr>
          <p:spPr bwMode="auto">
            <a:xfrm>
              <a:off x="306100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0" name="AutoShape 64"/>
            <p:cNvSpPr>
              <a:spLocks noChangeArrowheads="1"/>
            </p:cNvSpPr>
            <p:nvPr/>
          </p:nvSpPr>
          <p:spPr bwMode="auto">
            <a:xfrm>
              <a:off x="295305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1" name="AutoShape 65"/>
            <p:cNvSpPr>
              <a:spLocks noChangeArrowheads="1"/>
            </p:cNvSpPr>
            <p:nvPr/>
          </p:nvSpPr>
          <p:spPr bwMode="auto">
            <a:xfrm>
              <a:off x="284510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2" name="AutoShape 66"/>
            <p:cNvSpPr>
              <a:spLocks noChangeArrowheads="1"/>
            </p:cNvSpPr>
            <p:nvPr/>
          </p:nvSpPr>
          <p:spPr bwMode="auto">
            <a:xfrm>
              <a:off x="273715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3" name="AutoShape 67"/>
            <p:cNvSpPr>
              <a:spLocks noChangeArrowheads="1"/>
            </p:cNvSpPr>
            <p:nvPr/>
          </p:nvSpPr>
          <p:spPr bwMode="auto">
            <a:xfrm>
              <a:off x="262920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4" name="AutoShape 69"/>
            <p:cNvSpPr>
              <a:spLocks noChangeArrowheads="1"/>
            </p:cNvSpPr>
            <p:nvPr/>
          </p:nvSpPr>
          <p:spPr bwMode="auto">
            <a:xfrm>
              <a:off x="3642034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5" name="AutoShape 70"/>
            <p:cNvSpPr>
              <a:spLocks noChangeArrowheads="1"/>
            </p:cNvSpPr>
            <p:nvPr/>
          </p:nvSpPr>
          <p:spPr bwMode="auto">
            <a:xfrm>
              <a:off x="3534084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6" name="AutoShape 71"/>
            <p:cNvSpPr>
              <a:spLocks noChangeArrowheads="1"/>
            </p:cNvSpPr>
            <p:nvPr/>
          </p:nvSpPr>
          <p:spPr bwMode="auto">
            <a:xfrm>
              <a:off x="3426134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7" name="AutoShape 72"/>
            <p:cNvSpPr>
              <a:spLocks noChangeArrowheads="1"/>
            </p:cNvSpPr>
            <p:nvPr/>
          </p:nvSpPr>
          <p:spPr bwMode="auto">
            <a:xfrm>
              <a:off x="3318184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8" name="AutoShape 73"/>
            <p:cNvSpPr>
              <a:spLocks noChangeArrowheads="1"/>
            </p:cNvSpPr>
            <p:nvPr/>
          </p:nvSpPr>
          <p:spPr bwMode="auto">
            <a:xfrm>
              <a:off x="3210234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9" name="AutoShape 74"/>
            <p:cNvSpPr>
              <a:spLocks noChangeArrowheads="1"/>
            </p:cNvSpPr>
            <p:nvPr/>
          </p:nvSpPr>
          <p:spPr bwMode="auto">
            <a:xfrm>
              <a:off x="3102284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0" name="AutoShape 75"/>
            <p:cNvSpPr>
              <a:spLocks noChangeArrowheads="1"/>
            </p:cNvSpPr>
            <p:nvPr/>
          </p:nvSpPr>
          <p:spPr bwMode="auto">
            <a:xfrm>
              <a:off x="2994334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1" name="AutoShape 76"/>
            <p:cNvSpPr>
              <a:spLocks noChangeArrowheads="1"/>
            </p:cNvSpPr>
            <p:nvPr/>
          </p:nvSpPr>
          <p:spPr bwMode="auto">
            <a:xfrm>
              <a:off x="2886384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2" name="AutoShape 78"/>
            <p:cNvSpPr>
              <a:spLocks noChangeArrowheads="1"/>
            </p:cNvSpPr>
            <p:nvPr/>
          </p:nvSpPr>
          <p:spPr bwMode="auto">
            <a:xfrm>
              <a:off x="389920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3" name="AutoShape 79"/>
            <p:cNvSpPr>
              <a:spLocks noChangeArrowheads="1"/>
            </p:cNvSpPr>
            <p:nvPr/>
          </p:nvSpPr>
          <p:spPr bwMode="auto">
            <a:xfrm>
              <a:off x="379125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4" name="AutoShape 80"/>
            <p:cNvSpPr>
              <a:spLocks noChangeArrowheads="1"/>
            </p:cNvSpPr>
            <p:nvPr/>
          </p:nvSpPr>
          <p:spPr bwMode="auto">
            <a:xfrm>
              <a:off x="368330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5" name="AutoShape 81"/>
            <p:cNvSpPr>
              <a:spLocks noChangeArrowheads="1"/>
            </p:cNvSpPr>
            <p:nvPr/>
          </p:nvSpPr>
          <p:spPr bwMode="auto">
            <a:xfrm>
              <a:off x="357535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6" name="AutoShape 82"/>
            <p:cNvSpPr>
              <a:spLocks noChangeArrowheads="1"/>
            </p:cNvSpPr>
            <p:nvPr/>
          </p:nvSpPr>
          <p:spPr bwMode="auto">
            <a:xfrm>
              <a:off x="346740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7" name="AutoShape 83"/>
            <p:cNvSpPr>
              <a:spLocks noChangeArrowheads="1"/>
            </p:cNvSpPr>
            <p:nvPr/>
          </p:nvSpPr>
          <p:spPr bwMode="auto">
            <a:xfrm>
              <a:off x="335945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8" name="AutoShape 84"/>
            <p:cNvSpPr>
              <a:spLocks noChangeArrowheads="1"/>
            </p:cNvSpPr>
            <p:nvPr/>
          </p:nvSpPr>
          <p:spPr bwMode="auto">
            <a:xfrm>
              <a:off x="325150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9" name="AutoShape 85"/>
            <p:cNvSpPr>
              <a:spLocks noChangeArrowheads="1"/>
            </p:cNvSpPr>
            <p:nvPr/>
          </p:nvSpPr>
          <p:spPr bwMode="auto">
            <a:xfrm>
              <a:off x="314355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0" name="AutoShape 87"/>
            <p:cNvSpPr>
              <a:spLocks noChangeArrowheads="1"/>
            </p:cNvSpPr>
            <p:nvPr/>
          </p:nvSpPr>
          <p:spPr bwMode="auto">
            <a:xfrm>
              <a:off x="415955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1" name="AutoShape 88"/>
            <p:cNvSpPr>
              <a:spLocks noChangeArrowheads="1"/>
            </p:cNvSpPr>
            <p:nvPr/>
          </p:nvSpPr>
          <p:spPr bwMode="auto">
            <a:xfrm>
              <a:off x="405160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2" name="AutoShape 89"/>
            <p:cNvSpPr>
              <a:spLocks noChangeArrowheads="1"/>
            </p:cNvSpPr>
            <p:nvPr/>
          </p:nvSpPr>
          <p:spPr bwMode="auto">
            <a:xfrm>
              <a:off x="394365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3" name="AutoShape 90"/>
            <p:cNvSpPr>
              <a:spLocks noChangeArrowheads="1"/>
            </p:cNvSpPr>
            <p:nvPr/>
          </p:nvSpPr>
          <p:spPr bwMode="auto">
            <a:xfrm>
              <a:off x="383570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4" name="AutoShape 91"/>
            <p:cNvSpPr>
              <a:spLocks noChangeArrowheads="1"/>
            </p:cNvSpPr>
            <p:nvPr/>
          </p:nvSpPr>
          <p:spPr bwMode="auto">
            <a:xfrm>
              <a:off x="372775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5" name="AutoShape 92"/>
            <p:cNvSpPr>
              <a:spLocks noChangeArrowheads="1"/>
            </p:cNvSpPr>
            <p:nvPr/>
          </p:nvSpPr>
          <p:spPr bwMode="auto">
            <a:xfrm>
              <a:off x="361980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6" name="AutoShape 93"/>
            <p:cNvSpPr>
              <a:spLocks noChangeArrowheads="1"/>
            </p:cNvSpPr>
            <p:nvPr/>
          </p:nvSpPr>
          <p:spPr bwMode="auto">
            <a:xfrm>
              <a:off x="351185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7" name="AutoShape 94"/>
            <p:cNvSpPr>
              <a:spLocks noChangeArrowheads="1"/>
            </p:cNvSpPr>
            <p:nvPr/>
          </p:nvSpPr>
          <p:spPr bwMode="auto">
            <a:xfrm>
              <a:off x="340390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8" name="AutoShape 96"/>
            <p:cNvSpPr>
              <a:spLocks noChangeArrowheads="1"/>
            </p:cNvSpPr>
            <p:nvPr/>
          </p:nvSpPr>
          <p:spPr bwMode="auto">
            <a:xfrm>
              <a:off x="441990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9" name="AutoShape 97"/>
            <p:cNvSpPr>
              <a:spLocks noChangeArrowheads="1"/>
            </p:cNvSpPr>
            <p:nvPr/>
          </p:nvSpPr>
          <p:spPr bwMode="auto">
            <a:xfrm>
              <a:off x="431195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0" name="AutoShape 98"/>
            <p:cNvSpPr>
              <a:spLocks noChangeArrowheads="1"/>
            </p:cNvSpPr>
            <p:nvPr/>
          </p:nvSpPr>
          <p:spPr bwMode="auto">
            <a:xfrm>
              <a:off x="420400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1" name="AutoShape 99"/>
            <p:cNvSpPr>
              <a:spLocks noChangeArrowheads="1"/>
            </p:cNvSpPr>
            <p:nvPr/>
          </p:nvSpPr>
          <p:spPr bwMode="auto">
            <a:xfrm>
              <a:off x="409605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2" name="AutoShape 100"/>
            <p:cNvSpPr>
              <a:spLocks noChangeArrowheads="1"/>
            </p:cNvSpPr>
            <p:nvPr/>
          </p:nvSpPr>
          <p:spPr bwMode="auto">
            <a:xfrm>
              <a:off x="398810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3" name="AutoShape 101"/>
            <p:cNvSpPr>
              <a:spLocks noChangeArrowheads="1"/>
            </p:cNvSpPr>
            <p:nvPr/>
          </p:nvSpPr>
          <p:spPr bwMode="auto">
            <a:xfrm>
              <a:off x="388015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4" name="AutoShape 102"/>
            <p:cNvSpPr>
              <a:spLocks noChangeArrowheads="1"/>
            </p:cNvSpPr>
            <p:nvPr/>
          </p:nvSpPr>
          <p:spPr bwMode="auto">
            <a:xfrm>
              <a:off x="377220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5" name="AutoShape 103"/>
            <p:cNvSpPr>
              <a:spLocks noChangeArrowheads="1"/>
            </p:cNvSpPr>
            <p:nvPr/>
          </p:nvSpPr>
          <p:spPr bwMode="auto">
            <a:xfrm>
              <a:off x="366425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6" name="AutoShape 105"/>
            <p:cNvSpPr>
              <a:spLocks noChangeArrowheads="1"/>
            </p:cNvSpPr>
            <p:nvPr/>
          </p:nvSpPr>
          <p:spPr bwMode="auto">
            <a:xfrm>
              <a:off x="468025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7" name="AutoShape 106"/>
            <p:cNvSpPr>
              <a:spLocks noChangeArrowheads="1"/>
            </p:cNvSpPr>
            <p:nvPr/>
          </p:nvSpPr>
          <p:spPr bwMode="auto">
            <a:xfrm>
              <a:off x="457230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8" name="AutoShape 107"/>
            <p:cNvSpPr>
              <a:spLocks noChangeArrowheads="1"/>
            </p:cNvSpPr>
            <p:nvPr/>
          </p:nvSpPr>
          <p:spPr bwMode="auto">
            <a:xfrm>
              <a:off x="446435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9" name="AutoShape 108"/>
            <p:cNvSpPr>
              <a:spLocks noChangeArrowheads="1"/>
            </p:cNvSpPr>
            <p:nvPr/>
          </p:nvSpPr>
          <p:spPr bwMode="auto">
            <a:xfrm>
              <a:off x="435640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0" name="AutoShape 109"/>
            <p:cNvSpPr>
              <a:spLocks noChangeArrowheads="1"/>
            </p:cNvSpPr>
            <p:nvPr/>
          </p:nvSpPr>
          <p:spPr bwMode="auto">
            <a:xfrm>
              <a:off x="424845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1" name="AutoShape 110"/>
            <p:cNvSpPr>
              <a:spLocks noChangeArrowheads="1"/>
            </p:cNvSpPr>
            <p:nvPr/>
          </p:nvSpPr>
          <p:spPr bwMode="auto">
            <a:xfrm>
              <a:off x="414050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2" name="AutoShape 111"/>
            <p:cNvSpPr>
              <a:spLocks noChangeArrowheads="1"/>
            </p:cNvSpPr>
            <p:nvPr/>
          </p:nvSpPr>
          <p:spPr bwMode="auto">
            <a:xfrm>
              <a:off x="403255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3" name="AutoShape 112"/>
            <p:cNvSpPr>
              <a:spLocks noChangeArrowheads="1"/>
            </p:cNvSpPr>
            <p:nvPr/>
          </p:nvSpPr>
          <p:spPr bwMode="auto">
            <a:xfrm>
              <a:off x="392460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4" name="AutoShape 114"/>
            <p:cNvSpPr>
              <a:spLocks noChangeArrowheads="1"/>
            </p:cNvSpPr>
            <p:nvPr/>
          </p:nvSpPr>
          <p:spPr bwMode="auto">
            <a:xfrm>
              <a:off x="4934259" y="92238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5" name="AutoShape 115"/>
            <p:cNvSpPr>
              <a:spLocks noChangeArrowheads="1"/>
            </p:cNvSpPr>
            <p:nvPr/>
          </p:nvSpPr>
          <p:spPr bwMode="auto">
            <a:xfrm>
              <a:off x="4826309" y="103047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6" name="AutoShape 116"/>
            <p:cNvSpPr>
              <a:spLocks noChangeArrowheads="1"/>
            </p:cNvSpPr>
            <p:nvPr/>
          </p:nvSpPr>
          <p:spPr bwMode="auto">
            <a:xfrm>
              <a:off x="4718359" y="113856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7" name="AutoShape 117"/>
            <p:cNvSpPr>
              <a:spLocks noChangeArrowheads="1"/>
            </p:cNvSpPr>
            <p:nvPr/>
          </p:nvSpPr>
          <p:spPr bwMode="auto">
            <a:xfrm>
              <a:off x="4610409" y="124665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8" name="AutoShape 118"/>
            <p:cNvSpPr>
              <a:spLocks noChangeArrowheads="1"/>
            </p:cNvSpPr>
            <p:nvPr/>
          </p:nvSpPr>
          <p:spPr bwMode="auto">
            <a:xfrm>
              <a:off x="4502459" y="135475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9" name="AutoShape 119"/>
            <p:cNvSpPr>
              <a:spLocks noChangeArrowheads="1"/>
            </p:cNvSpPr>
            <p:nvPr/>
          </p:nvSpPr>
          <p:spPr bwMode="auto">
            <a:xfrm>
              <a:off x="4394509" y="14628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0" name="AutoShape 120"/>
            <p:cNvSpPr>
              <a:spLocks noChangeArrowheads="1"/>
            </p:cNvSpPr>
            <p:nvPr/>
          </p:nvSpPr>
          <p:spPr bwMode="auto">
            <a:xfrm>
              <a:off x="4286559" y="15709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1" name="AutoShape 121"/>
            <p:cNvSpPr>
              <a:spLocks noChangeArrowheads="1"/>
            </p:cNvSpPr>
            <p:nvPr/>
          </p:nvSpPr>
          <p:spPr bwMode="auto">
            <a:xfrm>
              <a:off x="4178609" y="16790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2" name="AutoShape 31"/>
            <p:cNvSpPr>
              <a:spLocks noChangeArrowheads="1"/>
            </p:cNvSpPr>
            <p:nvPr/>
          </p:nvSpPr>
          <p:spPr bwMode="auto">
            <a:xfrm>
              <a:off x="5191434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3" name="AutoShape 32"/>
            <p:cNvSpPr>
              <a:spLocks noChangeArrowheads="1"/>
            </p:cNvSpPr>
            <p:nvPr/>
          </p:nvSpPr>
          <p:spPr bwMode="auto">
            <a:xfrm>
              <a:off x="5083484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4" name="AutoShape 33"/>
            <p:cNvSpPr>
              <a:spLocks noChangeArrowheads="1"/>
            </p:cNvSpPr>
            <p:nvPr/>
          </p:nvSpPr>
          <p:spPr bwMode="auto">
            <a:xfrm>
              <a:off x="4975534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5" name="AutoShape 34"/>
            <p:cNvSpPr>
              <a:spLocks noChangeArrowheads="1"/>
            </p:cNvSpPr>
            <p:nvPr/>
          </p:nvSpPr>
          <p:spPr bwMode="auto">
            <a:xfrm>
              <a:off x="4867584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6" name="AutoShape 35"/>
            <p:cNvSpPr>
              <a:spLocks noChangeArrowheads="1"/>
            </p:cNvSpPr>
            <p:nvPr/>
          </p:nvSpPr>
          <p:spPr bwMode="auto">
            <a:xfrm>
              <a:off x="4759634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7" name="AutoShape 36"/>
            <p:cNvSpPr>
              <a:spLocks noChangeArrowheads="1"/>
            </p:cNvSpPr>
            <p:nvPr/>
          </p:nvSpPr>
          <p:spPr bwMode="auto">
            <a:xfrm>
              <a:off x="4651684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8" name="AutoShape 37"/>
            <p:cNvSpPr>
              <a:spLocks noChangeArrowheads="1"/>
            </p:cNvSpPr>
            <p:nvPr/>
          </p:nvSpPr>
          <p:spPr bwMode="auto">
            <a:xfrm>
              <a:off x="4543734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9" name="AutoShape 38"/>
            <p:cNvSpPr>
              <a:spLocks noChangeArrowheads="1"/>
            </p:cNvSpPr>
            <p:nvPr/>
          </p:nvSpPr>
          <p:spPr bwMode="auto">
            <a:xfrm>
              <a:off x="4435784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3200" name="Group 3199"/>
            <p:cNvGrpSpPr/>
            <p:nvPr/>
          </p:nvGrpSpPr>
          <p:grpSpPr>
            <a:xfrm>
              <a:off x="2016434" y="1768523"/>
              <a:ext cx="2689225" cy="371476"/>
              <a:chOff x="998538" y="5576887"/>
              <a:chExt cx="2689225" cy="371476"/>
            </a:xfrm>
          </p:grpSpPr>
          <p:sp>
            <p:nvSpPr>
              <p:cNvPr id="344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3201" name="AutoShape 126"/>
            <p:cNvSpPr>
              <a:spLocks noChangeArrowheads="1"/>
            </p:cNvSpPr>
            <p:nvPr/>
          </p:nvSpPr>
          <p:spPr bwMode="auto">
            <a:xfrm>
              <a:off x="1401123" y="241337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3202" name="Group 3201"/>
            <p:cNvGrpSpPr/>
            <p:nvPr/>
          </p:nvGrpSpPr>
          <p:grpSpPr>
            <a:xfrm>
              <a:off x="1883392" y="1879340"/>
              <a:ext cx="2689225" cy="371476"/>
              <a:chOff x="5176838" y="3326025"/>
              <a:chExt cx="2689225" cy="371476"/>
            </a:xfrm>
          </p:grpSpPr>
          <p:sp>
            <p:nvSpPr>
              <p:cNvPr id="34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3" name="Group 3202"/>
            <p:cNvGrpSpPr/>
            <p:nvPr/>
          </p:nvGrpSpPr>
          <p:grpSpPr>
            <a:xfrm>
              <a:off x="1776480" y="1990796"/>
              <a:ext cx="2689225" cy="371476"/>
              <a:chOff x="5176838" y="3326025"/>
              <a:chExt cx="2689225" cy="371476"/>
            </a:xfrm>
          </p:grpSpPr>
          <p:sp>
            <p:nvSpPr>
              <p:cNvPr id="34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4" name="Group 3203"/>
            <p:cNvGrpSpPr/>
            <p:nvPr/>
          </p:nvGrpSpPr>
          <p:grpSpPr>
            <a:xfrm>
              <a:off x="1676400" y="2102252"/>
              <a:ext cx="2689225" cy="371476"/>
              <a:chOff x="5176838" y="3326025"/>
              <a:chExt cx="2689225" cy="371476"/>
            </a:xfrm>
          </p:grpSpPr>
          <p:sp>
            <p:nvSpPr>
              <p:cNvPr id="341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5" name="Group 3204"/>
            <p:cNvGrpSpPr/>
            <p:nvPr/>
          </p:nvGrpSpPr>
          <p:grpSpPr>
            <a:xfrm>
              <a:off x="1578592" y="2201624"/>
              <a:ext cx="2689225" cy="371476"/>
              <a:chOff x="5176838" y="3326025"/>
              <a:chExt cx="2689225" cy="371476"/>
            </a:xfrm>
          </p:grpSpPr>
          <p:sp>
            <p:nvSpPr>
              <p:cNvPr id="340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6" name="Group 3205"/>
            <p:cNvGrpSpPr/>
            <p:nvPr/>
          </p:nvGrpSpPr>
          <p:grpSpPr>
            <a:xfrm>
              <a:off x="1475096" y="2305120"/>
              <a:ext cx="2689225" cy="371476"/>
              <a:chOff x="5176838" y="3326025"/>
              <a:chExt cx="2689225" cy="371476"/>
            </a:xfrm>
          </p:grpSpPr>
          <p:sp>
            <p:nvSpPr>
              <p:cNvPr id="339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7" name="Group 3206"/>
            <p:cNvGrpSpPr/>
            <p:nvPr/>
          </p:nvGrpSpPr>
          <p:grpSpPr>
            <a:xfrm>
              <a:off x="1371600" y="2418428"/>
              <a:ext cx="2689225" cy="371476"/>
              <a:chOff x="5176838" y="3326025"/>
              <a:chExt cx="2689225" cy="371476"/>
            </a:xfrm>
          </p:grpSpPr>
          <p:sp>
            <p:nvSpPr>
              <p:cNvPr id="338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8" name="Group 3207"/>
            <p:cNvGrpSpPr/>
            <p:nvPr/>
          </p:nvGrpSpPr>
          <p:grpSpPr>
            <a:xfrm>
              <a:off x="5556250" y="818228"/>
              <a:ext cx="2686998" cy="370380"/>
              <a:chOff x="3545527" y="5574103"/>
              <a:chExt cx="2686998" cy="370380"/>
            </a:xfrm>
          </p:grpSpPr>
          <p:sp>
            <p:nvSpPr>
              <p:cNvPr id="33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9" name="Group 3208"/>
            <p:cNvGrpSpPr/>
            <p:nvPr/>
          </p:nvGrpSpPr>
          <p:grpSpPr>
            <a:xfrm>
              <a:off x="5451144" y="920968"/>
              <a:ext cx="2686998" cy="370380"/>
              <a:chOff x="3545527" y="5574103"/>
              <a:chExt cx="2686998" cy="370380"/>
            </a:xfrm>
          </p:grpSpPr>
          <p:sp>
            <p:nvSpPr>
              <p:cNvPr id="33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0" name="Group 3209"/>
            <p:cNvGrpSpPr/>
            <p:nvPr/>
          </p:nvGrpSpPr>
          <p:grpSpPr>
            <a:xfrm>
              <a:off x="5347648" y="1027492"/>
              <a:ext cx="2686998" cy="370380"/>
              <a:chOff x="3545527" y="5574103"/>
              <a:chExt cx="2686998" cy="370380"/>
            </a:xfrm>
          </p:grpSpPr>
          <p:sp>
            <p:nvSpPr>
              <p:cNvPr id="33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1" name="Group 3210"/>
            <p:cNvGrpSpPr/>
            <p:nvPr/>
          </p:nvGrpSpPr>
          <p:grpSpPr>
            <a:xfrm>
              <a:off x="5238464" y="1130988"/>
              <a:ext cx="2686998" cy="370380"/>
              <a:chOff x="3545527" y="5574103"/>
              <a:chExt cx="2686998" cy="370380"/>
            </a:xfrm>
          </p:grpSpPr>
          <p:sp>
            <p:nvSpPr>
              <p:cNvPr id="33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2" name="Group 3211"/>
            <p:cNvGrpSpPr/>
            <p:nvPr/>
          </p:nvGrpSpPr>
          <p:grpSpPr>
            <a:xfrm>
              <a:off x="5119048" y="1242444"/>
              <a:ext cx="2686998" cy="370380"/>
              <a:chOff x="3545527" y="5574103"/>
              <a:chExt cx="2686998" cy="370380"/>
            </a:xfrm>
          </p:grpSpPr>
          <p:sp>
            <p:nvSpPr>
              <p:cNvPr id="33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3" name="Group 3212"/>
            <p:cNvGrpSpPr/>
            <p:nvPr/>
          </p:nvGrpSpPr>
          <p:grpSpPr>
            <a:xfrm>
              <a:off x="5023512" y="1345940"/>
              <a:ext cx="2686998" cy="370380"/>
              <a:chOff x="3545527" y="5574103"/>
              <a:chExt cx="2686998" cy="370380"/>
            </a:xfrm>
          </p:grpSpPr>
          <p:sp>
            <p:nvSpPr>
              <p:cNvPr id="33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4" name="Group 3213"/>
            <p:cNvGrpSpPr/>
            <p:nvPr/>
          </p:nvGrpSpPr>
          <p:grpSpPr>
            <a:xfrm>
              <a:off x="4920016" y="1457396"/>
              <a:ext cx="2686998" cy="370380"/>
              <a:chOff x="3545527" y="5574103"/>
              <a:chExt cx="2686998" cy="370380"/>
            </a:xfrm>
          </p:grpSpPr>
          <p:sp>
            <p:nvSpPr>
              <p:cNvPr id="33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5" name="Group 3214"/>
            <p:cNvGrpSpPr/>
            <p:nvPr/>
          </p:nvGrpSpPr>
          <p:grpSpPr>
            <a:xfrm>
              <a:off x="4800600" y="1566580"/>
              <a:ext cx="2686998" cy="370380"/>
              <a:chOff x="3545527" y="5574103"/>
              <a:chExt cx="2686998" cy="370380"/>
            </a:xfrm>
          </p:grpSpPr>
          <p:sp>
            <p:nvSpPr>
              <p:cNvPr id="33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6" name="Group 3215"/>
            <p:cNvGrpSpPr/>
            <p:nvPr/>
          </p:nvGrpSpPr>
          <p:grpSpPr>
            <a:xfrm>
              <a:off x="4675496" y="1678036"/>
              <a:ext cx="2686998" cy="370380"/>
              <a:chOff x="3545527" y="5574103"/>
              <a:chExt cx="2686998" cy="370380"/>
            </a:xfrm>
          </p:grpSpPr>
          <p:sp>
            <p:nvSpPr>
              <p:cNvPr id="32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7" name="Group 3216"/>
            <p:cNvGrpSpPr/>
            <p:nvPr/>
          </p:nvGrpSpPr>
          <p:grpSpPr>
            <a:xfrm>
              <a:off x="4564040" y="1786464"/>
              <a:ext cx="2686998" cy="370380"/>
              <a:chOff x="3545527" y="5574103"/>
              <a:chExt cx="2686998" cy="370380"/>
            </a:xfrm>
          </p:grpSpPr>
          <p:sp>
            <p:nvSpPr>
              <p:cNvPr id="32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8" name="Group 3217"/>
            <p:cNvGrpSpPr/>
            <p:nvPr/>
          </p:nvGrpSpPr>
          <p:grpSpPr>
            <a:xfrm>
              <a:off x="4462154" y="1892988"/>
              <a:ext cx="2686998" cy="370380"/>
              <a:chOff x="3545527" y="5574103"/>
              <a:chExt cx="2686998" cy="370380"/>
            </a:xfrm>
          </p:grpSpPr>
          <p:sp>
            <p:nvSpPr>
              <p:cNvPr id="32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9" name="Group 3218"/>
            <p:cNvGrpSpPr/>
            <p:nvPr/>
          </p:nvGrpSpPr>
          <p:grpSpPr>
            <a:xfrm>
              <a:off x="4349088" y="1996484"/>
              <a:ext cx="2686998" cy="370380"/>
              <a:chOff x="3545527" y="5574103"/>
              <a:chExt cx="2686998" cy="370380"/>
            </a:xfrm>
          </p:grpSpPr>
          <p:sp>
            <p:nvSpPr>
              <p:cNvPr id="32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20" name="Group 3219"/>
            <p:cNvGrpSpPr/>
            <p:nvPr/>
          </p:nvGrpSpPr>
          <p:grpSpPr>
            <a:xfrm>
              <a:off x="4245592" y="2094292"/>
              <a:ext cx="2686998" cy="370380"/>
              <a:chOff x="3545527" y="5574103"/>
              <a:chExt cx="2686998" cy="370380"/>
            </a:xfrm>
          </p:grpSpPr>
          <p:sp>
            <p:nvSpPr>
              <p:cNvPr id="32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21" name="Group 3220"/>
            <p:cNvGrpSpPr/>
            <p:nvPr/>
          </p:nvGrpSpPr>
          <p:grpSpPr>
            <a:xfrm>
              <a:off x="4163042" y="2197788"/>
              <a:ext cx="2686998" cy="370380"/>
              <a:chOff x="3545527" y="5574103"/>
              <a:chExt cx="2686998" cy="370380"/>
            </a:xfrm>
          </p:grpSpPr>
          <p:sp>
            <p:nvSpPr>
              <p:cNvPr id="32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22" name="Group 3221"/>
            <p:cNvGrpSpPr/>
            <p:nvPr/>
          </p:nvGrpSpPr>
          <p:grpSpPr>
            <a:xfrm>
              <a:off x="4057936" y="2301284"/>
              <a:ext cx="2686998" cy="370380"/>
              <a:chOff x="3545527" y="5574103"/>
              <a:chExt cx="2686998" cy="370380"/>
            </a:xfrm>
          </p:grpSpPr>
          <p:sp>
            <p:nvSpPr>
              <p:cNvPr id="32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23" name="Group 3222"/>
            <p:cNvGrpSpPr/>
            <p:nvPr/>
          </p:nvGrpSpPr>
          <p:grpSpPr>
            <a:xfrm>
              <a:off x="3956712" y="2418428"/>
              <a:ext cx="2686998" cy="370380"/>
              <a:chOff x="3545527" y="5574103"/>
              <a:chExt cx="2686998" cy="370380"/>
            </a:xfrm>
          </p:grpSpPr>
          <p:sp>
            <p:nvSpPr>
              <p:cNvPr id="32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cxnSp>
          <p:nvCxnSpPr>
            <p:cNvPr id="3460" name="Straight Connector 3459"/>
            <p:cNvCxnSpPr/>
            <p:nvPr/>
          </p:nvCxnSpPr>
          <p:spPr>
            <a:xfrm>
              <a:off x="6553200" y="2494935"/>
              <a:ext cx="0" cy="25908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70" name="Group 3469"/>
            <p:cNvGrpSpPr/>
            <p:nvPr/>
          </p:nvGrpSpPr>
          <p:grpSpPr>
            <a:xfrm>
              <a:off x="1371600" y="838200"/>
              <a:ext cx="6858000" cy="4267200"/>
              <a:chOff x="1371600" y="381000"/>
              <a:chExt cx="6858000" cy="4267200"/>
            </a:xfrm>
          </p:grpSpPr>
          <p:cxnSp>
            <p:nvCxnSpPr>
              <p:cNvPr id="3456" name="Straight Connector 3455"/>
              <p:cNvCxnSpPr/>
              <p:nvPr/>
            </p:nvCxnSpPr>
            <p:spPr>
              <a:xfrm>
                <a:off x="1371600" y="2057400"/>
                <a:ext cx="0" cy="259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7" name="Straight Connector 3456"/>
              <p:cNvCxnSpPr/>
              <p:nvPr/>
            </p:nvCxnSpPr>
            <p:spPr>
              <a:xfrm flipH="1">
                <a:off x="1371600" y="46482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1" name="Straight Connector 3460"/>
              <p:cNvCxnSpPr/>
              <p:nvPr/>
            </p:nvCxnSpPr>
            <p:spPr>
              <a:xfrm>
                <a:off x="8229600" y="381000"/>
                <a:ext cx="0" cy="259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2" name="Straight Connector 3461"/>
              <p:cNvCxnSpPr/>
              <p:nvPr/>
            </p:nvCxnSpPr>
            <p:spPr>
              <a:xfrm flipH="1">
                <a:off x="1371600" y="20574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3" name="Straight Connector 3462"/>
              <p:cNvCxnSpPr/>
              <p:nvPr/>
            </p:nvCxnSpPr>
            <p:spPr>
              <a:xfrm flipH="1">
                <a:off x="3048000" y="3810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5" name="Straight Connector 3464"/>
              <p:cNvCxnSpPr/>
              <p:nvPr/>
            </p:nvCxnSpPr>
            <p:spPr>
              <a:xfrm flipH="1">
                <a:off x="6553200" y="2971800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8" name="Straight Connector 3467"/>
              <p:cNvCxnSpPr/>
              <p:nvPr/>
            </p:nvCxnSpPr>
            <p:spPr>
              <a:xfrm flipH="1">
                <a:off x="6553200" y="381000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9" name="Straight Connector 3468"/>
              <p:cNvCxnSpPr/>
              <p:nvPr/>
            </p:nvCxnSpPr>
            <p:spPr>
              <a:xfrm flipH="1">
                <a:off x="1371600" y="400665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4232565" y="130925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 x 16</a:t>
            </a:r>
          </a:p>
        </p:txBody>
      </p:sp>
      <p:sp>
        <p:nvSpPr>
          <p:cNvPr id="3458" name="TextBox 3457"/>
          <p:cNvSpPr txBox="1"/>
          <p:nvPr/>
        </p:nvSpPr>
        <p:spPr>
          <a:xfrm>
            <a:off x="5216240" y="1309255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10</a:t>
            </a:r>
          </a:p>
        </p:txBody>
      </p:sp>
      <p:sp>
        <p:nvSpPr>
          <p:cNvPr id="3459" name="TextBox 3458"/>
          <p:cNvSpPr txBox="1"/>
          <p:nvPr/>
        </p:nvSpPr>
        <p:spPr>
          <a:xfrm>
            <a:off x="5832765" y="1309255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3200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64" name="TextBox 3463"/>
          <p:cNvSpPr txBox="1"/>
          <p:nvPr/>
        </p:nvSpPr>
        <p:spPr>
          <a:xfrm>
            <a:off x="-6927" y="1316182"/>
            <a:ext cx="4464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4025" y="648866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 cm</a:t>
            </a:r>
          </a:p>
        </p:txBody>
      </p:sp>
      <p:sp>
        <p:nvSpPr>
          <p:cNvPr id="3467" name="TextBox 3466"/>
          <p:cNvSpPr txBox="1"/>
          <p:nvPr/>
        </p:nvSpPr>
        <p:spPr>
          <a:xfrm>
            <a:off x="7315200" y="5638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16 cm</a:t>
            </a:r>
          </a:p>
        </p:txBody>
      </p:sp>
      <p:sp>
        <p:nvSpPr>
          <p:cNvPr id="3471" name="TextBox 3470"/>
          <p:cNvSpPr txBox="1"/>
          <p:nvPr/>
        </p:nvSpPr>
        <p:spPr>
          <a:xfrm>
            <a:off x="8070535" y="32004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10 cm</a:t>
            </a:r>
          </a:p>
        </p:txBody>
      </p:sp>
      <p:cxnSp>
        <p:nvCxnSpPr>
          <p:cNvPr id="3454" name="Straight Arrow Connector 3453"/>
          <p:cNvCxnSpPr/>
          <p:nvPr/>
        </p:nvCxnSpPr>
        <p:spPr>
          <a:xfrm>
            <a:off x="4457757" y="914400"/>
            <a:ext cx="0" cy="401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6" name="Straight Arrow Connector 3465"/>
          <p:cNvCxnSpPr/>
          <p:nvPr/>
        </p:nvCxnSpPr>
        <p:spPr>
          <a:xfrm>
            <a:off x="5105400" y="914400"/>
            <a:ext cx="0" cy="401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4" name="Straight Arrow Connector 3473"/>
          <p:cNvCxnSpPr/>
          <p:nvPr/>
        </p:nvCxnSpPr>
        <p:spPr>
          <a:xfrm>
            <a:off x="5715000" y="914400"/>
            <a:ext cx="0" cy="401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5" name="TextBox 3454"/>
          <p:cNvSpPr txBox="1"/>
          <p:nvPr/>
        </p:nvSpPr>
        <p:spPr>
          <a:xfrm>
            <a:off x="4266416" y="621268"/>
            <a:ext cx="40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CD</a:t>
            </a:r>
          </a:p>
        </p:txBody>
      </p:sp>
      <p:sp>
        <p:nvSpPr>
          <p:cNvPr id="3476" name="TextBox 3475"/>
          <p:cNvSpPr txBox="1"/>
          <p:nvPr/>
        </p:nvSpPr>
        <p:spPr>
          <a:xfrm>
            <a:off x="4930776" y="6212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</a:t>
            </a:r>
          </a:p>
        </p:txBody>
      </p:sp>
      <p:sp>
        <p:nvSpPr>
          <p:cNvPr id="3477" name="TextBox 3476"/>
          <p:cNvSpPr txBox="1"/>
          <p:nvPr/>
        </p:nvSpPr>
        <p:spPr>
          <a:xfrm>
            <a:off x="5510107" y="621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CC</a:t>
            </a:r>
          </a:p>
        </p:txBody>
      </p:sp>
      <p:sp>
        <p:nvSpPr>
          <p:cNvPr id="3478" name="TextBox 3477"/>
          <p:cNvSpPr txBox="1"/>
          <p:nvPr/>
        </p:nvSpPr>
        <p:spPr>
          <a:xfrm>
            <a:off x="4690646" y="593160"/>
            <a:ext cx="300082" cy="305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480" name="TextBox 3479"/>
          <p:cNvSpPr txBox="1"/>
          <p:nvPr/>
        </p:nvSpPr>
        <p:spPr>
          <a:xfrm>
            <a:off x="5311008" y="595312"/>
            <a:ext cx="300082" cy="305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481" name="TextBox 3480"/>
          <p:cNvSpPr txBox="1"/>
          <p:nvPr/>
        </p:nvSpPr>
        <p:spPr>
          <a:xfrm>
            <a:off x="2548460" y="621268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HHCN =</a:t>
            </a:r>
          </a:p>
        </p:txBody>
      </p:sp>
      <p:sp>
        <p:nvSpPr>
          <p:cNvPr id="3482" name="TextBox 3481"/>
          <p:cNvSpPr txBox="1"/>
          <p:nvPr/>
        </p:nvSpPr>
        <p:spPr>
          <a:xfrm>
            <a:off x="5791200" y="621268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đo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3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5" grpId="0"/>
      <p:bldP spid="3476" grpId="0"/>
      <p:bldP spid="3477" grpId="0"/>
      <p:bldP spid="3478" grpId="0"/>
      <p:bldP spid="3480" grpId="0"/>
      <p:bldP spid="3481" grpId="0"/>
      <p:bldP spid="34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17535" y="2801034"/>
            <a:ext cx="367406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a x b x c</a:t>
            </a:r>
          </a:p>
          <a:p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HHCN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17535" y="2801033"/>
            <a:ext cx="45397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Quy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tắc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HHCN ta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rộng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rồi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32131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510540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1658" y="47961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7861" y="370386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446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ấu Chấm Hỏi, Dấu Chấm Hỏi ý Tưởng, Nghi Ngờ., Sáng Tạo. miễn phí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066800"/>
            <a:ext cx="6096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3505200" y="685800"/>
            <a:ext cx="5486400" cy="3352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Thế</a:t>
            </a:r>
            <a:r>
              <a:rPr lang="en-US" sz="4000" dirty="0"/>
              <a:t> </a:t>
            </a:r>
            <a:r>
              <a:rPr lang="en-US" sz="4000" dirty="0" err="1"/>
              <a:t>tích</a:t>
            </a:r>
            <a:r>
              <a:rPr lang="en-US" sz="4000" dirty="0"/>
              <a:t> </a:t>
            </a:r>
            <a:r>
              <a:rPr lang="en-US" sz="4000" dirty="0" err="1"/>
              <a:t>hình</a:t>
            </a:r>
            <a:r>
              <a:rPr lang="en-US" sz="4000" dirty="0"/>
              <a:t> </a:t>
            </a:r>
            <a:r>
              <a:rPr lang="en-US" sz="4000" dirty="0" err="1"/>
              <a:t>lập</a:t>
            </a:r>
            <a:r>
              <a:rPr lang="en-US" sz="4000" dirty="0"/>
              <a:t> </a:t>
            </a:r>
            <a:r>
              <a:rPr lang="en-US" sz="4000" dirty="0" err="1"/>
              <a:t>phương</a:t>
            </a:r>
            <a:r>
              <a:rPr lang="en-US" sz="4000" dirty="0"/>
              <a:t> </a:t>
            </a:r>
            <a:r>
              <a:rPr lang="en-US" sz="4000" dirty="0" err="1"/>
              <a:t>tính</a:t>
            </a:r>
            <a:r>
              <a:rPr lang="en-US" sz="4000" dirty="0"/>
              <a:t> </a:t>
            </a:r>
            <a:r>
              <a:rPr lang="en-US" sz="4000" dirty="0" err="1"/>
              <a:t>như</a:t>
            </a:r>
            <a:r>
              <a:rPr lang="en-US" sz="4000" dirty="0"/>
              <a:t> </a:t>
            </a:r>
            <a:r>
              <a:rPr lang="en-US" sz="4000" dirty="0" err="1"/>
              <a:t>thế</a:t>
            </a:r>
            <a:r>
              <a:rPr lang="en-US" sz="4000" dirty="0"/>
              <a:t> </a:t>
            </a:r>
            <a:r>
              <a:rPr lang="en-US" sz="4000" dirty="0" err="1"/>
              <a:t>nào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47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13906" y="208103"/>
            <a:ext cx="367406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  </a:t>
            </a:r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a x b x c</a:t>
            </a:r>
          </a:p>
          <a:p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HHCN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17535" y="228600"/>
            <a:ext cx="45397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1767"/>
            <a:ext cx="32131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253296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1658" y="222370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7861" y="1131433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3" y="3581400"/>
            <a:ext cx="2792058" cy="212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320800" y="5706174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95600" y="5244509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8872" y="4182122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4135" y="3808274"/>
            <a:ext cx="367406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a x a x a</a:t>
            </a:r>
          </a:p>
          <a:p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HLP</a:t>
            </a:r>
          </a:p>
        </p:txBody>
      </p:sp>
    </p:spTree>
    <p:extLst>
      <p:ext uri="{BB962C8B-B14F-4D97-AF65-F5344CB8AC3E}">
        <p14:creationId xmlns:p14="http://schemas.microsoft.com/office/powerpoint/2010/main" val="99299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1799" y="228600"/>
            <a:ext cx="8060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9940" y="5347127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872" y="498698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2061" y="3283657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77543" y="3085864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HLP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x 3 x 3 = 27 (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27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25" y="2212032"/>
            <a:ext cx="4114800" cy="313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68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875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 err="1"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ea typeface="+mn-ea"/>
                <a:cs typeface="Times New Roman" pitchFamily="18" charset="0"/>
              </a:rPr>
              <a:t> 1 (SGK – 121):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HHCN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a,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b,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+mn-ea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 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</p:spPr>
            <p:txBody>
              <a:bodyPr/>
              <a:lstStyle/>
              <a:p>
                <a:pPr marL="514350" indent="-514350">
                  <a:buAutoNum type="alphaLcPeriod"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 = 5cm;     b = 4cm;       c = 9cm</a:t>
                </a:r>
              </a:p>
              <a:p>
                <a:pPr marL="514350" indent="-514350">
                  <a:buFont typeface="Arial" pitchFamily="34" charset="0"/>
                  <a:buAutoNum type="alphaLcPeriod"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 = 1,5m,  b = 1,1m;   c = 0,5m</a:t>
                </a:r>
              </a:p>
              <a:p>
                <a:pPr marL="514350" indent="-514350">
                  <a:buFont typeface="Arial" pitchFamily="34" charset="0"/>
                  <a:buAutoNum type="alphaLcPeriod"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d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m,    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d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m,      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dm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  <a:blipFill rotWithShape="1">
                <a:blip r:embed="rId2"/>
                <a:stretch>
                  <a:fillRect l="-1852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7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itchFamily="18" charset="0"/>
                <a:ea typeface="+mn-ea"/>
                <a:cs typeface="Times New Roman" pitchFamily="18" charset="0"/>
              </a:rPr>
              <a:t>a. a = 5cm;     b = 4cm;       c = 9cm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 x 4 x 9 = 180 (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: 180 cm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4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itchFamily="18" charset="0"/>
                <a:ea typeface="+mn-ea"/>
                <a:cs typeface="Times New Roman" pitchFamily="18" charset="0"/>
              </a:rPr>
              <a:t>b. a = 1,5m,  b = 1,1m;   c = 0,5m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1,5 x 1,1 x 0,5 = 0,825 (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0,825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latin typeface="Times New Roman" pitchFamily="18" charset="0"/>
                    <a:ea typeface="+mn-ea"/>
                    <a:cs typeface="Times New Roman" pitchFamily="18" charset="0"/>
                  </a:rPr>
                  <a:t>c.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  <a:ea typeface="+mn-ea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>
                            <a:latin typeface="Cambria Math"/>
                            <a:ea typeface="+mn-ea"/>
                            <a:cs typeface="Times New Roman" pitchFamily="18" charset="0"/>
                          </a:rPr>
                          <m:t>5</m:t>
                        </m:r>
                      </m:den>
                    </m:f>
                    <m:r>
                      <a:rPr lang="en-US" sz="3600">
                        <a:latin typeface="Cambria Math"/>
                        <a:ea typeface="+mn-ea"/>
                        <a:cs typeface="Times New Roman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/>
                        <a:ea typeface="+mn-ea"/>
                        <a:cs typeface="Times New Roman" pitchFamily="18" charset="0"/>
                      </a:rPr>
                      <m:t>d</m:t>
                    </m:r>
                  </m:oMath>
                </a14:m>
                <a:r>
                  <a:rPr lang="en-US" sz="3600" dirty="0">
                    <a:latin typeface="Times New Roman" pitchFamily="18" charset="0"/>
                    <a:ea typeface="+mn-ea"/>
                    <a:cs typeface="Times New Roman" pitchFamily="18" charset="0"/>
                  </a:rPr>
                  <a:t>m,    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  <a:ea typeface="+mn-ea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latin typeface="Cambria Math"/>
                            <a:ea typeface="+mn-ea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en-US" sz="3600">
                        <a:latin typeface="Cambria Math"/>
                        <a:ea typeface="+mn-ea"/>
                        <a:cs typeface="Times New Roman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/>
                        <a:ea typeface="+mn-ea"/>
                        <a:cs typeface="Times New Roman" pitchFamily="18" charset="0"/>
                      </a:rPr>
                      <m:t>d</m:t>
                    </m:r>
                  </m:oMath>
                </a14:m>
                <a:r>
                  <a:rPr lang="en-US" sz="3600" dirty="0">
                    <a:latin typeface="Times New Roman" pitchFamily="18" charset="0"/>
                    <a:ea typeface="+mn-ea"/>
                    <a:cs typeface="Times New Roman" pitchFamily="18" charset="0"/>
                  </a:rPr>
                  <a:t>m,      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  <a:ea typeface="+mn-ea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>
                            <a:latin typeface="Cambria Math"/>
                            <a:ea typeface="+mn-ea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ea typeface="+mn-ea"/>
                    <a:cs typeface="Times New Roman" pitchFamily="18" charset="0"/>
                  </a:rPr>
                  <a:t> dm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09600" y="1752600"/>
                <a:ext cx="82296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Thể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hộp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chữ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nhật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(d</a:t>
                </a:r>
                <a:r>
                  <a:rPr lang="en-US" altLang="en-US" sz="36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altLang="en-US" sz="36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altLang="en-US" sz="3600" dirty="0">
                    <a:latin typeface="Times New Roman" pitchFamily="18" charset="0"/>
                    <a:cs typeface="Times New Roman" pitchFamily="18" charset="0"/>
                  </a:rPr>
                  <a:t>                     </a:t>
                </a:r>
                <a:r>
                  <a:rPr lang="en-US" altLang="en-US" sz="3600" dirty="0" err="1">
                    <a:latin typeface="Times New Roman" pitchFamily="18" charset="0"/>
                    <a:cs typeface="Times New Roman" pitchFamily="18" charset="0"/>
                  </a:rPr>
                  <a:t>Đáp</a:t>
                </a:r>
                <a:r>
                  <a:rPr lang="en-US" alt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36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altLang="en-US" sz="36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altLang="en-US" sz="3600" dirty="0">
                    <a:latin typeface="Times New Roman" pitchFamily="18" charset="0"/>
                    <a:cs typeface="Times New Roman" pitchFamily="18" charset="0"/>
                  </a:rPr>
                  <a:t> dm</a:t>
                </a:r>
                <a:r>
                  <a:rPr lang="en-US" altLang="en-US" sz="36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alt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8229600" cy="4525963"/>
              </a:xfrm>
              <a:prstGeom prst="rect">
                <a:avLst/>
              </a:prstGeom>
              <a:blipFill rotWithShape="1">
                <a:blip r:embed="rId3"/>
                <a:stretch>
                  <a:fillRect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64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b="1" u="sng" dirty="0" err="1"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3100" b="1" u="sng" dirty="0">
                <a:latin typeface="Times New Roman" pitchFamily="18" charset="0"/>
                <a:ea typeface="+mn-ea"/>
                <a:cs typeface="Times New Roman" pitchFamily="18" charset="0"/>
              </a:rPr>
              <a:t> 2 (SGK – 121):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gỗ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dạng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+mn-ea"/>
                <a:cs typeface="Times New Roman" pitchFamily="18" charset="0"/>
              </a:rPr>
              <a:t>bên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</p:txBody>
      </p:sp>
      <p:pic>
        <p:nvPicPr>
          <p:cNvPr id="18434" name="Picture 2" descr="https://s.vietnamdoc.net/data/image/2017/01/09/giai-bai-tap-trang-121-sgk-toan-5-the-tich-hinh-hop-chu-nhat-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4572000" cy="280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2162170" y="2200274"/>
            <a:ext cx="457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s://s.vietnamdoc.net/data/image/2017/01/09/giai-bai-tap-trang-121-sgk-toan-5-the-tich-hinh-hop-chu-nhat-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4572000" cy="280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5334000" y="4527195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58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341563"/>
          </a:xfrm>
        </p:spPr>
        <p:txBody>
          <a:bodyPr>
            <a:normAutofit/>
          </a:bodyPr>
          <a:lstStyle/>
          <a:p>
            <a:r>
              <a:rPr lang="en-US" sz="27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Thứ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24 </a:t>
            </a:r>
            <a:r>
              <a:rPr lang="en-US" sz="27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tháng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 </a:t>
            </a:r>
            <a:r>
              <a:rPr lang="en-US" sz="27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2022</a:t>
            </a:r>
            <a:br>
              <a:rPr lang="en-US" sz="27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7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en-US" sz="27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hộp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lập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phương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616199"/>
            <a:ext cx="8229600" cy="350996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278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.vietnamdoc.net/data/image/2017/01/09/giai-bai-tap-trang-121-sgk-toan-5-the-tich-hinh-hop-chu-nhat-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280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2162170" y="676274"/>
            <a:ext cx="457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68999" y="2514600"/>
            <a:ext cx="670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(2)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 x 8 x 5 = 480 (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15 – 8 = 7 (cm)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 x 6 x 5 = 210 (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480 + 210 = 690 (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690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4880" y="1002885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9370" y="704819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3547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.vietnamdoc.net/data/image/2017/01/09/giai-bai-tap-trang-121-sgk-toan-5-the-tich-hinh-hop-chu-nhat-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4572000" cy="280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861896" y="1174395"/>
            <a:ext cx="1043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20200" y="2209800"/>
            <a:ext cx="518443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15 x 6 x 5 = 450 (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 – 6 = 6 (cm)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 x 6 x 5 = 240 (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450 + 240 = 690 (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690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685800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1896" y="1238310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12014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85800"/>
            <a:ext cx="8229600" cy="43434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9600" b="1" u="sng" dirty="0" err="1"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9600" b="1" u="sng" dirty="0">
                <a:latin typeface="Times New Roman" pitchFamily="18" charset="0"/>
                <a:ea typeface="+mn-ea"/>
                <a:cs typeface="Times New Roman" pitchFamily="18" charset="0"/>
              </a:rPr>
              <a:t> 2 (SGK/121)</a:t>
            </a:r>
          </a:p>
          <a:p>
            <a:pPr algn="just"/>
            <a:endParaRPr lang="en-US" sz="96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/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gỗ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algn="just"/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1: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Chia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gỗ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gỗ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dạng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hộp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algn="just"/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r>
              <a:rPr lang="en-US" sz="9600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2: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Ghép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thêm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gỗ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1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gỗ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dạng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hộp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9600" dirty="0" err="1"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9600" dirty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algn="just"/>
            <a:endParaRPr lang="en-US" sz="4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91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 err="1"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4000" b="1" u="sng" dirty="0">
                <a:latin typeface="Times New Roman" pitchFamily="18" charset="0"/>
                <a:ea typeface="+mn-ea"/>
                <a:cs typeface="Times New Roman" pitchFamily="18" charset="0"/>
              </a:rPr>
              <a:t> 3 (SGK – 121) :</a:t>
            </a:r>
            <a:r>
              <a:rPr lang="en-US" sz="40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hòn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đá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nằm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bể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nước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dưới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</p:txBody>
      </p:sp>
      <p:pic>
        <p:nvPicPr>
          <p:cNvPr id="21506" name="Picture 2" descr="https://s.vietnamdoc.net/data/image/2017/01/09/giai-bai-tap-trang-121-sgk-toan-5-the-tich-hinh-hop-chu-nhat-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599871"/>
            <a:ext cx="840369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611563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US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– 5 = 2 (cm)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x 10 x 2 = 200 (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200 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1:</a:t>
            </a:r>
          </a:p>
        </p:txBody>
      </p:sp>
      <p:pic>
        <p:nvPicPr>
          <p:cNvPr id="5" name="Picture 2" descr="https://s.vietnamdoc.net/data/image/2017/01/09/giai-bai-tap-trang-121-sgk-toan-5-the-tich-hinh-hop-chu-nhat-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"/>
            <a:ext cx="4060296" cy="150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85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x 10 x 10 = 500 (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x 10 x 10 = 700 (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700 – 500 = 200 (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200 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s.vietnamdoc.net/data/image/2017/01/09/giai-bai-tap-trang-121-sgk-toan-5-the-tich-hinh-hop-chu-nhat-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"/>
            <a:ext cx="4060296" cy="150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144205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Bài</a:t>
            </a:r>
            <a:r>
              <a:rPr lang="en-US" dirty="0"/>
              <a:t> 1 ( SGK – 122)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đo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ô </a:t>
            </a:r>
            <a:r>
              <a:rPr lang="en-US" dirty="0" err="1"/>
              <a:t>trống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4273641"/>
                  </p:ext>
                </p:extLst>
              </p:nvPr>
            </p:nvGraphicFramePr>
            <p:xfrm>
              <a:off x="228602" y="1524000"/>
              <a:ext cx="8686801" cy="51053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727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533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533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5330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5411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003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</a:rPr>
                            <a:t>Hình</a:t>
                          </a: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</a:rPr>
                            <a:t>lập</a:t>
                          </a: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</a:rPr>
                            <a:t>phương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(1)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(2)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(3)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(4)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Độ dài cạnh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1,5 m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 dm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6 cm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10 dm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Diện tích một mặt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2,25 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64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 dm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36 cm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100 dm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Diện tích toàn phần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13,5 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75</m:t>
                                  </m:r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32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effectLst/>
                            </a:rPr>
                            <a:t> dm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216 cm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600 dm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0365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Thể tích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3,375 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125</m:t>
                                  </m:r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512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 dm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216 cm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1000 dm</a:t>
                          </a:r>
                          <a:r>
                            <a:rPr lang="en-US" sz="2400" baseline="30000" dirty="0">
                              <a:effectLst/>
                            </a:rPr>
                            <a:t>3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7606396"/>
                  </p:ext>
                </p:extLst>
              </p:nvPr>
            </p:nvGraphicFramePr>
            <p:xfrm>
              <a:off x="228602" y="1524000"/>
              <a:ext cx="8686801" cy="51053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72785"/>
                    <a:gridCol w="1553301"/>
                    <a:gridCol w="1553301"/>
                    <a:gridCol w="1553301"/>
                    <a:gridCol w="1554113"/>
                  </a:tblGrid>
                  <a:tr h="1003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</a:rPr>
                            <a:t>Hình</a:t>
                          </a: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</a:rPr>
                            <a:t>lập</a:t>
                          </a: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</a:rPr>
                            <a:t>phương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(1)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(2)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(3)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(4)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Độ dài cạnh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1,5 m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9216" t="-103571" r="-200000" b="-33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6 cm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10 dm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Diện tích một mặt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2,25 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9216" t="-203571" r="-200000" b="-23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36 cm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100 dm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Diện tích toàn phần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13,5 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9216" t="-305389" r="-200000" b="-1323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216 cm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600 dm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  <a:tr h="10365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Thể tích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3,375 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9216" t="-398235" r="-200000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216 cm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1000 dm</a:t>
                          </a:r>
                          <a:r>
                            <a:rPr lang="en-US" sz="2400" baseline="30000" dirty="0">
                              <a:effectLst/>
                            </a:rPr>
                            <a:t>3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2971800" y="3581400"/>
            <a:ext cx="1066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4648200"/>
            <a:ext cx="1066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3617686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4648200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43400" y="5638800"/>
            <a:ext cx="1295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2590800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25457" y="4648200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43600" y="5638800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67600" y="2590800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67600" y="3617686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5638800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0" y="5693228"/>
            <a:ext cx="1066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3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Bài</a:t>
            </a:r>
            <a:r>
              <a:rPr lang="en-US" dirty="0"/>
              <a:t> 1 ( SGK – 122)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đo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ô </a:t>
            </a:r>
            <a:r>
              <a:rPr lang="en-US" dirty="0" err="1"/>
              <a:t>trống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2884001"/>
                  </p:ext>
                </p:extLst>
              </p:nvPr>
            </p:nvGraphicFramePr>
            <p:xfrm>
              <a:off x="228602" y="1524000"/>
              <a:ext cx="8686801" cy="51053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727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533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533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5330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5411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003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</a:rPr>
                            <a:t>Hình</a:t>
                          </a: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</a:rPr>
                            <a:t>lập</a:t>
                          </a: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</a:rPr>
                            <a:t>phương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(1)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(2)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(3)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(4)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Độ dài cạnh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1,5 m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 dm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6 cm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10 dm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Diện tích một mặt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2,25 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64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 dm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36 cm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100 dm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Diện tích toàn phần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13,5 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75</m:t>
                                  </m:r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32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effectLst/>
                            </a:rPr>
                            <a:t> dm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216 cm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600 dm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0365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Thể tích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3,375 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125</m:t>
                                  </m:r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512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 dm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216 cm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1000 dm</a:t>
                          </a:r>
                          <a:r>
                            <a:rPr lang="en-US" sz="2400" baseline="30000" dirty="0">
                              <a:effectLst/>
                            </a:rPr>
                            <a:t>3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7606396"/>
                  </p:ext>
                </p:extLst>
              </p:nvPr>
            </p:nvGraphicFramePr>
            <p:xfrm>
              <a:off x="228602" y="1524000"/>
              <a:ext cx="8686801" cy="51053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72785"/>
                    <a:gridCol w="1553301"/>
                    <a:gridCol w="1553301"/>
                    <a:gridCol w="1553301"/>
                    <a:gridCol w="1554113"/>
                  </a:tblGrid>
                  <a:tr h="1003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</a:rPr>
                            <a:t>Hình</a:t>
                          </a: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</a:rPr>
                            <a:t>lập</a:t>
                          </a: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</a:rPr>
                            <a:t>phương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(1)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(2)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(3)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(4)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Độ dài cạnh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1,5 m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9216" t="-103571" r="-200000" b="-33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6 cm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10 dm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Diện tích một mặt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2,25 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9216" t="-203571" r="-200000" b="-23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36 cm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100 dm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  <a:tr h="1021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Diện tích toàn phần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13,5 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9216" t="-305389" r="-200000" b="-1323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216 cm</a:t>
                          </a:r>
                          <a:r>
                            <a:rPr lang="en-US" sz="2400" baseline="300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600 dm</a:t>
                          </a:r>
                          <a:r>
                            <a:rPr lang="en-US" sz="2400" baseline="300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  <a:tr h="10365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Thể tích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3,375 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9216" t="-398235" r="-200000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216 cm</a:t>
                          </a:r>
                          <a:r>
                            <a:rPr lang="en-US" sz="2400" baseline="30000">
                              <a:effectLst/>
                            </a:rPr>
                            <a:t>3</a:t>
                          </a:r>
                          <a:endParaRPr lang="en-US" sz="24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1000 dm</a:t>
                          </a:r>
                          <a:r>
                            <a:rPr lang="en-US" sz="2400" baseline="30000" dirty="0">
                              <a:effectLst/>
                            </a:rPr>
                            <a:t>3</a:t>
                          </a:r>
                          <a:endParaRPr lang="en-US" sz="24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711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sz="3100" b="1" u="sng" dirty="0" err="1"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3100" b="1" u="sng" dirty="0">
                <a:latin typeface="Times New Roman" pitchFamily="18" charset="0"/>
                <a:ea typeface="+mn-ea"/>
                <a:cs typeface="Times New Roman" pitchFamily="18" charset="0"/>
              </a:rPr>
              <a:t> 2 (SGK – 122):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kim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lập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cạnh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0,75m.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xi –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mét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kim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15kg.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kim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bao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lô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–gam?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591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5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5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5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0,75m = 7,5dm</a:t>
            </a:r>
          </a:p>
          <a:p>
            <a:pPr marL="0" indent="0">
              <a:buNone/>
            </a:pP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7,5 x 7,5 x 7,5 = 421,875 (dm</a:t>
            </a:r>
            <a:r>
              <a:rPr lang="en-US" sz="35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x 421,875 = 6328,125 (kg) </a:t>
            </a:r>
          </a:p>
          <a:p>
            <a:pPr marL="0" indent="0" algn="ctr">
              <a:buNone/>
            </a:pP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6328,125kg</a:t>
            </a:r>
          </a:p>
          <a:p>
            <a:pPr marL="0" indent="0" algn="ctr">
              <a:buNone/>
            </a:pPr>
            <a:endParaRPr lang="en-US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28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artoon Speech Bubble Or Dialogue Balloon With The Word By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6367951" cy="52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DẶN</a:t>
            </a:r>
            <a:r>
              <a:rPr lang="en-US" dirty="0"/>
              <a:t> 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84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VD1: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HHCN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dài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20cm,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rộng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16cm,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10cm.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673925" y="787400"/>
            <a:ext cx="27080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044" y="1371600"/>
            <a:ext cx="31373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7403" y="1371600"/>
            <a:ext cx="28209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709625" y="2514600"/>
            <a:ext cx="6291375" cy="2850733"/>
            <a:chOff x="4515246" y="1668816"/>
            <a:chExt cx="3844779" cy="2327838"/>
          </a:xfrm>
          <a:noFill/>
        </p:grpSpPr>
        <p:grpSp>
          <p:nvGrpSpPr>
            <p:cNvPr id="32" name="Group 85"/>
            <p:cNvGrpSpPr>
              <a:grpSpLocks/>
            </p:cNvGrpSpPr>
            <p:nvPr/>
          </p:nvGrpSpPr>
          <p:grpSpPr bwMode="auto">
            <a:xfrm>
              <a:off x="4515246" y="1668816"/>
              <a:ext cx="3348796" cy="2327838"/>
              <a:chOff x="2615" y="1412"/>
              <a:chExt cx="2389" cy="2260"/>
            </a:xfrm>
            <a:grpFill/>
          </p:grpSpPr>
          <p:grpSp>
            <p:nvGrpSpPr>
              <p:cNvPr id="36" name="Group 72"/>
              <p:cNvGrpSpPr>
                <a:grpSpLocks/>
              </p:cNvGrpSpPr>
              <p:nvPr/>
            </p:nvGrpSpPr>
            <p:grpSpPr bwMode="auto">
              <a:xfrm>
                <a:off x="2615" y="1412"/>
                <a:ext cx="2389" cy="2260"/>
                <a:chOff x="2567" y="1520"/>
                <a:chExt cx="2389" cy="2260"/>
              </a:xfrm>
              <a:grpFill/>
            </p:grpSpPr>
            <p:sp>
              <p:nvSpPr>
                <p:cNvPr id="42" name="Freeform 73"/>
                <p:cNvSpPr>
                  <a:spLocks/>
                </p:cNvSpPr>
                <p:nvPr/>
              </p:nvSpPr>
              <p:spPr bwMode="auto">
                <a:xfrm>
                  <a:off x="4380" y="1520"/>
                  <a:ext cx="570" cy="2260"/>
                </a:xfrm>
                <a:custGeom>
                  <a:avLst/>
                  <a:gdLst>
                    <a:gd name="T0" fmla="*/ 600 w 600"/>
                    <a:gd name="T1" fmla="*/ 0 h 2364"/>
                    <a:gd name="T2" fmla="*/ 600 w 600"/>
                    <a:gd name="T3" fmla="*/ 1764 h 2364"/>
                    <a:gd name="T4" fmla="*/ 0 w 600"/>
                    <a:gd name="T5" fmla="*/ 2364 h 2364"/>
                    <a:gd name="T6" fmla="*/ 0 60000 65536"/>
                    <a:gd name="T7" fmla="*/ 0 60000 65536"/>
                    <a:gd name="T8" fmla="*/ 0 60000 65536"/>
                    <a:gd name="T9" fmla="*/ 0 w 600"/>
                    <a:gd name="T10" fmla="*/ 0 h 2364"/>
                    <a:gd name="T11" fmla="*/ 600 w 600"/>
                    <a:gd name="T12" fmla="*/ 2364 h 23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0" h="2364">
                      <a:moveTo>
                        <a:pt x="600" y="0"/>
                      </a:moveTo>
                      <a:lnTo>
                        <a:pt x="600" y="1764"/>
                      </a:lnTo>
                      <a:lnTo>
                        <a:pt x="0" y="2364"/>
                      </a:lnTo>
                    </a:path>
                  </a:pathLst>
                </a:cu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" name="Rectangle 77"/>
                <p:cNvSpPr>
                  <a:spLocks noChangeArrowheads="1"/>
                </p:cNvSpPr>
                <p:nvPr/>
              </p:nvSpPr>
              <p:spPr bwMode="auto">
                <a:xfrm>
                  <a:off x="2567" y="2088"/>
                  <a:ext cx="1818" cy="1686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78"/>
                <p:cNvSpPr>
                  <a:spLocks/>
                </p:cNvSpPr>
                <p:nvPr/>
              </p:nvSpPr>
              <p:spPr bwMode="auto">
                <a:xfrm>
                  <a:off x="2568" y="1520"/>
                  <a:ext cx="2388" cy="574"/>
                </a:xfrm>
                <a:custGeom>
                  <a:avLst/>
                  <a:gdLst>
                    <a:gd name="T0" fmla="*/ 0 w 2460"/>
                    <a:gd name="T1" fmla="*/ 600 h 600"/>
                    <a:gd name="T2" fmla="*/ 600 w 2460"/>
                    <a:gd name="T3" fmla="*/ 0 h 600"/>
                    <a:gd name="T4" fmla="*/ 2460 w 2460"/>
                    <a:gd name="T5" fmla="*/ 0 h 600"/>
                    <a:gd name="T6" fmla="*/ 1860 w 2460"/>
                    <a:gd name="T7" fmla="*/ 600 h 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60"/>
                    <a:gd name="T13" fmla="*/ 0 h 600"/>
                    <a:gd name="T14" fmla="*/ 2460 w 2460"/>
                    <a:gd name="T15" fmla="*/ 600 h 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60" h="600">
                      <a:moveTo>
                        <a:pt x="0" y="600"/>
                      </a:moveTo>
                      <a:lnTo>
                        <a:pt x="600" y="0"/>
                      </a:lnTo>
                      <a:lnTo>
                        <a:pt x="2460" y="0"/>
                      </a:lnTo>
                      <a:lnTo>
                        <a:pt x="1860" y="600"/>
                      </a:lnTo>
                    </a:path>
                  </a:pathLst>
                </a:cu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84"/>
              <p:cNvGrpSpPr>
                <a:grpSpLocks/>
              </p:cNvGrpSpPr>
              <p:nvPr/>
            </p:nvGrpSpPr>
            <p:grpSpPr bwMode="auto">
              <a:xfrm>
                <a:off x="2628" y="1416"/>
                <a:ext cx="2364" cy="2256"/>
                <a:chOff x="2628" y="1416"/>
                <a:chExt cx="2364" cy="2256"/>
              </a:xfrm>
              <a:grpFill/>
            </p:grpSpPr>
            <p:grpSp>
              <p:nvGrpSpPr>
                <p:cNvPr id="38" name="Group 83"/>
                <p:cNvGrpSpPr>
                  <a:grpSpLocks/>
                </p:cNvGrpSpPr>
                <p:nvPr/>
              </p:nvGrpSpPr>
              <p:grpSpPr bwMode="auto">
                <a:xfrm>
                  <a:off x="3204" y="1416"/>
                  <a:ext cx="1788" cy="1692"/>
                  <a:chOff x="3204" y="1416"/>
                  <a:chExt cx="1788" cy="1692"/>
                </a:xfrm>
                <a:grpFill/>
              </p:grpSpPr>
              <p:sp>
                <p:nvSpPr>
                  <p:cNvPr id="40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3204" y="1416"/>
                    <a:ext cx="0" cy="169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04" y="3108"/>
                    <a:ext cx="1788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9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2628" y="3108"/>
                  <a:ext cx="576" cy="564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5" name="Text Box 89"/>
            <p:cNvSpPr txBox="1">
              <a:spLocks noChangeArrowheads="1"/>
            </p:cNvSpPr>
            <p:nvPr/>
          </p:nvSpPr>
          <p:spPr bwMode="auto">
            <a:xfrm>
              <a:off x="7846505" y="2344274"/>
              <a:ext cx="513520" cy="231917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10cm</a:t>
              </a:r>
            </a:p>
          </p:txBody>
        </p:sp>
      </p:grpSp>
      <p:sp>
        <p:nvSpPr>
          <p:cNvPr id="48" name="Text Box 89"/>
          <p:cNvSpPr txBox="1">
            <a:spLocks noChangeArrowheads="1"/>
          </p:cNvSpPr>
          <p:nvPr/>
        </p:nvSpPr>
        <p:spPr bwMode="auto">
          <a:xfrm>
            <a:off x="6602130" y="4937962"/>
            <a:ext cx="910827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2000" dirty="0"/>
              <a:t>16cm </a:t>
            </a:r>
          </a:p>
        </p:txBody>
      </p:sp>
      <p:sp>
        <p:nvSpPr>
          <p:cNvPr id="49" name="Text Box 89"/>
          <p:cNvSpPr txBox="1">
            <a:spLocks noChangeArrowheads="1"/>
          </p:cNvSpPr>
          <p:nvPr/>
        </p:nvSpPr>
        <p:spPr bwMode="auto">
          <a:xfrm>
            <a:off x="3374499" y="5357764"/>
            <a:ext cx="840295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2000" dirty="0"/>
              <a:t>20cm</a:t>
            </a:r>
          </a:p>
        </p:txBody>
      </p:sp>
    </p:spTree>
    <p:extLst>
      <p:ext uri="{BB962C8B-B14F-4D97-AF65-F5344CB8AC3E}">
        <p14:creationId xmlns:p14="http://schemas.microsoft.com/office/powerpoint/2010/main" val="325605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VD1: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HHCN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dài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20cm,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rộng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16cm,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10cm.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646113" y="791029"/>
            <a:ext cx="27358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9039" y="1371600"/>
            <a:ext cx="30664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43514" y="1371600"/>
            <a:ext cx="28442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84418" y="3333157"/>
            <a:ext cx="6291375" cy="2850733"/>
            <a:chOff x="4515246" y="1668816"/>
            <a:chExt cx="3844779" cy="2327838"/>
          </a:xfrm>
          <a:noFill/>
        </p:grpSpPr>
        <p:grpSp>
          <p:nvGrpSpPr>
            <p:cNvPr id="32" name="Group 85"/>
            <p:cNvGrpSpPr>
              <a:grpSpLocks/>
            </p:cNvGrpSpPr>
            <p:nvPr/>
          </p:nvGrpSpPr>
          <p:grpSpPr bwMode="auto">
            <a:xfrm>
              <a:off x="4515246" y="1668816"/>
              <a:ext cx="3348796" cy="2327838"/>
              <a:chOff x="2615" y="1412"/>
              <a:chExt cx="2389" cy="2260"/>
            </a:xfrm>
            <a:grpFill/>
          </p:grpSpPr>
          <p:grpSp>
            <p:nvGrpSpPr>
              <p:cNvPr id="36" name="Group 72"/>
              <p:cNvGrpSpPr>
                <a:grpSpLocks/>
              </p:cNvGrpSpPr>
              <p:nvPr/>
            </p:nvGrpSpPr>
            <p:grpSpPr bwMode="auto">
              <a:xfrm>
                <a:off x="2615" y="1412"/>
                <a:ext cx="2389" cy="2260"/>
                <a:chOff x="2567" y="1520"/>
                <a:chExt cx="2389" cy="2260"/>
              </a:xfrm>
              <a:grpFill/>
            </p:grpSpPr>
            <p:sp>
              <p:nvSpPr>
                <p:cNvPr id="42" name="Freeform 73"/>
                <p:cNvSpPr>
                  <a:spLocks/>
                </p:cNvSpPr>
                <p:nvPr/>
              </p:nvSpPr>
              <p:spPr bwMode="auto">
                <a:xfrm>
                  <a:off x="4380" y="1520"/>
                  <a:ext cx="570" cy="2260"/>
                </a:xfrm>
                <a:custGeom>
                  <a:avLst/>
                  <a:gdLst>
                    <a:gd name="T0" fmla="*/ 600 w 600"/>
                    <a:gd name="T1" fmla="*/ 0 h 2364"/>
                    <a:gd name="T2" fmla="*/ 600 w 600"/>
                    <a:gd name="T3" fmla="*/ 1764 h 2364"/>
                    <a:gd name="T4" fmla="*/ 0 w 600"/>
                    <a:gd name="T5" fmla="*/ 2364 h 2364"/>
                    <a:gd name="T6" fmla="*/ 0 60000 65536"/>
                    <a:gd name="T7" fmla="*/ 0 60000 65536"/>
                    <a:gd name="T8" fmla="*/ 0 60000 65536"/>
                    <a:gd name="T9" fmla="*/ 0 w 600"/>
                    <a:gd name="T10" fmla="*/ 0 h 2364"/>
                    <a:gd name="T11" fmla="*/ 600 w 600"/>
                    <a:gd name="T12" fmla="*/ 2364 h 23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0" h="2364">
                      <a:moveTo>
                        <a:pt x="600" y="0"/>
                      </a:moveTo>
                      <a:lnTo>
                        <a:pt x="600" y="1764"/>
                      </a:lnTo>
                      <a:lnTo>
                        <a:pt x="0" y="2364"/>
                      </a:lnTo>
                    </a:path>
                  </a:pathLst>
                </a:cu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" name="Rectangle 77"/>
                <p:cNvSpPr>
                  <a:spLocks noChangeArrowheads="1"/>
                </p:cNvSpPr>
                <p:nvPr/>
              </p:nvSpPr>
              <p:spPr bwMode="auto">
                <a:xfrm>
                  <a:off x="2567" y="2088"/>
                  <a:ext cx="1818" cy="1686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78"/>
                <p:cNvSpPr>
                  <a:spLocks/>
                </p:cNvSpPr>
                <p:nvPr/>
              </p:nvSpPr>
              <p:spPr bwMode="auto">
                <a:xfrm>
                  <a:off x="2568" y="1520"/>
                  <a:ext cx="2388" cy="574"/>
                </a:xfrm>
                <a:custGeom>
                  <a:avLst/>
                  <a:gdLst>
                    <a:gd name="T0" fmla="*/ 0 w 2460"/>
                    <a:gd name="T1" fmla="*/ 600 h 600"/>
                    <a:gd name="T2" fmla="*/ 600 w 2460"/>
                    <a:gd name="T3" fmla="*/ 0 h 600"/>
                    <a:gd name="T4" fmla="*/ 2460 w 2460"/>
                    <a:gd name="T5" fmla="*/ 0 h 600"/>
                    <a:gd name="T6" fmla="*/ 1860 w 2460"/>
                    <a:gd name="T7" fmla="*/ 600 h 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60"/>
                    <a:gd name="T13" fmla="*/ 0 h 600"/>
                    <a:gd name="T14" fmla="*/ 2460 w 2460"/>
                    <a:gd name="T15" fmla="*/ 600 h 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60" h="600">
                      <a:moveTo>
                        <a:pt x="0" y="600"/>
                      </a:moveTo>
                      <a:lnTo>
                        <a:pt x="600" y="0"/>
                      </a:lnTo>
                      <a:lnTo>
                        <a:pt x="2460" y="0"/>
                      </a:lnTo>
                      <a:lnTo>
                        <a:pt x="1860" y="600"/>
                      </a:lnTo>
                    </a:path>
                  </a:pathLst>
                </a:cu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84"/>
              <p:cNvGrpSpPr>
                <a:grpSpLocks/>
              </p:cNvGrpSpPr>
              <p:nvPr/>
            </p:nvGrpSpPr>
            <p:grpSpPr bwMode="auto">
              <a:xfrm>
                <a:off x="2628" y="1416"/>
                <a:ext cx="2364" cy="2256"/>
                <a:chOff x="2628" y="1416"/>
                <a:chExt cx="2364" cy="2256"/>
              </a:xfrm>
              <a:grpFill/>
            </p:grpSpPr>
            <p:grpSp>
              <p:nvGrpSpPr>
                <p:cNvPr id="38" name="Group 83"/>
                <p:cNvGrpSpPr>
                  <a:grpSpLocks/>
                </p:cNvGrpSpPr>
                <p:nvPr/>
              </p:nvGrpSpPr>
              <p:grpSpPr bwMode="auto">
                <a:xfrm>
                  <a:off x="3204" y="1416"/>
                  <a:ext cx="1788" cy="1692"/>
                  <a:chOff x="3204" y="1416"/>
                  <a:chExt cx="1788" cy="1692"/>
                </a:xfrm>
                <a:grpFill/>
              </p:grpSpPr>
              <p:sp>
                <p:nvSpPr>
                  <p:cNvPr id="40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3204" y="1416"/>
                    <a:ext cx="0" cy="1692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04" y="3108"/>
                    <a:ext cx="1788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9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2628" y="3108"/>
                  <a:ext cx="576" cy="564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5" name="Text Box 89"/>
            <p:cNvSpPr txBox="1">
              <a:spLocks noChangeArrowheads="1"/>
            </p:cNvSpPr>
            <p:nvPr/>
          </p:nvSpPr>
          <p:spPr bwMode="auto">
            <a:xfrm>
              <a:off x="7846505" y="2344274"/>
              <a:ext cx="513520" cy="231917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.VnArial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10cm</a:t>
              </a:r>
            </a:p>
          </p:txBody>
        </p:sp>
      </p:grpSp>
      <p:sp>
        <p:nvSpPr>
          <p:cNvPr id="48" name="Text Box 89"/>
          <p:cNvSpPr txBox="1">
            <a:spLocks noChangeArrowheads="1"/>
          </p:cNvSpPr>
          <p:nvPr/>
        </p:nvSpPr>
        <p:spPr bwMode="auto">
          <a:xfrm>
            <a:off x="5376923" y="5756519"/>
            <a:ext cx="910827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2000" dirty="0"/>
              <a:t>16cm </a:t>
            </a:r>
          </a:p>
        </p:txBody>
      </p:sp>
      <p:sp>
        <p:nvSpPr>
          <p:cNvPr id="49" name="Text Box 89"/>
          <p:cNvSpPr txBox="1">
            <a:spLocks noChangeArrowheads="1"/>
          </p:cNvSpPr>
          <p:nvPr/>
        </p:nvSpPr>
        <p:spPr bwMode="auto">
          <a:xfrm>
            <a:off x="2149292" y="6176321"/>
            <a:ext cx="840295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2000" dirty="0"/>
              <a:t>20cm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243067" y="5116544"/>
            <a:ext cx="688791" cy="750856"/>
            <a:chOff x="7391400" y="5684191"/>
            <a:chExt cx="688791" cy="750856"/>
          </a:xfrm>
        </p:grpSpPr>
        <p:sp>
          <p:nvSpPr>
            <p:cNvPr id="25" name="AutoShape 39"/>
            <p:cNvSpPr>
              <a:spLocks noChangeArrowheads="1"/>
            </p:cNvSpPr>
            <p:nvPr/>
          </p:nvSpPr>
          <p:spPr bwMode="auto">
            <a:xfrm>
              <a:off x="7559675" y="5684191"/>
              <a:ext cx="365125" cy="370380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7391400" y="6054571"/>
              <a:ext cx="688791" cy="380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</a:rPr>
                <a:t>1cm</a:t>
              </a:r>
              <a:r>
                <a:rPr lang="en-US" altLang="en-US" sz="2400" b="1" baseline="30000" dirty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en-US" altLang="en-US" sz="24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7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3400" y="1828800"/>
            <a:ext cx="6858000" cy="4267200"/>
            <a:chOff x="1371600" y="381000"/>
            <a:chExt cx="6858000" cy="4267200"/>
          </a:xfrm>
        </p:grpSpPr>
        <p:grpSp>
          <p:nvGrpSpPr>
            <p:cNvPr id="10" name="Group 9"/>
            <p:cNvGrpSpPr/>
            <p:nvPr/>
          </p:nvGrpSpPr>
          <p:grpSpPr>
            <a:xfrm>
              <a:off x="1371600" y="381000"/>
              <a:ext cx="6858000" cy="4267200"/>
              <a:chOff x="1371600" y="381000"/>
              <a:chExt cx="6858000" cy="42672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6553200" y="2037735"/>
                <a:ext cx="0" cy="259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1371600" y="381000"/>
                <a:ext cx="6858000" cy="4267200"/>
                <a:chOff x="1371600" y="381000"/>
                <a:chExt cx="6858000" cy="4267200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371600" y="2057400"/>
                  <a:ext cx="0" cy="25908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1371600" y="4648200"/>
                  <a:ext cx="51816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8229600" y="381000"/>
                  <a:ext cx="0" cy="25908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1371600" y="2057400"/>
                  <a:ext cx="51816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3048000" y="381000"/>
                  <a:ext cx="51816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6553200" y="2971800"/>
                  <a:ext cx="1676400" cy="165673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6553200" y="381000"/>
                  <a:ext cx="1676400" cy="165673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1371600" y="400665"/>
                  <a:ext cx="1676400" cy="165673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1371601" y="381000"/>
              <a:ext cx="6781799" cy="4231830"/>
              <a:chOff x="1371601" y="381000"/>
              <a:chExt cx="6781799" cy="4231830"/>
            </a:xfrm>
          </p:grpSpPr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 rot="5400000">
                <a:off x="5600699" y="419101"/>
                <a:ext cx="2" cy="51054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1371601" y="381000"/>
                <a:ext cx="1676399" cy="4231830"/>
                <a:chOff x="1371601" y="381000"/>
                <a:chExt cx="1676399" cy="4231830"/>
              </a:xfrm>
            </p:grpSpPr>
            <p:sp>
              <p:nvSpPr>
                <p:cNvPr id="14" name="Line 5"/>
                <p:cNvSpPr>
                  <a:spLocks noChangeShapeType="1"/>
                </p:cNvSpPr>
                <p:nvPr/>
              </p:nvSpPr>
              <p:spPr bwMode="auto">
                <a:xfrm>
                  <a:off x="3048000" y="381000"/>
                  <a:ext cx="0" cy="259080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71601" y="2971800"/>
                  <a:ext cx="1676399" cy="164103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1" name="AutoShape 50"/>
          <p:cNvSpPr>
            <a:spLocks noChangeArrowheads="1"/>
          </p:cNvSpPr>
          <p:nvPr/>
        </p:nvSpPr>
        <p:spPr bwMode="auto">
          <a:xfrm>
            <a:off x="505318" y="5714539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2" name="AutoShape 59"/>
          <p:cNvSpPr>
            <a:spLocks noChangeArrowheads="1"/>
          </p:cNvSpPr>
          <p:nvPr/>
        </p:nvSpPr>
        <p:spPr bwMode="auto">
          <a:xfrm>
            <a:off x="76249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3" name="AutoShape 68"/>
          <p:cNvSpPr>
            <a:spLocks noChangeArrowheads="1"/>
          </p:cNvSpPr>
          <p:nvPr/>
        </p:nvSpPr>
        <p:spPr bwMode="auto">
          <a:xfrm>
            <a:off x="102284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4" name="AutoShape 77"/>
          <p:cNvSpPr>
            <a:spLocks noChangeArrowheads="1"/>
          </p:cNvSpPr>
          <p:nvPr/>
        </p:nvSpPr>
        <p:spPr bwMode="auto">
          <a:xfrm>
            <a:off x="1280018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5" name="AutoShape 86"/>
          <p:cNvSpPr>
            <a:spLocks noChangeArrowheads="1"/>
          </p:cNvSpPr>
          <p:nvPr/>
        </p:nvSpPr>
        <p:spPr bwMode="auto">
          <a:xfrm>
            <a:off x="153719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6" name="AutoShape 95"/>
          <p:cNvSpPr>
            <a:spLocks noChangeArrowheads="1"/>
          </p:cNvSpPr>
          <p:nvPr/>
        </p:nvSpPr>
        <p:spPr bwMode="auto">
          <a:xfrm>
            <a:off x="179754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7" name="AutoShape 104"/>
          <p:cNvSpPr>
            <a:spLocks noChangeArrowheads="1"/>
          </p:cNvSpPr>
          <p:nvPr/>
        </p:nvSpPr>
        <p:spPr bwMode="auto">
          <a:xfrm>
            <a:off x="205789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8" name="AutoShape 113"/>
          <p:cNvSpPr>
            <a:spLocks noChangeArrowheads="1"/>
          </p:cNvSpPr>
          <p:nvPr/>
        </p:nvSpPr>
        <p:spPr bwMode="auto">
          <a:xfrm>
            <a:off x="231824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9" name="AutoShape 122"/>
          <p:cNvSpPr>
            <a:spLocks noChangeArrowheads="1"/>
          </p:cNvSpPr>
          <p:nvPr/>
        </p:nvSpPr>
        <p:spPr bwMode="auto">
          <a:xfrm>
            <a:off x="2572243" y="5710887"/>
            <a:ext cx="365125" cy="365602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10" name="AutoShape 39"/>
          <p:cNvSpPr>
            <a:spLocks noChangeArrowheads="1"/>
          </p:cNvSpPr>
          <p:nvPr/>
        </p:nvSpPr>
        <p:spPr bwMode="auto">
          <a:xfrm>
            <a:off x="2829418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1" name="AutoShape 50"/>
          <p:cNvSpPr>
            <a:spLocks noChangeArrowheads="1"/>
          </p:cNvSpPr>
          <p:nvPr/>
        </p:nvSpPr>
        <p:spPr bwMode="auto">
          <a:xfrm>
            <a:off x="3090430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2" name="AutoShape 59"/>
          <p:cNvSpPr>
            <a:spLocks noChangeArrowheads="1"/>
          </p:cNvSpPr>
          <p:nvPr/>
        </p:nvSpPr>
        <p:spPr bwMode="auto">
          <a:xfrm>
            <a:off x="334760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3" name="AutoShape 68"/>
          <p:cNvSpPr>
            <a:spLocks noChangeArrowheads="1"/>
          </p:cNvSpPr>
          <p:nvPr/>
        </p:nvSpPr>
        <p:spPr bwMode="auto">
          <a:xfrm>
            <a:off x="360795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4" name="AutoShape 77"/>
          <p:cNvSpPr>
            <a:spLocks noChangeArrowheads="1"/>
          </p:cNvSpPr>
          <p:nvPr/>
        </p:nvSpPr>
        <p:spPr bwMode="auto">
          <a:xfrm>
            <a:off x="3865130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5" name="AutoShape 86"/>
          <p:cNvSpPr>
            <a:spLocks noChangeArrowheads="1"/>
          </p:cNvSpPr>
          <p:nvPr/>
        </p:nvSpPr>
        <p:spPr bwMode="auto">
          <a:xfrm>
            <a:off x="412230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6" name="AutoShape 95"/>
          <p:cNvSpPr>
            <a:spLocks noChangeArrowheads="1"/>
          </p:cNvSpPr>
          <p:nvPr/>
        </p:nvSpPr>
        <p:spPr bwMode="auto">
          <a:xfrm>
            <a:off x="438265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7" name="AutoShape 104"/>
          <p:cNvSpPr>
            <a:spLocks noChangeArrowheads="1"/>
          </p:cNvSpPr>
          <p:nvPr/>
        </p:nvSpPr>
        <p:spPr bwMode="auto">
          <a:xfrm>
            <a:off x="464300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8" name="AutoShape 113"/>
          <p:cNvSpPr>
            <a:spLocks noChangeArrowheads="1"/>
          </p:cNvSpPr>
          <p:nvPr/>
        </p:nvSpPr>
        <p:spPr bwMode="auto">
          <a:xfrm>
            <a:off x="490335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9" name="AutoShape 39"/>
          <p:cNvSpPr>
            <a:spLocks noChangeArrowheads="1"/>
          </p:cNvSpPr>
          <p:nvPr/>
        </p:nvSpPr>
        <p:spPr bwMode="auto">
          <a:xfrm>
            <a:off x="5156407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50" name="AutoShape 39"/>
          <p:cNvSpPr>
            <a:spLocks noChangeArrowheads="1"/>
          </p:cNvSpPr>
          <p:nvPr/>
        </p:nvSpPr>
        <p:spPr bwMode="auto">
          <a:xfrm>
            <a:off x="5412303" y="5709776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grpSp>
        <p:nvGrpSpPr>
          <p:cNvPr id="373" name="Group 372"/>
          <p:cNvGrpSpPr/>
          <p:nvPr/>
        </p:nvGrpSpPr>
        <p:grpSpPr>
          <a:xfrm>
            <a:off x="7845609" y="5684191"/>
            <a:ext cx="688791" cy="750856"/>
            <a:chOff x="7391400" y="5684191"/>
            <a:chExt cx="688791" cy="750856"/>
          </a:xfrm>
        </p:grpSpPr>
        <p:sp>
          <p:nvSpPr>
            <p:cNvPr id="371" name="AutoShape 39"/>
            <p:cNvSpPr>
              <a:spLocks noChangeArrowheads="1"/>
            </p:cNvSpPr>
            <p:nvPr/>
          </p:nvSpPr>
          <p:spPr bwMode="auto">
            <a:xfrm>
              <a:off x="7559675" y="5684191"/>
              <a:ext cx="365125" cy="370380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2" name="Text Box 12"/>
            <p:cNvSpPr txBox="1">
              <a:spLocks noChangeArrowheads="1"/>
            </p:cNvSpPr>
            <p:nvPr/>
          </p:nvSpPr>
          <p:spPr bwMode="auto">
            <a:xfrm>
              <a:off x="7391400" y="6054571"/>
              <a:ext cx="688791" cy="380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</a:rPr>
                <a:t>1cm</a:t>
              </a:r>
              <a:r>
                <a:rPr lang="en-US" altLang="en-US" sz="2400" b="1" baseline="30000" dirty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en-US" altLang="en-US" sz="24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74" name="TextBox 373"/>
          <p:cNvSpPr txBox="1"/>
          <p:nvPr/>
        </p:nvSpPr>
        <p:spPr>
          <a:xfrm>
            <a:off x="86551" y="109638"/>
            <a:ext cx="86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HLP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HHCN. </a:t>
            </a:r>
          </a:p>
          <a:p>
            <a:pPr algn="ctr"/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HLP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75" name="TextBox 374"/>
          <p:cNvSpPr txBox="1"/>
          <p:nvPr/>
        </p:nvSpPr>
        <p:spPr>
          <a:xfrm>
            <a:off x="5412303" y="1143000"/>
            <a:ext cx="3578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20 HLP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/>
              <a:t> 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3468556" y="611933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 cm</a:t>
            </a:r>
          </a:p>
        </p:txBody>
      </p:sp>
      <p:sp>
        <p:nvSpPr>
          <p:cNvPr id="378" name="TextBox 377"/>
          <p:cNvSpPr txBox="1"/>
          <p:nvPr/>
        </p:nvSpPr>
        <p:spPr>
          <a:xfrm>
            <a:off x="6637668" y="5247967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16 cm</a:t>
            </a:r>
          </a:p>
        </p:txBody>
      </p:sp>
      <p:sp>
        <p:nvSpPr>
          <p:cNvPr id="379" name="TextBox 378"/>
          <p:cNvSpPr txBox="1"/>
          <p:nvPr/>
        </p:nvSpPr>
        <p:spPr>
          <a:xfrm>
            <a:off x="7471486" y="2939534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10 cm</a:t>
            </a:r>
          </a:p>
        </p:txBody>
      </p:sp>
    </p:spTree>
    <p:extLst>
      <p:ext uri="{BB962C8B-B14F-4D97-AF65-F5344CB8AC3E}">
        <p14:creationId xmlns:p14="http://schemas.microsoft.com/office/powerpoint/2010/main" val="9916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2755 L -0.00382 -0.70648 C 0.05243 -0.70648 -0.82413 -0.66851 -0.82413 -0.72662 L -0.82899 0.02084 " pathEditMode="relative" rAng="0" ptsTypes="FfFF">
                                      <p:cBhvr>
                                        <p:cTn id="16" dur="5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19" y="-3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3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39"/>
          <p:cNvSpPr>
            <a:spLocks noChangeArrowheads="1"/>
          </p:cNvSpPr>
          <p:nvPr/>
        </p:nvSpPr>
        <p:spPr bwMode="auto">
          <a:xfrm>
            <a:off x="7010400" y="4137660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58" name="AutoShape 39"/>
          <p:cNvSpPr>
            <a:spLocks noChangeArrowheads="1"/>
          </p:cNvSpPr>
          <p:nvPr/>
        </p:nvSpPr>
        <p:spPr bwMode="auto">
          <a:xfrm>
            <a:off x="6903720" y="4244340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57" name="AutoShape 39"/>
          <p:cNvSpPr>
            <a:spLocks noChangeArrowheads="1"/>
          </p:cNvSpPr>
          <p:nvPr/>
        </p:nvSpPr>
        <p:spPr bwMode="auto">
          <a:xfrm>
            <a:off x="6797040" y="4354020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2" name="AutoShape 39"/>
          <p:cNvSpPr>
            <a:spLocks noChangeArrowheads="1"/>
          </p:cNvSpPr>
          <p:nvPr/>
        </p:nvSpPr>
        <p:spPr bwMode="auto">
          <a:xfrm>
            <a:off x="6690534" y="4460010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>
            <a:off x="6590347" y="4559070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4" name="AutoShape 39"/>
          <p:cNvSpPr>
            <a:spLocks noChangeArrowheads="1"/>
          </p:cNvSpPr>
          <p:nvPr/>
        </p:nvSpPr>
        <p:spPr bwMode="auto">
          <a:xfrm>
            <a:off x="6491287" y="4658130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5" name="AutoShape 39"/>
          <p:cNvSpPr>
            <a:spLocks noChangeArrowheads="1"/>
          </p:cNvSpPr>
          <p:nvPr/>
        </p:nvSpPr>
        <p:spPr bwMode="auto">
          <a:xfrm>
            <a:off x="6384607" y="476579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6277927" y="486785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7" name="AutoShape 39"/>
          <p:cNvSpPr>
            <a:spLocks noChangeArrowheads="1"/>
          </p:cNvSpPr>
          <p:nvPr/>
        </p:nvSpPr>
        <p:spPr bwMode="auto">
          <a:xfrm>
            <a:off x="6171247" y="497453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8" name="AutoShape 39"/>
          <p:cNvSpPr>
            <a:spLocks noChangeArrowheads="1"/>
          </p:cNvSpPr>
          <p:nvPr/>
        </p:nvSpPr>
        <p:spPr bwMode="auto">
          <a:xfrm>
            <a:off x="6063931" y="507590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9" name="AutoShape 39"/>
          <p:cNvSpPr>
            <a:spLocks noChangeArrowheads="1"/>
          </p:cNvSpPr>
          <p:nvPr/>
        </p:nvSpPr>
        <p:spPr bwMode="auto">
          <a:xfrm>
            <a:off x="5957887" y="518258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50" name="AutoShape 39"/>
          <p:cNvSpPr>
            <a:spLocks noChangeArrowheads="1"/>
          </p:cNvSpPr>
          <p:nvPr/>
        </p:nvSpPr>
        <p:spPr bwMode="auto">
          <a:xfrm>
            <a:off x="5851842" y="528395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51" name="AutoShape 39"/>
          <p:cNvSpPr>
            <a:spLocks noChangeArrowheads="1"/>
          </p:cNvSpPr>
          <p:nvPr/>
        </p:nvSpPr>
        <p:spPr bwMode="auto">
          <a:xfrm>
            <a:off x="5744527" y="539063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52" name="AutoShape 39"/>
          <p:cNvSpPr>
            <a:spLocks noChangeArrowheads="1"/>
          </p:cNvSpPr>
          <p:nvPr/>
        </p:nvSpPr>
        <p:spPr bwMode="auto">
          <a:xfrm>
            <a:off x="5637847" y="549731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53" name="AutoShape 39"/>
          <p:cNvSpPr>
            <a:spLocks noChangeArrowheads="1"/>
          </p:cNvSpPr>
          <p:nvPr/>
        </p:nvSpPr>
        <p:spPr bwMode="auto">
          <a:xfrm>
            <a:off x="5531802" y="560399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54" name="AutoShape 39"/>
          <p:cNvSpPr>
            <a:spLocks noChangeArrowheads="1"/>
          </p:cNvSpPr>
          <p:nvPr/>
        </p:nvSpPr>
        <p:spPr bwMode="auto">
          <a:xfrm>
            <a:off x="5409247" y="5718294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1" name="AutoShape 50"/>
          <p:cNvSpPr>
            <a:spLocks noChangeArrowheads="1"/>
          </p:cNvSpPr>
          <p:nvPr/>
        </p:nvSpPr>
        <p:spPr bwMode="auto">
          <a:xfrm>
            <a:off x="505318" y="5714539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2" name="AutoShape 59"/>
          <p:cNvSpPr>
            <a:spLocks noChangeArrowheads="1"/>
          </p:cNvSpPr>
          <p:nvPr/>
        </p:nvSpPr>
        <p:spPr bwMode="auto">
          <a:xfrm>
            <a:off x="76249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3" name="AutoShape 68"/>
          <p:cNvSpPr>
            <a:spLocks noChangeArrowheads="1"/>
          </p:cNvSpPr>
          <p:nvPr/>
        </p:nvSpPr>
        <p:spPr bwMode="auto">
          <a:xfrm>
            <a:off x="102284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4" name="AutoShape 77"/>
          <p:cNvSpPr>
            <a:spLocks noChangeArrowheads="1"/>
          </p:cNvSpPr>
          <p:nvPr/>
        </p:nvSpPr>
        <p:spPr bwMode="auto">
          <a:xfrm>
            <a:off x="1280018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5" name="AutoShape 86"/>
          <p:cNvSpPr>
            <a:spLocks noChangeArrowheads="1"/>
          </p:cNvSpPr>
          <p:nvPr/>
        </p:nvSpPr>
        <p:spPr bwMode="auto">
          <a:xfrm>
            <a:off x="153719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6" name="AutoShape 95"/>
          <p:cNvSpPr>
            <a:spLocks noChangeArrowheads="1"/>
          </p:cNvSpPr>
          <p:nvPr/>
        </p:nvSpPr>
        <p:spPr bwMode="auto">
          <a:xfrm>
            <a:off x="179754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7" name="AutoShape 104"/>
          <p:cNvSpPr>
            <a:spLocks noChangeArrowheads="1"/>
          </p:cNvSpPr>
          <p:nvPr/>
        </p:nvSpPr>
        <p:spPr bwMode="auto">
          <a:xfrm>
            <a:off x="205789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8" name="AutoShape 113"/>
          <p:cNvSpPr>
            <a:spLocks noChangeArrowheads="1"/>
          </p:cNvSpPr>
          <p:nvPr/>
        </p:nvSpPr>
        <p:spPr bwMode="auto">
          <a:xfrm>
            <a:off x="2318243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09" name="AutoShape 122"/>
          <p:cNvSpPr>
            <a:spLocks noChangeArrowheads="1"/>
          </p:cNvSpPr>
          <p:nvPr/>
        </p:nvSpPr>
        <p:spPr bwMode="auto">
          <a:xfrm>
            <a:off x="2572243" y="5710887"/>
            <a:ext cx="365125" cy="365602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10" name="AutoShape 39"/>
          <p:cNvSpPr>
            <a:spLocks noChangeArrowheads="1"/>
          </p:cNvSpPr>
          <p:nvPr/>
        </p:nvSpPr>
        <p:spPr bwMode="auto">
          <a:xfrm>
            <a:off x="2829418" y="5709776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1" name="AutoShape 50"/>
          <p:cNvSpPr>
            <a:spLocks noChangeArrowheads="1"/>
          </p:cNvSpPr>
          <p:nvPr/>
        </p:nvSpPr>
        <p:spPr bwMode="auto">
          <a:xfrm>
            <a:off x="3090430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2" name="AutoShape 59"/>
          <p:cNvSpPr>
            <a:spLocks noChangeArrowheads="1"/>
          </p:cNvSpPr>
          <p:nvPr/>
        </p:nvSpPr>
        <p:spPr bwMode="auto">
          <a:xfrm>
            <a:off x="334760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3" name="AutoShape 68"/>
          <p:cNvSpPr>
            <a:spLocks noChangeArrowheads="1"/>
          </p:cNvSpPr>
          <p:nvPr/>
        </p:nvSpPr>
        <p:spPr bwMode="auto">
          <a:xfrm>
            <a:off x="360795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4" name="AutoShape 77"/>
          <p:cNvSpPr>
            <a:spLocks noChangeArrowheads="1"/>
          </p:cNvSpPr>
          <p:nvPr/>
        </p:nvSpPr>
        <p:spPr bwMode="auto">
          <a:xfrm>
            <a:off x="3865130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5" name="AutoShape 86"/>
          <p:cNvSpPr>
            <a:spLocks noChangeArrowheads="1"/>
          </p:cNvSpPr>
          <p:nvPr/>
        </p:nvSpPr>
        <p:spPr bwMode="auto">
          <a:xfrm>
            <a:off x="412230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6" name="AutoShape 95"/>
          <p:cNvSpPr>
            <a:spLocks noChangeArrowheads="1"/>
          </p:cNvSpPr>
          <p:nvPr/>
        </p:nvSpPr>
        <p:spPr bwMode="auto">
          <a:xfrm>
            <a:off x="438265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7" name="AutoShape 104"/>
          <p:cNvSpPr>
            <a:spLocks noChangeArrowheads="1"/>
          </p:cNvSpPr>
          <p:nvPr/>
        </p:nvSpPr>
        <p:spPr bwMode="auto">
          <a:xfrm>
            <a:off x="464300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8" name="AutoShape 113"/>
          <p:cNvSpPr>
            <a:spLocks noChangeArrowheads="1"/>
          </p:cNvSpPr>
          <p:nvPr/>
        </p:nvSpPr>
        <p:spPr bwMode="auto">
          <a:xfrm>
            <a:off x="4903355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49" name="AutoShape 39"/>
          <p:cNvSpPr>
            <a:spLocks noChangeArrowheads="1"/>
          </p:cNvSpPr>
          <p:nvPr/>
        </p:nvSpPr>
        <p:spPr bwMode="auto">
          <a:xfrm>
            <a:off x="5156407" y="5712560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150" name="AutoShape 39"/>
          <p:cNvSpPr>
            <a:spLocks noChangeArrowheads="1"/>
          </p:cNvSpPr>
          <p:nvPr/>
        </p:nvSpPr>
        <p:spPr bwMode="auto">
          <a:xfrm>
            <a:off x="5412303" y="5709776"/>
            <a:ext cx="365125" cy="370380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grpSp>
        <p:nvGrpSpPr>
          <p:cNvPr id="288" name="Group 287"/>
          <p:cNvGrpSpPr/>
          <p:nvPr/>
        </p:nvGrpSpPr>
        <p:grpSpPr>
          <a:xfrm>
            <a:off x="533400" y="1828800"/>
            <a:ext cx="6858000" cy="4267200"/>
            <a:chOff x="533400" y="1828800"/>
            <a:chExt cx="6858000" cy="4267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33400" y="3505200"/>
              <a:ext cx="0" cy="25908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/>
            <p:cNvGrpSpPr/>
            <p:nvPr/>
          </p:nvGrpSpPr>
          <p:grpSpPr>
            <a:xfrm>
              <a:off x="533400" y="1828800"/>
              <a:ext cx="6858000" cy="4267200"/>
              <a:chOff x="533400" y="1828800"/>
              <a:chExt cx="6858000" cy="42672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533400" y="3505200"/>
                <a:ext cx="52578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 rot="5400000">
                <a:off x="4762499" y="1866901"/>
                <a:ext cx="2" cy="51054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533400" y="1828800"/>
                <a:ext cx="6858000" cy="4267200"/>
                <a:chOff x="533400" y="1828800"/>
                <a:chExt cx="6858000" cy="42672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533400" y="6092337"/>
                  <a:ext cx="5181600" cy="3663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391400" y="1828800"/>
                  <a:ext cx="0" cy="25908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2209800" y="1828800"/>
                  <a:ext cx="51816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5714364" y="4419600"/>
                  <a:ext cx="1677036" cy="16764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5791200" y="1828800"/>
                  <a:ext cx="1600200" cy="165673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533400" y="1848465"/>
                  <a:ext cx="1676400" cy="165673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" name="Group 12"/>
                <p:cNvGrpSpPr/>
                <p:nvPr/>
              </p:nvGrpSpPr>
              <p:grpSpPr>
                <a:xfrm>
                  <a:off x="533401" y="1828800"/>
                  <a:ext cx="1676399" cy="4231830"/>
                  <a:chOff x="1371601" y="381000"/>
                  <a:chExt cx="1676399" cy="4231830"/>
                </a:xfrm>
              </p:grpSpPr>
              <p:sp>
                <p:nvSpPr>
                  <p:cNvPr id="14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3048000" y="381000"/>
                    <a:ext cx="0" cy="259080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1601" y="2971800"/>
                    <a:ext cx="1676399" cy="164103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5714364" y="3485535"/>
                  <a:ext cx="76836" cy="261046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8" name="TextBox 87"/>
          <p:cNvSpPr txBox="1"/>
          <p:nvPr/>
        </p:nvSpPr>
        <p:spPr>
          <a:xfrm>
            <a:off x="86551" y="109638"/>
            <a:ext cx="86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HHCN?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793628" y="611933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 cm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643052" y="519737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16 cm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400552" y="2939534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10 cm</a:t>
            </a:r>
          </a:p>
        </p:txBody>
      </p:sp>
    </p:spTree>
    <p:extLst>
      <p:ext uri="{BB962C8B-B14F-4D97-AF65-F5344CB8AC3E}">
        <p14:creationId xmlns:p14="http://schemas.microsoft.com/office/powerpoint/2010/main" val="147662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 animBg="1"/>
      <p:bldP spid="57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TextBox 1811"/>
          <p:cNvSpPr txBox="1"/>
          <p:nvPr/>
        </p:nvSpPr>
        <p:spPr>
          <a:xfrm>
            <a:off x="235671" y="154468"/>
            <a:ext cx="8600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HHCN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316942" y="616133"/>
            <a:ext cx="86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i="1" dirty="0" err="1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i="1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i="1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i="1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 HLP </a:t>
            </a:r>
            <a:r>
              <a:rPr lang="en-US" altLang="en-US" sz="2400" i="1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400" i="1" baseline="30000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>
                <a:solidFill>
                  <a:srgbClr val="F79646"/>
                </a:solidFill>
              </a:rPr>
              <a:t> ?</a:t>
            </a:r>
          </a:p>
          <a:p>
            <a:pPr algn="ctr"/>
            <a:r>
              <a:rPr lang="en-US" sz="2400" dirty="0">
                <a:solidFill>
                  <a:srgbClr val="F79646"/>
                </a:solidFill>
              </a:rPr>
              <a:t>20 x 16 = 320 (HLP </a:t>
            </a:r>
            <a:r>
              <a:rPr lang="en-US" altLang="en-US" sz="2400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400" baseline="30000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400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79646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3468556" y="611933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20 cm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7066448" y="5175023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16 cm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7863967" y="2939534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10 cm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1417" y="1828800"/>
            <a:ext cx="6858000" cy="4267200"/>
            <a:chOff x="1371600" y="381000"/>
            <a:chExt cx="6858000" cy="4267200"/>
          </a:xfrm>
        </p:grpSpPr>
        <p:grpSp>
          <p:nvGrpSpPr>
            <p:cNvPr id="10" name="Group 9"/>
            <p:cNvGrpSpPr/>
            <p:nvPr/>
          </p:nvGrpSpPr>
          <p:grpSpPr>
            <a:xfrm>
              <a:off x="1371600" y="381000"/>
              <a:ext cx="6858000" cy="4267200"/>
              <a:chOff x="1371600" y="381000"/>
              <a:chExt cx="6858000" cy="42672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6553200" y="2037735"/>
                <a:ext cx="0" cy="259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1371600" y="381000"/>
                <a:ext cx="6858000" cy="4267200"/>
                <a:chOff x="1371600" y="381000"/>
                <a:chExt cx="6858000" cy="4267200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371600" y="2057400"/>
                  <a:ext cx="0" cy="25908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1371600" y="4648200"/>
                  <a:ext cx="51816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8229600" y="381000"/>
                  <a:ext cx="0" cy="25908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1371600" y="2057400"/>
                  <a:ext cx="51816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3048000" y="381000"/>
                  <a:ext cx="51816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6553200" y="2971800"/>
                  <a:ext cx="1676400" cy="165673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6553200" y="381000"/>
                  <a:ext cx="1676400" cy="165673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1371600" y="400665"/>
                  <a:ext cx="1676400" cy="165673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1371601" y="381000"/>
              <a:ext cx="6781799" cy="4231830"/>
              <a:chOff x="1371601" y="381000"/>
              <a:chExt cx="6781799" cy="4231830"/>
            </a:xfrm>
          </p:grpSpPr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 rot="5400000">
                <a:off x="5600699" y="419101"/>
                <a:ext cx="2" cy="51054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1371601" y="381000"/>
                <a:ext cx="1676399" cy="4231830"/>
                <a:chOff x="1371601" y="381000"/>
                <a:chExt cx="1676399" cy="4231830"/>
              </a:xfrm>
            </p:grpSpPr>
            <p:sp>
              <p:nvSpPr>
                <p:cNvPr id="14" name="Line 5"/>
                <p:cNvSpPr>
                  <a:spLocks noChangeShapeType="1"/>
                </p:cNvSpPr>
                <p:nvPr/>
              </p:nvSpPr>
              <p:spPr bwMode="auto">
                <a:xfrm>
                  <a:off x="3048000" y="381000"/>
                  <a:ext cx="0" cy="259080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71601" y="2971800"/>
                  <a:ext cx="1676399" cy="164103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64" name="Group 63"/>
          <p:cNvGrpSpPr/>
          <p:nvPr/>
        </p:nvGrpSpPr>
        <p:grpSpPr>
          <a:xfrm>
            <a:off x="991417" y="4120792"/>
            <a:ext cx="6871648" cy="1975468"/>
            <a:chOff x="353704" y="4622800"/>
            <a:chExt cx="6871648" cy="1975468"/>
          </a:xfrm>
        </p:grpSpPr>
        <p:sp>
          <p:nvSpPr>
            <p:cNvPr id="65" name="AutoShape 18"/>
            <p:cNvSpPr>
              <a:spLocks noChangeArrowheads="1"/>
            </p:cNvSpPr>
            <p:nvPr/>
          </p:nvSpPr>
          <p:spPr bwMode="auto">
            <a:xfrm>
              <a:off x="19573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66" name="AutoShape 19"/>
            <p:cNvSpPr>
              <a:spLocks noChangeArrowheads="1"/>
            </p:cNvSpPr>
            <p:nvPr/>
          </p:nvSpPr>
          <p:spPr bwMode="auto">
            <a:xfrm>
              <a:off x="22177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67" name="AutoShape 20"/>
            <p:cNvSpPr>
              <a:spLocks noChangeArrowheads="1"/>
            </p:cNvSpPr>
            <p:nvPr/>
          </p:nvSpPr>
          <p:spPr bwMode="auto">
            <a:xfrm>
              <a:off x="24780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68" name="AutoShape 21"/>
            <p:cNvSpPr>
              <a:spLocks noChangeArrowheads="1"/>
            </p:cNvSpPr>
            <p:nvPr/>
          </p:nvSpPr>
          <p:spPr bwMode="auto">
            <a:xfrm>
              <a:off x="27384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69" name="AutoShape 22"/>
            <p:cNvSpPr>
              <a:spLocks noChangeArrowheads="1"/>
            </p:cNvSpPr>
            <p:nvPr/>
          </p:nvSpPr>
          <p:spPr bwMode="auto">
            <a:xfrm>
              <a:off x="29987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0" name="AutoShape 23"/>
            <p:cNvSpPr>
              <a:spLocks noChangeArrowheads="1"/>
            </p:cNvSpPr>
            <p:nvPr/>
          </p:nvSpPr>
          <p:spPr bwMode="auto">
            <a:xfrm>
              <a:off x="32591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1" name="AutoShape 24"/>
            <p:cNvSpPr>
              <a:spLocks noChangeArrowheads="1"/>
            </p:cNvSpPr>
            <p:nvPr/>
          </p:nvSpPr>
          <p:spPr bwMode="auto">
            <a:xfrm>
              <a:off x="35194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2" name="AutoShape 25"/>
            <p:cNvSpPr>
              <a:spLocks noChangeArrowheads="1"/>
            </p:cNvSpPr>
            <p:nvPr/>
          </p:nvSpPr>
          <p:spPr bwMode="auto">
            <a:xfrm>
              <a:off x="37798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3" name="AutoShape 26"/>
            <p:cNvSpPr>
              <a:spLocks noChangeArrowheads="1"/>
            </p:cNvSpPr>
            <p:nvPr/>
          </p:nvSpPr>
          <p:spPr bwMode="auto">
            <a:xfrm>
              <a:off x="40211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4" name="AutoShape 27"/>
            <p:cNvSpPr>
              <a:spLocks noChangeArrowheads="1"/>
            </p:cNvSpPr>
            <p:nvPr/>
          </p:nvSpPr>
          <p:spPr bwMode="auto">
            <a:xfrm>
              <a:off x="42814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5" name="AutoShape 42"/>
            <p:cNvSpPr>
              <a:spLocks noChangeArrowheads="1"/>
            </p:cNvSpPr>
            <p:nvPr/>
          </p:nvSpPr>
          <p:spPr bwMode="auto">
            <a:xfrm>
              <a:off x="1849438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6" name="AutoShape 43"/>
            <p:cNvSpPr>
              <a:spLocks noChangeArrowheads="1"/>
            </p:cNvSpPr>
            <p:nvPr/>
          </p:nvSpPr>
          <p:spPr bwMode="auto">
            <a:xfrm>
              <a:off x="1741488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7" name="AutoShape 44"/>
            <p:cNvSpPr>
              <a:spLocks noChangeArrowheads="1"/>
            </p:cNvSpPr>
            <p:nvPr/>
          </p:nvSpPr>
          <p:spPr bwMode="auto">
            <a:xfrm>
              <a:off x="1633538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8" name="AutoShape 45"/>
            <p:cNvSpPr>
              <a:spLocks noChangeArrowheads="1"/>
            </p:cNvSpPr>
            <p:nvPr/>
          </p:nvSpPr>
          <p:spPr bwMode="auto">
            <a:xfrm>
              <a:off x="1525588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9" name="AutoShape 46"/>
            <p:cNvSpPr>
              <a:spLocks noChangeArrowheads="1"/>
            </p:cNvSpPr>
            <p:nvPr/>
          </p:nvSpPr>
          <p:spPr bwMode="auto">
            <a:xfrm>
              <a:off x="1417638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0" name="AutoShape 47"/>
            <p:cNvSpPr>
              <a:spLocks noChangeArrowheads="1"/>
            </p:cNvSpPr>
            <p:nvPr/>
          </p:nvSpPr>
          <p:spPr bwMode="auto">
            <a:xfrm>
              <a:off x="1309688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1" name="AutoShape 48"/>
            <p:cNvSpPr>
              <a:spLocks noChangeArrowheads="1"/>
            </p:cNvSpPr>
            <p:nvPr/>
          </p:nvSpPr>
          <p:spPr bwMode="auto">
            <a:xfrm>
              <a:off x="1201738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2" name="AutoShape 49"/>
            <p:cNvSpPr>
              <a:spLocks noChangeArrowheads="1"/>
            </p:cNvSpPr>
            <p:nvPr/>
          </p:nvSpPr>
          <p:spPr bwMode="auto">
            <a:xfrm>
              <a:off x="1093788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/>
          </p:nvSpPr>
          <p:spPr bwMode="auto">
            <a:xfrm>
              <a:off x="210661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4" name="AutoShape 52"/>
            <p:cNvSpPr>
              <a:spLocks noChangeArrowheads="1"/>
            </p:cNvSpPr>
            <p:nvPr/>
          </p:nvSpPr>
          <p:spPr bwMode="auto">
            <a:xfrm>
              <a:off x="199866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5" name="AutoShape 53"/>
            <p:cNvSpPr>
              <a:spLocks noChangeArrowheads="1"/>
            </p:cNvSpPr>
            <p:nvPr/>
          </p:nvSpPr>
          <p:spPr bwMode="auto">
            <a:xfrm>
              <a:off x="189071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6" name="AutoShape 54"/>
            <p:cNvSpPr>
              <a:spLocks noChangeArrowheads="1"/>
            </p:cNvSpPr>
            <p:nvPr/>
          </p:nvSpPr>
          <p:spPr bwMode="auto">
            <a:xfrm>
              <a:off x="178276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7" name="AutoShape 55"/>
            <p:cNvSpPr>
              <a:spLocks noChangeArrowheads="1"/>
            </p:cNvSpPr>
            <p:nvPr/>
          </p:nvSpPr>
          <p:spPr bwMode="auto">
            <a:xfrm>
              <a:off x="167481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8" name="AutoShape 56"/>
            <p:cNvSpPr>
              <a:spLocks noChangeArrowheads="1"/>
            </p:cNvSpPr>
            <p:nvPr/>
          </p:nvSpPr>
          <p:spPr bwMode="auto">
            <a:xfrm>
              <a:off x="156686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9" name="AutoShape 57"/>
            <p:cNvSpPr>
              <a:spLocks noChangeArrowheads="1"/>
            </p:cNvSpPr>
            <p:nvPr/>
          </p:nvSpPr>
          <p:spPr bwMode="auto">
            <a:xfrm>
              <a:off x="145891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0" name="AutoShape 58"/>
            <p:cNvSpPr>
              <a:spLocks noChangeArrowheads="1"/>
            </p:cNvSpPr>
            <p:nvPr/>
          </p:nvSpPr>
          <p:spPr bwMode="auto">
            <a:xfrm>
              <a:off x="135096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1" name="AutoShape 60"/>
            <p:cNvSpPr>
              <a:spLocks noChangeArrowheads="1"/>
            </p:cNvSpPr>
            <p:nvPr/>
          </p:nvSpPr>
          <p:spPr bwMode="auto">
            <a:xfrm>
              <a:off x="236696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2" name="AutoShape 61"/>
            <p:cNvSpPr>
              <a:spLocks noChangeArrowheads="1"/>
            </p:cNvSpPr>
            <p:nvPr/>
          </p:nvSpPr>
          <p:spPr bwMode="auto">
            <a:xfrm>
              <a:off x="225901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3" name="AutoShape 62"/>
            <p:cNvSpPr>
              <a:spLocks noChangeArrowheads="1"/>
            </p:cNvSpPr>
            <p:nvPr/>
          </p:nvSpPr>
          <p:spPr bwMode="auto">
            <a:xfrm>
              <a:off x="215106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4" name="AutoShape 63"/>
            <p:cNvSpPr>
              <a:spLocks noChangeArrowheads="1"/>
            </p:cNvSpPr>
            <p:nvPr/>
          </p:nvSpPr>
          <p:spPr bwMode="auto">
            <a:xfrm>
              <a:off x="204311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5" name="AutoShape 64"/>
            <p:cNvSpPr>
              <a:spLocks noChangeArrowheads="1"/>
            </p:cNvSpPr>
            <p:nvPr/>
          </p:nvSpPr>
          <p:spPr bwMode="auto">
            <a:xfrm>
              <a:off x="193516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6" name="AutoShape 65"/>
            <p:cNvSpPr>
              <a:spLocks noChangeArrowheads="1"/>
            </p:cNvSpPr>
            <p:nvPr/>
          </p:nvSpPr>
          <p:spPr bwMode="auto">
            <a:xfrm>
              <a:off x="182721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7" name="AutoShape 66"/>
            <p:cNvSpPr>
              <a:spLocks noChangeArrowheads="1"/>
            </p:cNvSpPr>
            <p:nvPr/>
          </p:nvSpPr>
          <p:spPr bwMode="auto">
            <a:xfrm>
              <a:off x="171926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8" name="AutoShape 67"/>
            <p:cNvSpPr>
              <a:spLocks noChangeArrowheads="1"/>
            </p:cNvSpPr>
            <p:nvPr/>
          </p:nvSpPr>
          <p:spPr bwMode="auto">
            <a:xfrm>
              <a:off x="161131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9" name="AutoShape 69"/>
            <p:cNvSpPr>
              <a:spLocks noChangeArrowheads="1"/>
            </p:cNvSpPr>
            <p:nvPr/>
          </p:nvSpPr>
          <p:spPr bwMode="auto">
            <a:xfrm>
              <a:off x="2624138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0" name="AutoShape 70"/>
            <p:cNvSpPr>
              <a:spLocks noChangeArrowheads="1"/>
            </p:cNvSpPr>
            <p:nvPr/>
          </p:nvSpPr>
          <p:spPr bwMode="auto">
            <a:xfrm>
              <a:off x="2516188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1" name="AutoShape 71"/>
            <p:cNvSpPr>
              <a:spLocks noChangeArrowheads="1"/>
            </p:cNvSpPr>
            <p:nvPr/>
          </p:nvSpPr>
          <p:spPr bwMode="auto">
            <a:xfrm>
              <a:off x="2408238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2" name="AutoShape 72"/>
            <p:cNvSpPr>
              <a:spLocks noChangeArrowheads="1"/>
            </p:cNvSpPr>
            <p:nvPr/>
          </p:nvSpPr>
          <p:spPr bwMode="auto">
            <a:xfrm>
              <a:off x="2300288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3" name="AutoShape 73"/>
            <p:cNvSpPr>
              <a:spLocks noChangeArrowheads="1"/>
            </p:cNvSpPr>
            <p:nvPr/>
          </p:nvSpPr>
          <p:spPr bwMode="auto">
            <a:xfrm>
              <a:off x="2192338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4" name="AutoShape 74"/>
            <p:cNvSpPr>
              <a:spLocks noChangeArrowheads="1"/>
            </p:cNvSpPr>
            <p:nvPr/>
          </p:nvSpPr>
          <p:spPr bwMode="auto">
            <a:xfrm>
              <a:off x="2084388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5" name="AutoShape 75"/>
            <p:cNvSpPr>
              <a:spLocks noChangeArrowheads="1"/>
            </p:cNvSpPr>
            <p:nvPr/>
          </p:nvSpPr>
          <p:spPr bwMode="auto">
            <a:xfrm>
              <a:off x="1976438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6" name="AutoShape 76"/>
            <p:cNvSpPr>
              <a:spLocks noChangeArrowheads="1"/>
            </p:cNvSpPr>
            <p:nvPr/>
          </p:nvSpPr>
          <p:spPr bwMode="auto">
            <a:xfrm>
              <a:off x="1868488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7" name="AutoShape 78"/>
            <p:cNvSpPr>
              <a:spLocks noChangeArrowheads="1"/>
            </p:cNvSpPr>
            <p:nvPr/>
          </p:nvSpPr>
          <p:spPr bwMode="auto">
            <a:xfrm>
              <a:off x="288131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8" name="AutoShape 79"/>
            <p:cNvSpPr>
              <a:spLocks noChangeArrowheads="1"/>
            </p:cNvSpPr>
            <p:nvPr/>
          </p:nvSpPr>
          <p:spPr bwMode="auto">
            <a:xfrm>
              <a:off x="277336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09" name="AutoShape 80"/>
            <p:cNvSpPr>
              <a:spLocks noChangeArrowheads="1"/>
            </p:cNvSpPr>
            <p:nvPr/>
          </p:nvSpPr>
          <p:spPr bwMode="auto">
            <a:xfrm>
              <a:off x="266541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0" name="AutoShape 81"/>
            <p:cNvSpPr>
              <a:spLocks noChangeArrowheads="1"/>
            </p:cNvSpPr>
            <p:nvPr/>
          </p:nvSpPr>
          <p:spPr bwMode="auto">
            <a:xfrm>
              <a:off x="255746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1" name="AutoShape 82"/>
            <p:cNvSpPr>
              <a:spLocks noChangeArrowheads="1"/>
            </p:cNvSpPr>
            <p:nvPr/>
          </p:nvSpPr>
          <p:spPr bwMode="auto">
            <a:xfrm>
              <a:off x="244951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2" name="AutoShape 83"/>
            <p:cNvSpPr>
              <a:spLocks noChangeArrowheads="1"/>
            </p:cNvSpPr>
            <p:nvPr/>
          </p:nvSpPr>
          <p:spPr bwMode="auto">
            <a:xfrm>
              <a:off x="234156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3" name="AutoShape 84"/>
            <p:cNvSpPr>
              <a:spLocks noChangeArrowheads="1"/>
            </p:cNvSpPr>
            <p:nvPr/>
          </p:nvSpPr>
          <p:spPr bwMode="auto">
            <a:xfrm>
              <a:off x="223361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4" name="AutoShape 85"/>
            <p:cNvSpPr>
              <a:spLocks noChangeArrowheads="1"/>
            </p:cNvSpPr>
            <p:nvPr/>
          </p:nvSpPr>
          <p:spPr bwMode="auto">
            <a:xfrm>
              <a:off x="212566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5" name="AutoShape 87"/>
            <p:cNvSpPr>
              <a:spLocks noChangeArrowheads="1"/>
            </p:cNvSpPr>
            <p:nvPr/>
          </p:nvSpPr>
          <p:spPr bwMode="auto">
            <a:xfrm>
              <a:off x="314166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6" name="AutoShape 88"/>
            <p:cNvSpPr>
              <a:spLocks noChangeArrowheads="1"/>
            </p:cNvSpPr>
            <p:nvPr/>
          </p:nvSpPr>
          <p:spPr bwMode="auto">
            <a:xfrm>
              <a:off x="303371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7" name="AutoShape 89"/>
            <p:cNvSpPr>
              <a:spLocks noChangeArrowheads="1"/>
            </p:cNvSpPr>
            <p:nvPr/>
          </p:nvSpPr>
          <p:spPr bwMode="auto">
            <a:xfrm>
              <a:off x="292576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8" name="AutoShape 90"/>
            <p:cNvSpPr>
              <a:spLocks noChangeArrowheads="1"/>
            </p:cNvSpPr>
            <p:nvPr/>
          </p:nvSpPr>
          <p:spPr bwMode="auto">
            <a:xfrm>
              <a:off x="281781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19" name="AutoShape 91"/>
            <p:cNvSpPr>
              <a:spLocks noChangeArrowheads="1"/>
            </p:cNvSpPr>
            <p:nvPr/>
          </p:nvSpPr>
          <p:spPr bwMode="auto">
            <a:xfrm>
              <a:off x="270986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0" name="AutoShape 92"/>
            <p:cNvSpPr>
              <a:spLocks noChangeArrowheads="1"/>
            </p:cNvSpPr>
            <p:nvPr/>
          </p:nvSpPr>
          <p:spPr bwMode="auto">
            <a:xfrm>
              <a:off x="260191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1" name="AutoShape 93"/>
            <p:cNvSpPr>
              <a:spLocks noChangeArrowheads="1"/>
            </p:cNvSpPr>
            <p:nvPr/>
          </p:nvSpPr>
          <p:spPr bwMode="auto">
            <a:xfrm>
              <a:off x="249396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2" name="AutoShape 94"/>
            <p:cNvSpPr>
              <a:spLocks noChangeArrowheads="1"/>
            </p:cNvSpPr>
            <p:nvPr/>
          </p:nvSpPr>
          <p:spPr bwMode="auto">
            <a:xfrm>
              <a:off x="238601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3" name="AutoShape 96"/>
            <p:cNvSpPr>
              <a:spLocks noChangeArrowheads="1"/>
            </p:cNvSpPr>
            <p:nvPr/>
          </p:nvSpPr>
          <p:spPr bwMode="auto">
            <a:xfrm>
              <a:off x="340201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4" name="AutoShape 97"/>
            <p:cNvSpPr>
              <a:spLocks noChangeArrowheads="1"/>
            </p:cNvSpPr>
            <p:nvPr/>
          </p:nvSpPr>
          <p:spPr bwMode="auto">
            <a:xfrm>
              <a:off x="329406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5" name="AutoShape 98"/>
            <p:cNvSpPr>
              <a:spLocks noChangeArrowheads="1"/>
            </p:cNvSpPr>
            <p:nvPr/>
          </p:nvSpPr>
          <p:spPr bwMode="auto">
            <a:xfrm>
              <a:off x="318611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6" name="AutoShape 99"/>
            <p:cNvSpPr>
              <a:spLocks noChangeArrowheads="1"/>
            </p:cNvSpPr>
            <p:nvPr/>
          </p:nvSpPr>
          <p:spPr bwMode="auto">
            <a:xfrm>
              <a:off x="307816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7" name="AutoShape 100"/>
            <p:cNvSpPr>
              <a:spLocks noChangeArrowheads="1"/>
            </p:cNvSpPr>
            <p:nvPr/>
          </p:nvSpPr>
          <p:spPr bwMode="auto">
            <a:xfrm>
              <a:off x="297021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8" name="AutoShape 101"/>
            <p:cNvSpPr>
              <a:spLocks noChangeArrowheads="1"/>
            </p:cNvSpPr>
            <p:nvPr/>
          </p:nvSpPr>
          <p:spPr bwMode="auto">
            <a:xfrm>
              <a:off x="286226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29" name="AutoShape 102"/>
            <p:cNvSpPr>
              <a:spLocks noChangeArrowheads="1"/>
            </p:cNvSpPr>
            <p:nvPr/>
          </p:nvSpPr>
          <p:spPr bwMode="auto">
            <a:xfrm>
              <a:off x="275431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0" name="AutoShape 103"/>
            <p:cNvSpPr>
              <a:spLocks noChangeArrowheads="1"/>
            </p:cNvSpPr>
            <p:nvPr/>
          </p:nvSpPr>
          <p:spPr bwMode="auto">
            <a:xfrm>
              <a:off x="264636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1" name="AutoShape 105"/>
            <p:cNvSpPr>
              <a:spLocks noChangeArrowheads="1"/>
            </p:cNvSpPr>
            <p:nvPr/>
          </p:nvSpPr>
          <p:spPr bwMode="auto">
            <a:xfrm>
              <a:off x="366236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2" name="AutoShape 106"/>
            <p:cNvSpPr>
              <a:spLocks noChangeArrowheads="1"/>
            </p:cNvSpPr>
            <p:nvPr/>
          </p:nvSpPr>
          <p:spPr bwMode="auto">
            <a:xfrm>
              <a:off x="355441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3" name="AutoShape 107"/>
            <p:cNvSpPr>
              <a:spLocks noChangeArrowheads="1"/>
            </p:cNvSpPr>
            <p:nvPr/>
          </p:nvSpPr>
          <p:spPr bwMode="auto">
            <a:xfrm>
              <a:off x="344646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4" name="AutoShape 108"/>
            <p:cNvSpPr>
              <a:spLocks noChangeArrowheads="1"/>
            </p:cNvSpPr>
            <p:nvPr/>
          </p:nvSpPr>
          <p:spPr bwMode="auto">
            <a:xfrm>
              <a:off x="333851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5" name="AutoShape 109"/>
            <p:cNvSpPr>
              <a:spLocks noChangeArrowheads="1"/>
            </p:cNvSpPr>
            <p:nvPr/>
          </p:nvSpPr>
          <p:spPr bwMode="auto">
            <a:xfrm>
              <a:off x="323056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6" name="AutoShape 110"/>
            <p:cNvSpPr>
              <a:spLocks noChangeArrowheads="1"/>
            </p:cNvSpPr>
            <p:nvPr/>
          </p:nvSpPr>
          <p:spPr bwMode="auto">
            <a:xfrm>
              <a:off x="312261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7" name="AutoShape 111"/>
            <p:cNvSpPr>
              <a:spLocks noChangeArrowheads="1"/>
            </p:cNvSpPr>
            <p:nvPr/>
          </p:nvSpPr>
          <p:spPr bwMode="auto">
            <a:xfrm>
              <a:off x="301466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8" name="AutoShape 112"/>
            <p:cNvSpPr>
              <a:spLocks noChangeArrowheads="1"/>
            </p:cNvSpPr>
            <p:nvPr/>
          </p:nvSpPr>
          <p:spPr bwMode="auto">
            <a:xfrm>
              <a:off x="290671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9" name="AutoShape 114"/>
            <p:cNvSpPr>
              <a:spLocks noChangeArrowheads="1"/>
            </p:cNvSpPr>
            <p:nvPr/>
          </p:nvSpPr>
          <p:spPr bwMode="auto">
            <a:xfrm>
              <a:off x="3916363" y="473075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40" name="AutoShape 115"/>
            <p:cNvSpPr>
              <a:spLocks noChangeArrowheads="1"/>
            </p:cNvSpPr>
            <p:nvPr/>
          </p:nvSpPr>
          <p:spPr bwMode="auto">
            <a:xfrm>
              <a:off x="3808413" y="48388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1" name="AutoShape 116"/>
            <p:cNvSpPr>
              <a:spLocks noChangeArrowheads="1"/>
            </p:cNvSpPr>
            <p:nvPr/>
          </p:nvSpPr>
          <p:spPr bwMode="auto">
            <a:xfrm>
              <a:off x="3700463" y="49469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2" name="AutoShape 117"/>
            <p:cNvSpPr>
              <a:spLocks noChangeArrowheads="1"/>
            </p:cNvSpPr>
            <p:nvPr/>
          </p:nvSpPr>
          <p:spPr bwMode="auto">
            <a:xfrm>
              <a:off x="3592513" y="50550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3" name="AutoShape 118"/>
            <p:cNvSpPr>
              <a:spLocks noChangeArrowheads="1"/>
            </p:cNvSpPr>
            <p:nvPr/>
          </p:nvSpPr>
          <p:spPr bwMode="auto">
            <a:xfrm>
              <a:off x="3484563" y="516311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4" name="AutoShape 119"/>
            <p:cNvSpPr>
              <a:spLocks noChangeArrowheads="1"/>
            </p:cNvSpPr>
            <p:nvPr/>
          </p:nvSpPr>
          <p:spPr bwMode="auto">
            <a:xfrm>
              <a:off x="3376613" y="527120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5" name="AutoShape 120"/>
            <p:cNvSpPr>
              <a:spLocks noChangeArrowheads="1"/>
            </p:cNvSpPr>
            <p:nvPr/>
          </p:nvSpPr>
          <p:spPr bwMode="auto">
            <a:xfrm>
              <a:off x="3268663" y="537929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6" name="AutoShape 121"/>
            <p:cNvSpPr>
              <a:spLocks noChangeArrowheads="1"/>
            </p:cNvSpPr>
            <p:nvPr/>
          </p:nvSpPr>
          <p:spPr bwMode="auto">
            <a:xfrm>
              <a:off x="3160713" y="548738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7" name="AutoShape 31"/>
            <p:cNvSpPr>
              <a:spLocks noChangeArrowheads="1"/>
            </p:cNvSpPr>
            <p:nvPr/>
          </p:nvSpPr>
          <p:spPr bwMode="auto">
            <a:xfrm>
              <a:off x="4173538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8" name="AutoShape 32"/>
            <p:cNvSpPr>
              <a:spLocks noChangeArrowheads="1"/>
            </p:cNvSpPr>
            <p:nvPr/>
          </p:nvSpPr>
          <p:spPr bwMode="auto">
            <a:xfrm>
              <a:off x="4065588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59" name="AutoShape 33"/>
            <p:cNvSpPr>
              <a:spLocks noChangeArrowheads="1"/>
            </p:cNvSpPr>
            <p:nvPr/>
          </p:nvSpPr>
          <p:spPr bwMode="auto">
            <a:xfrm>
              <a:off x="3957638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60" name="AutoShape 34"/>
            <p:cNvSpPr>
              <a:spLocks noChangeArrowheads="1"/>
            </p:cNvSpPr>
            <p:nvPr/>
          </p:nvSpPr>
          <p:spPr bwMode="auto">
            <a:xfrm>
              <a:off x="3849688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61" name="AutoShape 35"/>
            <p:cNvSpPr>
              <a:spLocks noChangeArrowheads="1"/>
            </p:cNvSpPr>
            <p:nvPr/>
          </p:nvSpPr>
          <p:spPr bwMode="auto">
            <a:xfrm>
              <a:off x="3741738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62" name="AutoShape 36"/>
            <p:cNvSpPr>
              <a:spLocks noChangeArrowheads="1"/>
            </p:cNvSpPr>
            <p:nvPr/>
          </p:nvSpPr>
          <p:spPr bwMode="auto">
            <a:xfrm>
              <a:off x="3633788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63" name="AutoShape 37"/>
            <p:cNvSpPr>
              <a:spLocks noChangeArrowheads="1"/>
            </p:cNvSpPr>
            <p:nvPr/>
          </p:nvSpPr>
          <p:spPr bwMode="auto">
            <a:xfrm>
              <a:off x="3525838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64" name="AutoShape 38"/>
            <p:cNvSpPr>
              <a:spLocks noChangeArrowheads="1"/>
            </p:cNvSpPr>
            <p:nvPr/>
          </p:nvSpPr>
          <p:spPr bwMode="auto">
            <a:xfrm>
              <a:off x="3417888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998538" y="5576887"/>
              <a:ext cx="2689225" cy="371476"/>
              <a:chOff x="998538" y="5576887"/>
              <a:chExt cx="2689225" cy="371476"/>
            </a:xfrm>
          </p:grpSpPr>
          <p:sp>
            <p:nvSpPr>
              <p:cNvPr id="422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3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4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5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6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7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8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9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30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31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66" name="AutoShape 126"/>
            <p:cNvSpPr>
              <a:spLocks noChangeArrowheads="1"/>
            </p:cNvSpPr>
            <p:nvPr/>
          </p:nvSpPr>
          <p:spPr bwMode="auto">
            <a:xfrm>
              <a:off x="383227" y="6221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grpSp>
          <p:nvGrpSpPr>
            <p:cNvPr id="167" name="Group 166"/>
            <p:cNvGrpSpPr/>
            <p:nvPr/>
          </p:nvGrpSpPr>
          <p:grpSpPr>
            <a:xfrm>
              <a:off x="865496" y="5687704"/>
              <a:ext cx="2689225" cy="371476"/>
              <a:chOff x="5176838" y="3326025"/>
              <a:chExt cx="2689225" cy="371476"/>
            </a:xfrm>
          </p:grpSpPr>
          <p:sp>
            <p:nvSpPr>
              <p:cNvPr id="412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3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2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758584" y="5799160"/>
              <a:ext cx="2689225" cy="371476"/>
              <a:chOff x="5176838" y="3326025"/>
              <a:chExt cx="2689225" cy="371476"/>
            </a:xfrm>
          </p:grpSpPr>
          <p:sp>
            <p:nvSpPr>
              <p:cNvPr id="402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3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1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658504" y="5910616"/>
              <a:ext cx="2689225" cy="371476"/>
              <a:chOff x="5176838" y="3326025"/>
              <a:chExt cx="2689225" cy="371476"/>
            </a:xfrm>
          </p:grpSpPr>
          <p:sp>
            <p:nvSpPr>
              <p:cNvPr id="392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3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40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560696" y="6009988"/>
              <a:ext cx="2689225" cy="371476"/>
              <a:chOff x="5176838" y="3326025"/>
              <a:chExt cx="2689225" cy="371476"/>
            </a:xfrm>
          </p:grpSpPr>
          <p:sp>
            <p:nvSpPr>
              <p:cNvPr id="382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3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9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457200" y="6113484"/>
              <a:ext cx="2689225" cy="371476"/>
              <a:chOff x="5176838" y="3326025"/>
              <a:chExt cx="2689225" cy="371476"/>
            </a:xfrm>
          </p:grpSpPr>
          <p:sp>
            <p:nvSpPr>
              <p:cNvPr id="3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7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7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7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7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7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8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53704" y="6226792"/>
              <a:ext cx="2689225" cy="371476"/>
              <a:chOff x="5176838" y="3326025"/>
              <a:chExt cx="2689225" cy="371476"/>
            </a:xfrm>
          </p:grpSpPr>
          <p:sp>
            <p:nvSpPr>
              <p:cNvPr id="35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6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4538354" y="4626592"/>
              <a:ext cx="2686998" cy="370380"/>
              <a:chOff x="3545527" y="5574103"/>
              <a:chExt cx="2686998" cy="370380"/>
            </a:xfrm>
          </p:grpSpPr>
          <p:sp>
            <p:nvSpPr>
              <p:cNvPr id="3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4433248" y="4729332"/>
              <a:ext cx="2686998" cy="370380"/>
              <a:chOff x="3545527" y="5574103"/>
              <a:chExt cx="2686998" cy="370380"/>
            </a:xfrm>
          </p:grpSpPr>
          <p:sp>
            <p:nvSpPr>
              <p:cNvPr id="3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4329752" y="4835856"/>
              <a:ext cx="2686998" cy="370380"/>
              <a:chOff x="3545527" y="5574103"/>
              <a:chExt cx="2686998" cy="370380"/>
            </a:xfrm>
          </p:grpSpPr>
          <p:sp>
            <p:nvSpPr>
              <p:cNvPr id="3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4220568" y="4939352"/>
              <a:ext cx="2686998" cy="370380"/>
              <a:chOff x="3545527" y="5574103"/>
              <a:chExt cx="2686998" cy="370380"/>
            </a:xfrm>
          </p:grpSpPr>
          <p:sp>
            <p:nvSpPr>
              <p:cNvPr id="3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4101152" y="5050808"/>
              <a:ext cx="2686998" cy="370380"/>
              <a:chOff x="3545527" y="5574103"/>
              <a:chExt cx="2686998" cy="370380"/>
            </a:xfrm>
          </p:grpSpPr>
          <p:sp>
            <p:nvSpPr>
              <p:cNvPr id="2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3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4005616" y="5154304"/>
              <a:ext cx="2686998" cy="370380"/>
              <a:chOff x="3545527" y="5574103"/>
              <a:chExt cx="2686998" cy="370380"/>
            </a:xfrm>
          </p:grpSpPr>
          <p:sp>
            <p:nvSpPr>
              <p:cNvPr id="2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3902120" y="5265760"/>
              <a:ext cx="2686998" cy="370380"/>
              <a:chOff x="3545527" y="5574103"/>
              <a:chExt cx="2686998" cy="370380"/>
            </a:xfrm>
          </p:grpSpPr>
          <p:sp>
            <p:nvSpPr>
              <p:cNvPr id="2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3782704" y="5374944"/>
              <a:ext cx="2686998" cy="370380"/>
              <a:chOff x="3545527" y="5574103"/>
              <a:chExt cx="2686998" cy="370380"/>
            </a:xfrm>
          </p:grpSpPr>
          <p:sp>
            <p:nvSpPr>
              <p:cNvPr id="2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3657600" y="5486400"/>
              <a:ext cx="2686998" cy="370380"/>
              <a:chOff x="3545527" y="5574103"/>
              <a:chExt cx="2686998" cy="370380"/>
            </a:xfrm>
          </p:grpSpPr>
          <p:sp>
            <p:nvSpPr>
              <p:cNvPr id="2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546144" y="5594828"/>
              <a:ext cx="2686998" cy="370380"/>
              <a:chOff x="3545527" y="5574103"/>
              <a:chExt cx="2686998" cy="370380"/>
            </a:xfrm>
          </p:grpSpPr>
          <p:sp>
            <p:nvSpPr>
              <p:cNvPr id="2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3444258" y="5701352"/>
              <a:ext cx="2686998" cy="370380"/>
              <a:chOff x="3545527" y="5574103"/>
              <a:chExt cx="2686998" cy="370380"/>
            </a:xfrm>
          </p:grpSpPr>
          <p:sp>
            <p:nvSpPr>
              <p:cNvPr id="2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3331192" y="5804848"/>
              <a:ext cx="2686998" cy="370380"/>
              <a:chOff x="3545527" y="5574103"/>
              <a:chExt cx="2686998" cy="370380"/>
            </a:xfrm>
          </p:grpSpPr>
          <p:sp>
            <p:nvSpPr>
              <p:cNvPr id="2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3227696" y="5902656"/>
              <a:ext cx="2686998" cy="370380"/>
              <a:chOff x="3545527" y="5574103"/>
              <a:chExt cx="2686998" cy="370380"/>
            </a:xfrm>
          </p:grpSpPr>
          <p:sp>
            <p:nvSpPr>
              <p:cNvPr id="2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3145146" y="6006152"/>
              <a:ext cx="2686998" cy="370380"/>
              <a:chOff x="3545527" y="5574103"/>
              <a:chExt cx="2686998" cy="370380"/>
            </a:xfrm>
          </p:grpSpPr>
          <p:sp>
            <p:nvSpPr>
              <p:cNvPr id="2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3040040" y="6109648"/>
              <a:ext cx="2686998" cy="370380"/>
              <a:chOff x="3545527" y="5574103"/>
              <a:chExt cx="2686998" cy="370380"/>
            </a:xfrm>
          </p:grpSpPr>
          <p:sp>
            <p:nvSpPr>
              <p:cNvPr id="1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2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2938816" y="6226792"/>
              <a:ext cx="2686998" cy="370380"/>
              <a:chOff x="3545527" y="5574103"/>
              <a:chExt cx="2686998" cy="370380"/>
            </a:xfrm>
          </p:grpSpPr>
          <p:sp>
            <p:nvSpPr>
              <p:cNvPr id="1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  <p:sp>
            <p:nvSpPr>
              <p:cNvPr id="1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solidFill>
                    <a:prstClr val="black"/>
                  </a:solidFill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286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" grpId="0"/>
      <p:bldP spid="18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91418" y="1828800"/>
            <a:ext cx="6781799" cy="4231830"/>
            <a:chOff x="1371601" y="381000"/>
            <a:chExt cx="6781799" cy="423183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 rot="5400000">
              <a:off x="5600699" y="419101"/>
              <a:ext cx="2" cy="51054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371601" y="381000"/>
              <a:ext cx="1676399" cy="4231830"/>
              <a:chOff x="1371601" y="381000"/>
              <a:chExt cx="1676399" cy="4231830"/>
            </a:xfrm>
          </p:grpSpPr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3048000" y="381000"/>
                <a:ext cx="0" cy="25908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1371601" y="2971800"/>
                <a:ext cx="1676399" cy="164103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991417" y="4120792"/>
            <a:ext cx="6871648" cy="1975468"/>
            <a:chOff x="353704" y="4622800"/>
            <a:chExt cx="6871648" cy="1975468"/>
          </a:xfrm>
        </p:grpSpPr>
        <p:sp>
          <p:nvSpPr>
            <p:cNvPr id="65" name="AutoShape 18"/>
            <p:cNvSpPr>
              <a:spLocks noChangeArrowheads="1"/>
            </p:cNvSpPr>
            <p:nvPr/>
          </p:nvSpPr>
          <p:spPr bwMode="auto">
            <a:xfrm>
              <a:off x="19573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6" name="AutoShape 19"/>
            <p:cNvSpPr>
              <a:spLocks noChangeArrowheads="1"/>
            </p:cNvSpPr>
            <p:nvPr/>
          </p:nvSpPr>
          <p:spPr bwMode="auto">
            <a:xfrm>
              <a:off x="22177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7" name="AutoShape 20"/>
            <p:cNvSpPr>
              <a:spLocks noChangeArrowheads="1"/>
            </p:cNvSpPr>
            <p:nvPr/>
          </p:nvSpPr>
          <p:spPr bwMode="auto">
            <a:xfrm>
              <a:off x="24780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8" name="AutoShape 21"/>
            <p:cNvSpPr>
              <a:spLocks noChangeArrowheads="1"/>
            </p:cNvSpPr>
            <p:nvPr/>
          </p:nvSpPr>
          <p:spPr bwMode="auto">
            <a:xfrm>
              <a:off x="27384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" name="AutoShape 22"/>
            <p:cNvSpPr>
              <a:spLocks noChangeArrowheads="1"/>
            </p:cNvSpPr>
            <p:nvPr/>
          </p:nvSpPr>
          <p:spPr bwMode="auto">
            <a:xfrm>
              <a:off x="29987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" name="AutoShape 23"/>
            <p:cNvSpPr>
              <a:spLocks noChangeArrowheads="1"/>
            </p:cNvSpPr>
            <p:nvPr/>
          </p:nvSpPr>
          <p:spPr bwMode="auto">
            <a:xfrm>
              <a:off x="32591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" name="AutoShape 24"/>
            <p:cNvSpPr>
              <a:spLocks noChangeArrowheads="1"/>
            </p:cNvSpPr>
            <p:nvPr/>
          </p:nvSpPr>
          <p:spPr bwMode="auto">
            <a:xfrm>
              <a:off x="35194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" name="AutoShape 25"/>
            <p:cNvSpPr>
              <a:spLocks noChangeArrowheads="1"/>
            </p:cNvSpPr>
            <p:nvPr/>
          </p:nvSpPr>
          <p:spPr bwMode="auto">
            <a:xfrm>
              <a:off x="37798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" name="AutoShape 26"/>
            <p:cNvSpPr>
              <a:spLocks noChangeArrowheads="1"/>
            </p:cNvSpPr>
            <p:nvPr/>
          </p:nvSpPr>
          <p:spPr bwMode="auto">
            <a:xfrm>
              <a:off x="402113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" name="AutoShape 27"/>
            <p:cNvSpPr>
              <a:spLocks noChangeArrowheads="1"/>
            </p:cNvSpPr>
            <p:nvPr/>
          </p:nvSpPr>
          <p:spPr bwMode="auto">
            <a:xfrm>
              <a:off x="4281488" y="4622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" name="AutoShape 42"/>
            <p:cNvSpPr>
              <a:spLocks noChangeArrowheads="1"/>
            </p:cNvSpPr>
            <p:nvPr/>
          </p:nvSpPr>
          <p:spPr bwMode="auto">
            <a:xfrm>
              <a:off x="1849438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" name="AutoShape 43"/>
            <p:cNvSpPr>
              <a:spLocks noChangeArrowheads="1"/>
            </p:cNvSpPr>
            <p:nvPr/>
          </p:nvSpPr>
          <p:spPr bwMode="auto">
            <a:xfrm>
              <a:off x="1741488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" name="AutoShape 44"/>
            <p:cNvSpPr>
              <a:spLocks noChangeArrowheads="1"/>
            </p:cNvSpPr>
            <p:nvPr/>
          </p:nvSpPr>
          <p:spPr bwMode="auto">
            <a:xfrm>
              <a:off x="1633538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" name="AutoShape 45"/>
            <p:cNvSpPr>
              <a:spLocks noChangeArrowheads="1"/>
            </p:cNvSpPr>
            <p:nvPr/>
          </p:nvSpPr>
          <p:spPr bwMode="auto">
            <a:xfrm>
              <a:off x="1525588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9" name="AutoShape 46"/>
            <p:cNvSpPr>
              <a:spLocks noChangeArrowheads="1"/>
            </p:cNvSpPr>
            <p:nvPr/>
          </p:nvSpPr>
          <p:spPr bwMode="auto">
            <a:xfrm>
              <a:off x="1417638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0" name="AutoShape 47"/>
            <p:cNvSpPr>
              <a:spLocks noChangeArrowheads="1"/>
            </p:cNvSpPr>
            <p:nvPr/>
          </p:nvSpPr>
          <p:spPr bwMode="auto">
            <a:xfrm>
              <a:off x="1309688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1" name="AutoShape 48"/>
            <p:cNvSpPr>
              <a:spLocks noChangeArrowheads="1"/>
            </p:cNvSpPr>
            <p:nvPr/>
          </p:nvSpPr>
          <p:spPr bwMode="auto">
            <a:xfrm>
              <a:off x="1201738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2" name="AutoShape 49"/>
            <p:cNvSpPr>
              <a:spLocks noChangeArrowheads="1"/>
            </p:cNvSpPr>
            <p:nvPr/>
          </p:nvSpPr>
          <p:spPr bwMode="auto">
            <a:xfrm>
              <a:off x="1093788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/>
          </p:nvSpPr>
          <p:spPr bwMode="auto">
            <a:xfrm>
              <a:off x="210661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4" name="AutoShape 52"/>
            <p:cNvSpPr>
              <a:spLocks noChangeArrowheads="1"/>
            </p:cNvSpPr>
            <p:nvPr/>
          </p:nvSpPr>
          <p:spPr bwMode="auto">
            <a:xfrm>
              <a:off x="199866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5" name="AutoShape 53"/>
            <p:cNvSpPr>
              <a:spLocks noChangeArrowheads="1"/>
            </p:cNvSpPr>
            <p:nvPr/>
          </p:nvSpPr>
          <p:spPr bwMode="auto">
            <a:xfrm>
              <a:off x="189071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6" name="AutoShape 54"/>
            <p:cNvSpPr>
              <a:spLocks noChangeArrowheads="1"/>
            </p:cNvSpPr>
            <p:nvPr/>
          </p:nvSpPr>
          <p:spPr bwMode="auto">
            <a:xfrm>
              <a:off x="178276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7" name="AutoShape 55"/>
            <p:cNvSpPr>
              <a:spLocks noChangeArrowheads="1"/>
            </p:cNvSpPr>
            <p:nvPr/>
          </p:nvSpPr>
          <p:spPr bwMode="auto">
            <a:xfrm>
              <a:off x="167481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8" name="AutoShape 56"/>
            <p:cNvSpPr>
              <a:spLocks noChangeArrowheads="1"/>
            </p:cNvSpPr>
            <p:nvPr/>
          </p:nvSpPr>
          <p:spPr bwMode="auto">
            <a:xfrm>
              <a:off x="156686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9" name="AutoShape 57"/>
            <p:cNvSpPr>
              <a:spLocks noChangeArrowheads="1"/>
            </p:cNvSpPr>
            <p:nvPr/>
          </p:nvSpPr>
          <p:spPr bwMode="auto">
            <a:xfrm>
              <a:off x="145891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0" name="AutoShape 58"/>
            <p:cNvSpPr>
              <a:spLocks noChangeArrowheads="1"/>
            </p:cNvSpPr>
            <p:nvPr/>
          </p:nvSpPr>
          <p:spPr bwMode="auto">
            <a:xfrm>
              <a:off x="135096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1" name="AutoShape 60"/>
            <p:cNvSpPr>
              <a:spLocks noChangeArrowheads="1"/>
            </p:cNvSpPr>
            <p:nvPr/>
          </p:nvSpPr>
          <p:spPr bwMode="auto">
            <a:xfrm>
              <a:off x="236696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2" name="AutoShape 61"/>
            <p:cNvSpPr>
              <a:spLocks noChangeArrowheads="1"/>
            </p:cNvSpPr>
            <p:nvPr/>
          </p:nvSpPr>
          <p:spPr bwMode="auto">
            <a:xfrm>
              <a:off x="225901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3" name="AutoShape 62"/>
            <p:cNvSpPr>
              <a:spLocks noChangeArrowheads="1"/>
            </p:cNvSpPr>
            <p:nvPr/>
          </p:nvSpPr>
          <p:spPr bwMode="auto">
            <a:xfrm>
              <a:off x="215106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4" name="AutoShape 63"/>
            <p:cNvSpPr>
              <a:spLocks noChangeArrowheads="1"/>
            </p:cNvSpPr>
            <p:nvPr/>
          </p:nvSpPr>
          <p:spPr bwMode="auto">
            <a:xfrm>
              <a:off x="204311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5" name="AutoShape 64"/>
            <p:cNvSpPr>
              <a:spLocks noChangeArrowheads="1"/>
            </p:cNvSpPr>
            <p:nvPr/>
          </p:nvSpPr>
          <p:spPr bwMode="auto">
            <a:xfrm>
              <a:off x="193516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6" name="AutoShape 65"/>
            <p:cNvSpPr>
              <a:spLocks noChangeArrowheads="1"/>
            </p:cNvSpPr>
            <p:nvPr/>
          </p:nvSpPr>
          <p:spPr bwMode="auto">
            <a:xfrm>
              <a:off x="182721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7" name="AutoShape 66"/>
            <p:cNvSpPr>
              <a:spLocks noChangeArrowheads="1"/>
            </p:cNvSpPr>
            <p:nvPr/>
          </p:nvSpPr>
          <p:spPr bwMode="auto">
            <a:xfrm>
              <a:off x="171926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8" name="AutoShape 67"/>
            <p:cNvSpPr>
              <a:spLocks noChangeArrowheads="1"/>
            </p:cNvSpPr>
            <p:nvPr/>
          </p:nvSpPr>
          <p:spPr bwMode="auto">
            <a:xfrm>
              <a:off x="161131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9" name="AutoShape 69"/>
            <p:cNvSpPr>
              <a:spLocks noChangeArrowheads="1"/>
            </p:cNvSpPr>
            <p:nvPr/>
          </p:nvSpPr>
          <p:spPr bwMode="auto">
            <a:xfrm>
              <a:off x="2624138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0" name="AutoShape 70"/>
            <p:cNvSpPr>
              <a:spLocks noChangeArrowheads="1"/>
            </p:cNvSpPr>
            <p:nvPr/>
          </p:nvSpPr>
          <p:spPr bwMode="auto">
            <a:xfrm>
              <a:off x="2516188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1" name="AutoShape 71"/>
            <p:cNvSpPr>
              <a:spLocks noChangeArrowheads="1"/>
            </p:cNvSpPr>
            <p:nvPr/>
          </p:nvSpPr>
          <p:spPr bwMode="auto">
            <a:xfrm>
              <a:off x="2408238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2" name="AutoShape 72"/>
            <p:cNvSpPr>
              <a:spLocks noChangeArrowheads="1"/>
            </p:cNvSpPr>
            <p:nvPr/>
          </p:nvSpPr>
          <p:spPr bwMode="auto">
            <a:xfrm>
              <a:off x="2300288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3" name="AutoShape 73"/>
            <p:cNvSpPr>
              <a:spLocks noChangeArrowheads="1"/>
            </p:cNvSpPr>
            <p:nvPr/>
          </p:nvSpPr>
          <p:spPr bwMode="auto">
            <a:xfrm>
              <a:off x="2192338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" name="AutoShape 74"/>
            <p:cNvSpPr>
              <a:spLocks noChangeArrowheads="1"/>
            </p:cNvSpPr>
            <p:nvPr/>
          </p:nvSpPr>
          <p:spPr bwMode="auto">
            <a:xfrm>
              <a:off x="2084388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" name="AutoShape 75"/>
            <p:cNvSpPr>
              <a:spLocks noChangeArrowheads="1"/>
            </p:cNvSpPr>
            <p:nvPr/>
          </p:nvSpPr>
          <p:spPr bwMode="auto">
            <a:xfrm>
              <a:off x="1976438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" name="AutoShape 76"/>
            <p:cNvSpPr>
              <a:spLocks noChangeArrowheads="1"/>
            </p:cNvSpPr>
            <p:nvPr/>
          </p:nvSpPr>
          <p:spPr bwMode="auto">
            <a:xfrm>
              <a:off x="1868488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" name="AutoShape 78"/>
            <p:cNvSpPr>
              <a:spLocks noChangeArrowheads="1"/>
            </p:cNvSpPr>
            <p:nvPr/>
          </p:nvSpPr>
          <p:spPr bwMode="auto">
            <a:xfrm>
              <a:off x="288131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" name="AutoShape 79"/>
            <p:cNvSpPr>
              <a:spLocks noChangeArrowheads="1"/>
            </p:cNvSpPr>
            <p:nvPr/>
          </p:nvSpPr>
          <p:spPr bwMode="auto">
            <a:xfrm>
              <a:off x="277336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" name="AutoShape 80"/>
            <p:cNvSpPr>
              <a:spLocks noChangeArrowheads="1"/>
            </p:cNvSpPr>
            <p:nvPr/>
          </p:nvSpPr>
          <p:spPr bwMode="auto">
            <a:xfrm>
              <a:off x="266541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" name="AutoShape 81"/>
            <p:cNvSpPr>
              <a:spLocks noChangeArrowheads="1"/>
            </p:cNvSpPr>
            <p:nvPr/>
          </p:nvSpPr>
          <p:spPr bwMode="auto">
            <a:xfrm>
              <a:off x="255746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" name="AutoShape 82"/>
            <p:cNvSpPr>
              <a:spLocks noChangeArrowheads="1"/>
            </p:cNvSpPr>
            <p:nvPr/>
          </p:nvSpPr>
          <p:spPr bwMode="auto">
            <a:xfrm>
              <a:off x="244951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" name="AutoShape 83"/>
            <p:cNvSpPr>
              <a:spLocks noChangeArrowheads="1"/>
            </p:cNvSpPr>
            <p:nvPr/>
          </p:nvSpPr>
          <p:spPr bwMode="auto">
            <a:xfrm>
              <a:off x="234156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3" name="AutoShape 84"/>
            <p:cNvSpPr>
              <a:spLocks noChangeArrowheads="1"/>
            </p:cNvSpPr>
            <p:nvPr/>
          </p:nvSpPr>
          <p:spPr bwMode="auto">
            <a:xfrm>
              <a:off x="223361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4" name="AutoShape 85"/>
            <p:cNvSpPr>
              <a:spLocks noChangeArrowheads="1"/>
            </p:cNvSpPr>
            <p:nvPr/>
          </p:nvSpPr>
          <p:spPr bwMode="auto">
            <a:xfrm>
              <a:off x="212566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5" name="AutoShape 87"/>
            <p:cNvSpPr>
              <a:spLocks noChangeArrowheads="1"/>
            </p:cNvSpPr>
            <p:nvPr/>
          </p:nvSpPr>
          <p:spPr bwMode="auto">
            <a:xfrm>
              <a:off x="314166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6" name="AutoShape 88"/>
            <p:cNvSpPr>
              <a:spLocks noChangeArrowheads="1"/>
            </p:cNvSpPr>
            <p:nvPr/>
          </p:nvSpPr>
          <p:spPr bwMode="auto">
            <a:xfrm>
              <a:off x="303371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7" name="AutoShape 89"/>
            <p:cNvSpPr>
              <a:spLocks noChangeArrowheads="1"/>
            </p:cNvSpPr>
            <p:nvPr/>
          </p:nvSpPr>
          <p:spPr bwMode="auto">
            <a:xfrm>
              <a:off x="292576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8" name="AutoShape 90"/>
            <p:cNvSpPr>
              <a:spLocks noChangeArrowheads="1"/>
            </p:cNvSpPr>
            <p:nvPr/>
          </p:nvSpPr>
          <p:spPr bwMode="auto">
            <a:xfrm>
              <a:off x="281781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9" name="AutoShape 91"/>
            <p:cNvSpPr>
              <a:spLocks noChangeArrowheads="1"/>
            </p:cNvSpPr>
            <p:nvPr/>
          </p:nvSpPr>
          <p:spPr bwMode="auto">
            <a:xfrm>
              <a:off x="270986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0" name="AutoShape 92"/>
            <p:cNvSpPr>
              <a:spLocks noChangeArrowheads="1"/>
            </p:cNvSpPr>
            <p:nvPr/>
          </p:nvSpPr>
          <p:spPr bwMode="auto">
            <a:xfrm>
              <a:off x="260191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1" name="AutoShape 93"/>
            <p:cNvSpPr>
              <a:spLocks noChangeArrowheads="1"/>
            </p:cNvSpPr>
            <p:nvPr/>
          </p:nvSpPr>
          <p:spPr bwMode="auto">
            <a:xfrm>
              <a:off x="249396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2" name="AutoShape 94"/>
            <p:cNvSpPr>
              <a:spLocks noChangeArrowheads="1"/>
            </p:cNvSpPr>
            <p:nvPr/>
          </p:nvSpPr>
          <p:spPr bwMode="auto">
            <a:xfrm>
              <a:off x="238601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3" name="AutoShape 96"/>
            <p:cNvSpPr>
              <a:spLocks noChangeArrowheads="1"/>
            </p:cNvSpPr>
            <p:nvPr/>
          </p:nvSpPr>
          <p:spPr bwMode="auto">
            <a:xfrm>
              <a:off x="340201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4" name="AutoShape 97"/>
            <p:cNvSpPr>
              <a:spLocks noChangeArrowheads="1"/>
            </p:cNvSpPr>
            <p:nvPr/>
          </p:nvSpPr>
          <p:spPr bwMode="auto">
            <a:xfrm>
              <a:off x="329406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5" name="AutoShape 98"/>
            <p:cNvSpPr>
              <a:spLocks noChangeArrowheads="1"/>
            </p:cNvSpPr>
            <p:nvPr/>
          </p:nvSpPr>
          <p:spPr bwMode="auto">
            <a:xfrm>
              <a:off x="318611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6" name="AutoShape 99"/>
            <p:cNvSpPr>
              <a:spLocks noChangeArrowheads="1"/>
            </p:cNvSpPr>
            <p:nvPr/>
          </p:nvSpPr>
          <p:spPr bwMode="auto">
            <a:xfrm>
              <a:off x="307816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7" name="AutoShape 100"/>
            <p:cNvSpPr>
              <a:spLocks noChangeArrowheads="1"/>
            </p:cNvSpPr>
            <p:nvPr/>
          </p:nvSpPr>
          <p:spPr bwMode="auto">
            <a:xfrm>
              <a:off x="297021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8" name="AutoShape 101"/>
            <p:cNvSpPr>
              <a:spLocks noChangeArrowheads="1"/>
            </p:cNvSpPr>
            <p:nvPr/>
          </p:nvSpPr>
          <p:spPr bwMode="auto">
            <a:xfrm>
              <a:off x="286226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9" name="AutoShape 102"/>
            <p:cNvSpPr>
              <a:spLocks noChangeArrowheads="1"/>
            </p:cNvSpPr>
            <p:nvPr/>
          </p:nvSpPr>
          <p:spPr bwMode="auto">
            <a:xfrm>
              <a:off x="275431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0" name="AutoShape 103"/>
            <p:cNvSpPr>
              <a:spLocks noChangeArrowheads="1"/>
            </p:cNvSpPr>
            <p:nvPr/>
          </p:nvSpPr>
          <p:spPr bwMode="auto">
            <a:xfrm>
              <a:off x="264636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1" name="AutoShape 105"/>
            <p:cNvSpPr>
              <a:spLocks noChangeArrowheads="1"/>
            </p:cNvSpPr>
            <p:nvPr/>
          </p:nvSpPr>
          <p:spPr bwMode="auto">
            <a:xfrm>
              <a:off x="3662363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2" name="AutoShape 106"/>
            <p:cNvSpPr>
              <a:spLocks noChangeArrowheads="1"/>
            </p:cNvSpPr>
            <p:nvPr/>
          </p:nvSpPr>
          <p:spPr bwMode="auto">
            <a:xfrm>
              <a:off x="3554413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3" name="AutoShape 107"/>
            <p:cNvSpPr>
              <a:spLocks noChangeArrowheads="1"/>
            </p:cNvSpPr>
            <p:nvPr/>
          </p:nvSpPr>
          <p:spPr bwMode="auto">
            <a:xfrm>
              <a:off x="3446463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4" name="AutoShape 108"/>
            <p:cNvSpPr>
              <a:spLocks noChangeArrowheads="1"/>
            </p:cNvSpPr>
            <p:nvPr/>
          </p:nvSpPr>
          <p:spPr bwMode="auto">
            <a:xfrm>
              <a:off x="3338513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5" name="AutoShape 109"/>
            <p:cNvSpPr>
              <a:spLocks noChangeArrowheads="1"/>
            </p:cNvSpPr>
            <p:nvPr/>
          </p:nvSpPr>
          <p:spPr bwMode="auto">
            <a:xfrm>
              <a:off x="3230563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6" name="AutoShape 110"/>
            <p:cNvSpPr>
              <a:spLocks noChangeArrowheads="1"/>
            </p:cNvSpPr>
            <p:nvPr/>
          </p:nvSpPr>
          <p:spPr bwMode="auto">
            <a:xfrm>
              <a:off x="3122613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7" name="AutoShape 111"/>
            <p:cNvSpPr>
              <a:spLocks noChangeArrowheads="1"/>
            </p:cNvSpPr>
            <p:nvPr/>
          </p:nvSpPr>
          <p:spPr bwMode="auto">
            <a:xfrm>
              <a:off x="3014663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" name="AutoShape 112"/>
            <p:cNvSpPr>
              <a:spLocks noChangeArrowheads="1"/>
            </p:cNvSpPr>
            <p:nvPr/>
          </p:nvSpPr>
          <p:spPr bwMode="auto">
            <a:xfrm>
              <a:off x="2906713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" name="AutoShape 114"/>
            <p:cNvSpPr>
              <a:spLocks noChangeArrowheads="1"/>
            </p:cNvSpPr>
            <p:nvPr/>
          </p:nvSpPr>
          <p:spPr bwMode="auto">
            <a:xfrm>
              <a:off x="3916363" y="473075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" name="AutoShape 115"/>
            <p:cNvSpPr>
              <a:spLocks noChangeArrowheads="1"/>
            </p:cNvSpPr>
            <p:nvPr/>
          </p:nvSpPr>
          <p:spPr bwMode="auto">
            <a:xfrm>
              <a:off x="3808413" y="48388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1" name="AutoShape 116"/>
            <p:cNvSpPr>
              <a:spLocks noChangeArrowheads="1"/>
            </p:cNvSpPr>
            <p:nvPr/>
          </p:nvSpPr>
          <p:spPr bwMode="auto">
            <a:xfrm>
              <a:off x="3700463" y="49469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2" name="AutoShape 117"/>
            <p:cNvSpPr>
              <a:spLocks noChangeArrowheads="1"/>
            </p:cNvSpPr>
            <p:nvPr/>
          </p:nvSpPr>
          <p:spPr bwMode="auto">
            <a:xfrm>
              <a:off x="3592513" y="50550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3" name="AutoShape 118"/>
            <p:cNvSpPr>
              <a:spLocks noChangeArrowheads="1"/>
            </p:cNvSpPr>
            <p:nvPr/>
          </p:nvSpPr>
          <p:spPr bwMode="auto">
            <a:xfrm>
              <a:off x="3484563" y="516311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4" name="AutoShape 119"/>
            <p:cNvSpPr>
              <a:spLocks noChangeArrowheads="1"/>
            </p:cNvSpPr>
            <p:nvPr/>
          </p:nvSpPr>
          <p:spPr bwMode="auto">
            <a:xfrm>
              <a:off x="3376613" y="527120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5" name="AutoShape 120"/>
            <p:cNvSpPr>
              <a:spLocks noChangeArrowheads="1"/>
            </p:cNvSpPr>
            <p:nvPr/>
          </p:nvSpPr>
          <p:spPr bwMode="auto">
            <a:xfrm>
              <a:off x="3268663" y="537929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6" name="AutoShape 121"/>
            <p:cNvSpPr>
              <a:spLocks noChangeArrowheads="1"/>
            </p:cNvSpPr>
            <p:nvPr/>
          </p:nvSpPr>
          <p:spPr bwMode="auto">
            <a:xfrm>
              <a:off x="3160713" y="548738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7" name="AutoShape 31"/>
            <p:cNvSpPr>
              <a:spLocks noChangeArrowheads="1"/>
            </p:cNvSpPr>
            <p:nvPr/>
          </p:nvSpPr>
          <p:spPr bwMode="auto">
            <a:xfrm>
              <a:off x="4173538" y="4730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8" name="AutoShape 32"/>
            <p:cNvSpPr>
              <a:spLocks noChangeArrowheads="1"/>
            </p:cNvSpPr>
            <p:nvPr/>
          </p:nvSpPr>
          <p:spPr bwMode="auto">
            <a:xfrm>
              <a:off x="4065588" y="4838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9" name="AutoShape 33"/>
            <p:cNvSpPr>
              <a:spLocks noChangeArrowheads="1"/>
            </p:cNvSpPr>
            <p:nvPr/>
          </p:nvSpPr>
          <p:spPr bwMode="auto">
            <a:xfrm>
              <a:off x="3957638" y="4946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60" name="AutoShape 34"/>
            <p:cNvSpPr>
              <a:spLocks noChangeArrowheads="1"/>
            </p:cNvSpPr>
            <p:nvPr/>
          </p:nvSpPr>
          <p:spPr bwMode="auto">
            <a:xfrm>
              <a:off x="3849688" y="5054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61" name="AutoShape 35"/>
            <p:cNvSpPr>
              <a:spLocks noChangeArrowheads="1"/>
            </p:cNvSpPr>
            <p:nvPr/>
          </p:nvSpPr>
          <p:spPr bwMode="auto">
            <a:xfrm>
              <a:off x="3741738" y="5162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62" name="AutoShape 36"/>
            <p:cNvSpPr>
              <a:spLocks noChangeArrowheads="1"/>
            </p:cNvSpPr>
            <p:nvPr/>
          </p:nvSpPr>
          <p:spPr bwMode="auto">
            <a:xfrm>
              <a:off x="3633788" y="5270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63" name="AutoShape 37"/>
            <p:cNvSpPr>
              <a:spLocks noChangeArrowheads="1"/>
            </p:cNvSpPr>
            <p:nvPr/>
          </p:nvSpPr>
          <p:spPr bwMode="auto">
            <a:xfrm>
              <a:off x="3525838" y="5378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64" name="AutoShape 38"/>
            <p:cNvSpPr>
              <a:spLocks noChangeArrowheads="1"/>
            </p:cNvSpPr>
            <p:nvPr/>
          </p:nvSpPr>
          <p:spPr bwMode="auto">
            <a:xfrm>
              <a:off x="3417888" y="5486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998538" y="5576887"/>
              <a:ext cx="2689225" cy="371476"/>
              <a:chOff x="998538" y="5576887"/>
              <a:chExt cx="2689225" cy="371476"/>
            </a:xfrm>
          </p:grpSpPr>
          <p:sp>
            <p:nvSpPr>
              <p:cNvPr id="422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3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4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5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6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7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8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9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30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31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66" name="AutoShape 126"/>
            <p:cNvSpPr>
              <a:spLocks noChangeArrowheads="1"/>
            </p:cNvSpPr>
            <p:nvPr/>
          </p:nvSpPr>
          <p:spPr bwMode="auto">
            <a:xfrm>
              <a:off x="383227" y="6221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67" name="Group 166"/>
            <p:cNvGrpSpPr/>
            <p:nvPr/>
          </p:nvGrpSpPr>
          <p:grpSpPr>
            <a:xfrm>
              <a:off x="865496" y="5687704"/>
              <a:ext cx="2689225" cy="371476"/>
              <a:chOff x="5176838" y="3326025"/>
              <a:chExt cx="2689225" cy="371476"/>
            </a:xfrm>
          </p:grpSpPr>
          <p:sp>
            <p:nvSpPr>
              <p:cNvPr id="412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3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2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758584" y="5799160"/>
              <a:ext cx="2689225" cy="371476"/>
              <a:chOff x="5176838" y="3326025"/>
              <a:chExt cx="2689225" cy="371476"/>
            </a:xfrm>
          </p:grpSpPr>
          <p:sp>
            <p:nvSpPr>
              <p:cNvPr id="402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3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1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658504" y="5910616"/>
              <a:ext cx="2689225" cy="371476"/>
              <a:chOff x="5176838" y="3326025"/>
              <a:chExt cx="2689225" cy="371476"/>
            </a:xfrm>
          </p:grpSpPr>
          <p:sp>
            <p:nvSpPr>
              <p:cNvPr id="392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3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0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560696" y="6009988"/>
              <a:ext cx="2689225" cy="371476"/>
              <a:chOff x="5176838" y="3326025"/>
              <a:chExt cx="2689225" cy="371476"/>
            </a:xfrm>
          </p:grpSpPr>
          <p:sp>
            <p:nvSpPr>
              <p:cNvPr id="382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3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9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457200" y="6113484"/>
              <a:ext cx="2689225" cy="371476"/>
              <a:chOff x="5176838" y="3326025"/>
              <a:chExt cx="2689225" cy="371476"/>
            </a:xfrm>
          </p:grpSpPr>
          <p:sp>
            <p:nvSpPr>
              <p:cNvPr id="3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74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75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76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77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78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79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0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81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53704" y="6226792"/>
              <a:ext cx="2689225" cy="371476"/>
              <a:chOff x="5176838" y="3326025"/>
              <a:chExt cx="2689225" cy="371476"/>
            </a:xfrm>
          </p:grpSpPr>
          <p:sp>
            <p:nvSpPr>
              <p:cNvPr id="35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6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4538354" y="4626592"/>
              <a:ext cx="2686998" cy="370380"/>
              <a:chOff x="3545527" y="5574103"/>
              <a:chExt cx="2686998" cy="370380"/>
            </a:xfrm>
          </p:grpSpPr>
          <p:sp>
            <p:nvSpPr>
              <p:cNvPr id="3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4433248" y="4729332"/>
              <a:ext cx="2686998" cy="370380"/>
              <a:chOff x="3545527" y="5574103"/>
              <a:chExt cx="2686998" cy="370380"/>
            </a:xfrm>
          </p:grpSpPr>
          <p:sp>
            <p:nvSpPr>
              <p:cNvPr id="3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4329752" y="4835856"/>
              <a:ext cx="2686998" cy="370380"/>
              <a:chOff x="3545527" y="5574103"/>
              <a:chExt cx="2686998" cy="370380"/>
            </a:xfrm>
          </p:grpSpPr>
          <p:sp>
            <p:nvSpPr>
              <p:cNvPr id="3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4220568" y="4939352"/>
              <a:ext cx="2686998" cy="370380"/>
              <a:chOff x="3545527" y="5574103"/>
              <a:chExt cx="2686998" cy="370380"/>
            </a:xfrm>
          </p:grpSpPr>
          <p:sp>
            <p:nvSpPr>
              <p:cNvPr id="3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4101152" y="5050808"/>
              <a:ext cx="2686998" cy="370380"/>
              <a:chOff x="3545527" y="5574103"/>
              <a:chExt cx="2686998" cy="370380"/>
            </a:xfrm>
          </p:grpSpPr>
          <p:sp>
            <p:nvSpPr>
              <p:cNvPr id="2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4005616" y="5154304"/>
              <a:ext cx="2686998" cy="370380"/>
              <a:chOff x="3545527" y="5574103"/>
              <a:chExt cx="2686998" cy="370380"/>
            </a:xfrm>
          </p:grpSpPr>
          <p:sp>
            <p:nvSpPr>
              <p:cNvPr id="2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3902120" y="5265760"/>
              <a:ext cx="2686998" cy="370380"/>
              <a:chOff x="3545527" y="5574103"/>
              <a:chExt cx="2686998" cy="370380"/>
            </a:xfrm>
          </p:grpSpPr>
          <p:sp>
            <p:nvSpPr>
              <p:cNvPr id="2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3782704" y="5374944"/>
              <a:ext cx="2686998" cy="370380"/>
              <a:chOff x="3545527" y="5574103"/>
              <a:chExt cx="2686998" cy="370380"/>
            </a:xfrm>
          </p:grpSpPr>
          <p:sp>
            <p:nvSpPr>
              <p:cNvPr id="2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3657600" y="5486400"/>
              <a:ext cx="2686998" cy="370380"/>
              <a:chOff x="3545527" y="5574103"/>
              <a:chExt cx="2686998" cy="370380"/>
            </a:xfrm>
          </p:grpSpPr>
          <p:sp>
            <p:nvSpPr>
              <p:cNvPr id="2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546144" y="5594828"/>
              <a:ext cx="2686998" cy="370380"/>
              <a:chOff x="3545527" y="5574103"/>
              <a:chExt cx="2686998" cy="370380"/>
            </a:xfrm>
          </p:grpSpPr>
          <p:sp>
            <p:nvSpPr>
              <p:cNvPr id="2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3444258" y="5701352"/>
              <a:ext cx="2686998" cy="370380"/>
              <a:chOff x="3545527" y="5574103"/>
              <a:chExt cx="2686998" cy="370380"/>
            </a:xfrm>
          </p:grpSpPr>
          <p:sp>
            <p:nvSpPr>
              <p:cNvPr id="2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3331192" y="5804848"/>
              <a:ext cx="2686998" cy="370380"/>
              <a:chOff x="3545527" y="5574103"/>
              <a:chExt cx="2686998" cy="370380"/>
            </a:xfrm>
          </p:grpSpPr>
          <p:sp>
            <p:nvSpPr>
              <p:cNvPr id="2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3227696" y="5902656"/>
              <a:ext cx="2686998" cy="370380"/>
              <a:chOff x="3545527" y="5574103"/>
              <a:chExt cx="2686998" cy="370380"/>
            </a:xfrm>
          </p:grpSpPr>
          <p:sp>
            <p:nvSpPr>
              <p:cNvPr id="2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3145146" y="6006152"/>
              <a:ext cx="2686998" cy="370380"/>
              <a:chOff x="3545527" y="5574103"/>
              <a:chExt cx="2686998" cy="370380"/>
            </a:xfrm>
          </p:grpSpPr>
          <p:sp>
            <p:nvSpPr>
              <p:cNvPr id="2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3040040" y="6109648"/>
              <a:ext cx="2686998" cy="370380"/>
              <a:chOff x="3545527" y="5574103"/>
              <a:chExt cx="2686998" cy="370380"/>
            </a:xfrm>
          </p:grpSpPr>
          <p:sp>
            <p:nvSpPr>
              <p:cNvPr id="1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2938816" y="6226792"/>
              <a:ext cx="2686998" cy="370380"/>
              <a:chOff x="3545527" y="5574103"/>
              <a:chExt cx="2686998" cy="370380"/>
            </a:xfrm>
          </p:grpSpPr>
          <p:sp>
            <p:nvSpPr>
              <p:cNvPr id="1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</p:grpSp>
      <p:sp>
        <p:nvSpPr>
          <p:cNvPr id="1812" name="TextBox 1811"/>
          <p:cNvSpPr txBox="1"/>
          <p:nvPr/>
        </p:nvSpPr>
        <p:spPr>
          <a:xfrm>
            <a:off x="235671" y="154468"/>
            <a:ext cx="8600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HHCN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10 cm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316942" y="616133"/>
            <a:ext cx="8600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HHCN?</a:t>
            </a:r>
            <a:endParaRPr lang="en-US" sz="2400" i="1" dirty="0">
              <a:solidFill>
                <a:schemeClr val="accent6"/>
              </a:solidFill>
            </a:endParaRPr>
          </a:p>
        </p:txBody>
      </p:sp>
      <p:sp>
        <p:nvSpPr>
          <p:cNvPr id="371" name="AutoShape 126"/>
          <p:cNvSpPr>
            <a:spLocks noChangeArrowheads="1"/>
          </p:cNvSpPr>
          <p:nvPr/>
        </p:nvSpPr>
        <p:spPr bwMode="auto">
          <a:xfrm>
            <a:off x="1013400" y="5472977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72" name="AutoShape 127"/>
          <p:cNvSpPr>
            <a:spLocks noChangeArrowheads="1"/>
          </p:cNvSpPr>
          <p:nvPr/>
        </p:nvSpPr>
        <p:spPr bwMode="auto">
          <a:xfrm>
            <a:off x="1007050" y="5212627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373" name="AutoShape 128"/>
          <p:cNvSpPr>
            <a:spLocks noChangeArrowheads="1"/>
          </p:cNvSpPr>
          <p:nvPr/>
        </p:nvSpPr>
        <p:spPr bwMode="auto">
          <a:xfrm>
            <a:off x="1007050" y="4957040"/>
            <a:ext cx="365125" cy="363537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32" name="AutoShape 129"/>
          <p:cNvSpPr>
            <a:spLocks noChangeArrowheads="1"/>
          </p:cNvSpPr>
          <p:nvPr/>
        </p:nvSpPr>
        <p:spPr bwMode="auto">
          <a:xfrm>
            <a:off x="1007050" y="4696690"/>
            <a:ext cx="365125" cy="363537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33" name="AutoShape 130"/>
          <p:cNvSpPr>
            <a:spLocks noChangeArrowheads="1"/>
          </p:cNvSpPr>
          <p:nvPr/>
        </p:nvSpPr>
        <p:spPr bwMode="auto">
          <a:xfrm>
            <a:off x="1007050" y="4436340"/>
            <a:ext cx="365125" cy="363537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34" name="AutoShape 131"/>
          <p:cNvSpPr>
            <a:spLocks noChangeArrowheads="1"/>
          </p:cNvSpPr>
          <p:nvPr/>
        </p:nvSpPr>
        <p:spPr bwMode="auto">
          <a:xfrm>
            <a:off x="1000700" y="4175990"/>
            <a:ext cx="365125" cy="363537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35" name="AutoShape 132"/>
          <p:cNvSpPr>
            <a:spLocks noChangeArrowheads="1"/>
          </p:cNvSpPr>
          <p:nvPr/>
        </p:nvSpPr>
        <p:spPr bwMode="auto">
          <a:xfrm>
            <a:off x="1000700" y="3917227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36" name="AutoShape 133"/>
          <p:cNvSpPr>
            <a:spLocks noChangeArrowheads="1"/>
          </p:cNvSpPr>
          <p:nvPr/>
        </p:nvSpPr>
        <p:spPr bwMode="auto">
          <a:xfrm>
            <a:off x="1000700" y="3656877"/>
            <a:ext cx="365125" cy="366713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sp>
        <p:nvSpPr>
          <p:cNvPr id="437" name="AutoShape 134"/>
          <p:cNvSpPr>
            <a:spLocks noChangeArrowheads="1"/>
          </p:cNvSpPr>
          <p:nvPr/>
        </p:nvSpPr>
        <p:spPr bwMode="auto">
          <a:xfrm>
            <a:off x="1000700" y="3401290"/>
            <a:ext cx="365125" cy="363537"/>
          </a:xfrm>
          <a:prstGeom prst="cube">
            <a:avLst>
              <a:gd name="adj" fmla="val 29167"/>
            </a:avLst>
          </a:prstGeom>
          <a:solidFill>
            <a:srgbClr val="FFFE00"/>
          </a:solidFill>
          <a:ln w="127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ahoma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91417" y="1828800"/>
            <a:ext cx="6858000" cy="4267200"/>
            <a:chOff x="1371600" y="381000"/>
            <a:chExt cx="6858000" cy="42672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553200" y="2037735"/>
              <a:ext cx="0" cy="25908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1371600" y="381000"/>
              <a:ext cx="6858000" cy="4267200"/>
              <a:chOff x="1371600" y="381000"/>
              <a:chExt cx="6858000" cy="42672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1371600" y="2057400"/>
                <a:ext cx="0" cy="259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371600" y="46482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8229600" y="381000"/>
                <a:ext cx="0" cy="259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1371600" y="20574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048000" y="3810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6553200" y="2971800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6553200" y="381000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1371600" y="400665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8" name="TextBox 437"/>
          <p:cNvSpPr txBox="1"/>
          <p:nvPr/>
        </p:nvSpPr>
        <p:spPr>
          <a:xfrm>
            <a:off x="3108822" y="613793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 cm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7095685" y="520019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16 cm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7863065" y="2939534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10 cm</a:t>
            </a:r>
          </a:p>
        </p:txBody>
      </p:sp>
    </p:spTree>
    <p:extLst>
      <p:ext uri="{BB962C8B-B14F-4D97-AF65-F5344CB8AC3E}">
        <p14:creationId xmlns:p14="http://schemas.microsoft.com/office/powerpoint/2010/main" val="71030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" grpId="0" animBg="1"/>
      <p:bldP spid="372" grpId="0" animBg="1"/>
      <p:bldP spid="373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2" name="Group 3471"/>
          <p:cNvGrpSpPr/>
          <p:nvPr/>
        </p:nvGrpSpPr>
        <p:grpSpPr>
          <a:xfrm>
            <a:off x="1219200" y="2133600"/>
            <a:ext cx="6888856" cy="4290964"/>
            <a:chOff x="1354392" y="814436"/>
            <a:chExt cx="6888856" cy="4290964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29663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" name="AutoShape 19"/>
            <p:cNvSpPr>
              <a:spLocks noChangeArrowheads="1"/>
            </p:cNvSpPr>
            <p:nvPr/>
          </p:nvSpPr>
          <p:spPr bwMode="auto">
            <a:xfrm>
              <a:off x="32267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34870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>
              <a:off x="37474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" name="AutoShape 22"/>
            <p:cNvSpPr>
              <a:spLocks noChangeArrowheads="1"/>
            </p:cNvSpPr>
            <p:nvPr/>
          </p:nvSpPr>
          <p:spPr bwMode="auto">
            <a:xfrm>
              <a:off x="40077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42681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" name="AutoShape 24"/>
            <p:cNvSpPr>
              <a:spLocks noChangeArrowheads="1"/>
            </p:cNvSpPr>
            <p:nvPr/>
          </p:nvSpPr>
          <p:spPr bwMode="auto">
            <a:xfrm>
              <a:off x="45284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2" name="AutoShape 25"/>
            <p:cNvSpPr>
              <a:spLocks noChangeArrowheads="1"/>
            </p:cNvSpPr>
            <p:nvPr/>
          </p:nvSpPr>
          <p:spPr bwMode="auto">
            <a:xfrm>
              <a:off x="47888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" name="AutoShape 26"/>
            <p:cNvSpPr>
              <a:spLocks noChangeArrowheads="1"/>
            </p:cNvSpPr>
            <p:nvPr/>
          </p:nvSpPr>
          <p:spPr bwMode="auto">
            <a:xfrm>
              <a:off x="503014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5290499" y="31168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" name="AutoShape 42"/>
            <p:cNvSpPr>
              <a:spLocks noChangeArrowheads="1"/>
            </p:cNvSpPr>
            <p:nvPr/>
          </p:nvSpPr>
          <p:spPr bwMode="auto">
            <a:xfrm>
              <a:off x="2858449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6" name="AutoShape 43"/>
            <p:cNvSpPr>
              <a:spLocks noChangeArrowheads="1"/>
            </p:cNvSpPr>
            <p:nvPr/>
          </p:nvSpPr>
          <p:spPr bwMode="auto">
            <a:xfrm>
              <a:off x="2750499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" name="AutoShape 44"/>
            <p:cNvSpPr>
              <a:spLocks noChangeArrowheads="1"/>
            </p:cNvSpPr>
            <p:nvPr/>
          </p:nvSpPr>
          <p:spPr bwMode="auto">
            <a:xfrm>
              <a:off x="2642549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" name="AutoShape 45"/>
            <p:cNvSpPr>
              <a:spLocks noChangeArrowheads="1"/>
            </p:cNvSpPr>
            <p:nvPr/>
          </p:nvSpPr>
          <p:spPr bwMode="auto">
            <a:xfrm>
              <a:off x="2534599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2426649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" name="AutoShape 47"/>
            <p:cNvSpPr>
              <a:spLocks noChangeArrowheads="1"/>
            </p:cNvSpPr>
            <p:nvPr/>
          </p:nvSpPr>
          <p:spPr bwMode="auto">
            <a:xfrm>
              <a:off x="2318699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" name="AutoShape 48"/>
            <p:cNvSpPr>
              <a:spLocks noChangeArrowheads="1"/>
            </p:cNvSpPr>
            <p:nvPr/>
          </p:nvSpPr>
          <p:spPr bwMode="auto">
            <a:xfrm>
              <a:off x="2210749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2" name="AutoShape 49"/>
            <p:cNvSpPr>
              <a:spLocks noChangeArrowheads="1"/>
            </p:cNvSpPr>
            <p:nvPr/>
          </p:nvSpPr>
          <p:spPr bwMode="auto">
            <a:xfrm>
              <a:off x="2102799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3" name="AutoShape 51"/>
            <p:cNvSpPr>
              <a:spLocks noChangeArrowheads="1"/>
            </p:cNvSpPr>
            <p:nvPr/>
          </p:nvSpPr>
          <p:spPr bwMode="auto">
            <a:xfrm>
              <a:off x="311562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" name="AutoShape 52"/>
            <p:cNvSpPr>
              <a:spLocks noChangeArrowheads="1"/>
            </p:cNvSpPr>
            <p:nvPr/>
          </p:nvSpPr>
          <p:spPr bwMode="auto">
            <a:xfrm>
              <a:off x="300767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" name="AutoShape 53"/>
            <p:cNvSpPr>
              <a:spLocks noChangeArrowheads="1"/>
            </p:cNvSpPr>
            <p:nvPr/>
          </p:nvSpPr>
          <p:spPr bwMode="auto">
            <a:xfrm>
              <a:off x="289972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6" name="AutoShape 54"/>
            <p:cNvSpPr>
              <a:spLocks noChangeArrowheads="1"/>
            </p:cNvSpPr>
            <p:nvPr/>
          </p:nvSpPr>
          <p:spPr bwMode="auto">
            <a:xfrm>
              <a:off x="279177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" name="AutoShape 55"/>
            <p:cNvSpPr>
              <a:spLocks noChangeArrowheads="1"/>
            </p:cNvSpPr>
            <p:nvPr/>
          </p:nvSpPr>
          <p:spPr bwMode="auto">
            <a:xfrm>
              <a:off x="268382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" name="AutoShape 56"/>
            <p:cNvSpPr>
              <a:spLocks noChangeArrowheads="1"/>
            </p:cNvSpPr>
            <p:nvPr/>
          </p:nvSpPr>
          <p:spPr bwMode="auto">
            <a:xfrm>
              <a:off x="257587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9" name="AutoShape 57"/>
            <p:cNvSpPr>
              <a:spLocks noChangeArrowheads="1"/>
            </p:cNvSpPr>
            <p:nvPr/>
          </p:nvSpPr>
          <p:spPr bwMode="auto">
            <a:xfrm>
              <a:off x="246792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0" name="AutoShape 58"/>
            <p:cNvSpPr>
              <a:spLocks noChangeArrowheads="1"/>
            </p:cNvSpPr>
            <p:nvPr/>
          </p:nvSpPr>
          <p:spPr bwMode="auto">
            <a:xfrm>
              <a:off x="235997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" name="AutoShape 60"/>
            <p:cNvSpPr>
              <a:spLocks noChangeArrowheads="1"/>
            </p:cNvSpPr>
            <p:nvPr/>
          </p:nvSpPr>
          <p:spPr bwMode="auto">
            <a:xfrm>
              <a:off x="337597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2" name="AutoShape 61"/>
            <p:cNvSpPr>
              <a:spLocks noChangeArrowheads="1"/>
            </p:cNvSpPr>
            <p:nvPr/>
          </p:nvSpPr>
          <p:spPr bwMode="auto">
            <a:xfrm>
              <a:off x="326802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3" name="AutoShape 62"/>
            <p:cNvSpPr>
              <a:spLocks noChangeArrowheads="1"/>
            </p:cNvSpPr>
            <p:nvPr/>
          </p:nvSpPr>
          <p:spPr bwMode="auto">
            <a:xfrm>
              <a:off x="316007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4" name="AutoShape 63"/>
            <p:cNvSpPr>
              <a:spLocks noChangeArrowheads="1"/>
            </p:cNvSpPr>
            <p:nvPr/>
          </p:nvSpPr>
          <p:spPr bwMode="auto">
            <a:xfrm>
              <a:off x="305212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" name="AutoShape 64"/>
            <p:cNvSpPr>
              <a:spLocks noChangeArrowheads="1"/>
            </p:cNvSpPr>
            <p:nvPr/>
          </p:nvSpPr>
          <p:spPr bwMode="auto">
            <a:xfrm>
              <a:off x="294417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" name="AutoShape 65"/>
            <p:cNvSpPr>
              <a:spLocks noChangeArrowheads="1"/>
            </p:cNvSpPr>
            <p:nvPr/>
          </p:nvSpPr>
          <p:spPr bwMode="auto">
            <a:xfrm>
              <a:off x="283622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" name="AutoShape 66"/>
            <p:cNvSpPr>
              <a:spLocks noChangeArrowheads="1"/>
            </p:cNvSpPr>
            <p:nvPr/>
          </p:nvSpPr>
          <p:spPr bwMode="auto">
            <a:xfrm>
              <a:off x="272827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" name="AutoShape 67"/>
            <p:cNvSpPr>
              <a:spLocks noChangeArrowheads="1"/>
            </p:cNvSpPr>
            <p:nvPr/>
          </p:nvSpPr>
          <p:spPr bwMode="auto">
            <a:xfrm>
              <a:off x="262032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" name="AutoShape 69"/>
            <p:cNvSpPr>
              <a:spLocks noChangeArrowheads="1"/>
            </p:cNvSpPr>
            <p:nvPr/>
          </p:nvSpPr>
          <p:spPr bwMode="auto">
            <a:xfrm>
              <a:off x="3633149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" name="AutoShape 70"/>
            <p:cNvSpPr>
              <a:spLocks noChangeArrowheads="1"/>
            </p:cNvSpPr>
            <p:nvPr/>
          </p:nvSpPr>
          <p:spPr bwMode="auto">
            <a:xfrm>
              <a:off x="3525199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" name="AutoShape 71"/>
            <p:cNvSpPr>
              <a:spLocks noChangeArrowheads="1"/>
            </p:cNvSpPr>
            <p:nvPr/>
          </p:nvSpPr>
          <p:spPr bwMode="auto">
            <a:xfrm>
              <a:off x="3417249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" name="AutoShape 72"/>
            <p:cNvSpPr>
              <a:spLocks noChangeArrowheads="1"/>
            </p:cNvSpPr>
            <p:nvPr/>
          </p:nvSpPr>
          <p:spPr bwMode="auto">
            <a:xfrm>
              <a:off x="3309299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" name="AutoShape 73"/>
            <p:cNvSpPr>
              <a:spLocks noChangeArrowheads="1"/>
            </p:cNvSpPr>
            <p:nvPr/>
          </p:nvSpPr>
          <p:spPr bwMode="auto">
            <a:xfrm>
              <a:off x="3201349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4" name="AutoShape 74"/>
            <p:cNvSpPr>
              <a:spLocks noChangeArrowheads="1"/>
            </p:cNvSpPr>
            <p:nvPr/>
          </p:nvSpPr>
          <p:spPr bwMode="auto">
            <a:xfrm>
              <a:off x="3093399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5" name="AutoShape 75"/>
            <p:cNvSpPr>
              <a:spLocks noChangeArrowheads="1"/>
            </p:cNvSpPr>
            <p:nvPr/>
          </p:nvSpPr>
          <p:spPr bwMode="auto">
            <a:xfrm>
              <a:off x="2985449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6" name="AutoShape 76"/>
            <p:cNvSpPr>
              <a:spLocks noChangeArrowheads="1"/>
            </p:cNvSpPr>
            <p:nvPr/>
          </p:nvSpPr>
          <p:spPr bwMode="auto">
            <a:xfrm>
              <a:off x="2877499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7" name="AutoShape 78"/>
            <p:cNvSpPr>
              <a:spLocks noChangeArrowheads="1"/>
            </p:cNvSpPr>
            <p:nvPr/>
          </p:nvSpPr>
          <p:spPr bwMode="auto">
            <a:xfrm>
              <a:off x="389032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8" name="AutoShape 79"/>
            <p:cNvSpPr>
              <a:spLocks noChangeArrowheads="1"/>
            </p:cNvSpPr>
            <p:nvPr/>
          </p:nvSpPr>
          <p:spPr bwMode="auto">
            <a:xfrm>
              <a:off x="378237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9" name="AutoShape 80"/>
            <p:cNvSpPr>
              <a:spLocks noChangeArrowheads="1"/>
            </p:cNvSpPr>
            <p:nvPr/>
          </p:nvSpPr>
          <p:spPr bwMode="auto">
            <a:xfrm>
              <a:off x="367442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0" name="AutoShape 81"/>
            <p:cNvSpPr>
              <a:spLocks noChangeArrowheads="1"/>
            </p:cNvSpPr>
            <p:nvPr/>
          </p:nvSpPr>
          <p:spPr bwMode="auto">
            <a:xfrm>
              <a:off x="356647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1" name="AutoShape 82"/>
            <p:cNvSpPr>
              <a:spLocks noChangeArrowheads="1"/>
            </p:cNvSpPr>
            <p:nvPr/>
          </p:nvSpPr>
          <p:spPr bwMode="auto">
            <a:xfrm>
              <a:off x="345852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2" name="AutoShape 83"/>
            <p:cNvSpPr>
              <a:spLocks noChangeArrowheads="1"/>
            </p:cNvSpPr>
            <p:nvPr/>
          </p:nvSpPr>
          <p:spPr bwMode="auto">
            <a:xfrm>
              <a:off x="335057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3" name="AutoShape 84"/>
            <p:cNvSpPr>
              <a:spLocks noChangeArrowheads="1"/>
            </p:cNvSpPr>
            <p:nvPr/>
          </p:nvSpPr>
          <p:spPr bwMode="auto">
            <a:xfrm>
              <a:off x="324262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4" name="AutoShape 85"/>
            <p:cNvSpPr>
              <a:spLocks noChangeArrowheads="1"/>
            </p:cNvSpPr>
            <p:nvPr/>
          </p:nvSpPr>
          <p:spPr bwMode="auto">
            <a:xfrm>
              <a:off x="313467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5" name="AutoShape 87"/>
            <p:cNvSpPr>
              <a:spLocks noChangeArrowheads="1"/>
            </p:cNvSpPr>
            <p:nvPr/>
          </p:nvSpPr>
          <p:spPr bwMode="auto">
            <a:xfrm>
              <a:off x="415067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6" name="AutoShape 88"/>
            <p:cNvSpPr>
              <a:spLocks noChangeArrowheads="1"/>
            </p:cNvSpPr>
            <p:nvPr/>
          </p:nvSpPr>
          <p:spPr bwMode="auto">
            <a:xfrm>
              <a:off x="404272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7" name="AutoShape 89"/>
            <p:cNvSpPr>
              <a:spLocks noChangeArrowheads="1"/>
            </p:cNvSpPr>
            <p:nvPr/>
          </p:nvSpPr>
          <p:spPr bwMode="auto">
            <a:xfrm>
              <a:off x="393477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8" name="AutoShape 90"/>
            <p:cNvSpPr>
              <a:spLocks noChangeArrowheads="1"/>
            </p:cNvSpPr>
            <p:nvPr/>
          </p:nvSpPr>
          <p:spPr bwMode="auto">
            <a:xfrm>
              <a:off x="382682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59" name="AutoShape 91"/>
            <p:cNvSpPr>
              <a:spLocks noChangeArrowheads="1"/>
            </p:cNvSpPr>
            <p:nvPr/>
          </p:nvSpPr>
          <p:spPr bwMode="auto">
            <a:xfrm>
              <a:off x="371887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0" name="AutoShape 92"/>
            <p:cNvSpPr>
              <a:spLocks noChangeArrowheads="1"/>
            </p:cNvSpPr>
            <p:nvPr/>
          </p:nvSpPr>
          <p:spPr bwMode="auto">
            <a:xfrm>
              <a:off x="361092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1" name="AutoShape 93"/>
            <p:cNvSpPr>
              <a:spLocks noChangeArrowheads="1"/>
            </p:cNvSpPr>
            <p:nvPr/>
          </p:nvSpPr>
          <p:spPr bwMode="auto">
            <a:xfrm>
              <a:off x="350297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2" name="AutoShape 94"/>
            <p:cNvSpPr>
              <a:spLocks noChangeArrowheads="1"/>
            </p:cNvSpPr>
            <p:nvPr/>
          </p:nvSpPr>
          <p:spPr bwMode="auto">
            <a:xfrm>
              <a:off x="339502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3" name="AutoShape 96"/>
            <p:cNvSpPr>
              <a:spLocks noChangeArrowheads="1"/>
            </p:cNvSpPr>
            <p:nvPr/>
          </p:nvSpPr>
          <p:spPr bwMode="auto">
            <a:xfrm>
              <a:off x="441102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4" name="AutoShape 97"/>
            <p:cNvSpPr>
              <a:spLocks noChangeArrowheads="1"/>
            </p:cNvSpPr>
            <p:nvPr/>
          </p:nvSpPr>
          <p:spPr bwMode="auto">
            <a:xfrm>
              <a:off x="430307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5" name="AutoShape 98"/>
            <p:cNvSpPr>
              <a:spLocks noChangeArrowheads="1"/>
            </p:cNvSpPr>
            <p:nvPr/>
          </p:nvSpPr>
          <p:spPr bwMode="auto">
            <a:xfrm>
              <a:off x="419512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6" name="AutoShape 99"/>
            <p:cNvSpPr>
              <a:spLocks noChangeArrowheads="1"/>
            </p:cNvSpPr>
            <p:nvPr/>
          </p:nvSpPr>
          <p:spPr bwMode="auto">
            <a:xfrm>
              <a:off x="408717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7" name="AutoShape 100"/>
            <p:cNvSpPr>
              <a:spLocks noChangeArrowheads="1"/>
            </p:cNvSpPr>
            <p:nvPr/>
          </p:nvSpPr>
          <p:spPr bwMode="auto">
            <a:xfrm>
              <a:off x="397922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8" name="AutoShape 101"/>
            <p:cNvSpPr>
              <a:spLocks noChangeArrowheads="1"/>
            </p:cNvSpPr>
            <p:nvPr/>
          </p:nvSpPr>
          <p:spPr bwMode="auto">
            <a:xfrm>
              <a:off x="387127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" name="AutoShape 102"/>
            <p:cNvSpPr>
              <a:spLocks noChangeArrowheads="1"/>
            </p:cNvSpPr>
            <p:nvPr/>
          </p:nvSpPr>
          <p:spPr bwMode="auto">
            <a:xfrm>
              <a:off x="376332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" name="AutoShape 103"/>
            <p:cNvSpPr>
              <a:spLocks noChangeArrowheads="1"/>
            </p:cNvSpPr>
            <p:nvPr/>
          </p:nvSpPr>
          <p:spPr bwMode="auto">
            <a:xfrm>
              <a:off x="365537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" name="AutoShape 105"/>
            <p:cNvSpPr>
              <a:spLocks noChangeArrowheads="1"/>
            </p:cNvSpPr>
            <p:nvPr/>
          </p:nvSpPr>
          <p:spPr bwMode="auto">
            <a:xfrm>
              <a:off x="4671374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" name="AutoShape 106"/>
            <p:cNvSpPr>
              <a:spLocks noChangeArrowheads="1"/>
            </p:cNvSpPr>
            <p:nvPr/>
          </p:nvSpPr>
          <p:spPr bwMode="auto">
            <a:xfrm>
              <a:off x="4563424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" name="AutoShape 107"/>
            <p:cNvSpPr>
              <a:spLocks noChangeArrowheads="1"/>
            </p:cNvSpPr>
            <p:nvPr/>
          </p:nvSpPr>
          <p:spPr bwMode="auto">
            <a:xfrm>
              <a:off x="4455474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" name="AutoShape 108"/>
            <p:cNvSpPr>
              <a:spLocks noChangeArrowheads="1"/>
            </p:cNvSpPr>
            <p:nvPr/>
          </p:nvSpPr>
          <p:spPr bwMode="auto">
            <a:xfrm>
              <a:off x="4347524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" name="AutoShape 109"/>
            <p:cNvSpPr>
              <a:spLocks noChangeArrowheads="1"/>
            </p:cNvSpPr>
            <p:nvPr/>
          </p:nvSpPr>
          <p:spPr bwMode="auto">
            <a:xfrm>
              <a:off x="4239574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" name="AutoShape 110"/>
            <p:cNvSpPr>
              <a:spLocks noChangeArrowheads="1"/>
            </p:cNvSpPr>
            <p:nvPr/>
          </p:nvSpPr>
          <p:spPr bwMode="auto">
            <a:xfrm>
              <a:off x="4131624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" name="AutoShape 111"/>
            <p:cNvSpPr>
              <a:spLocks noChangeArrowheads="1"/>
            </p:cNvSpPr>
            <p:nvPr/>
          </p:nvSpPr>
          <p:spPr bwMode="auto">
            <a:xfrm>
              <a:off x="4023674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" name="AutoShape 112"/>
            <p:cNvSpPr>
              <a:spLocks noChangeArrowheads="1"/>
            </p:cNvSpPr>
            <p:nvPr/>
          </p:nvSpPr>
          <p:spPr bwMode="auto">
            <a:xfrm>
              <a:off x="3915724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9" name="AutoShape 114"/>
            <p:cNvSpPr>
              <a:spLocks noChangeArrowheads="1"/>
            </p:cNvSpPr>
            <p:nvPr/>
          </p:nvSpPr>
          <p:spPr bwMode="auto">
            <a:xfrm>
              <a:off x="4925374" y="322479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0" name="AutoShape 115"/>
            <p:cNvSpPr>
              <a:spLocks noChangeArrowheads="1"/>
            </p:cNvSpPr>
            <p:nvPr/>
          </p:nvSpPr>
          <p:spPr bwMode="auto">
            <a:xfrm>
              <a:off x="4817424" y="333288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1" name="AutoShape 116"/>
            <p:cNvSpPr>
              <a:spLocks noChangeArrowheads="1"/>
            </p:cNvSpPr>
            <p:nvPr/>
          </p:nvSpPr>
          <p:spPr bwMode="auto">
            <a:xfrm>
              <a:off x="4709474" y="344097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2" name="AutoShape 117"/>
            <p:cNvSpPr>
              <a:spLocks noChangeArrowheads="1"/>
            </p:cNvSpPr>
            <p:nvPr/>
          </p:nvSpPr>
          <p:spPr bwMode="auto">
            <a:xfrm>
              <a:off x="4601524" y="354906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493574" y="365715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4" name="AutoShape 119"/>
            <p:cNvSpPr>
              <a:spLocks noChangeArrowheads="1"/>
            </p:cNvSpPr>
            <p:nvPr/>
          </p:nvSpPr>
          <p:spPr bwMode="auto">
            <a:xfrm>
              <a:off x="4385624" y="376524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5" name="AutoShape 120"/>
            <p:cNvSpPr>
              <a:spLocks noChangeArrowheads="1"/>
            </p:cNvSpPr>
            <p:nvPr/>
          </p:nvSpPr>
          <p:spPr bwMode="auto">
            <a:xfrm>
              <a:off x="4277674" y="387333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6" name="AutoShape 121"/>
            <p:cNvSpPr>
              <a:spLocks noChangeArrowheads="1"/>
            </p:cNvSpPr>
            <p:nvPr/>
          </p:nvSpPr>
          <p:spPr bwMode="auto">
            <a:xfrm>
              <a:off x="4169724" y="398143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7" name="AutoShape 31"/>
            <p:cNvSpPr>
              <a:spLocks noChangeArrowheads="1"/>
            </p:cNvSpPr>
            <p:nvPr/>
          </p:nvSpPr>
          <p:spPr bwMode="auto">
            <a:xfrm>
              <a:off x="5182549" y="32247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8" name="AutoShape 32"/>
            <p:cNvSpPr>
              <a:spLocks noChangeArrowheads="1"/>
            </p:cNvSpPr>
            <p:nvPr/>
          </p:nvSpPr>
          <p:spPr bwMode="auto">
            <a:xfrm>
              <a:off x="5074599" y="3332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89" name="AutoShape 33"/>
            <p:cNvSpPr>
              <a:spLocks noChangeArrowheads="1"/>
            </p:cNvSpPr>
            <p:nvPr/>
          </p:nvSpPr>
          <p:spPr bwMode="auto">
            <a:xfrm>
              <a:off x="4966649" y="34406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0" name="AutoShape 34"/>
            <p:cNvSpPr>
              <a:spLocks noChangeArrowheads="1"/>
            </p:cNvSpPr>
            <p:nvPr/>
          </p:nvSpPr>
          <p:spPr bwMode="auto">
            <a:xfrm>
              <a:off x="4858699" y="35486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1" name="AutoShape 35"/>
            <p:cNvSpPr>
              <a:spLocks noChangeArrowheads="1"/>
            </p:cNvSpPr>
            <p:nvPr/>
          </p:nvSpPr>
          <p:spPr bwMode="auto">
            <a:xfrm>
              <a:off x="4750749" y="36565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2" name="AutoShape 36"/>
            <p:cNvSpPr>
              <a:spLocks noChangeArrowheads="1"/>
            </p:cNvSpPr>
            <p:nvPr/>
          </p:nvSpPr>
          <p:spPr bwMode="auto">
            <a:xfrm>
              <a:off x="4642799" y="37645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3" name="AutoShape 37"/>
            <p:cNvSpPr>
              <a:spLocks noChangeArrowheads="1"/>
            </p:cNvSpPr>
            <p:nvPr/>
          </p:nvSpPr>
          <p:spPr bwMode="auto">
            <a:xfrm>
              <a:off x="4534849" y="387249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94" name="AutoShape 38"/>
            <p:cNvSpPr>
              <a:spLocks noChangeArrowheads="1"/>
            </p:cNvSpPr>
            <p:nvPr/>
          </p:nvSpPr>
          <p:spPr bwMode="auto">
            <a:xfrm>
              <a:off x="4426899" y="39804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2007549" y="4070930"/>
              <a:ext cx="2689225" cy="371476"/>
              <a:chOff x="998538" y="5576887"/>
              <a:chExt cx="2689225" cy="371476"/>
            </a:xfrm>
          </p:grpSpPr>
          <p:sp>
            <p:nvSpPr>
              <p:cNvPr id="33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96" name="AutoShape 126"/>
            <p:cNvSpPr>
              <a:spLocks noChangeArrowheads="1"/>
            </p:cNvSpPr>
            <p:nvPr/>
          </p:nvSpPr>
          <p:spPr bwMode="auto">
            <a:xfrm>
              <a:off x="1392238" y="47157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874507" y="4181747"/>
              <a:ext cx="2689225" cy="371476"/>
              <a:chOff x="5176838" y="3326025"/>
              <a:chExt cx="2689225" cy="371476"/>
            </a:xfrm>
          </p:grpSpPr>
          <p:sp>
            <p:nvSpPr>
              <p:cNvPr id="32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1767595" y="4293203"/>
              <a:ext cx="2689225" cy="371476"/>
              <a:chOff x="5176838" y="3326025"/>
              <a:chExt cx="2689225" cy="371476"/>
            </a:xfrm>
          </p:grpSpPr>
          <p:sp>
            <p:nvSpPr>
              <p:cNvPr id="31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1667515" y="4404659"/>
              <a:ext cx="2689225" cy="371476"/>
              <a:chOff x="5176838" y="3326025"/>
              <a:chExt cx="2689225" cy="371476"/>
            </a:xfrm>
          </p:grpSpPr>
          <p:sp>
            <p:nvSpPr>
              <p:cNvPr id="30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1569707" y="4504031"/>
              <a:ext cx="2689225" cy="371476"/>
              <a:chOff x="5176838" y="3326025"/>
              <a:chExt cx="2689225" cy="371476"/>
            </a:xfrm>
          </p:grpSpPr>
          <p:sp>
            <p:nvSpPr>
              <p:cNvPr id="29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1466211" y="4607527"/>
              <a:ext cx="2689225" cy="371476"/>
              <a:chOff x="5176838" y="3326025"/>
              <a:chExt cx="2689225" cy="371476"/>
            </a:xfrm>
          </p:grpSpPr>
          <p:sp>
            <p:nvSpPr>
              <p:cNvPr id="2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362715" y="4720835"/>
              <a:ext cx="2689225" cy="371476"/>
              <a:chOff x="5176838" y="3326025"/>
              <a:chExt cx="2689225" cy="371476"/>
            </a:xfrm>
          </p:grpSpPr>
          <p:sp>
            <p:nvSpPr>
              <p:cNvPr id="2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547365" y="3120635"/>
              <a:ext cx="2686998" cy="370380"/>
              <a:chOff x="3545527" y="5574103"/>
              <a:chExt cx="2686998" cy="370380"/>
            </a:xfrm>
          </p:grpSpPr>
          <p:sp>
            <p:nvSpPr>
              <p:cNvPr id="2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5442259" y="3223375"/>
              <a:ext cx="2686998" cy="370380"/>
              <a:chOff x="3545527" y="5574103"/>
              <a:chExt cx="2686998" cy="370380"/>
            </a:xfrm>
          </p:grpSpPr>
          <p:sp>
            <p:nvSpPr>
              <p:cNvPr id="2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5338763" y="3329899"/>
              <a:ext cx="2686998" cy="370380"/>
              <a:chOff x="3545527" y="5574103"/>
              <a:chExt cx="2686998" cy="370380"/>
            </a:xfrm>
          </p:grpSpPr>
          <p:sp>
            <p:nvSpPr>
              <p:cNvPr id="2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5229579" y="3433395"/>
              <a:ext cx="2686998" cy="370380"/>
              <a:chOff x="3545527" y="5574103"/>
              <a:chExt cx="2686998" cy="370380"/>
            </a:xfrm>
          </p:grpSpPr>
          <p:sp>
            <p:nvSpPr>
              <p:cNvPr id="2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5110163" y="3544851"/>
              <a:ext cx="2686998" cy="370380"/>
              <a:chOff x="3545527" y="5574103"/>
              <a:chExt cx="2686998" cy="370380"/>
            </a:xfrm>
          </p:grpSpPr>
          <p:sp>
            <p:nvSpPr>
              <p:cNvPr id="2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014627" y="3648347"/>
              <a:ext cx="2686998" cy="370380"/>
              <a:chOff x="3545527" y="5574103"/>
              <a:chExt cx="2686998" cy="370380"/>
            </a:xfrm>
          </p:grpSpPr>
          <p:sp>
            <p:nvSpPr>
              <p:cNvPr id="2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11131" y="3759803"/>
              <a:ext cx="2686998" cy="370380"/>
              <a:chOff x="3545527" y="5574103"/>
              <a:chExt cx="2686998" cy="370380"/>
            </a:xfrm>
          </p:grpSpPr>
          <p:sp>
            <p:nvSpPr>
              <p:cNvPr id="2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791715" y="3868987"/>
              <a:ext cx="2686998" cy="370380"/>
              <a:chOff x="3545527" y="5574103"/>
              <a:chExt cx="2686998" cy="370380"/>
            </a:xfrm>
          </p:grpSpPr>
          <p:sp>
            <p:nvSpPr>
              <p:cNvPr id="1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666611" y="3980443"/>
              <a:ext cx="2686998" cy="370380"/>
              <a:chOff x="3545527" y="5574103"/>
              <a:chExt cx="2686998" cy="370380"/>
            </a:xfrm>
          </p:grpSpPr>
          <p:sp>
            <p:nvSpPr>
              <p:cNvPr id="1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4555155" y="4088871"/>
              <a:ext cx="2686998" cy="370380"/>
              <a:chOff x="3545527" y="5574103"/>
              <a:chExt cx="2686998" cy="370380"/>
            </a:xfrm>
          </p:grpSpPr>
          <p:sp>
            <p:nvSpPr>
              <p:cNvPr id="1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453269" y="4195395"/>
              <a:ext cx="2686998" cy="370380"/>
              <a:chOff x="3545527" y="5574103"/>
              <a:chExt cx="2686998" cy="370380"/>
            </a:xfrm>
          </p:grpSpPr>
          <p:sp>
            <p:nvSpPr>
              <p:cNvPr id="1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340203" y="4298891"/>
              <a:ext cx="2686998" cy="370380"/>
              <a:chOff x="3545527" y="5574103"/>
              <a:chExt cx="2686998" cy="370380"/>
            </a:xfrm>
          </p:grpSpPr>
          <p:sp>
            <p:nvSpPr>
              <p:cNvPr id="1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236707" y="4396699"/>
              <a:ext cx="2686998" cy="370380"/>
              <a:chOff x="3545527" y="5574103"/>
              <a:chExt cx="2686998" cy="370380"/>
            </a:xfrm>
          </p:grpSpPr>
          <p:sp>
            <p:nvSpPr>
              <p:cNvPr id="1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154157" y="4500195"/>
              <a:ext cx="2686998" cy="370380"/>
              <a:chOff x="3545527" y="5574103"/>
              <a:chExt cx="2686998" cy="370380"/>
            </a:xfrm>
          </p:grpSpPr>
          <p:sp>
            <p:nvSpPr>
              <p:cNvPr id="1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049051" y="4603691"/>
              <a:ext cx="2686998" cy="370380"/>
              <a:chOff x="3545527" y="5574103"/>
              <a:chExt cx="2686998" cy="370380"/>
            </a:xfrm>
          </p:grpSpPr>
          <p:sp>
            <p:nvSpPr>
              <p:cNvPr id="1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3947827" y="4720835"/>
              <a:ext cx="2686998" cy="370380"/>
              <a:chOff x="3545527" y="5574103"/>
              <a:chExt cx="2686998" cy="370380"/>
            </a:xfrm>
          </p:grpSpPr>
          <p:sp>
            <p:nvSpPr>
              <p:cNvPr id="1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350" name="AutoShape 18"/>
            <p:cNvSpPr>
              <a:spLocks noChangeArrowheads="1"/>
            </p:cNvSpPr>
            <p:nvPr/>
          </p:nvSpPr>
          <p:spPr bwMode="auto">
            <a:xfrm>
              <a:off x="29629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1" name="AutoShape 19"/>
            <p:cNvSpPr>
              <a:spLocks noChangeArrowheads="1"/>
            </p:cNvSpPr>
            <p:nvPr/>
          </p:nvSpPr>
          <p:spPr bwMode="auto">
            <a:xfrm>
              <a:off x="32233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2" name="AutoShape 20"/>
            <p:cNvSpPr>
              <a:spLocks noChangeArrowheads="1"/>
            </p:cNvSpPr>
            <p:nvPr/>
          </p:nvSpPr>
          <p:spPr bwMode="auto">
            <a:xfrm>
              <a:off x="34836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3" name="AutoShape 21"/>
            <p:cNvSpPr>
              <a:spLocks noChangeArrowheads="1"/>
            </p:cNvSpPr>
            <p:nvPr/>
          </p:nvSpPr>
          <p:spPr bwMode="auto">
            <a:xfrm>
              <a:off x="37440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4" name="AutoShape 22"/>
            <p:cNvSpPr>
              <a:spLocks noChangeArrowheads="1"/>
            </p:cNvSpPr>
            <p:nvPr/>
          </p:nvSpPr>
          <p:spPr bwMode="auto">
            <a:xfrm>
              <a:off x="40043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5" name="AutoShape 23"/>
            <p:cNvSpPr>
              <a:spLocks noChangeArrowheads="1"/>
            </p:cNvSpPr>
            <p:nvPr/>
          </p:nvSpPr>
          <p:spPr bwMode="auto">
            <a:xfrm>
              <a:off x="42647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6" name="AutoShape 24"/>
            <p:cNvSpPr>
              <a:spLocks noChangeArrowheads="1"/>
            </p:cNvSpPr>
            <p:nvPr/>
          </p:nvSpPr>
          <p:spPr bwMode="auto">
            <a:xfrm>
              <a:off x="45250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7" name="AutoShape 25"/>
            <p:cNvSpPr>
              <a:spLocks noChangeArrowheads="1"/>
            </p:cNvSpPr>
            <p:nvPr/>
          </p:nvSpPr>
          <p:spPr bwMode="auto">
            <a:xfrm>
              <a:off x="47854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8" name="AutoShape 26"/>
            <p:cNvSpPr>
              <a:spLocks noChangeArrowheads="1"/>
            </p:cNvSpPr>
            <p:nvPr/>
          </p:nvSpPr>
          <p:spPr bwMode="auto">
            <a:xfrm>
              <a:off x="502674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59" name="AutoShape 27"/>
            <p:cNvSpPr>
              <a:spLocks noChangeArrowheads="1"/>
            </p:cNvSpPr>
            <p:nvPr/>
          </p:nvSpPr>
          <p:spPr bwMode="auto">
            <a:xfrm>
              <a:off x="5287096" y="28570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0" name="AutoShape 42"/>
            <p:cNvSpPr>
              <a:spLocks noChangeArrowheads="1"/>
            </p:cNvSpPr>
            <p:nvPr/>
          </p:nvSpPr>
          <p:spPr bwMode="auto">
            <a:xfrm>
              <a:off x="2855046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1" name="AutoShape 43"/>
            <p:cNvSpPr>
              <a:spLocks noChangeArrowheads="1"/>
            </p:cNvSpPr>
            <p:nvPr/>
          </p:nvSpPr>
          <p:spPr bwMode="auto">
            <a:xfrm>
              <a:off x="2747096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2" name="AutoShape 44"/>
            <p:cNvSpPr>
              <a:spLocks noChangeArrowheads="1"/>
            </p:cNvSpPr>
            <p:nvPr/>
          </p:nvSpPr>
          <p:spPr bwMode="auto">
            <a:xfrm>
              <a:off x="2639146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3" name="AutoShape 45"/>
            <p:cNvSpPr>
              <a:spLocks noChangeArrowheads="1"/>
            </p:cNvSpPr>
            <p:nvPr/>
          </p:nvSpPr>
          <p:spPr bwMode="auto">
            <a:xfrm>
              <a:off x="2531196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4" name="AutoShape 46"/>
            <p:cNvSpPr>
              <a:spLocks noChangeArrowheads="1"/>
            </p:cNvSpPr>
            <p:nvPr/>
          </p:nvSpPr>
          <p:spPr bwMode="auto">
            <a:xfrm>
              <a:off x="2423246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5" name="AutoShape 47"/>
            <p:cNvSpPr>
              <a:spLocks noChangeArrowheads="1"/>
            </p:cNvSpPr>
            <p:nvPr/>
          </p:nvSpPr>
          <p:spPr bwMode="auto">
            <a:xfrm>
              <a:off x="2315296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6" name="AutoShape 48"/>
            <p:cNvSpPr>
              <a:spLocks noChangeArrowheads="1"/>
            </p:cNvSpPr>
            <p:nvPr/>
          </p:nvSpPr>
          <p:spPr bwMode="auto">
            <a:xfrm>
              <a:off x="2207346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7" name="AutoShape 49"/>
            <p:cNvSpPr>
              <a:spLocks noChangeArrowheads="1"/>
            </p:cNvSpPr>
            <p:nvPr/>
          </p:nvSpPr>
          <p:spPr bwMode="auto">
            <a:xfrm>
              <a:off x="2099396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8" name="AutoShape 51"/>
            <p:cNvSpPr>
              <a:spLocks noChangeArrowheads="1"/>
            </p:cNvSpPr>
            <p:nvPr/>
          </p:nvSpPr>
          <p:spPr bwMode="auto">
            <a:xfrm>
              <a:off x="311222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69" name="AutoShape 52"/>
            <p:cNvSpPr>
              <a:spLocks noChangeArrowheads="1"/>
            </p:cNvSpPr>
            <p:nvPr/>
          </p:nvSpPr>
          <p:spPr bwMode="auto">
            <a:xfrm>
              <a:off x="300427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0" name="AutoShape 53"/>
            <p:cNvSpPr>
              <a:spLocks noChangeArrowheads="1"/>
            </p:cNvSpPr>
            <p:nvPr/>
          </p:nvSpPr>
          <p:spPr bwMode="auto">
            <a:xfrm>
              <a:off x="289632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1" name="AutoShape 54"/>
            <p:cNvSpPr>
              <a:spLocks noChangeArrowheads="1"/>
            </p:cNvSpPr>
            <p:nvPr/>
          </p:nvSpPr>
          <p:spPr bwMode="auto">
            <a:xfrm>
              <a:off x="278837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2" name="AutoShape 55"/>
            <p:cNvSpPr>
              <a:spLocks noChangeArrowheads="1"/>
            </p:cNvSpPr>
            <p:nvPr/>
          </p:nvSpPr>
          <p:spPr bwMode="auto">
            <a:xfrm>
              <a:off x="268042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3" name="AutoShape 56"/>
            <p:cNvSpPr>
              <a:spLocks noChangeArrowheads="1"/>
            </p:cNvSpPr>
            <p:nvPr/>
          </p:nvSpPr>
          <p:spPr bwMode="auto">
            <a:xfrm>
              <a:off x="257247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4" name="AutoShape 57"/>
            <p:cNvSpPr>
              <a:spLocks noChangeArrowheads="1"/>
            </p:cNvSpPr>
            <p:nvPr/>
          </p:nvSpPr>
          <p:spPr bwMode="auto">
            <a:xfrm>
              <a:off x="246452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5" name="AutoShape 58"/>
            <p:cNvSpPr>
              <a:spLocks noChangeArrowheads="1"/>
            </p:cNvSpPr>
            <p:nvPr/>
          </p:nvSpPr>
          <p:spPr bwMode="auto">
            <a:xfrm>
              <a:off x="235657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6" name="AutoShape 60"/>
            <p:cNvSpPr>
              <a:spLocks noChangeArrowheads="1"/>
            </p:cNvSpPr>
            <p:nvPr/>
          </p:nvSpPr>
          <p:spPr bwMode="auto">
            <a:xfrm>
              <a:off x="337257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7" name="AutoShape 61"/>
            <p:cNvSpPr>
              <a:spLocks noChangeArrowheads="1"/>
            </p:cNvSpPr>
            <p:nvPr/>
          </p:nvSpPr>
          <p:spPr bwMode="auto">
            <a:xfrm>
              <a:off x="326462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8" name="AutoShape 62"/>
            <p:cNvSpPr>
              <a:spLocks noChangeArrowheads="1"/>
            </p:cNvSpPr>
            <p:nvPr/>
          </p:nvSpPr>
          <p:spPr bwMode="auto">
            <a:xfrm>
              <a:off x="315667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79" name="AutoShape 63"/>
            <p:cNvSpPr>
              <a:spLocks noChangeArrowheads="1"/>
            </p:cNvSpPr>
            <p:nvPr/>
          </p:nvSpPr>
          <p:spPr bwMode="auto">
            <a:xfrm>
              <a:off x="304872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0" name="AutoShape 64"/>
            <p:cNvSpPr>
              <a:spLocks noChangeArrowheads="1"/>
            </p:cNvSpPr>
            <p:nvPr/>
          </p:nvSpPr>
          <p:spPr bwMode="auto">
            <a:xfrm>
              <a:off x="294077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1" name="AutoShape 65"/>
            <p:cNvSpPr>
              <a:spLocks noChangeArrowheads="1"/>
            </p:cNvSpPr>
            <p:nvPr/>
          </p:nvSpPr>
          <p:spPr bwMode="auto">
            <a:xfrm>
              <a:off x="283282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2" name="AutoShape 66"/>
            <p:cNvSpPr>
              <a:spLocks noChangeArrowheads="1"/>
            </p:cNvSpPr>
            <p:nvPr/>
          </p:nvSpPr>
          <p:spPr bwMode="auto">
            <a:xfrm>
              <a:off x="272487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3" name="AutoShape 67"/>
            <p:cNvSpPr>
              <a:spLocks noChangeArrowheads="1"/>
            </p:cNvSpPr>
            <p:nvPr/>
          </p:nvSpPr>
          <p:spPr bwMode="auto">
            <a:xfrm>
              <a:off x="261692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4" name="AutoShape 69"/>
            <p:cNvSpPr>
              <a:spLocks noChangeArrowheads="1"/>
            </p:cNvSpPr>
            <p:nvPr/>
          </p:nvSpPr>
          <p:spPr bwMode="auto">
            <a:xfrm>
              <a:off x="3629746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5" name="AutoShape 70"/>
            <p:cNvSpPr>
              <a:spLocks noChangeArrowheads="1"/>
            </p:cNvSpPr>
            <p:nvPr/>
          </p:nvSpPr>
          <p:spPr bwMode="auto">
            <a:xfrm>
              <a:off x="3521796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6" name="AutoShape 71"/>
            <p:cNvSpPr>
              <a:spLocks noChangeArrowheads="1"/>
            </p:cNvSpPr>
            <p:nvPr/>
          </p:nvSpPr>
          <p:spPr bwMode="auto">
            <a:xfrm>
              <a:off x="3413846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7" name="AutoShape 72"/>
            <p:cNvSpPr>
              <a:spLocks noChangeArrowheads="1"/>
            </p:cNvSpPr>
            <p:nvPr/>
          </p:nvSpPr>
          <p:spPr bwMode="auto">
            <a:xfrm>
              <a:off x="3305896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8" name="AutoShape 73"/>
            <p:cNvSpPr>
              <a:spLocks noChangeArrowheads="1"/>
            </p:cNvSpPr>
            <p:nvPr/>
          </p:nvSpPr>
          <p:spPr bwMode="auto">
            <a:xfrm>
              <a:off x="3197946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89" name="AutoShape 74"/>
            <p:cNvSpPr>
              <a:spLocks noChangeArrowheads="1"/>
            </p:cNvSpPr>
            <p:nvPr/>
          </p:nvSpPr>
          <p:spPr bwMode="auto">
            <a:xfrm>
              <a:off x="3089996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0" name="AutoShape 75"/>
            <p:cNvSpPr>
              <a:spLocks noChangeArrowheads="1"/>
            </p:cNvSpPr>
            <p:nvPr/>
          </p:nvSpPr>
          <p:spPr bwMode="auto">
            <a:xfrm>
              <a:off x="2982046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1" name="AutoShape 76"/>
            <p:cNvSpPr>
              <a:spLocks noChangeArrowheads="1"/>
            </p:cNvSpPr>
            <p:nvPr/>
          </p:nvSpPr>
          <p:spPr bwMode="auto">
            <a:xfrm>
              <a:off x="2874096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2" name="AutoShape 78"/>
            <p:cNvSpPr>
              <a:spLocks noChangeArrowheads="1"/>
            </p:cNvSpPr>
            <p:nvPr/>
          </p:nvSpPr>
          <p:spPr bwMode="auto">
            <a:xfrm>
              <a:off x="388692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3" name="AutoShape 79"/>
            <p:cNvSpPr>
              <a:spLocks noChangeArrowheads="1"/>
            </p:cNvSpPr>
            <p:nvPr/>
          </p:nvSpPr>
          <p:spPr bwMode="auto">
            <a:xfrm>
              <a:off x="377897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4" name="AutoShape 80"/>
            <p:cNvSpPr>
              <a:spLocks noChangeArrowheads="1"/>
            </p:cNvSpPr>
            <p:nvPr/>
          </p:nvSpPr>
          <p:spPr bwMode="auto">
            <a:xfrm>
              <a:off x="367102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5" name="AutoShape 81"/>
            <p:cNvSpPr>
              <a:spLocks noChangeArrowheads="1"/>
            </p:cNvSpPr>
            <p:nvPr/>
          </p:nvSpPr>
          <p:spPr bwMode="auto">
            <a:xfrm>
              <a:off x="356307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6" name="AutoShape 82"/>
            <p:cNvSpPr>
              <a:spLocks noChangeArrowheads="1"/>
            </p:cNvSpPr>
            <p:nvPr/>
          </p:nvSpPr>
          <p:spPr bwMode="auto">
            <a:xfrm>
              <a:off x="345512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7" name="AutoShape 83"/>
            <p:cNvSpPr>
              <a:spLocks noChangeArrowheads="1"/>
            </p:cNvSpPr>
            <p:nvPr/>
          </p:nvSpPr>
          <p:spPr bwMode="auto">
            <a:xfrm>
              <a:off x="334717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8" name="AutoShape 84"/>
            <p:cNvSpPr>
              <a:spLocks noChangeArrowheads="1"/>
            </p:cNvSpPr>
            <p:nvPr/>
          </p:nvSpPr>
          <p:spPr bwMode="auto">
            <a:xfrm>
              <a:off x="323922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99" name="AutoShape 85"/>
            <p:cNvSpPr>
              <a:spLocks noChangeArrowheads="1"/>
            </p:cNvSpPr>
            <p:nvPr/>
          </p:nvSpPr>
          <p:spPr bwMode="auto">
            <a:xfrm>
              <a:off x="313127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0" name="AutoShape 87"/>
            <p:cNvSpPr>
              <a:spLocks noChangeArrowheads="1"/>
            </p:cNvSpPr>
            <p:nvPr/>
          </p:nvSpPr>
          <p:spPr bwMode="auto">
            <a:xfrm>
              <a:off x="414727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1" name="AutoShape 88"/>
            <p:cNvSpPr>
              <a:spLocks noChangeArrowheads="1"/>
            </p:cNvSpPr>
            <p:nvPr/>
          </p:nvSpPr>
          <p:spPr bwMode="auto">
            <a:xfrm>
              <a:off x="403932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2" name="AutoShape 89"/>
            <p:cNvSpPr>
              <a:spLocks noChangeArrowheads="1"/>
            </p:cNvSpPr>
            <p:nvPr/>
          </p:nvSpPr>
          <p:spPr bwMode="auto">
            <a:xfrm>
              <a:off x="393137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3" name="AutoShape 90"/>
            <p:cNvSpPr>
              <a:spLocks noChangeArrowheads="1"/>
            </p:cNvSpPr>
            <p:nvPr/>
          </p:nvSpPr>
          <p:spPr bwMode="auto">
            <a:xfrm>
              <a:off x="382342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4" name="AutoShape 91"/>
            <p:cNvSpPr>
              <a:spLocks noChangeArrowheads="1"/>
            </p:cNvSpPr>
            <p:nvPr/>
          </p:nvSpPr>
          <p:spPr bwMode="auto">
            <a:xfrm>
              <a:off x="371547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5" name="AutoShape 92"/>
            <p:cNvSpPr>
              <a:spLocks noChangeArrowheads="1"/>
            </p:cNvSpPr>
            <p:nvPr/>
          </p:nvSpPr>
          <p:spPr bwMode="auto">
            <a:xfrm>
              <a:off x="360752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6" name="AutoShape 93"/>
            <p:cNvSpPr>
              <a:spLocks noChangeArrowheads="1"/>
            </p:cNvSpPr>
            <p:nvPr/>
          </p:nvSpPr>
          <p:spPr bwMode="auto">
            <a:xfrm>
              <a:off x="349957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7" name="AutoShape 94"/>
            <p:cNvSpPr>
              <a:spLocks noChangeArrowheads="1"/>
            </p:cNvSpPr>
            <p:nvPr/>
          </p:nvSpPr>
          <p:spPr bwMode="auto">
            <a:xfrm>
              <a:off x="339162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8" name="AutoShape 96"/>
            <p:cNvSpPr>
              <a:spLocks noChangeArrowheads="1"/>
            </p:cNvSpPr>
            <p:nvPr/>
          </p:nvSpPr>
          <p:spPr bwMode="auto">
            <a:xfrm>
              <a:off x="440762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09" name="AutoShape 97"/>
            <p:cNvSpPr>
              <a:spLocks noChangeArrowheads="1"/>
            </p:cNvSpPr>
            <p:nvPr/>
          </p:nvSpPr>
          <p:spPr bwMode="auto">
            <a:xfrm>
              <a:off x="429967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0" name="AutoShape 98"/>
            <p:cNvSpPr>
              <a:spLocks noChangeArrowheads="1"/>
            </p:cNvSpPr>
            <p:nvPr/>
          </p:nvSpPr>
          <p:spPr bwMode="auto">
            <a:xfrm>
              <a:off x="419172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1" name="AutoShape 99"/>
            <p:cNvSpPr>
              <a:spLocks noChangeArrowheads="1"/>
            </p:cNvSpPr>
            <p:nvPr/>
          </p:nvSpPr>
          <p:spPr bwMode="auto">
            <a:xfrm>
              <a:off x="408377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2" name="AutoShape 100"/>
            <p:cNvSpPr>
              <a:spLocks noChangeArrowheads="1"/>
            </p:cNvSpPr>
            <p:nvPr/>
          </p:nvSpPr>
          <p:spPr bwMode="auto">
            <a:xfrm>
              <a:off x="397582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3" name="AutoShape 101"/>
            <p:cNvSpPr>
              <a:spLocks noChangeArrowheads="1"/>
            </p:cNvSpPr>
            <p:nvPr/>
          </p:nvSpPr>
          <p:spPr bwMode="auto">
            <a:xfrm>
              <a:off x="386787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4" name="AutoShape 102"/>
            <p:cNvSpPr>
              <a:spLocks noChangeArrowheads="1"/>
            </p:cNvSpPr>
            <p:nvPr/>
          </p:nvSpPr>
          <p:spPr bwMode="auto">
            <a:xfrm>
              <a:off x="375992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5" name="AutoShape 103"/>
            <p:cNvSpPr>
              <a:spLocks noChangeArrowheads="1"/>
            </p:cNvSpPr>
            <p:nvPr/>
          </p:nvSpPr>
          <p:spPr bwMode="auto">
            <a:xfrm>
              <a:off x="365197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6" name="AutoShape 105"/>
            <p:cNvSpPr>
              <a:spLocks noChangeArrowheads="1"/>
            </p:cNvSpPr>
            <p:nvPr/>
          </p:nvSpPr>
          <p:spPr bwMode="auto">
            <a:xfrm>
              <a:off x="4667971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7" name="AutoShape 106"/>
            <p:cNvSpPr>
              <a:spLocks noChangeArrowheads="1"/>
            </p:cNvSpPr>
            <p:nvPr/>
          </p:nvSpPr>
          <p:spPr bwMode="auto">
            <a:xfrm>
              <a:off x="4560021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8" name="AutoShape 107"/>
            <p:cNvSpPr>
              <a:spLocks noChangeArrowheads="1"/>
            </p:cNvSpPr>
            <p:nvPr/>
          </p:nvSpPr>
          <p:spPr bwMode="auto">
            <a:xfrm>
              <a:off x="4452071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19" name="AutoShape 108"/>
            <p:cNvSpPr>
              <a:spLocks noChangeArrowheads="1"/>
            </p:cNvSpPr>
            <p:nvPr/>
          </p:nvSpPr>
          <p:spPr bwMode="auto">
            <a:xfrm>
              <a:off x="4344121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0" name="AutoShape 109"/>
            <p:cNvSpPr>
              <a:spLocks noChangeArrowheads="1"/>
            </p:cNvSpPr>
            <p:nvPr/>
          </p:nvSpPr>
          <p:spPr bwMode="auto">
            <a:xfrm>
              <a:off x="4236171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1" name="AutoShape 110"/>
            <p:cNvSpPr>
              <a:spLocks noChangeArrowheads="1"/>
            </p:cNvSpPr>
            <p:nvPr/>
          </p:nvSpPr>
          <p:spPr bwMode="auto">
            <a:xfrm>
              <a:off x="4128221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2" name="AutoShape 111"/>
            <p:cNvSpPr>
              <a:spLocks noChangeArrowheads="1"/>
            </p:cNvSpPr>
            <p:nvPr/>
          </p:nvSpPr>
          <p:spPr bwMode="auto">
            <a:xfrm>
              <a:off x="4020271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3" name="AutoShape 112"/>
            <p:cNvSpPr>
              <a:spLocks noChangeArrowheads="1"/>
            </p:cNvSpPr>
            <p:nvPr/>
          </p:nvSpPr>
          <p:spPr bwMode="auto">
            <a:xfrm>
              <a:off x="3912321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4" name="AutoShape 114"/>
            <p:cNvSpPr>
              <a:spLocks noChangeArrowheads="1"/>
            </p:cNvSpPr>
            <p:nvPr/>
          </p:nvSpPr>
          <p:spPr bwMode="auto">
            <a:xfrm>
              <a:off x="4921971" y="296503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5" name="AutoShape 115"/>
            <p:cNvSpPr>
              <a:spLocks noChangeArrowheads="1"/>
            </p:cNvSpPr>
            <p:nvPr/>
          </p:nvSpPr>
          <p:spPr bwMode="auto">
            <a:xfrm>
              <a:off x="4814021" y="307312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6" name="AutoShape 116"/>
            <p:cNvSpPr>
              <a:spLocks noChangeArrowheads="1"/>
            </p:cNvSpPr>
            <p:nvPr/>
          </p:nvSpPr>
          <p:spPr bwMode="auto">
            <a:xfrm>
              <a:off x="4706071" y="318122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7" name="AutoShape 117"/>
            <p:cNvSpPr>
              <a:spLocks noChangeArrowheads="1"/>
            </p:cNvSpPr>
            <p:nvPr/>
          </p:nvSpPr>
          <p:spPr bwMode="auto">
            <a:xfrm>
              <a:off x="4598121" y="328931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8" name="AutoShape 118"/>
            <p:cNvSpPr>
              <a:spLocks noChangeArrowheads="1"/>
            </p:cNvSpPr>
            <p:nvPr/>
          </p:nvSpPr>
          <p:spPr bwMode="auto">
            <a:xfrm>
              <a:off x="4490171" y="339740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29" name="AutoShape 119"/>
            <p:cNvSpPr>
              <a:spLocks noChangeArrowheads="1"/>
            </p:cNvSpPr>
            <p:nvPr/>
          </p:nvSpPr>
          <p:spPr bwMode="auto">
            <a:xfrm>
              <a:off x="4382221" y="350549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0" name="AutoShape 120"/>
            <p:cNvSpPr>
              <a:spLocks noChangeArrowheads="1"/>
            </p:cNvSpPr>
            <p:nvPr/>
          </p:nvSpPr>
          <p:spPr bwMode="auto">
            <a:xfrm>
              <a:off x="4274271" y="361358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1" name="AutoShape 121"/>
            <p:cNvSpPr>
              <a:spLocks noChangeArrowheads="1"/>
            </p:cNvSpPr>
            <p:nvPr/>
          </p:nvSpPr>
          <p:spPr bwMode="auto">
            <a:xfrm>
              <a:off x="4166321" y="372167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2" name="AutoShape 31"/>
            <p:cNvSpPr>
              <a:spLocks noChangeArrowheads="1"/>
            </p:cNvSpPr>
            <p:nvPr/>
          </p:nvSpPr>
          <p:spPr bwMode="auto">
            <a:xfrm>
              <a:off x="5179146" y="29650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3" name="AutoShape 32"/>
            <p:cNvSpPr>
              <a:spLocks noChangeArrowheads="1"/>
            </p:cNvSpPr>
            <p:nvPr/>
          </p:nvSpPr>
          <p:spPr bwMode="auto">
            <a:xfrm>
              <a:off x="5071196" y="30729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4" name="AutoShape 33"/>
            <p:cNvSpPr>
              <a:spLocks noChangeArrowheads="1"/>
            </p:cNvSpPr>
            <p:nvPr/>
          </p:nvSpPr>
          <p:spPr bwMode="auto">
            <a:xfrm>
              <a:off x="4963246" y="31809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5" name="AutoShape 34"/>
            <p:cNvSpPr>
              <a:spLocks noChangeArrowheads="1"/>
            </p:cNvSpPr>
            <p:nvPr/>
          </p:nvSpPr>
          <p:spPr bwMode="auto">
            <a:xfrm>
              <a:off x="4855296" y="32888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6" name="AutoShape 35"/>
            <p:cNvSpPr>
              <a:spLocks noChangeArrowheads="1"/>
            </p:cNvSpPr>
            <p:nvPr/>
          </p:nvSpPr>
          <p:spPr bwMode="auto">
            <a:xfrm>
              <a:off x="4747346" y="33968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7" name="AutoShape 36"/>
            <p:cNvSpPr>
              <a:spLocks noChangeArrowheads="1"/>
            </p:cNvSpPr>
            <p:nvPr/>
          </p:nvSpPr>
          <p:spPr bwMode="auto">
            <a:xfrm>
              <a:off x="4639396" y="35047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8" name="AutoShape 37"/>
            <p:cNvSpPr>
              <a:spLocks noChangeArrowheads="1"/>
            </p:cNvSpPr>
            <p:nvPr/>
          </p:nvSpPr>
          <p:spPr bwMode="auto">
            <a:xfrm>
              <a:off x="4531446" y="361273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439" name="AutoShape 38"/>
            <p:cNvSpPr>
              <a:spLocks noChangeArrowheads="1"/>
            </p:cNvSpPr>
            <p:nvPr/>
          </p:nvSpPr>
          <p:spPr bwMode="auto">
            <a:xfrm>
              <a:off x="4423496" y="372068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440" name="Group 439"/>
            <p:cNvGrpSpPr/>
            <p:nvPr/>
          </p:nvGrpSpPr>
          <p:grpSpPr>
            <a:xfrm>
              <a:off x="2004146" y="3811175"/>
              <a:ext cx="2689225" cy="371476"/>
              <a:chOff x="998538" y="5576887"/>
              <a:chExt cx="2689225" cy="371476"/>
            </a:xfrm>
          </p:grpSpPr>
          <p:sp>
            <p:nvSpPr>
              <p:cNvPr id="68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9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9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9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9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441" name="AutoShape 126"/>
            <p:cNvSpPr>
              <a:spLocks noChangeArrowheads="1"/>
            </p:cNvSpPr>
            <p:nvPr/>
          </p:nvSpPr>
          <p:spPr bwMode="auto">
            <a:xfrm>
              <a:off x="1388835" y="445603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442" name="Group 441"/>
            <p:cNvGrpSpPr/>
            <p:nvPr/>
          </p:nvGrpSpPr>
          <p:grpSpPr>
            <a:xfrm>
              <a:off x="1871104" y="3921992"/>
              <a:ext cx="2689225" cy="371476"/>
              <a:chOff x="5176838" y="3326025"/>
              <a:chExt cx="2689225" cy="371476"/>
            </a:xfrm>
          </p:grpSpPr>
          <p:sp>
            <p:nvSpPr>
              <p:cNvPr id="67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8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3" name="Group 442"/>
            <p:cNvGrpSpPr/>
            <p:nvPr/>
          </p:nvGrpSpPr>
          <p:grpSpPr>
            <a:xfrm>
              <a:off x="1764192" y="4033448"/>
              <a:ext cx="2689225" cy="371476"/>
              <a:chOff x="5176838" y="3326025"/>
              <a:chExt cx="2689225" cy="371476"/>
            </a:xfrm>
          </p:grpSpPr>
          <p:sp>
            <p:nvSpPr>
              <p:cNvPr id="66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7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4" name="Group 443"/>
            <p:cNvGrpSpPr/>
            <p:nvPr/>
          </p:nvGrpSpPr>
          <p:grpSpPr>
            <a:xfrm>
              <a:off x="1664112" y="4144904"/>
              <a:ext cx="2689225" cy="371476"/>
              <a:chOff x="5176838" y="3326025"/>
              <a:chExt cx="2689225" cy="371476"/>
            </a:xfrm>
          </p:grpSpPr>
          <p:sp>
            <p:nvSpPr>
              <p:cNvPr id="65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6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5" name="Group 444"/>
            <p:cNvGrpSpPr/>
            <p:nvPr/>
          </p:nvGrpSpPr>
          <p:grpSpPr>
            <a:xfrm>
              <a:off x="1566304" y="4244276"/>
              <a:ext cx="2689225" cy="371476"/>
              <a:chOff x="5176838" y="3326025"/>
              <a:chExt cx="2689225" cy="371476"/>
            </a:xfrm>
          </p:grpSpPr>
          <p:sp>
            <p:nvSpPr>
              <p:cNvPr id="64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5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6" name="Group 445"/>
            <p:cNvGrpSpPr/>
            <p:nvPr/>
          </p:nvGrpSpPr>
          <p:grpSpPr>
            <a:xfrm>
              <a:off x="1462808" y="4347772"/>
              <a:ext cx="2689225" cy="371476"/>
              <a:chOff x="5176838" y="3326025"/>
              <a:chExt cx="2689225" cy="371476"/>
            </a:xfrm>
          </p:grpSpPr>
          <p:sp>
            <p:nvSpPr>
              <p:cNvPr id="6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1359312" y="4461080"/>
              <a:ext cx="2689225" cy="371476"/>
              <a:chOff x="5176838" y="3326025"/>
              <a:chExt cx="2689225" cy="371476"/>
            </a:xfrm>
          </p:grpSpPr>
          <p:sp>
            <p:nvSpPr>
              <p:cNvPr id="6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8" name="Group 447"/>
            <p:cNvGrpSpPr/>
            <p:nvPr/>
          </p:nvGrpSpPr>
          <p:grpSpPr>
            <a:xfrm>
              <a:off x="5543962" y="2860880"/>
              <a:ext cx="2686998" cy="370380"/>
              <a:chOff x="3545527" y="5574103"/>
              <a:chExt cx="2686998" cy="370380"/>
            </a:xfrm>
          </p:grpSpPr>
          <p:sp>
            <p:nvSpPr>
              <p:cNvPr id="6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49" name="Group 448"/>
            <p:cNvGrpSpPr/>
            <p:nvPr/>
          </p:nvGrpSpPr>
          <p:grpSpPr>
            <a:xfrm>
              <a:off x="5438856" y="2963620"/>
              <a:ext cx="2686998" cy="370380"/>
              <a:chOff x="3545527" y="5574103"/>
              <a:chExt cx="2686998" cy="370380"/>
            </a:xfrm>
          </p:grpSpPr>
          <p:sp>
            <p:nvSpPr>
              <p:cNvPr id="6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0" name="Group 449"/>
            <p:cNvGrpSpPr/>
            <p:nvPr/>
          </p:nvGrpSpPr>
          <p:grpSpPr>
            <a:xfrm>
              <a:off x="5335360" y="3070144"/>
              <a:ext cx="2686998" cy="370380"/>
              <a:chOff x="3545527" y="5574103"/>
              <a:chExt cx="2686998" cy="370380"/>
            </a:xfrm>
          </p:grpSpPr>
          <p:sp>
            <p:nvSpPr>
              <p:cNvPr id="5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6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5226176" y="3173640"/>
              <a:ext cx="2686998" cy="370380"/>
              <a:chOff x="3545527" y="5574103"/>
              <a:chExt cx="2686998" cy="370380"/>
            </a:xfrm>
          </p:grpSpPr>
          <p:sp>
            <p:nvSpPr>
              <p:cNvPr id="5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2" name="Group 451"/>
            <p:cNvGrpSpPr/>
            <p:nvPr/>
          </p:nvGrpSpPr>
          <p:grpSpPr>
            <a:xfrm>
              <a:off x="5106760" y="3285096"/>
              <a:ext cx="2686998" cy="370380"/>
              <a:chOff x="3545527" y="5574103"/>
              <a:chExt cx="2686998" cy="370380"/>
            </a:xfrm>
          </p:grpSpPr>
          <p:sp>
            <p:nvSpPr>
              <p:cNvPr id="5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3" name="Group 452"/>
            <p:cNvGrpSpPr/>
            <p:nvPr/>
          </p:nvGrpSpPr>
          <p:grpSpPr>
            <a:xfrm>
              <a:off x="5011224" y="3388592"/>
              <a:ext cx="2686998" cy="370380"/>
              <a:chOff x="3545527" y="5574103"/>
              <a:chExt cx="2686998" cy="370380"/>
            </a:xfrm>
          </p:grpSpPr>
          <p:sp>
            <p:nvSpPr>
              <p:cNvPr id="5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4" name="Group 453"/>
            <p:cNvGrpSpPr/>
            <p:nvPr/>
          </p:nvGrpSpPr>
          <p:grpSpPr>
            <a:xfrm>
              <a:off x="4907728" y="3500048"/>
              <a:ext cx="2686998" cy="370380"/>
              <a:chOff x="3545527" y="5574103"/>
              <a:chExt cx="2686998" cy="370380"/>
            </a:xfrm>
          </p:grpSpPr>
          <p:sp>
            <p:nvSpPr>
              <p:cNvPr id="5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5" name="Group 454"/>
            <p:cNvGrpSpPr/>
            <p:nvPr/>
          </p:nvGrpSpPr>
          <p:grpSpPr>
            <a:xfrm>
              <a:off x="4788312" y="3609232"/>
              <a:ext cx="2686998" cy="370380"/>
              <a:chOff x="3545527" y="5574103"/>
              <a:chExt cx="2686998" cy="370380"/>
            </a:xfrm>
          </p:grpSpPr>
          <p:sp>
            <p:nvSpPr>
              <p:cNvPr id="5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6" name="Group 455"/>
            <p:cNvGrpSpPr/>
            <p:nvPr/>
          </p:nvGrpSpPr>
          <p:grpSpPr>
            <a:xfrm>
              <a:off x="4663208" y="3720688"/>
              <a:ext cx="2686998" cy="370380"/>
              <a:chOff x="3545527" y="5574103"/>
              <a:chExt cx="2686998" cy="370380"/>
            </a:xfrm>
          </p:grpSpPr>
          <p:sp>
            <p:nvSpPr>
              <p:cNvPr id="5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7" name="Group 456"/>
            <p:cNvGrpSpPr/>
            <p:nvPr/>
          </p:nvGrpSpPr>
          <p:grpSpPr>
            <a:xfrm>
              <a:off x="4551752" y="3829116"/>
              <a:ext cx="2686998" cy="370380"/>
              <a:chOff x="3545527" y="5574103"/>
              <a:chExt cx="2686998" cy="370380"/>
            </a:xfrm>
          </p:grpSpPr>
          <p:sp>
            <p:nvSpPr>
              <p:cNvPr id="5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8" name="Group 457"/>
            <p:cNvGrpSpPr/>
            <p:nvPr/>
          </p:nvGrpSpPr>
          <p:grpSpPr>
            <a:xfrm>
              <a:off x="4449866" y="3935640"/>
              <a:ext cx="2686998" cy="370380"/>
              <a:chOff x="3545527" y="5574103"/>
              <a:chExt cx="2686998" cy="370380"/>
            </a:xfrm>
          </p:grpSpPr>
          <p:sp>
            <p:nvSpPr>
              <p:cNvPr id="5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59" name="Group 458"/>
            <p:cNvGrpSpPr/>
            <p:nvPr/>
          </p:nvGrpSpPr>
          <p:grpSpPr>
            <a:xfrm>
              <a:off x="4336800" y="4039136"/>
              <a:ext cx="2686998" cy="370380"/>
              <a:chOff x="3545527" y="5574103"/>
              <a:chExt cx="2686998" cy="370380"/>
            </a:xfrm>
          </p:grpSpPr>
          <p:sp>
            <p:nvSpPr>
              <p:cNvPr id="5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60" name="Group 459"/>
            <p:cNvGrpSpPr/>
            <p:nvPr/>
          </p:nvGrpSpPr>
          <p:grpSpPr>
            <a:xfrm>
              <a:off x="4233304" y="4136944"/>
              <a:ext cx="2686998" cy="370380"/>
              <a:chOff x="3545527" y="5574103"/>
              <a:chExt cx="2686998" cy="370380"/>
            </a:xfrm>
          </p:grpSpPr>
          <p:sp>
            <p:nvSpPr>
              <p:cNvPr id="4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5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61" name="Group 460"/>
            <p:cNvGrpSpPr/>
            <p:nvPr/>
          </p:nvGrpSpPr>
          <p:grpSpPr>
            <a:xfrm>
              <a:off x="4150754" y="4240440"/>
              <a:ext cx="2686998" cy="370380"/>
              <a:chOff x="3545527" y="5574103"/>
              <a:chExt cx="2686998" cy="370380"/>
            </a:xfrm>
          </p:grpSpPr>
          <p:sp>
            <p:nvSpPr>
              <p:cNvPr id="4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62" name="Group 461"/>
            <p:cNvGrpSpPr/>
            <p:nvPr/>
          </p:nvGrpSpPr>
          <p:grpSpPr>
            <a:xfrm>
              <a:off x="4045648" y="4343936"/>
              <a:ext cx="2686998" cy="370380"/>
              <a:chOff x="3545527" y="5574103"/>
              <a:chExt cx="2686998" cy="370380"/>
            </a:xfrm>
          </p:grpSpPr>
          <p:sp>
            <p:nvSpPr>
              <p:cNvPr id="4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463" name="Group 462"/>
            <p:cNvGrpSpPr/>
            <p:nvPr/>
          </p:nvGrpSpPr>
          <p:grpSpPr>
            <a:xfrm>
              <a:off x="3944424" y="4461080"/>
              <a:ext cx="2686998" cy="370380"/>
              <a:chOff x="3545527" y="5574103"/>
              <a:chExt cx="2686998" cy="370380"/>
            </a:xfrm>
          </p:grpSpPr>
          <p:sp>
            <p:nvSpPr>
              <p:cNvPr id="4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4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695" name="AutoShape 18"/>
            <p:cNvSpPr>
              <a:spLocks noChangeArrowheads="1"/>
            </p:cNvSpPr>
            <p:nvPr/>
          </p:nvSpPr>
          <p:spPr bwMode="auto">
            <a:xfrm>
              <a:off x="29639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6" name="AutoShape 19"/>
            <p:cNvSpPr>
              <a:spLocks noChangeArrowheads="1"/>
            </p:cNvSpPr>
            <p:nvPr/>
          </p:nvSpPr>
          <p:spPr bwMode="auto">
            <a:xfrm>
              <a:off x="32242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7" name="AutoShape 20"/>
            <p:cNvSpPr>
              <a:spLocks noChangeArrowheads="1"/>
            </p:cNvSpPr>
            <p:nvPr/>
          </p:nvSpPr>
          <p:spPr bwMode="auto">
            <a:xfrm>
              <a:off x="34846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8" name="AutoShape 21"/>
            <p:cNvSpPr>
              <a:spLocks noChangeArrowheads="1"/>
            </p:cNvSpPr>
            <p:nvPr/>
          </p:nvSpPr>
          <p:spPr bwMode="auto">
            <a:xfrm>
              <a:off x="37449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699" name="AutoShape 22"/>
            <p:cNvSpPr>
              <a:spLocks noChangeArrowheads="1"/>
            </p:cNvSpPr>
            <p:nvPr/>
          </p:nvSpPr>
          <p:spPr bwMode="auto">
            <a:xfrm>
              <a:off x="40053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0" name="AutoShape 23"/>
            <p:cNvSpPr>
              <a:spLocks noChangeArrowheads="1"/>
            </p:cNvSpPr>
            <p:nvPr/>
          </p:nvSpPr>
          <p:spPr bwMode="auto">
            <a:xfrm>
              <a:off x="42656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1" name="AutoShape 24"/>
            <p:cNvSpPr>
              <a:spLocks noChangeArrowheads="1"/>
            </p:cNvSpPr>
            <p:nvPr/>
          </p:nvSpPr>
          <p:spPr bwMode="auto">
            <a:xfrm>
              <a:off x="45260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2" name="AutoShape 25"/>
            <p:cNvSpPr>
              <a:spLocks noChangeArrowheads="1"/>
            </p:cNvSpPr>
            <p:nvPr/>
          </p:nvSpPr>
          <p:spPr bwMode="auto">
            <a:xfrm>
              <a:off x="47863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3" name="AutoShape 26"/>
            <p:cNvSpPr>
              <a:spLocks noChangeArrowheads="1"/>
            </p:cNvSpPr>
            <p:nvPr/>
          </p:nvSpPr>
          <p:spPr bwMode="auto">
            <a:xfrm>
              <a:off x="502768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4" name="AutoShape 27"/>
            <p:cNvSpPr>
              <a:spLocks noChangeArrowheads="1"/>
            </p:cNvSpPr>
            <p:nvPr/>
          </p:nvSpPr>
          <p:spPr bwMode="auto">
            <a:xfrm>
              <a:off x="5288039" y="26088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5" name="AutoShape 42"/>
            <p:cNvSpPr>
              <a:spLocks noChangeArrowheads="1"/>
            </p:cNvSpPr>
            <p:nvPr/>
          </p:nvSpPr>
          <p:spPr bwMode="auto">
            <a:xfrm>
              <a:off x="2855989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6" name="AutoShape 43"/>
            <p:cNvSpPr>
              <a:spLocks noChangeArrowheads="1"/>
            </p:cNvSpPr>
            <p:nvPr/>
          </p:nvSpPr>
          <p:spPr bwMode="auto">
            <a:xfrm>
              <a:off x="2748039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7" name="AutoShape 44"/>
            <p:cNvSpPr>
              <a:spLocks noChangeArrowheads="1"/>
            </p:cNvSpPr>
            <p:nvPr/>
          </p:nvSpPr>
          <p:spPr bwMode="auto">
            <a:xfrm>
              <a:off x="2640089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8" name="AutoShape 45"/>
            <p:cNvSpPr>
              <a:spLocks noChangeArrowheads="1"/>
            </p:cNvSpPr>
            <p:nvPr/>
          </p:nvSpPr>
          <p:spPr bwMode="auto">
            <a:xfrm>
              <a:off x="2532139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09" name="AutoShape 46"/>
            <p:cNvSpPr>
              <a:spLocks noChangeArrowheads="1"/>
            </p:cNvSpPr>
            <p:nvPr/>
          </p:nvSpPr>
          <p:spPr bwMode="auto">
            <a:xfrm>
              <a:off x="2424189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0" name="AutoShape 47"/>
            <p:cNvSpPr>
              <a:spLocks noChangeArrowheads="1"/>
            </p:cNvSpPr>
            <p:nvPr/>
          </p:nvSpPr>
          <p:spPr bwMode="auto">
            <a:xfrm>
              <a:off x="2316239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1" name="AutoShape 48"/>
            <p:cNvSpPr>
              <a:spLocks noChangeArrowheads="1"/>
            </p:cNvSpPr>
            <p:nvPr/>
          </p:nvSpPr>
          <p:spPr bwMode="auto">
            <a:xfrm>
              <a:off x="2208289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2" name="AutoShape 49"/>
            <p:cNvSpPr>
              <a:spLocks noChangeArrowheads="1"/>
            </p:cNvSpPr>
            <p:nvPr/>
          </p:nvSpPr>
          <p:spPr bwMode="auto">
            <a:xfrm>
              <a:off x="2100339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3" name="AutoShape 51"/>
            <p:cNvSpPr>
              <a:spLocks noChangeArrowheads="1"/>
            </p:cNvSpPr>
            <p:nvPr/>
          </p:nvSpPr>
          <p:spPr bwMode="auto">
            <a:xfrm>
              <a:off x="311316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4" name="AutoShape 52"/>
            <p:cNvSpPr>
              <a:spLocks noChangeArrowheads="1"/>
            </p:cNvSpPr>
            <p:nvPr/>
          </p:nvSpPr>
          <p:spPr bwMode="auto">
            <a:xfrm>
              <a:off x="300521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5" name="AutoShape 53"/>
            <p:cNvSpPr>
              <a:spLocks noChangeArrowheads="1"/>
            </p:cNvSpPr>
            <p:nvPr/>
          </p:nvSpPr>
          <p:spPr bwMode="auto">
            <a:xfrm>
              <a:off x="289726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6" name="AutoShape 54"/>
            <p:cNvSpPr>
              <a:spLocks noChangeArrowheads="1"/>
            </p:cNvSpPr>
            <p:nvPr/>
          </p:nvSpPr>
          <p:spPr bwMode="auto">
            <a:xfrm>
              <a:off x="278931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7" name="AutoShape 55"/>
            <p:cNvSpPr>
              <a:spLocks noChangeArrowheads="1"/>
            </p:cNvSpPr>
            <p:nvPr/>
          </p:nvSpPr>
          <p:spPr bwMode="auto">
            <a:xfrm>
              <a:off x="268136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" name="AutoShape 56"/>
            <p:cNvSpPr>
              <a:spLocks noChangeArrowheads="1"/>
            </p:cNvSpPr>
            <p:nvPr/>
          </p:nvSpPr>
          <p:spPr bwMode="auto">
            <a:xfrm>
              <a:off x="257341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9" name="AutoShape 57"/>
            <p:cNvSpPr>
              <a:spLocks noChangeArrowheads="1"/>
            </p:cNvSpPr>
            <p:nvPr/>
          </p:nvSpPr>
          <p:spPr bwMode="auto">
            <a:xfrm>
              <a:off x="246546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0" name="AutoShape 58"/>
            <p:cNvSpPr>
              <a:spLocks noChangeArrowheads="1"/>
            </p:cNvSpPr>
            <p:nvPr/>
          </p:nvSpPr>
          <p:spPr bwMode="auto">
            <a:xfrm>
              <a:off x="235751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1" name="AutoShape 60"/>
            <p:cNvSpPr>
              <a:spLocks noChangeArrowheads="1"/>
            </p:cNvSpPr>
            <p:nvPr/>
          </p:nvSpPr>
          <p:spPr bwMode="auto">
            <a:xfrm>
              <a:off x="337351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2" name="AutoShape 61"/>
            <p:cNvSpPr>
              <a:spLocks noChangeArrowheads="1"/>
            </p:cNvSpPr>
            <p:nvPr/>
          </p:nvSpPr>
          <p:spPr bwMode="auto">
            <a:xfrm>
              <a:off x="326556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3" name="AutoShape 62"/>
            <p:cNvSpPr>
              <a:spLocks noChangeArrowheads="1"/>
            </p:cNvSpPr>
            <p:nvPr/>
          </p:nvSpPr>
          <p:spPr bwMode="auto">
            <a:xfrm>
              <a:off x="315761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4" name="AutoShape 63"/>
            <p:cNvSpPr>
              <a:spLocks noChangeArrowheads="1"/>
            </p:cNvSpPr>
            <p:nvPr/>
          </p:nvSpPr>
          <p:spPr bwMode="auto">
            <a:xfrm>
              <a:off x="304966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5" name="AutoShape 64"/>
            <p:cNvSpPr>
              <a:spLocks noChangeArrowheads="1"/>
            </p:cNvSpPr>
            <p:nvPr/>
          </p:nvSpPr>
          <p:spPr bwMode="auto">
            <a:xfrm>
              <a:off x="294171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6" name="AutoShape 65"/>
            <p:cNvSpPr>
              <a:spLocks noChangeArrowheads="1"/>
            </p:cNvSpPr>
            <p:nvPr/>
          </p:nvSpPr>
          <p:spPr bwMode="auto">
            <a:xfrm>
              <a:off x="283376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7" name="AutoShape 66"/>
            <p:cNvSpPr>
              <a:spLocks noChangeArrowheads="1"/>
            </p:cNvSpPr>
            <p:nvPr/>
          </p:nvSpPr>
          <p:spPr bwMode="auto">
            <a:xfrm>
              <a:off x="272581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8" name="AutoShape 67"/>
            <p:cNvSpPr>
              <a:spLocks noChangeArrowheads="1"/>
            </p:cNvSpPr>
            <p:nvPr/>
          </p:nvSpPr>
          <p:spPr bwMode="auto">
            <a:xfrm>
              <a:off x="261786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29" name="AutoShape 69"/>
            <p:cNvSpPr>
              <a:spLocks noChangeArrowheads="1"/>
            </p:cNvSpPr>
            <p:nvPr/>
          </p:nvSpPr>
          <p:spPr bwMode="auto">
            <a:xfrm>
              <a:off x="3630689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0" name="AutoShape 70"/>
            <p:cNvSpPr>
              <a:spLocks noChangeArrowheads="1"/>
            </p:cNvSpPr>
            <p:nvPr/>
          </p:nvSpPr>
          <p:spPr bwMode="auto">
            <a:xfrm>
              <a:off x="3522739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1" name="AutoShape 71"/>
            <p:cNvSpPr>
              <a:spLocks noChangeArrowheads="1"/>
            </p:cNvSpPr>
            <p:nvPr/>
          </p:nvSpPr>
          <p:spPr bwMode="auto">
            <a:xfrm>
              <a:off x="3414789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2" name="AutoShape 72"/>
            <p:cNvSpPr>
              <a:spLocks noChangeArrowheads="1"/>
            </p:cNvSpPr>
            <p:nvPr/>
          </p:nvSpPr>
          <p:spPr bwMode="auto">
            <a:xfrm>
              <a:off x="3306839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3" name="AutoShape 73"/>
            <p:cNvSpPr>
              <a:spLocks noChangeArrowheads="1"/>
            </p:cNvSpPr>
            <p:nvPr/>
          </p:nvSpPr>
          <p:spPr bwMode="auto">
            <a:xfrm>
              <a:off x="3198889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4" name="AutoShape 74"/>
            <p:cNvSpPr>
              <a:spLocks noChangeArrowheads="1"/>
            </p:cNvSpPr>
            <p:nvPr/>
          </p:nvSpPr>
          <p:spPr bwMode="auto">
            <a:xfrm>
              <a:off x="3090939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5" name="AutoShape 75"/>
            <p:cNvSpPr>
              <a:spLocks noChangeArrowheads="1"/>
            </p:cNvSpPr>
            <p:nvPr/>
          </p:nvSpPr>
          <p:spPr bwMode="auto">
            <a:xfrm>
              <a:off x="2982989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6" name="AutoShape 76"/>
            <p:cNvSpPr>
              <a:spLocks noChangeArrowheads="1"/>
            </p:cNvSpPr>
            <p:nvPr/>
          </p:nvSpPr>
          <p:spPr bwMode="auto">
            <a:xfrm>
              <a:off x="2875039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7" name="AutoShape 78"/>
            <p:cNvSpPr>
              <a:spLocks noChangeArrowheads="1"/>
            </p:cNvSpPr>
            <p:nvPr/>
          </p:nvSpPr>
          <p:spPr bwMode="auto">
            <a:xfrm>
              <a:off x="388786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8" name="AutoShape 79"/>
            <p:cNvSpPr>
              <a:spLocks noChangeArrowheads="1"/>
            </p:cNvSpPr>
            <p:nvPr/>
          </p:nvSpPr>
          <p:spPr bwMode="auto">
            <a:xfrm>
              <a:off x="377991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39" name="AutoShape 80"/>
            <p:cNvSpPr>
              <a:spLocks noChangeArrowheads="1"/>
            </p:cNvSpPr>
            <p:nvPr/>
          </p:nvSpPr>
          <p:spPr bwMode="auto">
            <a:xfrm>
              <a:off x="367196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0" name="AutoShape 81"/>
            <p:cNvSpPr>
              <a:spLocks noChangeArrowheads="1"/>
            </p:cNvSpPr>
            <p:nvPr/>
          </p:nvSpPr>
          <p:spPr bwMode="auto">
            <a:xfrm>
              <a:off x="356401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1" name="AutoShape 82"/>
            <p:cNvSpPr>
              <a:spLocks noChangeArrowheads="1"/>
            </p:cNvSpPr>
            <p:nvPr/>
          </p:nvSpPr>
          <p:spPr bwMode="auto">
            <a:xfrm>
              <a:off x="345606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2" name="AutoShape 83"/>
            <p:cNvSpPr>
              <a:spLocks noChangeArrowheads="1"/>
            </p:cNvSpPr>
            <p:nvPr/>
          </p:nvSpPr>
          <p:spPr bwMode="auto">
            <a:xfrm>
              <a:off x="334811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3" name="AutoShape 84"/>
            <p:cNvSpPr>
              <a:spLocks noChangeArrowheads="1"/>
            </p:cNvSpPr>
            <p:nvPr/>
          </p:nvSpPr>
          <p:spPr bwMode="auto">
            <a:xfrm>
              <a:off x="324016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4" name="AutoShape 85"/>
            <p:cNvSpPr>
              <a:spLocks noChangeArrowheads="1"/>
            </p:cNvSpPr>
            <p:nvPr/>
          </p:nvSpPr>
          <p:spPr bwMode="auto">
            <a:xfrm>
              <a:off x="313221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5" name="AutoShape 87"/>
            <p:cNvSpPr>
              <a:spLocks noChangeArrowheads="1"/>
            </p:cNvSpPr>
            <p:nvPr/>
          </p:nvSpPr>
          <p:spPr bwMode="auto">
            <a:xfrm>
              <a:off x="414821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6" name="AutoShape 88"/>
            <p:cNvSpPr>
              <a:spLocks noChangeArrowheads="1"/>
            </p:cNvSpPr>
            <p:nvPr/>
          </p:nvSpPr>
          <p:spPr bwMode="auto">
            <a:xfrm>
              <a:off x="404026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7" name="AutoShape 89"/>
            <p:cNvSpPr>
              <a:spLocks noChangeArrowheads="1"/>
            </p:cNvSpPr>
            <p:nvPr/>
          </p:nvSpPr>
          <p:spPr bwMode="auto">
            <a:xfrm>
              <a:off x="393231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8" name="AutoShape 90"/>
            <p:cNvSpPr>
              <a:spLocks noChangeArrowheads="1"/>
            </p:cNvSpPr>
            <p:nvPr/>
          </p:nvSpPr>
          <p:spPr bwMode="auto">
            <a:xfrm>
              <a:off x="382436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49" name="AutoShape 91"/>
            <p:cNvSpPr>
              <a:spLocks noChangeArrowheads="1"/>
            </p:cNvSpPr>
            <p:nvPr/>
          </p:nvSpPr>
          <p:spPr bwMode="auto">
            <a:xfrm>
              <a:off x="371641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0" name="AutoShape 92"/>
            <p:cNvSpPr>
              <a:spLocks noChangeArrowheads="1"/>
            </p:cNvSpPr>
            <p:nvPr/>
          </p:nvSpPr>
          <p:spPr bwMode="auto">
            <a:xfrm>
              <a:off x="360846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1" name="AutoShape 93"/>
            <p:cNvSpPr>
              <a:spLocks noChangeArrowheads="1"/>
            </p:cNvSpPr>
            <p:nvPr/>
          </p:nvSpPr>
          <p:spPr bwMode="auto">
            <a:xfrm>
              <a:off x="350051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2" name="AutoShape 94"/>
            <p:cNvSpPr>
              <a:spLocks noChangeArrowheads="1"/>
            </p:cNvSpPr>
            <p:nvPr/>
          </p:nvSpPr>
          <p:spPr bwMode="auto">
            <a:xfrm>
              <a:off x="339256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3" name="AutoShape 96"/>
            <p:cNvSpPr>
              <a:spLocks noChangeArrowheads="1"/>
            </p:cNvSpPr>
            <p:nvPr/>
          </p:nvSpPr>
          <p:spPr bwMode="auto">
            <a:xfrm>
              <a:off x="440856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4" name="AutoShape 97"/>
            <p:cNvSpPr>
              <a:spLocks noChangeArrowheads="1"/>
            </p:cNvSpPr>
            <p:nvPr/>
          </p:nvSpPr>
          <p:spPr bwMode="auto">
            <a:xfrm>
              <a:off x="430061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5" name="AutoShape 98"/>
            <p:cNvSpPr>
              <a:spLocks noChangeArrowheads="1"/>
            </p:cNvSpPr>
            <p:nvPr/>
          </p:nvSpPr>
          <p:spPr bwMode="auto">
            <a:xfrm>
              <a:off x="419266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6" name="AutoShape 99"/>
            <p:cNvSpPr>
              <a:spLocks noChangeArrowheads="1"/>
            </p:cNvSpPr>
            <p:nvPr/>
          </p:nvSpPr>
          <p:spPr bwMode="auto">
            <a:xfrm>
              <a:off x="408471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7" name="AutoShape 100"/>
            <p:cNvSpPr>
              <a:spLocks noChangeArrowheads="1"/>
            </p:cNvSpPr>
            <p:nvPr/>
          </p:nvSpPr>
          <p:spPr bwMode="auto">
            <a:xfrm>
              <a:off x="397676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8" name="AutoShape 101"/>
            <p:cNvSpPr>
              <a:spLocks noChangeArrowheads="1"/>
            </p:cNvSpPr>
            <p:nvPr/>
          </p:nvSpPr>
          <p:spPr bwMode="auto">
            <a:xfrm>
              <a:off x="386881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59" name="AutoShape 102"/>
            <p:cNvSpPr>
              <a:spLocks noChangeArrowheads="1"/>
            </p:cNvSpPr>
            <p:nvPr/>
          </p:nvSpPr>
          <p:spPr bwMode="auto">
            <a:xfrm>
              <a:off x="376086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0" name="AutoShape 103"/>
            <p:cNvSpPr>
              <a:spLocks noChangeArrowheads="1"/>
            </p:cNvSpPr>
            <p:nvPr/>
          </p:nvSpPr>
          <p:spPr bwMode="auto">
            <a:xfrm>
              <a:off x="365291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1" name="AutoShape 105"/>
            <p:cNvSpPr>
              <a:spLocks noChangeArrowheads="1"/>
            </p:cNvSpPr>
            <p:nvPr/>
          </p:nvSpPr>
          <p:spPr bwMode="auto">
            <a:xfrm>
              <a:off x="4668914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2" name="AutoShape 106"/>
            <p:cNvSpPr>
              <a:spLocks noChangeArrowheads="1"/>
            </p:cNvSpPr>
            <p:nvPr/>
          </p:nvSpPr>
          <p:spPr bwMode="auto">
            <a:xfrm>
              <a:off x="4560964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3" name="AutoShape 107"/>
            <p:cNvSpPr>
              <a:spLocks noChangeArrowheads="1"/>
            </p:cNvSpPr>
            <p:nvPr/>
          </p:nvSpPr>
          <p:spPr bwMode="auto">
            <a:xfrm>
              <a:off x="4453014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4" name="AutoShape 108"/>
            <p:cNvSpPr>
              <a:spLocks noChangeArrowheads="1"/>
            </p:cNvSpPr>
            <p:nvPr/>
          </p:nvSpPr>
          <p:spPr bwMode="auto">
            <a:xfrm>
              <a:off x="4345064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5" name="AutoShape 109"/>
            <p:cNvSpPr>
              <a:spLocks noChangeArrowheads="1"/>
            </p:cNvSpPr>
            <p:nvPr/>
          </p:nvSpPr>
          <p:spPr bwMode="auto">
            <a:xfrm>
              <a:off x="4237114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6" name="AutoShape 110"/>
            <p:cNvSpPr>
              <a:spLocks noChangeArrowheads="1"/>
            </p:cNvSpPr>
            <p:nvPr/>
          </p:nvSpPr>
          <p:spPr bwMode="auto">
            <a:xfrm>
              <a:off x="4129164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7" name="AutoShape 111"/>
            <p:cNvSpPr>
              <a:spLocks noChangeArrowheads="1"/>
            </p:cNvSpPr>
            <p:nvPr/>
          </p:nvSpPr>
          <p:spPr bwMode="auto">
            <a:xfrm>
              <a:off x="4021214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8" name="AutoShape 112"/>
            <p:cNvSpPr>
              <a:spLocks noChangeArrowheads="1"/>
            </p:cNvSpPr>
            <p:nvPr/>
          </p:nvSpPr>
          <p:spPr bwMode="auto">
            <a:xfrm>
              <a:off x="3913264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69" name="AutoShape 114"/>
            <p:cNvSpPr>
              <a:spLocks noChangeArrowheads="1"/>
            </p:cNvSpPr>
            <p:nvPr/>
          </p:nvSpPr>
          <p:spPr bwMode="auto">
            <a:xfrm>
              <a:off x="4922914" y="271677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0" name="AutoShape 115"/>
            <p:cNvSpPr>
              <a:spLocks noChangeArrowheads="1"/>
            </p:cNvSpPr>
            <p:nvPr/>
          </p:nvSpPr>
          <p:spPr bwMode="auto">
            <a:xfrm>
              <a:off x="4814964" y="282486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1" name="AutoShape 116"/>
            <p:cNvSpPr>
              <a:spLocks noChangeArrowheads="1"/>
            </p:cNvSpPr>
            <p:nvPr/>
          </p:nvSpPr>
          <p:spPr bwMode="auto">
            <a:xfrm>
              <a:off x="4707014" y="293295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2" name="AutoShape 117"/>
            <p:cNvSpPr>
              <a:spLocks noChangeArrowheads="1"/>
            </p:cNvSpPr>
            <p:nvPr/>
          </p:nvSpPr>
          <p:spPr bwMode="auto">
            <a:xfrm>
              <a:off x="4599064" y="304104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3" name="AutoShape 118"/>
            <p:cNvSpPr>
              <a:spLocks noChangeArrowheads="1"/>
            </p:cNvSpPr>
            <p:nvPr/>
          </p:nvSpPr>
          <p:spPr bwMode="auto">
            <a:xfrm>
              <a:off x="4491114" y="314913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4" name="AutoShape 119"/>
            <p:cNvSpPr>
              <a:spLocks noChangeArrowheads="1"/>
            </p:cNvSpPr>
            <p:nvPr/>
          </p:nvSpPr>
          <p:spPr bwMode="auto">
            <a:xfrm>
              <a:off x="4383164" y="325722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5" name="AutoShape 120"/>
            <p:cNvSpPr>
              <a:spLocks noChangeArrowheads="1"/>
            </p:cNvSpPr>
            <p:nvPr/>
          </p:nvSpPr>
          <p:spPr bwMode="auto">
            <a:xfrm>
              <a:off x="4275214" y="336531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6" name="AutoShape 121"/>
            <p:cNvSpPr>
              <a:spLocks noChangeArrowheads="1"/>
            </p:cNvSpPr>
            <p:nvPr/>
          </p:nvSpPr>
          <p:spPr bwMode="auto">
            <a:xfrm>
              <a:off x="4167264" y="347340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7" name="AutoShape 31"/>
            <p:cNvSpPr>
              <a:spLocks noChangeArrowheads="1"/>
            </p:cNvSpPr>
            <p:nvPr/>
          </p:nvSpPr>
          <p:spPr bwMode="auto">
            <a:xfrm>
              <a:off x="5180089" y="27167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8" name="AutoShape 32"/>
            <p:cNvSpPr>
              <a:spLocks noChangeArrowheads="1"/>
            </p:cNvSpPr>
            <p:nvPr/>
          </p:nvSpPr>
          <p:spPr bwMode="auto">
            <a:xfrm>
              <a:off x="5072139" y="28247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79" name="AutoShape 33"/>
            <p:cNvSpPr>
              <a:spLocks noChangeArrowheads="1"/>
            </p:cNvSpPr>
            <p:nvPr/>
          </p:nvSpPr>
          <p:spPr bwMode="auto">
            <a:xfrm>
              <a:off x="4964189" y="29326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0" name="AutoShape 34"/>
            <p:cNvSpPr>
              <a:spLocks noChangeArrowheads="1"/>
            </p:cNvSpPr>
            <p:nvPr/>
          </p:nvSpPr>
          <p:spPr bwMode="auto">
            <a:xfrm>
              <a:off x="4856239" y="30406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1" name="AutoShape 35"/>
            <p:cNvSpPr>
              <a:spLocks noChangeArrowheads="1"/>
            </p:cNvSpPr>
            <p:nvPr/>
          </p:nvSpPr>
          <p:spPr bwMode="auto">
            <a:xfrm>
              <a:off x="4748289" y="31485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2" name="AutoShape 36"/>
            <p:cNvSpPr>
              <a:spLocks noChangeArrowheads="1"/>
            </p:cNvSpPr>
            <p:nvPr/>
          </p:nvSpPr>
          <p:spPr bwMode="auto">
            <a:xfrm>
              <a:off x="4640339" y="32565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3" name="AutoShape 37"/>
            <p:cNvSpPr>
              <a:spLocks noChangeArrowheads="1"/>
            </p:cNvSpPr>
            <p:nvPr/>
          </p:nvSpPr>
          <p:spPr bwMode="auto">
            <a:xfrm>
              <a:off x="4532389" y="336447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84" name="AutoShape 38"/>
            <p:cNvSpPr>
              <a:spLocks noChangeArrowheads="1"/>
            </p:cNvSpPr>
            <p:nvPr/>
          </p:nvSpPr>
          <p:spPr bwMode="auto">
            <a:xfrm>
              <a:off x="4424439" y="347242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785" name="Group 784"/>
            <p:cNvGrpSpPr/>
            <p:nvPr/>
          </p:nvGrpSpPr>
          <p:grpSpPr>
            <a:xfrm>
              <a:off x="2005089" y="3562907"/>
              <a:ext cx="2689225" cy="371476"/>
              <a:chOff x="998538" y="5576887"/>
              <a:chExt cx="2689225" cy="371476"/>
            </a:xfrm>
          </p:grpSpPr>
          <p:sp>
            <p:nvSpPr>
              <p:cNvPr id="102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3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786" name="AutoShape 126"/>
            <p:cNvSpPr>
              <a:spLocks noChangeArrowheads="1"/>
            </p:cNvSpPr>
            <p:nvPr/>
          </p:nvSpPr>
          <p:spPr bwMode="auto">
            <a:xfrm>
              <a:off x="1389778" y="420776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787" name="Group 786"/>
            <p:cNvGrpSpPr/>
            <p:nvPr/>
          </p:nvGrpSpPr>
          <p:grpSpPr>
            <a:xfrm>
              <a:off x="1872047" y="3673724"/>
              <a:ext cx="2689225" cy="371476"/>
              <a:chOff x="5176838" y="3326025"/>
              <a:chExt cx="2689225" cy="371476"/>
            </a:xfrm>
          </p:grpSpPr>
          <p:sp>
            <p:nvSpPr>
              <p:cNvPr id="101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2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88" name="Group 787"/>
            <p:cNvGrpSpPr/>
            <p:nvPr/>
          </p:nvGrpSpPr>
          <p:grpSpPr>
            <a:xfrm>
              <a:off x="1765135" y="3785180"/>
              <a:ext cx="2689225" cy="371476"/>
              <a:chOff x="5176838" y="3326025"/>
              <a:chExt cx="2689225" cy="371476"/>
            </a:xfrm>
          </p:grpSpPr>
          <p:sp>
            <p:nvSpPr>
              <p:cNvPr id="100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1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89" name="Group 788"/>
            <p:cNvGrpSpPr/>
            <p:nvPr/>
          </p:nvGrpSpPr>
          <p:grpSpPr>
            <a:xfrm>
              <a:off x="1665055" y="3896636"/>
              <a:ext cx="2689225" cy="371476"/>
              <a:chOff x="5176838" y="3326025"/>
              <a:chExt cx="2689225" cy="371476"/>
            </a:xfrm>
          </p:grpSpPr>
          <p:sp>
            <p:nvSpPr>
              <p:cNvPr id="99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00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0" name="Group 789"/>
            <p:cNvGrpSpPr/>
            <p:nvPr/>
          </p:nvGrpSpPr>
          <p:grpSpPr>
            <a:xfrm>
              <a:off x="1567247" y="3996008"/>
              <a:ext cx="2689225" cy="371476"/>
              <a:chOff x="5176838" y="3326025"/>
              <a:chExt cx="2689225" cy="371476"/>
            </a:xfrm>
          </p:grpSpPr>
          <p:sp>
            <p:nvSpPr>
              <p:cNvPr id="9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1" name="Group 790"/>
            <p:cNvGrpSpPr/>
            <p:nvPr/>
          </p:nvGrpSpPr>
          <p:grpSpPr>
            <a:xfrm>
              <a:off x="1463751" y="4099504"/>
              <a:ext cx="2689225" cy="371476"/>
              <a:chOff x="5176838" y="3326025"/>
              <a:chExt cx="2689225" cy="371476"/>
            </a:xfrm>
          </p:grpSpPr>
          <p:sp>
            <p:nvSpPr>
              <p:cNvPr id="9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2" name="Group 791"/>
            <p:cNvGrpSpPr/>
            <p:nvPr/>
          </p:nvGrpSpPr>
          <p:grpSpPr>
            <a:xfrm>
              <a:off x="1360255" y="4212812"/>
              <a:ext cx="2689225" cy="371476"/>
              <a:chOff x="5176838" y="3326025"/>
              <a:chExt cx="2689225" cy="371476"/>
            </a:xfrm>
          </p:grpSpPr>
          <p:sp>
            <p:nvSpPr>
              <p:cNvPr id="9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7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3" name="Group 792"/>
            <p:cNvGrpSpPr/>
            <p:nvPr/>
          </p:nvGrpSpPr>
          <p:grpSpPr>
            <a:xfrm>
              <a:off x="5544905" y="2612612"/>
              <a:ext cx="2686998" cy="370380"/>
              <a:chOff x="3545527" y="5574103"/>
              <a:chExt cx="2686998" cy="370380"/>
            </a:xfrm>
          </p:grpSpPr>
          <p:sp>
            <p:nvSpPr>
              <p:cNvPr id="9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4" name="Group 793"/>
            <p:cNvGrpSpPr/>
            <p:nvPr/>
          </p:nvGrpSpPr>
          <p:grpSpPr>
            <a:xfrm>
              <a:off x="5439799" y="2715352"/>
              <a:ext cx="2686998" cy="370380"/>
              <a:chOff x="3545527" y="5574103"/>
              <a:chExt cx="2686998" cy="370380"/>
            </a:xfrm>
          </p:grpSpPr>
          <p:sp>
            <p:nvSpPr>
              <p:cNvPr id="9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5" name="Group 794"/>
            <p:cNvGrpSpPr/>
            <p:nvPr/>
          </p:nvGrpSpPr>
          <p:grpSpPr>
            <a:xfrm>
              <a:off x="5336303" y="2821876"/>
              <a:ext cx="2686998" cy="370380"/>
              <a:chOff x="3545527" y="5574103"/>
              <a:chExt cx="2686998" cy="370380"/>
            </a:xfrm>
          </p:grpSpPr>
          <p:sp>
            <p:nvSpPr>
              <p:cNvPr id="9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6" name="Group 795"/>
            <p:cNvGrpSpPr/>
            <p:nvPr/>
          </p:nvGrpSpPr>
          <p:grpSpPr>
            <a:xfrm>
              <a:off x="5227119" y="2925372"/>
              <a:ext cx="2686998" cy="370380"/>
              <a:chOff x="3545527" y="5574103"/>
              <a:chExt cx="2686998" cy="370380"/>
            </a:xfrm>
          </p:grpSpPr>
          <p:sp>
            <p:nvSpPr>
              <p:cNvPr id="9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7" name="Group 796"/>
            <p:cNvGrpSpPr/>
            <p:nvPr/>
          </p:nvGrpSpPr>
          <p:grpSpPr>
            <a:xfrm>
              <a:off x="5107703" y="3036828"/>
              <a:ext cx="2686998" cy="370380"/>
              <a:chOff x="3545527" y="5574103"/>
              <a:chExt cx="2686998" cy="370380"/>
            </a:xfrm>
          </p:grpSpPr>
          <p:sp>
            <p:nvSpPr>
              <p:cNvPr id="9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8" name="Group 797"/>
            <p:cNvGrpSpPr/>
            <p:nvPr/>
          </p:nvGrpSpPr>
          <p:grpSpPr>
            <a:xfrm>
              <a:off x="5012167" y="3140324"/>
              <a:ext cx="2686998" cy="370380"/>
              <a:chOff x="3545527" y="5574103"/>
              <a:chExt cx="2686998" cy="370380"/>
            </a:xfrm>
          </p:grpSpPr>
          <p:sp>
            <p:nvSpPr>
              <p:cNvPr id="9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799" name="Group 798"/>
            <p:cNvGrpSpPr/>
            <p:nvPr/>
          </p:nvGrpSpPr>
          <p:grpSpPr>
            <a:xfrm>
              <a:off x="4908671" y="3251780"/>
              <a:ext cx="2686998" cy="370380"/>
              <a:chOff x="3545527" y="5574103"/>
              <a:chExt cx="2686998" cy="370380"/>
            </a:xfrm>
          </p:grpSpPr>
          <p:sp>
            <p:nvSpPr>
              <p:cNvPr id="8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9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0" name="Group 799"/>
            <p:cNvGrpSpPr/>
            <p:nvPr/>
          </p:nvGrpSpPr>
          <p:grpSpPr>
            <a:xfrm>
              <a:off x="4789255" y="3360964"/>
              <a:ext cx="2686998" cy="370380"/>
              <a:chOff x="3545527" y="5574103"/>
              <a:chExt cx="2686998" cy="370380"/>
            </a:xfrm>
          </p:grpSpPr>
          <p:sp>
            <p:nvSpPr>
              <p:cNvPr id="8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1" name="Group 800"/>
            <p:cNvGrpSpPr/>
            <p:nvPr/>
          </p:nvGrpSpPr>
          <p:grpSpPr>
            <a:xfrm>
              <a:off x="4664151" y="3472420"/>
              <a:ext cx="2686998" cy="370380"/>
              <a:chOff x="3545527" y="5574103"/>
              <a:chExt cx="2686998" cy="370380"/>
            </a:xfrm>
          </p:grpSpPr>
          <p:sp>
            <p:nvSpPr>
              <p:cNvPr id="8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2" name="Group 801"/>
            <p:cNvGrpSpPr/>
            <p:nvPr/>
          </p:nvGrpSpPr>
          <p:grpSpPr>
            <a:xfrm>
              <a:off x="4552695" y="3580848"/>
              <a:ext cx="2686998" cy="370380"/>
              <a:chOff x="3545527" y="5574103"/>
              <a:chExt cx="2686998" cy="370380"/>
            </a:xfrm>
          </p:grpSpPr>
          <p:sp>
            <p:nvSpPr>
              <p:cNvPr id="8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3" name="Group 802"/>
            <p:cNvGrpSpPr/>
            <p:nvPr/>
          </p:nvGrpSpPr>
          <p:grpSpPr>
            <a:xfrm>
              <a:off x="4450809" y="3687372"/>
              <a:ext cx="2686998" cy="370380"/>
              <a:chOff x="3545527" y="5574103"/>
              <a:chExt cx="2686998" cy="370380"/>
            </a:xfrm>
          </p:grpSpPr>
          <p:sp>
            <p:nvSpPr>
              <p:cNvPr id="8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4" name="Group 803"/>
            <p:cNvGrpSpPr/>
            <p:nvPr/>
          </p:nvGrpSpPr>
          <p:grpSpPr>
            <a:xfrm>
              <a:off x="4337743" y="3790868"/>
              <a:ext cx="2686998" cy="370380"/>
              <a:chOff x="3545527" y="5574103"/>
              <a:chExt cx="2686998" cy="370380"/>
            </a:xfrm>
          </p:grpSpPr>
          <p:sp>
            <p:nvSpPr>
              <p:cNvPr id="8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5" name="Group 804"/>
            <p:cNvGrpSpPr/>
            <p:nvPr/>
          </p:nvGrpSpPr>
          <p:grpSpPr>
            <a:xfrm>
              <a:off x="4234247" y="3888676"/>
              <a:ext cx="2686998" cy="370380"/>
              <a:chOff x="3545527" y="5574103"/>
              <a:chExt cx="2686998" cy="370380"/>
            </a:xfrm>
          </p:grpSpPr>
          <p:sp>
            <p:nvSpPr>
              <p:cNvPr id="8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6" name="Group 805"/>
            <p:cNvGrpSpPr/>
            <p:nvPr/>
          </p:nvGrpSpPr>
          <p:grpSpPr>
            <a:xfrm>
              <a:off x="4151697" y="3992172"/>
              <a:ext cx="2686998" cy="370380"/>
              <a:chOff x="3545527" y="5574103"/>
              <a:chExt cx="2686998" cy="370380"/>
            </a:xfrm>
          </p:grpSpPr>
          <p:sp>
            <p:nvSpPr>
              <p:cNvPr id="8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7" name="Group 806"/>
            <p:cNvGrpSpPr/>
            <p:nvPr/>
          </p:nvGrpSpPr>
          <p:grpSpPr>
            <a:xfrm>
              <a:off x="4046591" y="4095668"/>
              <a:ext cx="2686998" cy="370380"/>
              <a:chOff x="3545527" y="5574103"/>
              <a:chExt cx="2686998" cy="370380"/>
            </a:xfrm>
          </p:grpSpPr>
          <p:sp>
            <p:nvSpPr>
              <p:cNvPr id="8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808" name="Group 807"/>
            <p:cNvGrpSpPr/>
            <p:nvPr/>
          </p:nvGrpSpPr>
          <p:grpSpPr>
            <a:xfrm>
              <a:off x="3945367" y="4212812"/>
              <a:ext cx="2686998" cy="370380"/>
              <a:chOff x="3545527" y="5574103"/>
              <a:chExt cx="2686998" cy="370380"/>
            </a:xfrm>
          </p:grpSpPr>
          <p:sp>
            <p:nvSpPr>
              <p:cNvPr id="8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8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040" name="AutoShape 18"/>
            <p:cNvSpPr>
              <a:spLocks noChangeArrowheads="1"/>
            </p:cNvSpPr>
            <p:nvPr/>
          </p:nvSpPr>
          <p:spPr bwMode="auto">
            <a:xfrm>
              <a:off x="29605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1" name="AutoShape 19"/>
            <p:cNvSpPr>
              <a:spLocks noChangeArrowheads="1"/>
            </p:cNvSpPr>
            <p:nvPr/>
          </p:nvSpPr>
          <p:spPr bwMode="auto">
            <a:xfrm>
              <a:off x="32208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2" name="AutoShape 20"/>
            <p:cNvSpPr>
              <a:spLocks noChangeArrowheads="1"/>
            </p:cNvSpPr>
            <p:nvPr/>
          </p:nvSpPr>
          <p:spPr bwMode="auto">
            <a:xfrm>
              <a:off x="34812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3" name="AutoShape 21"/>
            <p:cNvSpPr>
              <a:spLocks noChangeArrowheads="1"/>
            </p:cNvSpPr>
            <p:nvPr/>
          </p:nvSpPr>
          <p:spPr bwMode="auto">
            <a:xfrm>
              <a:off x="37415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4" name="AutoShape 22"/>
            <p:cNvSpPr>
              <a:spLocks noChangeArrowheads="1"/>
            </p:cNvSpPr>
            <p:nvPr/>
          </p:nvSpPr>
          <p:spPr bwMode="auto">
            <a:xfrm>
              <a:off x="40019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5" name="AutoShape 23"/>
            <p:cNvSpPr>
              <a:spLocks noChangeArrowheads="1"/>
            </p:cNvSpPr>
            <p:nvPr/>
          </p:nvSpPr>
          <p:spPr bwMode="auto">
            <a:xfrm>
              <a:off x="42622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6" name="AutoShape 24"/>
            <p:cNvSpPr>
              <a:spLocks noChangeArrowheads="1"/>
            </p:cNvSpPr>
            <p:nvPr/>
          </p:nvSpPr>
          <p:spPr bwMode="auto">
            <a:xfrm>
              <a:off x="45226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7" name="AutoShape 25"/>
            <p:cNvSpPr>
              <a:spLocks noChangeArrowheads="1"/>
            </p:cNvSpPr>
            <p:nvPr/>
          </p:nvSpPr>
          <p:spPr bwMode="auto">
            <a:xfrm>
              <a:off x="47829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8" name="AutoShape 26"/>
            <p:cNvSpPr>
              <a:spLocks noChangeArrowheads="1"/>
            </p:cNvSpPr>
            <p:nvPr/>
          </p:nvSpPr>
          <p:spPr bwMode="auto">
            <a:xfrm>
              <a:off x="502428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49" name="AutoShape 27"/>
            <p:cNvSpPr>
              <a:spLocks noChangeArrowheads="1"/>
            </p:cNvSpPr>
            <p:nvPr/>
          </p:nvSpPr>
          <p:spPr bwMode="auto">
            <a:xfrm>
              <a:off x="5284636" y="23490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0" name="AutoShape 42"/>
            <p:cNvSpPr>
              <a:spLocks noChangeArrowheads="1"/>
            </p:cNvSpPr>
            <p:nvPr/>
          </p:nvSpPr>
          <p:spPr bwMode="auto">
            <a:xfrm>
              <a:off x="2852586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1" name="AutoShape 43"/>
            <p:cNvSpPr>
              <a:spLocks noChangeArrowheads="1"/>
            </p:cNvSpPr>
            <p:nvPr/>
          </p:nvSpPr>
          <p:spPr bwMode="auto">
            <a:xfrm>
              <a:off x="2744636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2" name="AutoShape 44"/>
            <p:cNvSpPr>
              <a:spLocks noChangeArrowheads="1"/>
            </p:cNvSpPr>
            <p:nvPr/>
          </p:nvSpPr>
          <p:spPr bwMode="auto">
            <a:xfrm>
              <a:off x="2636686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3" name="AutoShape 45"/>
            <p:cNvSpPr>
              <a:spLocks noChangeArrowheads="1"/>
            </p:cNvSpPr>
            <p:nvPr/>
          </p:nvSpPr>
          <p:spPr bwMode="auto">
            <a:xfrm>
              <a:off x="2528736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4" name="AutoShape 46"/>
            <p:cNvSpPr>
              <a:spLocks noChangeArrowheads="1"/>
            </p:cNvSpPr>
            <p:nvPr/>
          </p:nvSpPr>
          <p:spPr bwMode="auto">
            <a:xfrm>
              <a:off x="2420786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5" name="AutoShape 47"/>
            <p:cNvSpPr>
              <a:spLocks noChangeArrowheads="1"/>
            </p:cNvSpPr>
            <p:nvPr/>
          </p:nvSpPr>
          <p:spPr bwMode="auto">
            <a:xfrm>
              <a:off x="2312836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6" name="AutoShape 48"/>
            <p:cNvSpPr>
              <a:spLocks noChangeArrowheads="1"/>
            </p:cNvSpPr>
            <p:nvPr/>
          </p:nvSpPr>
          <p:spPr bwMode="auto">
            <a:xfrm>
              <a:off x="2204886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7" name="AutoShape 49"/>
            <p:cNvSpPr>
              <a:spLocks noChangeArrowheads="1"/>
            </p:cNvSpPr>
            <p:nvPr/>
          </p:nvSpPr>
          <p:spPr bwMode="auto">
            <a:xfrm>
              <a:off x="2096936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8" name="AutoShape 51"/>
            <p:cNvSpPr>
              <a:spLocks noChangeArrowheads="1"/>
            </p:cNvSpPr>
            <p:nvPr/>
          </p:nvSpPr>
          <p:spPr bwMode="auto">
            <a:xfrm>
              <a:off x="310976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59" name="AutoShape 52"/>
            <p:cNvSpPr>
              <a:spLocks noChangeArrowheads="1"/>
            </p:cNvSpPr>
            <p:nvPr/>
          </p:nvSpPr>
          <p:spPr bwMode="auto">
            <a:xfrm>
              <a:off x="300181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0" name="AutoShape 53"/>
            <p:cNvSpPr>
              <a:spLocks noChangeArrowheads="1"/>
            </p:cNvSpPr>
            <p:nvPr/>
          </p:nvSpPr>
          <p:spPr bwMode="auto">
            <a:xfrm>
              <a:off x="289386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1" name="AutoShape 54"/>
            <p:cNvSpPr>
              <a:spLocks noChangeArrowheads="1"/>
            </p:cNvSpPr>
            <p:nvPr/>
          </p:nvSpPr>
          <p:spPr bwMode="auto">
            <a:xfrm>
              <a:off x="278591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2" name="AutoShape 55"/>
            <p:cNvSpPr>
              <a:spLocks noChangeArrowheads="1"/>
            </p:cNvSpPr>
            <p:nvPr/>
          </p:nvSpPr>
          <p:spPr bwMode="auto">
            <a:xfrm>
              <a:off x="267796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3" name="AutoShape 56"/>
            <p:cNvSpPr>
              <a:spLocks noChangeArrowheads="1"/>
            </p:cNvSpPr>
            <p:nvPr/>
          </p:nvSpPr>
          <p:spPr bwMode="auto">
            <a:xfrm>
              <a:off x="257001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4" name="AutoShape 57"/>
            <p:cNvSpPr>
              <a:spLocks noChangeArrowheads="1"/>
            </p:cNvSpPr>
            <p:nvPr/>
          </p:nvSpPr>
          <p:spPr bwMode="auto">
            <a:xfrm>
              <a:off x="246206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5" name="AutoShape 58"/>
            <p:cNvSpPr>
              <a:spLocks noChangeArrowheads="1"/>
            </p:cNvSpPr>
            <p:nvPr/>
          </p:nvSpPr>
          <p:spPr bwMode="auto">
            <a:xfrm>
              <a:off x="235411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6" name="AutoShape 60"/>
            <p:cNvSpPr>
              <a:spLocks noChangeArrowheads="1"/>
            </p:cNvSpPr>
            <p:nvPr/>
          </p:nvSpPr>
          <p:spPr bwMode="auto">
            <a:xfrm>
              <a:off x="337011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7" name="AutoShape 61"/>
            <p:cNvSpPr>
              <a:spLocks noChangeArrowheads="1"/>
            </p:cNvSpPr>
            <p:nvPr/>
          </p:nvSpPr>
          <p:spPr bwMode="auto">
            <a:xfrm>
              <a:off x="326216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8" name="AutoShape 62"/>
            <p:cNvSpPr>
              <a:spLocks noChangeArrowheads="1"/>
            </p:cNvSpPr>
            <p:nvPr/>
          </p:nvSpPr>
          <p:spPr bwMode="auto">
            <a:xfrm>
              <a:off x="315421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69" name="AutoShape 63"/>
            <p:cNvSpPr>
              <a:spLocks noChangeArrowheads="1"/>
            </p:cNvSpPr>
            <p:nvPr/>
          </p:nvSpPr>
          <p:spPr bwMode="auto">
            <a:xfrm>
              <a:off x="304626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0" name="AutoShape 64"/>
            <p:cNvSpPr>
              <a:spLocks noChangeArrowheads="1"/>
            </p:cNvSpPr>
            <p:nvPr/>
          </p:nvSpPr>
          <p:spPr bwMode="auto">
            <a:xfrm>
              <a:off x="293831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1" name="AutoShape 65"/>
            <p:cNvSpPr>
              <a:spLocks noChangeArrowheads="1"/>
            </p:cNvSpPr>
            <p:nvPr/>
          </p:nvSpPr>
          <p:spPr bwMode="auto">
            <a:xfrm>
              <a:off x="283036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2" name="AutoShape 66"/>
            <p:cNvSpPr>
              <a:spLocks noChangeArrowheads="1"/>
            </p:cNvSpPr>
            <p:nvPr/>
          </p:nvSpPr>
          <p:spPr bwMode="auto">
            <a:xfrm>
              <a:off x="272241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3" name="AutoShape 67"/>
            <p:cNvSpPr>
              <a:spLocks noChangeArrowheads="1"/>
            </p:cNvSpPr>
            <p:nvPr/>
          </p:nvSpPr>
          <p:spPr bwMode="auto">
            <a:xfrm>
              <a:off x="261446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4" name="AutoShape 69"/>
            <p:cNvSpPr>
              <a:spLocks noChangeArrowheads="1"/>
            </p:cNvSpPr>
            <p:nvPr/>
          </p:nvSpPr>
          <p:spPr bwMode="auto">
            <a:xfrm>
              <a:off x="3627286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5" name="AutoShape 70"/>
            <p:cNvSpPr>
              <a:spLocks noChangeArrowheads="1"/>
            </p:cNvSpPr>
            <p:nvPr/>
          </p:nvSpPr>
          <p:spPr bwMode="auto">
            <a:xfrm>
              <a:off x="3519336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6" name="AutoShape 71"/>
            <p:cNvSpPr>
              <a:spLocks noChangeArrowheads="1"/>
            </p:cNvSpPr>
            <p:nvPr/>
          </p:nvSpPr>
          <p:spPr bwMode="auto">
            <a:xfrm>
              <a:off x="3411386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7" name="AutoShape 72"/>
            <p:cNvSpPr>
              <a:spLocks noChangeArrowheads="1"/>
            </p:cNvSpPr>
            <p:nvPr/>
          </p:nvSpPr>
          <p:spPr bwMode="auto">
            <a:xfrm>
              <a:off x="3303436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8" name="AutoShape 73"/>
            <p:cNvSpPr>
              <a:spLocks noChangeArrowheads="1"/>
            </p:cNvSpPr>
            <p:nvPr/>
          </p:nvSpPr>
          <p:spPr bwMode="auto">
            <a:xfrm>
              <a:off x="3195486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79" name="AutoShape 74"/>
            <p:cNvSpPr>
              <a:spLocks noChangeArrowheads="1"/>
            </p:cNvSpPr>
            <p:nvPr/>
          </p:nvSpPr>
          <p:spPr bwMode="auto">
            <a:xfrm>
              <a:off x="3087536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0" name="AutoShape 75"/>
            <p:cNvSpPr>
              <a:spLocks noChangeArrowheads="1"/>
            </p:cNvSpPr>
            <p:nvPr/>
          </p:nvSpPr>
          <p:spPr bwMode="auto">
            <a:xfrm>
              <a:off x="2979586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1" name="AutoShape 76"/>
            <p:cNvSpPr>
              <a:spLocks noChangeArrowheads="1"/>
            </p:cNvSpPr>
            <p:nvPr/>
          </p:nvSpPr>
          <p:spPr bwMode="auto">
            <a:xfrm>
              <a:off x="2871636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2" name="AutoShape 78"/>
            <p:cNvSpPr>
              <a:spLocks noChangeArrowheads="1"/>
            </p:cNvSpPr>
            <p:nvPr/>
          </p:nvSpPr>
          <p:spPr bwMode="auto">
            <a:xfrm>
              <a:off x="388446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3" name="AutoShape 79"/>
            <p:cNvSpPr>
              <a:spLocks noChangeArrowheads="1"/>
            </p:cNvSpPr>
            <p:nvPr/>
          </p:nvSpPr>
          <p:spPr bwMode="auto">
            <a:xfrm>
              <a:off x="377651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4" name="AutoShape 80"/>
            <p:cNvSpPr>
              <a:spLocks noChangeArrowheads="1"/>
            </p:cNvSpPr>
            <p:nvPr/>
          </p:nvSpPr>
          <p:spPr bwMode="auto">
            <a:xfrm>
              <a:off x="366856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5" name="AutoShape 81"/>
            <p:cNvSpPr>
              <a:spLocks noChangeArrowheads="1"/>
            </p:cNvSpPr>
            <p:nvPr/>
          </p:nvSpPr>
          <p:spPr bwMode="auto">
            <a:xfrm>
              <a:off x="356061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6" name="AutoShape 82"/>
            <p:cNvSpPr>
              <a:spLocks noChangeArrowheads="1"/>
            </p:cNvSpPr>
            <p:nvPr/>
          </p:nvSpPr>
          <p:spPr bwMode="auto">
            <a:xfrm>
              <a:off x="345266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7" name="AutoShape 83"/>
            <p:cNvSpPr>
              <a:spLocks noChangeArrowheads="1"/>
            </p:cNvSpPr>
            <p:nvPr/>
          </p:nvSpPr>
          <p:spPr bwMode="auto">
            <a:xfrm>
              <a:off x="334471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8" name="AutoShape 84"/>
            <p:cNvSpPr>
              <a:spLocks noChangeArrowheads="1"/>
            </p:cNvSpPr>
            <p:nvPr/>
          </p:nvSpPr>
          <p:spPr bwMode="auto">
            <a:xfrm>
              <a:off x="323676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89" name="AutoShape 85"/>
            <p:cNvSpPr>
              <a:spLocks noChangeArrowheads="1"/>
            </p:cNvSpPr>
            <p:nvPr/>
          </p:nvSpPr>
          <p:spPr bwMode="auto">
            <a:xfrm>
              <a:off x="312881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0" name="AutoShape 87"/>
            <p:cNvSpPr>
              <a:spLocks noChangeArrowheads="1"/>
            </p:cNvSpPr>
            <p:nvPr/>
          </p:nvSpPr>
          <p:spPr bwMode="auto">
            <a:xfrm>
              <a:off x="414481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1" name="AutoShape 88"/>
            <p:cNvSpPr>
              <a:spLocks noChangeArrowheads="1"/>
            </p:cNvSpPr>
            <p:nvPr/>
          </p:nvSpPr>
          <p:spPr bwMode="auto">
            <a:xfrm>
              <a:off x="403686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2" name="AutoShape 89"/>
            <p:cNvSpPr>
              <a:spLocks noChangeArrowheads="1"/>
            </p:cNvSpPr>
            <p:nvPr/>
          </p:nvSpPr>
          <p:spPr bwMode="auto">
            <a:xfrm>
              <a:off x="392891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3" name="AutoShape 90"/>
            <p:cNvSpPr>
              <a:spLocks noChangeArrowheads="1"/>
            </p:cNvSpPr>
            <p:nvPr/>
          </p:nvSpPr>
          <p:spPr bwMode="auto">
            <a:xfrm>
              <a:off x="382096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4" name="AutoShape 91"/>
            <p:cNvSpPr>
              <a:spLocks noChangeArrowheads="1"/>
            </p:cNvSpPr>
            <p:nvPr/>
          </p:nvSpPr>
          <p:spPr bwMode="auto">
            <a:xfrm>
              <a:off x="371301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5" name="AutoShape 92"/>
            <p:cNvSpPr>
              <a:spLocks noChangeArrowheads="1"/>
            </p:cNvSpPr>
            <p:nvPr/>
          </p:nvSpPr>
          <p:spPr bwMode="auto">
            <a:xfrm>
              <a:off x="360506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6" name="AutoShape 93"/>
            <p:cNvSpPr>
              <a:spLocks noChangeArrowheads="1"/>
            </p:cNvSpPr>
            <p:nvPr/>
          </p:nvSpPr>
          <p:spPr bwMode="auto">
            <a:xfrm>
              <a:off x="349711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7" name="AutoShape 94"/>
            <p:cNvSpPr>
              <a:spLocks noChangeArrowheads="1"/>
            </p:cNvSpPr>
            <p:nvPr/>
          </p:nvSpPr>
          <p:spPr bwMode="auto">
            <a:xfrm>
              <a:off x="338916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8" name="AutoShape 96"/>
            <p:cNvSpPr>
              <a:spLocks noChangeArrowheads="1"/>
            </p:cNvSpPr>
            <p:nvPr/>
          </p:nvSpPr>
          <p:spPr bwMode="auto">
            <a:xfrm>
              <a:off x="440516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99" name="AutoShape 97"/>
            <p:cNvSpPr>
              <a:spLocks noChangeArrowheads="1"/>
            </p:cNvSpPr>
            <p:nvPr/>
          </p:nvSpPr>
          <p:spPr bwMode="auto">
            <a:xfrm>
              <a:off x="429721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0" name="AutoShape 98"/>
            <p:cNvSpPr>
              <a:spLocks noChangeArrowheads="1"/>
            </p:cNvSpPr>
            <p:nvPr/>
          </p:nvSpPr>
          <p:spPr bwMode="auto">
            <a:xfrm>
              <a:off x="418926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1" name="AutoShape 99"/>
            <p:cNvSpPr>
              <a:spLocks noChangeArrowheads="1"/>
            </p:cNvSpPr>
            <p:nvPr/>
          </p:nvSpPr>
          <p:spPr bwMode="auto">
            <a:xfrm>
              <a:off x="408131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2" name="AutoShape 100"/>
            <p:cNvSpPr>
              <a:spLocks noChangeArrowheads="1"/>
            </p:cNvSpPr>
            <p:nvPr/>
          </p:nvSpPr>
          <p:spPr bwMode="auto">
            <a:xfrm>
              <a:off x="397336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3" name="AutoShape 101"/>
            <p:cNvSpPr>
              <a:spLocks noChangeArrowheads="1"/>
            </p:cNvSpPr>
            <p:nvPr/>
          </p:nvSpPr>
          <p:spPr bwMode="auto">
            <a:xfrm>
              <a:off x="386541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4" name="AutoShape 102"/>
            <p:cNvSpPr>
              <a:spLocks noChangeArrowheads="1"/>
            </p:cNvSpPr>
            <p:nvPr/>
          </p:nvSpPr>
          <p:spPr bwMode="auto">
            <a:xfrm>
              <a:off x="375746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5" name="AutoShape 103"/>
            <p:cNvSpPr>
              <a:spLocks noChangeArrowheads="1"/>
            </p:cNvSpPr>
            <p:nvPr/>
          </p:nvSpPr>
          <p:spPr bwMode="auto">
            <a:xfrm>
              <a:off x="364951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6" name="AutoShape 105"/>
            <p:cNvSpPr>
              <a:spLocks noChangeArrowheads="1"/>
            </p:cNvSpPr>
            <p:nvPr/>
          </p:nvSpPr>
          <p:spPr bwMode="auto">
            <a:xfrm>
              <a:off x="4665511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7" name="AutoShape 106"/>
            <p:cNvSpPr>
              <a:spLocks noChangeArrowheads="1"/>
            </p:cNvSpPr>
            <p:nvPr/>
          </p:nvSpPr>
          <p:spPr bwMode="auto">
            <a:xfrm>
              <a:off x="4557561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8" name="AutoShape 107"/>
            <p:cNvSpPr>
              <a:spLocks noChangeArrowheads="1"/>
            </p:cNvSpPr>
            <p:nvPr/>
          </p:nvSpPr>
          <p:spPr bwMode="auto">
            <a:xfrm>
              <a:off x="4449611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09" name="AutoShape 108"/>
            <p:cNvSpPr>
              <a:spLocks noChangeArrowheads="1"/>
            </p:cNvSpPr>
            <p:nvPr/>
          </p:nvSpPr>
          <p:spPr bwMode="auto">
            <a:xfrm>
              <a:off x="4341661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0" name="AutoShape 109"/>
            <p:cNvSpPr>
              <a:spLocks noChangeArrowheads="1"/>
            </p:cNvSpPr>
            <p:nvPr/>
          </p:nvSpPr>
          <p:spPr bwMode="auto">
            <a:xfrm>
              <a:off x="4233711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1" name="AutoShape 110"/>
            <p:cNvSpPr>
              <a:spLocks noChangeArrowheads="1"/>
            </p:cNvSpPr>
            <p:nvPr/>
          </p:nvSpPr>
          <p:spPr bwMode="auto">
            <a:xfrm>
              <a:off x="4125761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2" name="AutoShape 111"/>
            <p:cNvSpPr>
              <a:spLocks noChangeArrowheads="1"/>
            </p:cNvSpPr>
            <p:nvPr/>
          </p:nvSpPr>
          <p:spPr bwMode="auto">
            <a:xfrm>
              <a:off x="4017811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3" name="AutoShape 112"/>
            <p:cNvSpPr>
              <a:spLocks noChangeArrowheads="1"/>
            </p:cNvSpPr>
            <p:nvPr/>
          </p:nvSpPr>
          <p:spPr bwMode="auto">
            <a:xfrm>
              <a:off x="3909861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4" name="AutoShape 114"/>
            <p:cNvSpPr>
              <a:spLocks noChangeArrowheads="1"/>
            </p:cNvSpPr>
            <p:nvPr/>
          </p:nvSpPr>
          <p:spPr bwMode="auto">
            <a:xfrm>
              <a:off x="4919511" y="245701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5" name="AutoShape 115"/>
            <p:cNvSpPr>
              <a:spLocks noChangeArrowheads="1"/>
            </p:cNvSpPr>
            <p:nvPr/>
          </p:nvSpPr>
          <p:spPr bwMode="auto">
            <a:xfrm>
              <a:off x="4811561" y="256510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6" name="AutoShape 116"/>
            <p:cNvSpPr>
              <a:spLocks noChangeArrowheads="1"/>
            </p:cNvSpPr>
            <p:nvPr/>
          </p:nvSpPr>
          <p:spPr bwMode="auto">
            <a:xfrm>
              <a:off x="4703611" y="267319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7" name="AutoShape 117"/>
            <p:cNvSpPr>
              <a:spLocks noChangeArrowheads="1"/>
            </p:cNvSpPr>
            <p:nvPr/>
          </p:nvSpPr>
          <p:spPr bwMode="auto">
            <a:xfrm>
              <a:off x="4595661" y="278128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8" name="AutoShape 118"/>
            <p:cNvSpPr>
              <a:spLocks noChangeArrowheads="1"/>
            </p:cNvSpPr>
            <p:nvPr/>
          </p:nvSpPr>
          <p:spPr bwMode="auto">
            <a:xfrm>
              <a:off x="4487711" y="288937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19" name="AutoShape 119"/>
            <p:cNvSpPr>
              <a:spLocks noChangeArrowheads="1"/>
            </p:cNvSpPr>
            <p:nvPr/>
          </p:nvSpPr>
          <p:spPr bwMode="auto">
            <a:xfrm>
              <a:off x="4379761" y="299747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0" name="AutoShape 120"/>
            <p:cNvSpPr>
              <a:spLocks noChangeArrowheads="1"/>
            </p:cNvSpPr>
            <p:nvPr/>
          </p:nvSpPr>
          <p:spPr bwMode="auto">
            <a:xfrm>
              <a:off x="4271811" y="310556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1" name="AutoShape 121"/>
            <p:cNvSpPr>
              <a:spLocks noChangeArrowheads="1"/>
            </p:cNvSpPr>
            <p:nvPr/>
          </p:nvSpPr>
          <p:spPr bwMode="auto">
            <a:xfrm>
              <a:off x="4163861" y="321365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2" name="AutoShape 31"/>
            <p:cNvSpPr>
              <a:spLocks noChangeArrowheads="1"/>
            </p:cNvSpPr>
            <p:nvPr/>
          </p:nvSpPr>
          <p:spPr bwMode="auto">
            <a:xfrm>
              <a:off x="5176686" y="24570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3" name="AutoShape 32"/>
            <p:cNvSpPr>
              <a:spLocks noChangeArrowheads="1"/>
            </p:cNvSpPr>
            <p:nvPr/>
          </p:nvSpPr>
          <p:spPr bwMode="auto">
            <a:xfrm>
              <a:off x="5068736" y="25649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4" name="AutoShape 33"/>
            <p:cNvSpPr>
              <a:spLocks noChangeArrowheads="1"/>
            </p:cNvSpPr>
            <p:nvPr/>
          </p:nvSpPr>
          <p:spPr bwMode="auto">
            <a:xfrm>
              <a:off x="4960786" y="26729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5" name="AutoShape 34"/>
            <p:cNvSpPr>
              <a:spLocks noChangeArrowheads="1"/>
            </p:cNvSpPr>
            <p:nvPr/>
          </p:nvSpPr>
          <p:spPr bwMode="auto">
            <a:xfrm>
              <a:off x="4852836" y="27808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6" name="AutoShape 35"/>
            <p:cNvSpPr>
              <a:spLocks noChangeArrowheads="1"/>
            </p:cNvSpPr>
            <p:nvPr/>
          </p:nvSpPr>
          <p:spPr bwMode="auto">
            <a:xfrm>
              <a:off x="4744886" y="28888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7" name="AutoShape 36"/>
            <p:cNvSpPr>
              <a:spLocks noChangeArrowheads="1"/>
            </p:cNvSpPr>
            <p:nvPr/>
          </p:nvSpPr>
          <p:spPr bwMode="auto">
            <a:xfrm>
              <a:off x="4636936" y="29967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8" name="AutoShape 37"/>
            <p:cNvSpPr>
              <a:spLocks noChangeArrowheads="1"/>
            </p:cNvSpPr>
            <p:nvPr/>
          </p:nvSpPr>
          <p:spPr bwMode="auto">
            <a:xfrm>
              <a:off x="4528986" y="310471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129" name="AutoShape 38"/>
            <p:cNvSpPr>
              <a:spLocks noChangeArrowheads="1"/>
            </p:cNvSpPr>
            <p:nvPr/>
          </p:nvSpPr>
          <p:spPr bwMode="auto">
            <a:xfrm>
              <a:off x="4421036" y="3212665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130" name="Group 1129"/>
            <p:cNvGrpSpPr/>
            <p:nvPr/>
          </p:nvGrpSpPr>
          <p:grpSpPr>
            <a:xfrm>
              <a:off x="2001686" y="3303152"/>
              <a:ext cx="2689225" cy="371476"/>
              <a:chOff x="998538" y="5576887"/>
              <a:chExt cx="2689225" cy="371476"/>
            </a:xfrm>
          </p:grpSpPr>
          <p:sp>
            <p:nvSpPr>
              <p:cNvPr id="137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8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131" name="AutoShape 126"/>
            <p:cNvSpPr>
              <a:spLocks noChangeArrowheads="1"/>
            </p:cNvSpPr>
            <p:nvPr/>
          </p:nvSpPr>
          <p:spPr bwMode="auto">
            <a:xfrm>
              <a:off x="1386375" y="3948008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132" name="Group 1131"/>
            <p:cNvGrpSpPr/>
            <p:nvPr/>
          </p:nvGrpSpPr>
          <p:grpSpPr>
            <a:xfrm>
              <a:off x="1868644" y="3413969"/>
              <a:ext cx="2689225" cy="371476"/>
              <a:chOff x="5176838" y="3326025"/>
              <a:chExt cx="2689225" cy="371476"/>
            </a:xfrm>
          </p:grpSpPr>
          <p:sp>
            <p:nvSpPr>
              <p:cNvPr id="136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7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3" name="Group 1132"/>
            <p:cNvGrpSpPr/>
            <p:nvPr/>
          </p:nvGrpSpPr>
          <p:grpSpPr>
            <a:xfrm>
              <a:off x="1761732" y="3525425"/>
              <a:ext cx="2689225" cy="371476"/>
              <a:chOff x="5176838" y="3326025"/>
              <a:chExt cx="2689225" cy="371476"/>
            </a:xfrm>
          </p:grpSpPr>
          <p:sp>
            <p:nvSpPr>
              <p:cNvPr id="135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6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4" name="Group 1133"/>
            <p:cNvGrpSpPr/>
            <p:nvPr/>
          </p:nvGrpSpPr>
          <p:grpSpPr>
            <a:xfrm>
              <a:off x="1661652" y="3636881"/>
              <a:ext cx="2689225" cy="371476"/>
              <a:chOff x="5176838" y="3326025"/>
              <a:chExt cx="2689225" cy="371476"/>
            </a:xfrm>
          </p:grpSpPr>
          <p:sp>
            <p:nvSpPr>
              <p:cNvPr id="134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5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5" name="Group 1134"/>
            <p:cNvGrpSpPr/>
            <p:nvPr/>
          </p:nvGrpSpPr>
          <p:grpSpPr>
            <a:xfrm>
              <a:off x="1563844" y="3736253"/>
              <a:ext cx="2689225" cy="371476"/>
              <a:chOff x="5176838" y="3326025"/>
              <a:chExt cx="2689225" cy="371476"/>
            </a:xfrm>
          </p:grpSpPr>
          <p:sp>
            <p:nvSpPr>
              <p:cNvPr id="13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6" name="Group 1135"/>
            <p:cNvGrpSpPr/>
            <p:nvPr/>
          </p:nvGrpSpPr>
          <p:grpSpPr>
            <a:xfrm>
              <a:off x="1460348" y="3839749"/>
              <a:ext cx="2689225" cy="371476"/>
              <a:chOff x="5176838" y="3326025"/>
              <a:chExt cx="2689225" cy="371476"/>
            </a:xfrm>
          </p:grpSpPr>
          <p:sp>
            <p:nvSpPr>
              <p:cNvPr id="13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7" name="Group 1136"/>
            <p:cNvGrpSpPr/>
            <p:nvPr/>
          </p:nvGrpSpPr>
          <p:grpSpPr>
            <a:xfrm>
              <a:off x="1356852" y="3953057"/>
              <a:ext cx="2689225" cy="371476"/>
              <a:chOff x="5176838" y="3326025"/>
              <a:chExt cx="2689225" cy="371476"/>
            </a:xfrm>
          </p:grpSpPr>
          <p:sp>
            <p:nvSpPr>
              <p:cNvPr id="131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2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8" name="Group 1137"/>
            <p:cNvGrpSpPr/>
            <p:nvPr/>
          </p:nvGrpSpPr>
          <p:grpSpPr>
            <a:xfrm>
              <a:off x="5541502" y="2352857"/>
              <a:ext cx="2686998" cy="370380"/>
              <a:chOff x="3545527" y="5574103"/>
              <a:chExt cx="2686998" cy="370380"/>
            </a:xfrm>
          </p:grpSpPr>
          <p:sp>
            <p:nvSpPr>
              <p:cNvPr id="13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39" name="Group 1138"/>
            <p:cNvGrpSpPr/>
            <p:nvPr/>
          </p:nvGrpSpPr>
          <p:grpSpPr>
            <a:xfrm>
              <a:off x="5436396" y="2455597"/>
              <a:ext cx="2686998" cy="370380"/>
              <a:chOff x="3545527" y="5574103"/>
              <a:chExt cx="2686998" cy="370380"/>
            </a:xfrm>
          </p:grpSpPr>
          <p:sp>
            <p:nvSpPr>
              <p:cNvPr id="12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3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0" name="Group 1139"/>
            <p:cNvGrpSpPr/>
            <p:nvPr/>
          </p:nvGrpSpPr>
          <p:grpSpPr>
            <a:xfrm>
              <a:off x="5332900" y="2562121"/>
              <a:ext cx="2686998" cy="370380"/>
              <a:chOff x="3545527" y="5574103"/>
              <a:chExt cx="2686998" cy="370380"/>
            </a:xfrm>
          </p:grpSpPr>
          <p:sp>
            <p:nvSpPr>
              <p:cNvPr id="12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1" name="Group 1140"/>
            <p:cNvGrpSpPr/>
            <p:nvPr/>
          </p:nvGrpSpPr>
          <p:grpSpPr>
            <a:xfrm>
              <a:off x="5223716" y="2665617"/>
              <a:ext cx="2686998" cy="370380"/>
              <a:chOff x="3545527" y="5574103"/>
              <a:chExt cx="2686998" cy="370380"/>
            </a:xfrm>
          </p:grpSpPr>
          <p:sp>
            <p:nvSpPr>
              <p:cNvPr id="12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2" name="Group 1141"/>
            <p:cNvGrpSpPr/>
            <p:nvPr/>
          </p:nvGrpSpPr>
          <p:grpSpPr>
            <a:xfrm>
              <a:off x="5104300" y="2777073"/>
              <a:ext cx="2686998" cy="370380"/>
              <a:chOff x="3545527" y="5574103"/>
              <a:chExt cx="2686998" cy="370380"/>
            </a:xfrm>
          </p:grpSpPr>
          <p:sp>
            <p:nvSpPr>
              <p:cNvPr id="12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3" name="Group 1142"/>
            <p:cNvGrpSpPr/>
            <p:nvPr/>
          </p:nvGrpSpPr>
          <p:grpSpPr>
            <a:xfrm>
              <a:off x="5008764" y="2880569"/>
              <a:ext cx="2686998" cy="370380"/>
              <a:chOff x="3545527" y="5574103"/>
              <a:chExt cx="2686998" cy="370380"/>
            </a:xfrm>
          </p:grpSpPr>
          <p:sp>
            <p:nvSpPr>
              <p:cNvPr id="12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4" name="Group 1143"/>
            <p:cNvGrpSpPr/>
            <p:nvPr/>
          </p:nvGrpSpPr>
          <p:grpSpPr>
            <a:xfrm>
              <a:off x="4905268" y="2992025"/>
              <a:ext cx="2686998" cy="370380"/>
              <a:chOff x="3545527" y="5574103"/>
              <a:chExt cx="2686998" cy="370380"/>
            </a:xfrm>
          </p:grpSpPr>
          <p:sp>
            <p:nvSpPr>
              <p:cNvPr id="12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5" name="Group 1144"/>
            <p:cNvGrpSpPr/>
            <p:nvPr/>
          </p:nvGrpSpPr>
          <p:grpSpPr>
            <a:xfrm>
              <a:off x="4785852" y="3101209"/>
              <a:ext cx="2686998" cy="370380"/>
              <a:chOff x="3545527" y="5574103"/>
              <a:chExt cx="2686998" cy="370380"/>
            </a:xfrm>
          </p:grpSpPr>
          <p:sp>
            <p:nvSpPr>
              <p:cNvPr id="12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6" name="Group 1145"/>
            <p:cNvGrpSpPr/>
            <p:nvPr/>
          </p:nvGrpSpPr>
          <p:grpSpPr>
            <a:xfrm>
              <a:off x="4660748" y="3212665"/>
              <a:ext cx="2686998" cy="370380"/>
              <a:chOff x="3545527" y="5574103"/>
              <a:chExt cx="2686998" cy="370380"/>
            </a:xfrm>
          </p:grpSpPr>
          <p:sp>
            <p:nvSpPr>
              <p:cNvPr id="12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7" name="Group 1146"/>
            <p:cNvGrpSpPr/>
            <p:nvPr/>
          </p:nvGrpSpPr>
          <p:grpSpPr>
            <a:xfrm>
              <a:off x="4549292" y="3321093"/>
              <a:ext cx="2686998" cy="370380"/>
              <a:chOff x="3545527" y="5574103"/>
              <a:chExt cx="2686998" cy="370380"/>
            </a:xfrm>
          </p:grpSpPr>
          <p:sp>
            <p:nvSpPr>
              <p:cNvPr id="12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8" name="Group 1147"/>
            <p:cNvGrpSpPr/>
            <p:nvPr/>
          </p:nvGrpSpPr>
          <p:grpSpPr>
            <a:xfrm>
              <a:off x="4447406" y="3427617"/>
              <a:ext cx="2686998" cy="370380"/>
              <a:chOff x="3545527" y="5574103"/>
              <a:chExt cx="2686998" cy="370380"/>
            </a:xfrm>
          </p:grpSpPr>
          <p:sp>
            <p:nvSpPr>
              <p:cNvPr id="12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49" name="Group 1148"/>
            <p:cNvGrpSpPr/>
            <p:nvPr/>
          </p:nvGrpSpPr>
          <p:grpSpPr>
            <a:xfrm>
              <a:off x="4334340" y="3531113"/>
              <a:ext cx="2686998" cy="370380"/>
              <a:chOff x="3545527" y="5574103"/>
              <a:chExt cx="2686998" cy="370380"/>
            </a:xfrm>
          </p:grpSpPr>
          <p:sp>
            <p:nvSpPr>
              <p:cNvPr id="11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2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0" name="Group 1149"/>
            <p:cNvGrpSpPr/>
            <p:nvPr/>
          </p:nvGrpSpPr>
          <p:grpSpPr>
            <a:xfrm>
              <a:off x="4230844" y="3628921"/>
              <a:ext cx="2686998" cy="370380"/>
              <a:chOff x="3545527" y="5574103"/>
              <a:chExt cx="2686998" cy="370380"/>
            </a:xfrm>
          </p:grpSpPr>
          <p:sp>
            <p:nvSpPr>
              <p:cNvPr id="11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1" name="Group 1150"/>
            <p:cNvGrpSpPr/>
            <p:nvPr/>
          </p:nvGrpSpPr>
          <p:grpSpPr>
            <a:xfrm>
              <a:off x="4148294" y="3732417"/>
              <a:ext cx="2686998" cy="370380"/>
              <a:chOff x="3545527" y="5574103"/>
              <a:chExt cx="2686998" cy="370380"/>
            </a:xfrm>
          </p:grpSpPr>
          <p:sp>
            <p:nvSpPr>
              <p:cNvPr id="11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2" name="Group 1151"/>
            <p:cNvGrpSpPr/>
            <p:nvPr/>
          </p:nvGrpSpPr>
          <p:grpSpPr>
            <a:xfrm>
              <a:off x="4043188" y="3835913"/>
              <a:ext cx="2686998" cy="370380"/>
              <a:chOff x="3545527" y="5574103"/>
              <a:chExt cx="2686998" cy="370380"/>
            </a:xfrm>
          </p:grpSpPr>
          <p:sp>
            <p:nvSpPr>
              <p:cNvPr id="11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153" name="Group 1152"/>
            <p:cNvGrpSpPr/>
            <p:nvPr/>
          </p:nvGrpSpPr>
          <p:grpSpPr>
            <a:xfrm>
              <a:off x="3941964" y="3953057"/>
              <a:ext cx="2686998" cy="370380"/>
              <a:chOff x="3545527" y="5574103"/>
              <a:chExt cx="2686998" cy="370380"/>
            </a:xfrm>
          </p:grpSpPr>
          <p:sp>
            <p:nvSpPr>
              <p:cNvPr id="11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1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385" name="AutoShape 18"/>
            <p:cNvSpPr>
              <a:spLocks noChangeArrowheads="1"/>
            </p:cNvSpPr>
            <p:nvPr/>
          </p:nvSpPr>
          <p:spPr bwMode="auto">
            <a:xfrm>
              <a:off x="29639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6" name="AutoShape 19"/>
            <p:cNvSpPr>
              <a:spLocks noChangeArrowheads="1"/>
            </p:cNvSpPr>
            <p:nvPr/>
          </p:nvSpPr>
          <p:spPr bwMode="auto">
            <a:xfrm>
              <a:off x="32242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7" name="AutoShape 20"/>
            <p:cNvSpPr>
              <a:spLocks noChangeArrowheads="1"/>
            </p:cNvSpPr>
            <p:nvPr/>
          </p:nvSpPr>
          <p:spPr bwMode="auto">
            <a:xfrm>
              <a:off x="34846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8" name="AutoShape 21"/>
            <p:cNvSpPr>
              <a:spLocks noChangeArrowheads="1"/>
            </p:cNvSpPr>
            <p:nvPr/>
          </p:nvSpPr>
          <p:spPr bwMode="auto">
            <a:xfrm>
              <a:off x="37449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89" name="AutoShape 22"/>
            <p:cNvSpPr>
              <a:spLocks noChangeArrowheads="1"/>
            </p:cNvSpPr>
            <p:nvPr/>
          </p:nvSpPr>
          <p:spPr bwMode="auto">
            <a:xfrm>
              <a:off x="40053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0" name="AutoShape 23"/>
            <p:cNvSpPr>
              <a:spLocks noChangeArrowheads="1"/>
            </p:cNvSpPr>
            <p:nvPr/>
          </p:nvSpPr>
          <p:spPr bwMode="auto">
            <a:xfrm>
              <a:off x="42656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1" name="AutoShape 24"/>
            <p:cNvSpPr>
              <a:spLocks noChangeArrowheads="1"/>
            </p:cNvSpPr>
            <p:nvPr/>
          </p:nvSpPr>
          <p:spPr bwMode="auto">
            <a:xfrm>
              <a:off x="45260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2" name="AutoShape 25"/>
            <p:cNvSpPr>
              <a:spLocks noChangeArrowheads="1"/>
            </p:cNvSpPr>
            <p:nvPr/>
          </p:nvSpPr>
          <p:spPr bwMode="auto">
            <a:xfrm>
              <a:off x="47863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3" name="AutoShape 26"/>
            <p:cNvSpPr>
              <a:spLocks noChangeArrowheads="1"/>
            </p:cNvSpPr>
            <p:nvPr/>
          </p:nvSpPr>
          <p:spPr bwMode="auto">
            <a:xfrm>
              <a:off x="502768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4" name="AutoShape 27"/>
            <p:cNvSpPr>
              <a:spLocks noChangeArrowheads="1"/>
            </p:cNvSpPr>
            <p:nvPr/>
          </p:nvSpPr>
          <p:spPr bwMode="auto">
            <a:xfrm>
              <a:off x="5288039" y="20902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5" name="AutoShape 42"/>
            <p:cNvSpPr>
              <a:spLocks noChangeArrowheads="1"/>
            </p:cNvSpPr>
            <p:nvPr/>
          </p:nvSpPr>
          <p:spPr bwMode="auto">
            <a:xfrm>
              <a:off x="2855989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6" name="AutoShape 43"/>
            <p:cNvSpPr>
              <a:spLocks noChangeArrowheads="1"/>
            </p:cNvSpPr>
            <p:nvPr/>
          </p:nvSpPr>
          <p:spPr bwMode="auto">
            <a:xfrm>
              <a:off x="2748039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7" name="AutoShape 44"/>
            <p:cNvSpPr>
              <a:spLocks noChangeArrowheads="1"/>
            </p:cNvSpPr>
            <p:nvPr/>
          </p:nvSpPr>
          <p:spPr bwMode="auto">
            <a:xfrm>
              <a:off x="2640089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8" name="AutoShape 45"/>
            <p:cNvSpPr>
              <a:spLocks noChangeArrowheads="1"/>
            </p:cNvSpPr>
            <p:nvPr/>
          </p:nvSpPr>
          <p:spPr bwMode="auto">
            <a:xfrm>
              <a:off x="2532139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399" name="AutoShape 46"/>
            <p:cNvSpPr>
              <a:spLocks noChangeArrowheads="1"/>
            </p:cNvSpPr>
            <p:nvPr/>
          </p:nvSpPr>
          <p:spPr bwMode="auto">
            <a:xfrm>
              <a:off x="2424189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0" name="AutoShape 47"/>
            <p:cNvSpPr>
              <a:spLocks noChangeArrowheads="1"/>
            </p:cNvSpPr>
            <p:nvPr/>
          </p:nvSpPr>
          <p:spPr bwMode="auto">
            <a:xfrm>
              <a:off x="2316239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1" name="AutoShape 48"/>
            <p:cNvSpPr>
              <a:spLocks noChangeArrowheads="1"/>
            </p:cNvSpPr>
            <p:nvPr/>
          </p:nvSpPr>
          <p:spPr bwMode="auto">
            <a:xfrm>
              <a:off x="2208289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2" name="AutoShape 49"/>
            <p:cNvSpPr>
              <a:spLocks noChangeArrowheads="1"/>
            </p:cNvSpPr>
            <p:nvPr/>
          </p:nvSpPr>
          <p:spPr bwMode="auto">
            <a:xfrm>
              <a:off x="2100339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3" name="AutoShape 51"/>
            <p:cNvSpPr>
              <a:spLocks noChangeArrowheads="1"/>
            </p:cNvSpPr>
            <p:nvPr/>
          </p:nvSpPr>
          <p:spPr bwMode="auto">
            <a:xfrm>
              <a:off x="311316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4" name="AutoShape 52"/>
            <p:cNvSpPr>
              <a:spLocks noChangeArrowheads="1"/>
            </p:cNvSpPr>
            <p:nvPr/>
          </p:nvSpPr>
          <p:spPr bwMode="auto">
            <a:xfrm>
              <a:off x="300521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5" name="AutoShape 53"/>
            <p:cNvSpPr>
              <a:spLocks noChangeArrowheads="1"/>
            </p:cNvSpPr>
            <p:nvPr/>
          </p:nvSpPr>
          <p:spPr bwMode="auto">
            <a:xfrm>
              <a:off x="289726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6" name="AutoShape 54"/>
            <p:cNvSpPr>
              <a:spLocks noChangeArrowheads="1"/>
            </p:cNvSpPr>
            <p:nvPr/>
          </p:nvSpPr>
          <p:spPr bwMode="auto">
            <a:xfrm>
              <a:off x="278931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7" name="AutoShape 55"/>
            <p:cNvSpPr>
              <a:spLocks noChangeArrowheads="1"/>
            </p:cNvSpPr>
            <p:nvPr/>
          </p:nvSpPr>
          <p:spPr bwMode="auto">
            <a:xfrm>
              <a:off x="268136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8" name="AutoShape 56"/>
            <p:cNvSpPr>
              <a:spLocks noChangeArrowheads="1"/>
            </p:cNvSpPr>
            <p:nvPr/>
          </p:nvSpPr>
          <p:spPr bwMode="auto">
            <a:xfrm>
              <a:off x="257341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09" name="AutoShape 57"/>
            <p:cNvSpPr>
              <a:spLocks noChangeArrowheads="1"/>
            </p:cNvSpPr>
            <p:nvPr/>
          </p:nvSpPr>
          <p:spPr bwMode="auto">
            <a:xfrm>
              <a:off x="246546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0" name="AutoShape 58"/>
            <p:cNvSpPr>
              <a:spLocks noChangeArrowheads="1"/>
            </p:cNvSpPr>
            <p:nvPr/>
          </p:nvSpPr>
          <p:spPr bwMode="auto">
            <a:xfrm>
              <a:off x="235751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1" name="AutoShape 60"/>
            <p:cNvSpPr>
              <a:spLocks noChangeArrowheads="1"/>
            </p:cNvSpPr>
            <p:nvPr/>
          </p:nvSpPr>
          <p:spPr bwMode="auto">
            <a:xfrm>
              <a:off x="337351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2" name="AutoShape 61"/>
            <p:cNvSpPr>
              <a:spLocks noChangeArrowheads="1"/>
            </p:cNvSpPr>
            <p:nvPr/>
          </p:nvSpPr>
          <p:spPr bwMode="auto">
            <a:xfrm>
              <a:off x="326556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3" name="AutoShape 62"/>
            <p:cNvSpPr>
              <a:spLocks noChangeArrowheads="1"/>
            </p:cNvSpPr>
            <p:nvPr/>
          </p:nvSpPr>
          <p:spPr bwMode="auto">
            <a:xfrm>
              <a:off x="315761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4" name="AutoShape 63"/>
            <p:cNvSpPr>
              <a:spLocks noChangeArrowheads="1"/>
            </p:cNvSpPr>
            <p:nvPr/>
          </p:nvSpPr>
          <p:spPr bwMode="auto">
            <a:xfrm>
              <a:off x="304966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5" name="AutoShape 64"/>
            <p:cNvSpPr>
              <a:spLocks noChangeArrowheads="1"/>
            </p:cNvSpPr>
            <p:nvPr/>
          </p:nvSpPr>
          <p:spPr bwMode="auto">
            <a:xfrm>
              <a:off x="294171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6" name="AutoShape 65"/>
            <p:cNvSpPr>
              <a:spLocks noChangeArrowheads="1"/>
            </p:cNvSpPr>
            <p:nvPr/>
          </p:nvSpPr>
          <p:spPr bwMode="auto">
            <a:xfrm>
              <a:off x="283376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7" name="AutoShape 66"/>
            <p:cNvSpPr>
              <a:spLocks noChangeArrowheads="1"/>
            </p:cNvSpPr>
            <p:nvPr/>
          </p:nvSpPr>
          <p:spPr bwMode="auto">
            <a:xfrm>
              <a:off x="272581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8" name="AutoShape 67"/>
            <p:cNvSpPr>
              <a:spLocks noChangeArrowheads="1"/>
            </p:cNvSpPr>
            <p:nvPr/>
          </p:nvSpPr>
          <p:spPr bwMode="auto">
            <a:xfrm>
              <a:off x="261786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19" name="AutoShape 69"/>
            <p:cNvSpPr>
              <a:spLocks noChangeArrowheads="1"/>
            </p:cNvSpPr>
            <p:nvPr/>
          </p:nvSpPr>
          <p:spPr bwMode="auto">
            <a:xfrm>
              <a:off x="3630689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0" name="AutoShape 70"/>
            <p:cNvSpPr>
              <a:spLocks noChangeArrowheads="1"/>
            </p:cNvSpPr>
            <p:nvPr/>
          </p:nvSpPr>
          <p:spPr bwMode="auto">
            <a:xfrm>
              <a:off x="3522739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1" name="AutoShape 71"/>
            <p:cNvSpPr>
              <a:spLocks noChangeArrowheads="1"/>
            </p:cNvSpPr>
            <p:nvPr/>
          </p:nvSpPr>
          <p:spPr bwMode="auto">
            <a:xfrm>
              <a:off x="3414789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2" name="AutoShape 72"/>
            <p:cNvSpPr>
              <a:spLocks noChangeArrowheads="1"/>
            </p:cNvSpPr>
            <p:nvPr/>
          </p:nvSpPr>
          <p:spPr bwMode="auto">
            <a:xfrm>
              <a:off x="3306839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3" name="AutoShape 73"/>
            <p:cNvSpPr>
              <a:spLocks noChangeArrowheads="1"/>
            </p:cNvSpPr>
            <p:nvPr/>
          </p:nvSpPr>
          <p:spPr bwMode="auto">
            <a:xfrm>
              <a:off x="3198889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4" name="AutoShape 74"/>
            <p:cNvSpPr>
              <a:spLocks noChangeArrowheads="1"/>
            </p:cNvSpPr>
            <p:nvPr/>
          </p:nvSpPr>
          <p:spPr bwMode="auto">
            <a:xfrm>
              <a:off x="3090939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5" name="AutoShape 75"/>
            <p:cNvSpPr>
              <a:spLocks noChangeArrowheads="1"/>
            </p:cNvSpPr>
            <p:nvPr/>
          </p:nvSpPr>
          <p:spPr bwMode="auto">
            <a:xfrm>
              <a:off x="2982989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6" name="AutoShape 76"/>
            <p:cNvSpPr>
              <a:spLocks noChangeArrowheads="1"/>
            </p:cNvSpPr>
            <p:nvPr/>
          </p:nvSpPr>
          <p:spPr bwMode="auto">
            <a:xfrm>
              <a:off x="2875039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7" name="AutoShape 78"/>
            <p:cNvSpPr>
              <a:spLocks noChangeArrowheads="1"/>
            </p:cNvSpPr>
            <p:nvPr/>
          </p:nvSpPr>
          <p:spPr bwMode="auto">
            <a:xfrm>
              <a:off x="388786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8" name="AutoShape 79"/>
            <p:cNvSpPr>
              <a:spLocks noChangeArrowheads="1"/>
            </p:cNvSpPr>
            <p:nvPr/>
          </p:nvSpPr>
          <p:spPr bwMode="auto">
            <a:xfrm>
              <a:off x="377991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29" name="AutoShape 80"/>
            <p:cNvSpPr>
              <a:spLocks noChangeArrowheads="1"/>
            </p:cNvSpPr>
            <p:nvPr/>
          </p:nvSpPr>
          <p:spPr bwMode="auto">
            <a:xfrm>
              <a:off x="367196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0" name="AutoShape 81"/>
            <p:cNvSpPr>
              <a:spLocks noChangeArrowheads="1"/>
            </p:cNvSpPr>
            <p:nvPr/>
          </p:nvSpPr>
          <p:spPr bwMode="auto">
            <a:xfrm>
              <a:off x="356401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1" name="AutoShape 82"/>
            <p:cNvSpPr>
              <a:spLocks noChangeArrowheads="1"/>
            </p:cNvSpPr>
            <p:nvPr/>
          </p:nvSpPr>
          <p:spPr bwMode="auto">
            <a:xfrm>
              <a:off x="345606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2" name="AutoShape 83"/>
            <p:cNvSpPr>
              <a:spLocks noChangeArrowheads="1"/>
            </p:cNvSpPr>
            <p:nvPr/>
          </p:nvSpPr>
          <p:spPr bwMode="auto">
            <a:xfrm>
              <a:off x="334811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3" name="AutoShape 84"/>
            <p:cNvSpPr>
              <a:spLocks noChangeArrowheads="1"/>
            </p:cNvSpPr>
            <p:nvPr/>
          </p:nvSpPr>
          <p:spPr bwMode="auto">
            <a:xfrm>
              <a:off x="324016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4" name="AutoShape 85"/>
            <p:cNvSpPr>
              <a:spLocks noChangeArrowheads="1"/>
            </p:cNvSpPr>
            <p:nvPr/>
          </p:nvSpPr>
          <p:spPr bwMode="auto">
            <a:xfrm>
              <a:off x="313221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5" name="AutoShape 87"/>
            <p:cNvSpPr>
              <a:spLocks noChangeArrowheads="1"/>
            </p:cNvSpPr>
            <p:nvPr/>
          </p:nvSpPr>
          <p:spPr bwMode="auto">
            <a:xfrm>
              <a:off x="414821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6" name="AutoShape 88"/>
            <p:cNvSpPr>
              <a:spLocks noChangeArrowheads="1"/>
            </p:cNvSpPr>
            <p:nvPr/>
          </p:nvSpPr>
          <p:spPr bwMode="auto">
            <a:xfrm>
              <a:off x="404026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7" name="AutoShape 89"/>
            <p:cNvSpPr>
              <a:spLocks noChangeArrowheads="1"/>
            </p:cNvSpPr>
            <p:nvPr/>
          </p:nvSpPr>
          <p:spPr bwMode="auto">
            <a:xfrm>
              <a:off x="393231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8" name="AutoShape 90"/>
            <p:cNvSpPr>
              <a:spLocks noChangeArrowheads="1"/>
            </p:cNvSpPr>
            <p:nvPr/>
          </p:nvSpPr>
          <p:spPr bwMode="auto">
            <a:xfrm>
              <a:off x="382436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39" name="AutoShape 91"/>
            <p:cNvSpPr>
              <a:spLocks noChangeArrowheads="1"/>
            </p:cNvSpPr>
            <p:nvPr/>
          </p:nvSpPr>
          <p:spPr bwMode="auto">
            <a:xfrm>
              <a:off x="371641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0" name="AutoShape 92"/>
            <p:cNvSpPr>
              <a:spLocks noChangeArrowheads="1"/>
            </p:cNvSpPr>
            <p:nvPr/>
          </p:nvSpPr>
          <p:spPr bwMode="auto">
            <a:xfrm>
              <a:off x="360846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1" name="AutoShape 93"/>
            <p:cNvSpPr>
              <a:spLocks noChangeArrowheads="1"/>
            </p:cNvSpPr>
            <p:nvPr/>
          </p:nvSpPr>
          <p:spPr bwMode="auto">
            <a:xfrm>
              <a:off x="350051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2" name="AutoShape 94"/>
            <p:cNvSpPr>
              <a:spLocks noChangeArrowheads="1"/>
            </p:cNvSpPr>
            <p:nvPr/>
          </p:nvSpPr>
          <p:spPr bwMode="auto">
            <a:xfrm>
              <a:off x="339256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3" name="AutoShape 96"/>
            <p:cNvSpPr>
              <a:spLocks noChangeArrowheads="1"/>
            </p:cNvSpPr>
            <p:nvPr/>
          </p:nvSpPr>
          <p:spPr bwMode="auto">
            <a:xfrm>
              <a:off x="440856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4" name="AutoShape 97"/>
            <p:cNvSpPr>
              <a:spLocks noChangeArrowheads="1"/>
            </p:cNvSpPr>
            <p:nvPr/>
          </p:nvSpPr>
          <p:spPr bwMode="auto">
            <a:xfrm>
              <a:off x="430061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5" name="AutoShape 98"/>
            <p:cNvSpPr>
              <a:spLocks noChangeArrowheads="1"/>
            </p:cNvSpPr>
            <p:nvPr/>
          </p:nvSpPr>
          <p:spPr bwMode="auto">
            <a:xfrm>
              <a:off x="419266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6" name="AutoShape 99"/>
            <p:cNvSpPr>
              <a:spLocks noChangeArrowheads="1"/>
            </p:cNvSpPr>
            <p:nvPr/>
          </p:nvSpPr>
          <p:spPr bwMode="auto">
            <a:xfrm>
              <a:off x="408471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7" name="AutoShape 100"/>
            <p:cNvSpPr>
              <a:spLocks noChangeArrowheads="1"/>
            </p:cNvSpPr>
            <p:nvPr/>
          </p:nvSpPr>
          <p:spPr bwMode="auto">
            <a:xfrm>
              <a:off x="397676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8" name="AutoShape 101"/>
            <p:cNvSpPr>
              <a:spLocks noChangeArrowheads="1"/>
            </p:cNvSpPr>
            <p:nvPr/>
          </p:nvSpPr>
          <p:spPr bwMode="auto">
            <a:xfrm>
              <a:off x="386881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49" name="AutoShape 102"/>
            <p:cNvSpPr>
              <a:spLocks noChangeArrowheads="1"/>
            </p:cNvSpPr>
            <p:nvPr/>
          </p:nvSpPr>
          <p:spPr bwMode="auto">
            <a:xfrm>
              <a:off x="376086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0" name="AutoShape 103"/>
            <p:cNvSpPr>
              <a:spLocks noChangeArrowheads="1"/>
            </p:cNvSpPr>
            <p:nvPr/>
          </p:nvSpPr>
          <p:spPr bwMode="auto">
            <a:xfrm>
              <a:off x="365291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1" name="AutoShape 105"/>
            <p:cNvSpPr>
              <a:spLocks noChangeArrowheads="1"/>
            </p:cNvSpPr>
            <p:nvPr/>
          </p:nvSpPr>
          <p:spPr bwMode="auto">
            <a:xfrm>
              <a:off x="4668914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2" name="AutoShape 106"/>
            <p:cNvSpPr>
              <a:spLocks noChangeArrowheads="1"/>
            </p:cNvSpPr>
            <p:nvPr/>
          </p:nvSpPr>
          <p:spPr bwMode="auto">
            <a:xfrm>
              <a:off x="4560964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3" name="AutoShape 107"/>
            <p:cNvSpPr>
              <a:spLocks noChangeArrowheads="1"/>
            </p:cNvSpPr>
            <p:nvPr/>
          </p:nvSpPr>
          <p:spPr bwMode="auto">
            <a:xfrm>
              <a:off x="4453014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4" name="AutoShape 108"/>
            <p:cNvSpPr>
              <a:spLocks noChangeArrowheads="1"/>
            </p:cNvSpPr>
            <p:nvPr/>
          </p:nvSpPr>
          <p:spPr bwMode="auto">
            <a:xfrm>
              <a:off x="4345064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5" name="AutoShape 109"/>
            <p:cNvSpPr>
              <a:spLocks noChangeArrowheads="1"/>
            </p:cNvSpPr>
            <p:nvPr/>
          </p:nvSpPr>
          <p:spPr bwMode="auto">
            <a:xfrm>
              <a:off x="4237114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6" name="AutoShape 110"/>
            <p:cNvSpPr>
              <a:spLocks noChangeArrowheads="1"/>
            </p:cNvSpPr>
            <p:nvPr/>
          </p:nvSpPr>
          <p:spPr bwMode="auto">
            <a:xfrm>
              <a:off x="4129164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7" name="AutoShape 111"/>
            <p:cNvSpPr>
              <a:spLocks noChangeArrowheads="1"/>
            </p:cNvSpPr>
            <p:nvPr/>
          </p:nvSpPr>
          <p:spPr bwMode="auto">
            <a:xfrm>
              <a:off x="4021214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8" name="AutoShape 112"/>
            <p:cNvSpPr>
              <a:spLocks noChangeArrowheads="1"/>
            </p:cNvSpPr>
            <p:nvPr/>
          </p:nvSpPr>
          <p:spPr bwMode="auto">
            <a:xfrm>
              <a:off x="3913264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59" name="AutoShape 114"/>
            <p:cNvSpPr>
              <a:spLocks noChangeArrowheads="1"/>
            </p:cNvSpPr>
            <p:nvPr/>
          </p:nvSpPr>
          <p:spPr bwMode="auto">
            <a:xfrm>
              <a:off x="4922914" y="219816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0" name="AutoShape 115"/>
            <p:cNvSpPr>
              <a:spLocks noChangeArrowheads="1"/>
            </p:cNvSpPr>
            <p:nvPr/>
          </p:nvSpPr>
          <p:spPr bwMode="auto">
            <a:xfrm>
              <a:off x="4814964" y="230625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1" name="AutoShape 116"/>
            <p:cNvSpPr>
              <a:spLocks noChangeArrowheads="1"/>
            </p:cNvSpPr>
            <p:nvPr/>
          </p:nvSpPr>
          <p:spPr bwMode="auto">
            <a:xfrm>
              <a:off x="4707014" y="241434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2" name="AutoShape 117"/>
            <p:cNvSpPr>
              <a:spLocks noChangeArrowheads="1"/>
            </p:cNvSpPr>
            <p:nvPr/>
          </p:nvSpPr>
          <p:spPr bwMode="auto">
            <a:xfrm>
              <a:off x="4599064" y="252243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3" name="AutoShape 118"/>
            <p:cNvSpPr>
              <a:spLocks noChangeArrowheads="1"/>
            </p:cNvSpPr>
            <p:nvPr/>
          </p:nvSpPr>
          <p:spPr bwMode="auto">
            <a:xfrm>
              <a:off x="4491114" y="263052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4" name="AutoShape 119"/>
            <p:cNvSpPr>
              <a:spLocks noChangeArrowheads="1"/>
            </p:cNvSpPr>
            <p:nvPr/>
          </p:nvSpPr>
          <p:spPr bwMode="auto">
            <a:xfrm>
              <a:off x="4383164" y="273861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5" name="AutoShape 120"/>
            <p:cNvSpPr>
              <a:spLocks noChangeArrowheads="1"/>
            </p:cNvSpPr>
            <p:nvPr/>
          </p:nvSpPr>
          <p:spPr bwMode="auto">
            <a:xfrm>
              <a:off x="4275214" y="284671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6" name="AutoShape 121"/>
            <p:cNvSpPr>
              <a:spLocks noChangeArrowheads="1"/>
            </p:cNvSpPr>
            <p:nvPr/>
          </p:nvSpPr>
          <p:spPr bwMode="auto">
            <a:xfrm>
              <a:off x="4167264" y="295480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7" name="AutoShape 31"/>
            <p:cNvSpPr>
              <a:spLocks noChangeArrowheads="1"/>
            </p:cNvSpPr>
            <p:nvPr/>
          </p:nvSpPr>
          <p:spPr bwMode="auto">
            <a:xfrm>
              <a:off x="5180089" y="21981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8" name="AutoShape 32"/>
            <p:cNvSpPr>
              <a:spLocks noChangeArrowheads="1"/>
            </p:cNvSpPr>
            <p:nvPr/>
          </p:nvSpPr>
          <p:spPr bwMode="auto">
            <a:xfrm>
              <a:off x="5072139" y="23061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69" name="AutoShape 33"/>
            <p:cNvSpPr>
              <a:spLocks noChangeArrowheads="1"/>
            </p:cNvSpPr>
            <p:nvPr/>
          </p:nvSpPr>
          <p:spPr bwMode="auto">
            <a:xfrm>
              <a:off x="4964189" y="24140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0" name="AutoShape 34"/>
            <p:cNvSpPr>
              <a:spLocks noChangeArrowheads="1"/>
            </p:cNvSpPr>
            <p:nvPr/>
          </p:nvSpPr>
          <p:spPr bwMode="auto">
            <a:xfrm>
              <a:off x="4856239" y="25220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1" name="AutoShape 35"/>
            <p:cNvSpPr>
              <a:spLocks noChangeArrowheads="1"/>
            </p:cNvSpPr>
            <p:nvPr/>
          </p:nvSpPr>
          <p:spPr bwMode="auto">
            <a:xfrm>
              <a:off x="4748289" y="26299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2" name="AutoShape 36"/>
            <p:cNvSpPr>
              <a:spLocks noChangeArrowheads="1"/>
            </p:cNvSpPr>
            <p:nvPr/>
          </p:nvSpPr>
          <p:spPr bwMode="auto">
            <a:xfrm>
              <a:off x="4640339" y="27379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3" name="AutoShape 37"/>
            <p:cNvSpPr>
              <a:spLocks noChangeArrowheads="1"/>
            </p:cNvSpPr>
            <p:nvPr/>
          </p:nvSpPr>
          <p:spPr bwMode="auto">
            <a:xfrm>
              <a:off x="4532389" y="284586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474" name="AutoShape 38"/>
            <p:cNvSpPr>
              <a:spLocks noChangeArrowheads="1"/>
            </p:cNvSpPr>
            <p:nvPr/>
          </p:nvSpPr>
          <p:spPr bwMode="auto">
            <a:xfrm>
              <a:off x="4424439" y="295381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475" name="Group 1474"/>
            <p:cNvGrpSpPr/>
            <p:nvPr/>
          </p:nvGrpSpPr>
          <p:grpSpPr>
            <a:xfrm>
              <a:off x="2005089" y="3044301"/>
              <a:ext cx="2689225" cy="371476"/>
              <a:chOff x="998538" y="5576887"/>
              <a:chExt cx="2689225" cy="371476"/>
            </a:xfrm>
          </p:grpSpPr>
          <p:sp>
            <p:nvSpPr>
              <p:cNvPr id="171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2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476" name="AutoShape 126"/>
            <p:cNvSpPr>
              <a:spLocks noChangeArrowheads="1"/>
            </p:cNvSpPr>
            <p:nvPr/>
          </p:nvSpPr>
          <p:spPr bwMode="auto">
            <a:xfrm>
              <a:off x="1389778" y="3689157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477" name="Group 1476"/>
            <p:cNvGrpSpPr/>
            <p:nvPr/>
          </p:nvGrpSpPr>
          <p:grpSpPr>
            <a:xfrm>
              <a:off x="1872047" y="3155118"/>
              <a:ext cx="2689225" cy="371476"/>
              <a:chOff x="5176838" y="3326025"/>
              <a:chExt cx="2689225" cy="371476"/>
            </a:xfrm>
          </p:grpSpPr>
          <p:sp>
            <p:nvSpPr>
              <p:cNvPr id="170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1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78" name="Group 1477"/>
            <p:cNvGrpSpPr/>
            <p:nvPr/>
          </p:nvGrpSpPr>
          <p:grpSpPr>
            <a:xfrm>
              <a:off x="1765135" y="3266574"/>
              <a:ext cx="2689225" cy="371476"/>
              <a:chOff x="5176838" y="3326025"/>
              <a:chExt cx="2689225" cy="371476"/>
            </a:xfrm>
          </p:grpSpPr>
          <p:sp>
            <p:nvSpPr>
              <p:cNvPr id="169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70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79" name="Group 1478"/>
            <p:cNvGrpSpPr/>
            <p:nvPr/>
          </p:nvGrpSpPr>
          <p:grpSpPr>
            <a:xfrm>
              <a:off x="1665055" y="3378030"/>
              <a:ext cx="2689225" cy="371476"/>
              <a:chOff x="5176838" y="3326025"/>
              <a:chExt cx="2689225" cy="371476"/>
            </a:xfrm>
          </p:grpSpPr>
          <p:sp>
            <p:nvSpPr>
              <p:cNvPr id="16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0" name="Group 1479"/>
            <p:cNvGrpSpPr/>
            <p:nvPr/>
          </p:nvGrpSpPr>
          <p:grpSpPr>
            <a:xfrm>
              <a:off x="1567247" y="3477402"/>
              <a:ext cx="2689225" cy="371476"/>
              <a:chOff x="5176838" y="3326025"/>
              <a:chExt cx="2689225" cy="371476"/>
            </a:xfrm>
          </p:grpSpPr>
          <p:sp>
            <p:nvSpPr>
              <p:cNvPr id="16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1" name="Group 1480"/>
            <p:cNvGrpSpPr/>
            <p:nvPr/>
          </p:nvGrpSpPr>
          <p:grpSpPr>
            <a:xfrm>
              <a:off x="1463751" y="3580898"/>
              <a:ext cx="2689225" cy="371476"/>
              <a:chOff x="5176838" y="3326025"/>
              <a:chExt cx="2689225" cy="371476"/>
            </a:xfrm>
          </p:grpSpPr>
          <p:sp>
            <p:nvSpPr>
              <p:cNvPr id="16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7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2" name="Group 1481"/>
            <p:cNvGrpSpPr/>
            <p:nvPr/>
          </p:nvGrpSpPr>
          <p:grpSpPr>
            <a:xfrm>
              <a:off x="1360255" y="3694206"/>
              <a:ext cx="2689225" cy="371476"/>
              <a:chOff x="5176838" y="3326025"/>
              <a:chExt cx="2689225" cy="371476"/>
            </a:xfrm>
          </p:grpSpPr>
          <p:sp>
            <p:nvSpPr>
              <p:cNvPr id="165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6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3" name="Group 1482"/>
            <p:cNvGrpSpPr/>
            <p:nvPr/>
          </p:nvGrpSpPr>
          <p:grpSpPr>
            <a:xfrm>
              <a:off x="5544905" y="2094006"/>
              <a:ext cx="2686998" cy="370380"/>
              <a:chOff x="3545527" y="5574103"/>
              <a:chExt cx="2686998" cy="370380"/>
            </a:xfrm>
          </p:grpSpPr>
          <p:sp>
            <p:nvSpPr>
              <p:cNvPr id="16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4" name="Group 1483"/>
            <p:cNvGrpSpPr/>
            <p:nvPr/>
          </p:nvGrpSpPr>
          <p:grpSpPr>
            <a:xfrm>
              <a:off x="5439799" y="2196746"/>
              <a:ext cx="2686998" cy="370380"/>
              <a:chOff x="3545527" y="5574103"/>
              <a:chExt cx="2686998" cy="370380"/>
            </a:xfrm>
          </p:grpSpPr>
          <p:sp>
            <p:nvSpPr>
              <p:cNvPr id="16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5" name="Group 1484"/>
            <p:cNvGrpSpPr/>
            <p:nvPr/>
          </p:nvGrpSpPr>
          <p:grpSpPr>
            <a:xfrm>
              <a:off x="5336303" y="2303270"/>
              <a:ext cx="2686998" cy="370380"/>
              <a:chOff x="3545527" y="5574103"/>
              <a:chExt cx="2686998" cy="370380"/>
            </a:xfrm>
          </p:grpSpPr>
          <p:sp>
            <p:nvSpPr>
              <p:cNvPr id="16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6" name="Group 1485"/>
            <p:cNvGrpSpPr/>
            <p:nvPr/>
          </p:nvGrpSpPr>
          <p:grpSpPr>
            <a:xfrm>
              <a:off x="5227119" y="2406766"/>
              <a:ext cx="2686998" cy="370380"/>
              <a:chOff x="3545527" y="5574103"/>
              <a:chExt cx="2686998" cy="370380"/>
            </a:xfrm>
          </p:grpSpPr>
          <p:sp>
            <p:nvSpPr>
              <p:cNvPr id="16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7" name="Group 1486"/>
            <p:cNvGrpSpPr/>
            <p:nvPr/>
          </p:nvGrpSpPr>
          <p:grpSpPr>
            <a:xfrm>
              <a:off x="5107703" y="2518222"/>
              <a:ext cx="2686998" cy="370380"/>
              <a:chOff x="3545527" y="5574103"/>
              <a:chExt cx="2686998" cy="370380"/>
            </a:xfrm>
          </p:grpSpPr>
          <p:sp>
            <p:nvSpPr>
              <p:cNvPr id="16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8" name="Group 1487"/>
            <p:cNvGrpSpPr/>
            <p:nvPr/>
          </p:nvGrpSpPr>
          <p:grpSpPr>
            <a:xfrm>
              <a:off x="5012167" y="2621718"/>
              <a:ext cx="2686998" cy="370380"/>
              <a:chOff x="3545527" y="5574103"/>
              <a:chExt cx="2686998" cy="370380"/>
            </a:xfrm>
          </p:grpSpPr>
          <p:sp>
            <p:nvSpPr>
              <p:cNvPr id="15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6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89" name="Group 1488"/>
            <p:cNvGrpSpPr/>
            <p:nvPr/>
          </p:nvGrpSpPr>
          <p:grpSpPr>
            <a:xfrm>
              <a:off x="4908671" y="2733174"/>
              <a:ext cx="2686998" cy="370380"/>
              <a:chOff x="3545527" y="5574103"/>
              <a:chExt cx="2686998" cy="370380"/>
            </a:xfrm>
          </p:grpSpPr>
          <p:sp>
            <p:nvSpPr>
              <p:cNvPr id="15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0" name="Group 1489"/>
            <p:cNvGrpSpPr/>
            <p:nvPr/>
          </p:nvGrpSpPr>
          <p:grpSpPr>
            <a:xfrm>
              <a:off x="4789255" y="2842358"/>
              <a:ext cx="2686998" cy="370380"/>
              <a:chOff x="3545527" y="5574103"/>
              <a:chExt cx="2686998" cy="370380"/>
            </a:xfrm>
          </p:grpSpPr>
          <p:sp>
            <p:nvSpPr>
              <p:cNvPr id="15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1" name="Group 1490"/>
            <p:cNvGrpSpPr/>
            <p:nvPr/>
          </p:nvGrpSpPr>
          <p:grpSpPr>
            <a:xfrm>
              <a:off x="4664151" y="2953814"/>
              <a:ext cx="2686998" cy="370380"/>
              <a:chOff x="3545527" y="5574103"/>
              <a:chExt cx="2686998" cy="370380"/>
            </a:xfrm>
          </p:grpSpPr>
          <p:sp>
            <p:nvSpPr>
              <p:cNvPr id="15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2" name="Group 1491"/>
            <p:cNvGrpSpPr/>
            <p:nvPr/>
          </p:nvGrpSpPr>
          <p:grpSpPr>
            <a:xfrm>
              <a:off x="4552695" y="3062242"/>
              <a:ext cx="2686998" cy="370380"/>
              <a:chOff x="3545527" y="5574103"/>
              <a:chExt cx="2686998" cy="370380"/>
            </a:xfrm>
          </p:grpSpPr>
          <p:sp>
            <p:nvSpPr>
              <p:cNvPr id="15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3" name="Group 1492"/>
            <p:cNvGrpSpPr/>
            <p:nvPr/>
          </p:nvGrpSpPr>
          <p:grpSpPr>
            <a:xfrm>
              <a:off x="4450809" y="3168766"/>
              <a:ext cx="2686998" cy="370380"/>
              <a:chOff x="3545527" y="5574103"/>
              <a:chExt cx="2686998" cy="370380"/>
            </a:xfrm>
          </p:grpSpPr>
          <p:sp>
            <p:nvSpPr>
              <p:cNvPr id="15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4" name="Group 1493"/>
            <p:cNvGrpSpPr/>
            <p:nvPr/>
          </p:nvGrpSpPr>
          <p:grpSpPr>
            <a:xfrm>
              <a:off x="4337743" y="3272262"/>
              <a:ext cx="2686998" cy="370380"/>
              <a:chOff x="3545527" y="5574103"/>
              <a:chExt cx="2686998" cy="370380"/>
            </a:xfrm>
          </p:grpSpPr>
          <p:sp>
            <p:nvSpPr>
              <p:cNvPr id="15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5" name="Group 1494"/>
            <p:cNvGrpSpPr/>
            <p:nvPr/>
          </p:nvGrpSpPr>
          <p:grpSpPr>
            <a:xfrm>
              <a:off x="4234247" y="3370070"/>
              <a:ext cx="2686998" cy="370380"/>
              <a:chOff x="3545527" y="5574103"/>
              <a:chExt cx="2686998" cy="370380"/>
            </a:xfrm>
          </p:grpSpPr>
          <p:sp>
            <p:nvSpPr>
              <p:cNvPr id="15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6" name="Group 1495"/>
            <p:cNvGrpSpPr/>
            <p:nvPr/>
          </p:nvGrpSpPr>
          <p:grpSpPr>
            <a:xfrm>
              <a:off x="4151697" y="3473566"/>
              <a:ext cx="2686998" cy="370380"/>
              <a:chOff x="3545527" y="5574103"/>
              <a:chExt cx="2686998" cy="370380"/>
            </a:xfrm>
          </p:grpSpPr>
          <p:sp>
            <p:nvSpPr>
              <p:cNvPr id="15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7" name="Group 1496"/>
            <p:cNvGrpSpPr/>
            <p:nvPr/>
          </p:nvGrpSpPr>
          <p:grpSpPr>
            <a:xfrm>
              <a:off x="4046591" y="3577062"/>
              <a:ext cx="2686998" cy="370380"/>
              <a:chOff x="3545527" y="5574103"/>
              <a:chExt cx="2686998" cy="370380"/>
            </a:xfrm>
          </p:grpSpPr>
          <p:sp>
            <p:nvSpPr>
              <p:cNvPr id="15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498" name="Group 1497"/>
            <p:cNvGrpSpPr/>
            <p:nvPr/>
          </p:nvGrpSpPr>
          <p:grpSpPr>
            <a:xfrm>
              <a:off x="3945367" y="3694206"/>
              <a:ext cx="2686998" cy="370380"/>
              <a:chOff x="3545527" y="5574103"/>
              <a:chExt cx="2686998" cy="370380"/>
            </a:xfrm>
          </p:grpSpPr>
          <p:sp>
            <p:nvSpPr>
              <p:cNvPr id="14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5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730" name="AutoShape 18"/>
            <p:cNvSpPr>
              <a:spLocks noChangeArrowheads="1"/>
            </p:cNvSpPr>
            <p:nvPr/>
          </p:nvSpPr>
          <p:spPr bwMode="auto">
            <a:xfrm>
              <a:off x="29605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1" name="AutoShape 19"/>
            <p:cNvSpPr>
              <a:spLocks noChangeArrowheads="1"/>
            </p:cNvSpPr>
            <p:nvPr/>
          </p:nvSpPr>
          <p:spPr bwMode="auto">
            <a:xfrm>
              <a:off x="32208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2" name="AutoShape 20"/>
            <p:cNvSpPr>
              <a:spLocks noChangeArrowheads="1"/>
            </p:cNvSpPr>
            <p:nvPr/>
          </p:nvSpPr>
          <p:spPr bwMode="auto">
            <a:xfrm>
              <a:off x="34812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3" name="AutoShape 21"/>
            <p:cNvSpPr>
              <a:spLocks noChangeArrowheads="1"/>
            </p:cNvSpPr>
            <p:nvPr/>
          </p:nvSpPr>
          <p:spPr bwMode="auto">
            <a:xfrm>
              <a:off x="37415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4" name="AutoShape 22"/>
            <p:cNvSpPr>
              <a:spLocks noChangeArrowheads="1"/>
            </p:cNvSpPr>
            <p:nvPr/>
          </p:nvSpPr>
          <p:spPr bwMode="auto">
            <a:xfrm>
              <a:off x="40019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5" name="AutoShape 23"/>
            <p:cNvSpPr>
              <a:spLocks noChangeArrowheads="1"/>
            </p:cNvSpPr>
            <p:nvPr/>
          </p:nvSpPr>
          <p:spPr bwMode="auto">
            <a:xfrm>
              <a:off x="42622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6" name="AutoShape 24"/>
            <p:cNvSpPr>
              <a:spLocks noChangeArrowheads="1"/>
            </p:cNvSpPr>
            <p:nvPr/>
          </p:nvSpPr>
          <p:spPr bwMode="auto">
            <a:xfrm>
              <a:off x="45226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7" name="AutoShape 25"/>
            <p:cNvSpPr>
              <a:spLocks noChangeArrowheads="1"/>
            </p:cNvSpPr>
            <p:nvPr/>
          </p:nvSpPr>
          <p:spPr bwMode="auto">
            <a:xfrm>
              <a:off x="47829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8" name="AutoShape 26"/>
            <p:cNvSpPr>
              <a:spLocks noChangeArrowheads="1"/>
            </p:cNvSpPr>
            <p:nvPr/>
          </p:nvSpPr>
          <p:spPr bwMode="auto">
            <a:xfrm>
              <a:off x="502428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39" name="AutoShape 27"/>
            <p:cNvSpPr>
              <a:spLocks noChangeArrowheads="1"/>
            </p:cNvSpPr>
            <p:nvPr/>
          </p:nvSpPr>
          <p:spPr bwMode="auto">
            <a:xfrm>
              <a:off x="5284636" y="18304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0" name="AutoShape 42"/>
            <p:cNvSpPr>
              <a:spLocks noChangeArrowheads="1"/>
            </p:cNvSpPr>
            <p:nvPr/>
          </p:nvSpPr>
          <p:spPr bwMode="auto">
            <a:xfrm>
              <a:off x="2852586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1" name="AutoShape 43"/>
            <p:cNvSpPr>
              <a:spLocks noChangeArrowheads="1"/>
            </p:cNvSpPr>
            <p:nvPr/>
          </p:nvSpPr>
          <p:spPr bwMode="auto">
            <a:xfrm>
              <a:off x="2744636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2" name="AutoShape 44"/>
            <p:cNvSpPr>
              <a:spLocks noChangeArrowheads="1"/>
            </p:cNvSpPr>
            <p:nvPr/>
          </p:nvSpPr>
          <p:spPr bwMode="auto">
            <a:xfrm>
              <a:off x="2636686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3" name="AutoShape 45"/>
            <p:cNvSpPr>
              <a:spLocks noChangeArrowheads="1"/>
            </p:cNvSpPr>
            <p:nvPr/>
          </p:nvSpPr>
          <p:spPr bwMode="auto">
            <a:xfrm>
              <a:off x="2528736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4" name="AutoShape 46"/>
            <p:cNvSpPr>
              <a:spLocks noChangeArrowheads="1"/>
            </p:cNvSpPr>
            <p:nvPr/>
          </p:nvSpPr>
          <p:spPr bwMode="auto">
            <a:xfrm>
              <a:off x="2420786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5" name="AutoShape 47"/>
            <p:cNvSpPr>
              <a:spLocks noChangeArrowheads="1"/>
            </p:cNvSpPr>
            <p:nvPr/>
          </p:nvSpPr>
          <p:spPr bwMode="auto">
            <a:xfrm>
              <a:off x="2312836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6" name="AutoShape 48"/>
            <p:cNvSpPr>
              <a:spLocks noChangeArrowheads="1"/>
            </p:cNvSpPr>
            <p:nvPr/>
          </p:nvSpPr>
          <p:spPr bwMode="auto">
            <a:xfrm>
              <a:off x="2204886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7" name="AutoShape 49"/>
            <p:cNvSpPr>
              <a:spLocks noChangeArrowheads="1"/>
            </p:cNvSpPr>
            <p:nvPr/>
          </p:nvSpPr>
          <p:spPr bwMode="auto">
            <a:xfrm>
              <a:off x="2096936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8" name="AutoShape 51"/>
            <p:cNvSpPr>
              <a:spLocks noChangeArrowheads="1"/>
            </p:cNvSpPr>
            <p:nvPr/>
          </p:nvSpPr>
          <p:spPr bwMode="auto">
            <a:xfrm>
              <a:off x="310976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49" name="AutoShape 52"/>
            <p:cNvSpPr>
              <a:spLocks noChangeArrowheads="1"/>
            </p:cNvSpPr>
            <p:nvPr/>
          </p:nvSpPr>
          <p:spPr bwMode="auto">
            <a:xfrm>
              <a:off x="300181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0" name="AutoShape 53"/>
            <p:cNvSpPr>
              <a:spLocks noChangeArrowheads="1"/>
            </p:cNvSpPr>
            <p:nvPr/>
          </p:nvSpPr>
          <p:spPr bwMode="auto">
            <a:xfrm>
              <a:off x="289386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1" name="AutoShape 54"/>
            <p:cNvSpPr>
              <a:spLocks noChangeArrowheads="1"/>
            </p:cNvSpPr>
            <p:nvPr/>
          </p:nvSpPr>
          <p:spPr bwMode="auto">
            <a:xfrm>
              <a:off x="278591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2" name="AutoShape 55"/>
            <p:cNvSpPr>
              <a:spLocks noChangeArrowheads="1"/>
            </p:cNvSpPr>
            <p:nvPr/>
          </p:nvSpPr>
          <p:spPr bwMode="auto">
            <a:xfrm>
              <a:off x="267796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3" name="AutoShape 56"/>
            <p:cNvSpPr>
              <a:spLocks noChangeArrowheads="1"/>
            </p:cNvSpPr>
            <p:nvPr/>
          </p:nvSpPr>
          <p:spPr bwMode="auto">
            <a:xfrm>
              <a:off x="257001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4" name="AutoShape 57"/>
            <p:cNvSpPr>
              <a:spLocks noChangeArrowheads="1"/>
            </p:cNvSpPr>
            <p:nvPr/>
          </p:nvSpPr>
          <p:spPr bwMode="auto">
            <a:xfrm>
              <a:off x="246206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5" name="AutoShape 58"/>
            <p:cNvSpPr>
              <a:spLocks noChangeArrowheads="1"/>
            </p:cNvSpPr>
            <p:nvPr/>
          </p:nvSpPr>
          <p:spPr bwMode="auto">
            <a:xfrm>
              <a:off x="235411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6" name="AutoShape 60"/>
            <p:cNvSpPr>
              <a:spLocks noChangeArrowheads="1"/>
            </p:cNvSpPr>
            <p:nvPr/>
          </p:nvSpPr>
          <p:spPr bwMode="auto">
            <a:xfrm>
              <a:off x="337011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7" name="AutoShape 61"/>
            <p:cNvSpPr>
              <a:spLocks noChangeArrowheads="1"/>
            </p:cNvSpPr>
            <p:nvPr/>
          </p:nvSpPr>
          <p:spPr bwMode="auto">
            <a:xfrm>
              <a:off x="326216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8" name="AutoShape 62"/>
            <p:cNvSpPr>
              <a:spLocks noChangeArrowheads="1"/>
            </p:cNvSpPr>
            <p:nvPr/>
          </p:nvSpPr>
          <p:spPr bwMode="auto">
            <a:xfrm>
              <a:off x="315421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59" name="AutoShape 63"/>
            <p:cNvSpPr>
              <a:spLocks noChangeArrowheads="1"/>
            </p:cNvSpPr>
            <p:nvPr/>
          </p:nvSpPr>
          <p:spPr bwMode="auto">
            <a:xfrm>
              <a:off x="304626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0" name="AutoShape 64"/>
            <p:cNvSpPr>
              <a:spLocks noChangeArrowheads="1"/>
            </p:cNvSpPr>
            <p:nvPr/>
          </p:nvSpPr>
          <p:spPr bwMode="auto">
            <a:xfrm>
              <a:off x="293831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1" name="AutoShape 65"/>
            <p:cNvSpPr>
              <a:spLocks noChangeArrowheads="1"/>
            </p:cNvSpPr>
            <p:nvPr/>
          </p:nvSpPr>
          <p:spPr bwMode="auto">
            <a:xfrm>
              <a:off x="283036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2" name="AutoShape 66"/>
            <p:cNvSpPr>
              <a:spLocks noChangeArrowheads="1"/>
            </p:cNvSpPr>
            <p:nvPr/>
          </p:nvSpPr>
          <p:spPr bwMode="auto">
            <a:xfrm>
              <a:off x="272241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3" name="AutoShape 67"/>
            <p:cNvSpPr>
              <a:spLocks noChangeArrowheads="1"/>
            </p:cNvSpPr>
            <p:nvPr/>
          </p:nvSpPr>
          <p:spPr bwMode="auto">
            <a:xfrm>
              <a:off x="261446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4" name="AutoShape 69"/>
            <p:cNvSpPr>
              <a:spLocks noChangeArrowheads="1"/>
            </p:cNvSpPr>
            <p:nvPr/>
          </p:nvSpPr>
          <p:spPr bwMode="auto">
            <a:xfrm>
              <a:off x="3627286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5" name="AutoShape 70"/>
            <p:cNvSpPr>
              <a:spLocks noChangeArrowheads="1"/>
            </p:cNvSpPr>
            <p:nvPr/>
          </p:nvSpPr>
          <p:spPr bwMode="auto">
            <a:xfrm>
              <a:off x="3519336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6" name="AutoShape 71"/>
            <p:cNvSpPr>
              <a:spLocks noChangeArrowheads="1"/>
            </p:cNvSpPr>
            <p:nvPr/>
          </p:nvSpPr>
          <p:spPr bwMode="auto">
            <a:xfrm>
              <a:off x="3411386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7" name="AutoShape 72"/>
            <p:cNvSpPr>
              <a:spLocks noChangeArrowheads="1"/>
            </p:cNvSpPr>
            <p:nvPr/>
          </p:nvSpPr>
          <p:spPr bwMode="auto">
            <a:xfrm>
              <a:off x="3303436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8" name="AutoShape 73"/>
            <p:cNvSpPr>
              <a:spLocks noChangeArrowheads="1"/>
            </p:cNvSpPr>
            <p:nvPr/>
          </p:nvSpPr>
          <p:spPr bwMode="auto">
            <a:xfrm>
              <a:off x="3195486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69" name="AutoShape 74"/>
            <p:cNvSpPr>
              <a:spLocks noChangeArrowheads="1"/>
            </p:cNvSpPr>
            <p:nvPr/>
          </p:nvSpPr>
          <p:spPr bwMode="auto">
            <a:xfrm>
              <a:off x="3087536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0" name="AutoShape 75"/>
            <p:cNvSpPr>
              <a:spLocks noChangeArrowheads="1"/>
            </p:cNvSpPr>
            <p:nvPr/>
          </p:nvSpPr>
          <p:spPr bwMode="auto">
            <a:xfrm>
              <a:off x="2979586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1" name="AutoShape 76"/>
            <p:cNvSpPr>
              <a:spLocks noChangeArrowheads="1"/>
            </p:cNvSpPr>
            <p:nvPr/>
          </p:nvSpPr>
          <p:spPr bwMode="auto">
            <a:xfrm>
              <a:off x="2871636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2" name="AutoShape 78"/>
            <p:cNvSpPr>
              <a:spLocks noChangeArrowheads="1"/>
            </p:cNvSpPr>
            <p:nvPr/>
          </p:nvSpPr>
          <p:spPr bwMode="auto">
            <a:xfrm>
              <a:off x="388446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3" name="AutoShape 79"/>
            <p:cNvSpPr>
              <a:spLocks noChangeArrowheads="1"/>
            </p:cNvSpPr>
            <p:nvPr/>
          </p:nvSpPr>
          <p:spPr bwMode="auto">
            <a:xfrm>
              <a:off x="377651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4" name="AutoShape 80"/>
            <p:cNvSpPr>
              <a:spLocks noChangeArrowheads="1"/>
            </p:cNvSpPr>
            <p:nvPr/>
          </p:nvSpPr>
          <p:spPr bwMode="auto">
            <a:xfrm>
              <a:off x="366856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5" name="AutoShape 81"/>
            <p:cNvSpPr>
              <a:spLocks noChangeArrowheads="1"/>
            </p:cNvSpPr>
            <p:nvPr/>
          </p:nvSpPr>
          <p:spPr bwMode="auto">
            <a:xfrm>
              <a:off x="356061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6" name="AutoShape 82"/>
            <p:cNvSpPr>
              <a:spLocks noChangeArrowheads="1"/>
            </p:cNvSpPr>
            <p:nvPr/>
          </p:nvSpPr>
          <p:spPr bwMode="auto">
            <a:xfrm>
              <a:off x="345266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7" name="AutoShape 83"/>
            <p:cNvSpPr>
              <a:spLocks noChangeArrowheads="1"/>
            </p:cNvSpPr>
            <p:nvPr/>
          </p:nvSpPr>
          <p:spPr bwMode="auto">
            <a:xfrm>
              <a:off x="334471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8" name="AutoShape 84"/>
            <p:cNvSpPr>
              <a:spLocks noChangeArrowheads="1"/>
            </p:cNvSpPr>
            <p:nvPr/>
          </p:nvSpPr>
          <p:spPr bwMode="auto">
            <a:xfrm>
              <a:off x="323676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79" name="AutoShape 85"/>
            <p:cNvSpPr>
              <a:spLocks noChangeArrowheads="1"/>
            </p:cNvSpPr>
            <p:nvPr/>
          </p:nvSpPr>
          <p:spPr bwMode="auto">
            <a:xfrm>
              <a:off x="312881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0" name="AutoShape 87"/>
            <p:cNvSpPr>
              <a:spLocks noChangeArrowheads="1"/>
            </p:cNvSpPr>
            <p:nvPr/>
          </p:nvSpPr>
          <p:spPr bwMode="auto">
            <a:xfrm>
              <a:off x="414481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1" name="AutoShape 88"/>
            <p:cNvSpPr>
              <a:spLocks noChangeArrowheads="1"/>
            </p:cNvSpPr>
            <p:nvPr/>
          </p:nvSpPr>
          <p:spPr bwMode="auto">
            <a:xfrm>
              <a:off x="403686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2" name="AutoShape 89"/>
            <p:cNvSpPr>
              <a:spLocks noChangeArrowheads="1"/>
            </p:cNvSpPr>
            <p:nvPr/>
          </p:nvSpPr>
          <p:spPr bwMode="auto">
            <a:xfrm>
              <a:off x="392891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3" name="AutoShape 90"/>
            <p:cNvSpPr>
              <a:spLocks noChangeArrowheads="1"/>
            </p:cNvSpPr>
            <p:nvPr/>
          </p:nvSpPr>
          <p:spPr bwMode="auto">
            <a:xfrm>
              <a:off x="382096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4" name="AutoShape 91"/>
            <p:cNvSpPr>
              <a:spLocks noChangeArrowheads="1"/>
            </p:cNvSpPr>
            <p:nvPr/>
          </p:nvSpPr>
          <p:spPr bwMode="auto">
            <a:xfrm>
              <a:off x="371301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5" name="AutoShape 92"/>
            <p:cNvSpPr>
              <a:spLocks noChangeArrowheads="1"/>
            </p:cNvSpPr>
            <p:nvPr/>
          </p:nvSpPr>
          <p:spPr bwMode="auto">
            <a:xfrm>
              <a:off x="360506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6" name="AutoShape 93"/>
            <p:cNvSpPr>
              <a:spLocks noChangeArrowheads="1"/>
            </p:cNvSpPr>
            <p:nvPr/>
          </p:nvSpPr>
          <p:spPr bwMode="auto">
            <a:xfrm>
              <a:off x="349711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7" name="AutoShape 94"/>
            <p:cNvSpPr>
              <a:spLocks noChangeArrowheads="1"/>
            </p:cNvSpPr>
            <p:nvPr/>
          </p:nvSpPr>
          <p:spPr bwMode="auto">
            <a:xfrm>
              <a:off x="338916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8" name="AutoShape 96"/>
            <p:cNvSpPr>
              <a:spLocks noChangeArrowheads="1"/>
            </p:cNvSpPr>
            <p:nvPr/>
          </p:nvSpPr>
          <p:spPr bwMode="auto">
            <a:xfrm>
              <a:off x="440516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89" name="AutoShape 97"/>
            <p:cNvSpPr>
              <a:spLocks noChangeArrowheads="1"/>
            </p:cNvSpPr>
            <p:nvPr/>
          </p:nvSpPr>
          <p:spPr bwMode="auto">
            <a:xfrm>
              <a:off x="429721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0" name="AutoShape 98"/>
            <p:cNvSpPr>
              <a:spLocks noChangeArrowheads="1"/>
            </p:cNvSpPr>
            <p:nvPr/>
          </p:nvSpPr>
          <p:spPr bwMode="auto">
            <a:xfrm>
              <a:off x="418926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1" name="AutoShape 99"/>
            <p:cNvSpPr>
              <a:spLocks noChangeArrowheads="1"/>
            </p:cNvSpPr>
            <p:nvPr/>
          </p:nvSpPr>
          <p:spPr bwMode="auto">
            <a:xfrm>
              <a:off x="408131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2" name="AutoShape 100"/>
            <p:cNvSpPr>
              <a:spLocks noChangeArrowheads="1"/>
            </p:cNvSpPr>
            <p:nvPr/>
          </p:nvSpPr>
          <p:spPr bwMode="auto">
            <a:xfrm>
              <a:off x="397336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3" name="AutoShape 101"/>
            <p:cNvSpPr>
              <a:spLocks noChangeArrowheads="1"/>
            </p:cNvSpPr>
            <p:nvPr/>
          </p:nvSpPr>
          <p:spPr bwMode="auto">
            <a:xfrm>
              <a:off x="386541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4" name="AutoShape 102"/>
            <p:cNvSpPr>
              <a:spLocks noChangeArrowheads="1"/>
            </p:cNvSpPr>
            <p:nvPr/>
          </p:nvSpPr>
          <p:spPr bwMode="auto">
            <a:xfrm>
              <a:off x="375746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5" name="AutoShape 103"/>
            <p:cNvSpPr>
              <a:spLocks noChangeArrowheads="1"/>
            </p:cNvSpPr>
            <p:nvPr/>
          </p:nvSpPr>
          <p:spPr bwMode="auto">
            <a:xfrm>
              <a:off x="364951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6" name="AutoShape 105"/>
            <p:cNvSpPr>
              <a:spLocks noChangeArrowheads="1"/>
            </p:cNvSpPr>
            <p:nvPr/>
          </p:nvSpPr>
          <p:spPr bwMode="auto">
            <a:xfrm>
              <a:off x="4665511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7" name="AutoShape 106"/>
            <p:cNvSpPr>
              <a:spLocks noChangeArrowheads="1"/>
            </p:cNvSpPr>
            <p:nvPr/>
          </p:nvSpPr>
          <p:spPr bwMode="auto">
            <a:xfrm>
              <a:off x="4557561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8" name="AutoShape 107"/>
            <p:cNvSpPr>
              <a:spLocks noChangeArrowheads="1"/>
            </p:cNvSpPr>
            <p:nvPr/>
          </p:nvSpPr>
          <p:spPr bwMode="auto">
            <a:xfrm>
              <a:off x="4449611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799" name="AutoShape 108"/>
            <p:cNvSpPr>
              <a:spLocks noChangeArrowheads="1"/>
            </p:cNvSpPr>
            <p:nvPr/>
          </p:nvSpPr>
          <p:spPr bwMode="auto">
            <a:xfrm>
              <a:off x="4341661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0" name="AutoShape 109"/>
            <p:cNvSpPr>
              <a:spLocks noChangeArrowheads="1"/>
            </p:cNvSpPr>
            <p:nvPr/>
          </p:nvSpPr>
          <p:spPr bwMode="auto">
            <a:xfrm>
              <a:off x="4233711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1" name="AutoShape 110"/>
            <p:cNvSpPr>
              <a:spLocks noChangeArrowheads="1"/>
            </p:cNvSpPr>
            <p:nvPr/>
          </p:nvSpPr>
          <p:spPr bwMode="auto">
            <a:xfrm>
              <a:off x="4125761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2" name="AutoShape 111"/>
            <p:cNvSpPr>
              <a:spLocks noChangeArrowheads="1"/>
            </p:cNvSpPr>
            <p:nvPr/>
          </p:nvSpPr>
          <p:spPr bwMode="auto">
            <a:xfrm>
              <a:off x="4017811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3" name="AutoShape 112"/>
            <p:cNvSpPr>
              <a:spLocks noChangeArrowheads="1"/>
            </p:cNvSpPr>
            <p:nvPr/>
          </p:nvSpPr>
          <p:spPr bwMode="auto">
            <a:xfrm>
              <a:off x="3909861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4" name="AutoShape 114"/>
            <p:cNvSpPr>
              <a:spLocks noChangeArrowheads="1"/>
            </p:cNvSpPr>
            <p:nvPr/>
          </p:nvSpPr>
          <p:spPr bwMode="auto">
            <a:xfrm>
              <a:off x="4919511" y="193840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5" name="AutoShape 115"/>
            <p:cNvSpPr>
              <a:spLocks noChangeArrowheads="1"/>
            </p:cNvSpPr>
            <p:nvPr/>
          </p:nvSpPr>
          <p:spPr bwMode="auto">
            <a:xfrm>
              <a:off x="4811561" y="204650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6" name="AutoShape 116"/>
            <p:cNvSpPr>
              <a:spLocks noChangeArrowheads="1"/>
            </p:cNvSpPr>
            <p:nvPr/>
          </p:nvSpPr>
          <p:spPr bwMode="auto">
            <a:xfrm>
              <a:off x="4703611" y="215459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7" name="AutoShape 117"/>
            <p:cNvSpPr>
              <a:spLocks noChangeArrowheads="1"/>
            </p:cNvSpPr>
            <p:nvPr/>
          </p:nvSpPr>
          <p:spPr bwMode="auto">
            <a:xfrm>
              <a:off x="4595661" y="226268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8" name="AutoShape 118"/>
            <p:cNvSpPr>
              <a:spLocks noChangeArrowheads="1"/>
            </p:cNvSpPr>
            <p:nvPr/>
          </p:nvSpPr>
          <p:spPr bwMode="auto">
            <a:xfrm>
              <a:off x="4487711" y="237077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09" name="AutoShape 119"/>
            <p:cNvSpPr>
              <a:spLocks noChangeArrowheads="1"/>
            </p:cNvSpPr>
            <p:nvPr/>
          </p:nvSpPr>
          <p:spPr bwMode="auto">
            <a:xfrm>
              <a:off x="4379761" y="247886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0" name="AutoShape 120"/>
            <p:cNvSpPr>
              <a:spLocks noChangeArrowheads="1"/>
            </p:cNvSpPr>
            <p:nvPr/>
          </p:nvSpPr>
          <p:spPr bwMode="auto">
            <a:xfrm>
              <a:off x="4271811" y="258695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1" name="AutoShape 121"/>
            <p:cNvSpPr>
              <a:spLocks noChangeArrowheads="1"/>
            </p:cNvSpPr>
            <p:nvPr/>
          </p:nvSpPr>
          <p:spPr bwMode="auto">
            <a:xfrm>
              <a:off x="4163861" y="269504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2" name="AutoShape 31"/>
            <p:cNvSpPr>
              <a:spLocks noChangeArrowheads="1"/>
            </p:cNvSpPr>
            <p:nvPr/>
          </p:nvSpPr>
          <p:spPr bwMode="auto">
            <a:xfrm>
              <a:off x="5176686" y="19384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3" name="AutoShape 32"/>
            <p:cNvSpPr>
              <a:spLocks noChangeArrowheads="1"/>
            </p:cNvSpPr>
            <p:nvPr/>
          </p:nvSpPr>
          <p:spPr bwMode="auto">
            <a:xfrm>
              <a:off x="5068736" y="20463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4" name="AutoShape 33"/>
            <p:cNvSpPr>
              <a:spLocks noChangeArrowheads="1"/>
            </p:cNvSpPr>
            <p:nvPr/>
          </p:nvSpPr>
          <p:spPr bwMode="auto">
            <a:xfrm>
              <a:off x="4960786" y="21543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5" name="AutoShape 34"/>
            <p:cNvSpPr>
              <a:spLocks noChangeArrowheads="1"/>
            </p:cNvSpPr>
            <p:nvPr/>
          </p:nvSpPr>
          <p:spPr bwMode="auto">
            <a:xfrm>
              <a:off x="4852836" y="22622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6" name="AutoShape 35"/>
            <p:cNvSpPr>
              <a:spLocks noChangeArrowheads="1"/>
            </p:cNvSpPr>
            <p:nvPr/>
          </p:nvSpPr>
          <p:spPr bwMode="auto">
            <a:xfrm>
              <a:off x="4744886" y="23702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7" name="AutoShape 36"/>
            <p:cNvSpPr>
              <a:spLocks noChangeArrowheads="1"/>
            </p:cNvSpPr>
            <p:nvPr/>
          </p:nvSpPr>
          <p:spPr bwMode="auto">
            <a:xfrm>
              <a:off x="4636936" y="24781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8" name="AutoShape 37"/>
            <p:cNvSpPr>
              <a:spLocks noChangeArrowheads="1"/>
            </p:cNvSpPr>
            <p:nvPr/>
          </p:nvSpPr>
          <p:spPr bwMode="auto">
            <a:xfrm>
              <a:off x="4528986" y="258610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819" name="AutoShape 38"/>
            <p:cNvSpPr>
              <a:spLocks noChangeArrowheads="1"/>
            </p:cNvSpPr>
            <p:nvPr/>
          </p:nvSpPr>
          <p:spPr bwMode="auto">
            <a:xfrm>
              <a:off x="4421036" y="269405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820" name="Group 1819"/>
            <p:cNvGrpSpPr/>
            <p:nvPr/>
          </p:nvGrpSpPr>
          <p:grpSpPr>
            <a:xfrm>
              <a:off x="2001686" y="2784546"/>
              <a:ext cx="2689225" cy="371476"/>
              <a:chOff x="998538" y="5576887"/>
              <a:chExt cx="2689225" cy="371476"/>
            </a:xfrm>
          </p:grpSpPr>
          <p:sp>
            <p:nvSpPr>
              <p:cNvPr id="206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7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1821" name="AutoShape 126"/>
            <p:cNvSpPr>
              <a:spLocks noChangeArrowheads="1"/>
            </p:cNvSpPr>
            <p:nvPr/>
          </p:nvSpPr>
          <p:spPr bwMode="auto">
            <a:xfrm>
              <a:off x="1386375" y="3429402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1822" name="Group 1821"/>
            <p:cNvGrpSpPr/>
            <p:nvPr/>
          </p:nvGrpSpPr>
          <p:grpSpPr>
            <a:xfrm>
              <a:off x="1868644" y="2895363"/>
              <a:ext cx="2689225" cy="371476"/>
              <a:chOff x="5176838" y="3326025"/>
              <a:chExt cx="2689225" cy="371476"/>
            </a:xfrm>
          </p:grpSpPr>
          <p:sp>
            <p:nvSpPr>
              <p:cNvPr id="205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6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3" name="Group 1822"/>
            <p:cNvGrpSpPr/>
            <p:nvPr/>
          </p:nvGrpSpPr>
          <p:grpSpPr>
            <a:xfrm>
              <a:off x="1761732" y="3006819"/>
              <a:ext cx="2689225" cy="371476"/>
              <a:chOff x="5176838" y="3326025"/>
              <a:chExt cx="2689225" cy="371476"/>
            </a:xfrm>
          </p:grpSpPr>
          <p:sp>
            <p:nvSpPr>
              <p:cNvPr id="204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5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4" name="Group 1823"/>
            <p:cNvGrpSpPr/>
            <p:nvPr/>
          </p:nvGrpSpPr>
          <p:grpSpPr>
            <a:xfrm>
              <a:off x="1661652" y="3118275"/>
              <a:ext cx="2689225" cy="371476"/>
              <a:chOff x="5176838" y="3326025"/>
              <a:chExt cx="2689225" cy="371476"/>
            </a:xfrm>
          </p:grpSpPr>
          <p:sp>
            <p:nvSpPr>
              <p:cNvPr id="20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5" name="Group 1824"/>
            <p:cNvGrpSpPr/>
            <p:nvPr/>
          </p:nvGrpSpPr>
          <p:grpSpPr>
            <a:xfrm>
              <a:off x="1563844" y="3217647"/>
              <a:ext cx="2689225" cy="371476"/>
              <a:chOff x="5176838" y="3326025"/>
              <a:chExt cx="2689225" cy="371476"/>
            </a:xfrm>
          </p:grpSpPr>
          <p:sp>
            <p:nvSpPr>
              <p:cNvPr id="20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6" name="Group 1825"/>
            <p:cNvGrpSpPr/>
            <p:nvPr/>
          </p:nvGrpSpPr>
          <p:grpSpPr>
            <a:xfrm>
              <a:off x="1460348" y="3321143"/>
              <a:ext cx="2689225" cy="371476"/>
              <a:chOff x="5176838" y="3326025"/>
              <a:chExt cx="2689225" cy="371476"/>
            </a:xfrm>
          </p:grpSpPr>
          <p:sp>
            <p:nvSpPr>
              <p:cNvPr id="201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2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7" name="Group 1826"/>
            <p:cNvGrpSpPr/>
            <p:nvPr/>
          </p:nvGrpSpPr>
          <p:grpSpPr>
            <a:xfrm>
              <a:off x="1356852" y="3434451"/>
              <a:ext cx="2689225" cy="371476"/>
              <a:chOff x="5176838" y="3326025"/>
              <a:chExt cx="2689225" cy="371476"/>
            </a:xfrm>
          </p:grpSpPr>
          <p:sp>
            <p:nvSpPr>
              <p:cNvPr id="200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1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8" name="Group 1827"/>
            <p:cNvGrpSpPr/>
            <p:nvPr/>
          </p:nvGrpSpPr>
          <p:grpSpPr>
            <a:xfrm>
              <a:off x="5541502" y="1834251"/>
              <a:ext cx="2686998" cy="370380"/>
              <a:chOff x="3545527" y="5574103"/>
              <a:chExt cx="2686998" cy="370380"/>
            </a:xfrm>
          </p:grpSpPr>
          <p:sp>
            <p:nvSpPr>
              <p:cNvPr id="19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0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29" name="Group 1828"/>
            <p:cNvGrpSpPr/>
            <p:nvPr/>
          </p:nvGrpSpPr>
          <p:grpSpPr>
            <a:xfrm>
              <a:off x="5436396" y="1936991"/>
              <a:ext cx="2686998" cy="370380"/>
              <a:chOff x="3545527" y="5574103"/>
              <a:chExt cx="2686998" cy="370380"/>
            </a:xfrm>
          </p:grpSpPr>
          <p:sp>
            <p:nvSpPr>
              <p:cNvPr id="19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0" name="Group 1829"/>
            <p:cNvGrpSpPr/>
            <p:nvPr/>
          </p:nvGrpSpPr>
          <p:grpSpPr>
            <a:xfrm>
              <a:off x="5332900" y="2043515"/>
              <a:ext cx="2686998" cy="370380"/>
              <a:chOff x="3545527" y="5574103"/>
              <a:chExt cx="2686998" cy="370380"/>
            </a:xfrm>
          </p:grpSpPr>
          <p:sp>
            <p:nvSpPr>
              <p:cNvPr id="19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1" name="Group 1830"/>
            <p:cNvGrpSpPr/>
            <p:nvPr/>
          </p:nvGrpSpPr>
          <p:grpSpPr>
            <a:xfrm>
              <a:off x="5223716" y="2147011"/>
              <a:ext cx="2686998" cy="370380"/>
              <a:chOff x="3545527" y="5574103"/>
              <a:chExt cx="2686998" cy="370380"/>
            </a:xfrm>
          </p:grpSpPr>
          <p:sp>
            <p:nvSpPr>
              <p:cNvPr id="19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2" name="Group 1831"/>
            <p:cNvGrpSpPr/>
            <p:nvPr/>
          </p:nvGrpSpPr>
          <p:grpSpPr>
            <a:xfrm>
              <a:off x="5104300" y="2258467"/>
              <a:ext cx="2686998" cy="370380"/>
              <a:chOff x="3545527" y="5574103"/>
              <a:chExt cx="2686998" cy="370380"/>
            </a:xfrm>
          </p:grpSpPr>
          <p:sp>
            <p:nvSpPr>
              <p:cNvPr id="19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3" name="Group 1832"/>
            <p:cNvGrpSpPr/>
            <p:nvPr/>
          </p:nvGrpSpPr>
          <p:grpSpPr>
            <a:xfrm>
              <a:off x="5008764" y="2361963"/>
              <a:ext cx="2686998" cy="370380"/>
              <a:chOff x="3545527" y="5574103"/>
              <a:chExt cx="2686998" cy="370380"/>
            </a:xfrm>
          </p:grpSpPr>
          <p:sp>
            <p:nvSpPr>
              <p:cNvPr id="19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4" name="Group 1833"/>
            <p:cNvGrpSpPr/>
            <p:nvPr/>
          </p:nvGrpSpPr>
          <p:grpSpPr>
            <a:xfrm>
              <a:off x="4905268" y="2473419"/>
              <a:ext cx="2686998" cy="370380"/>
              <a:chOff x="3545527" y="5574103"/>
              <a:chExt cx="2686998" cy="370380"/>
            </a:xfrm>
          </p:grpSpPr>
          <p:sp>
            <p:nvSpPr>
              <p:cNvPr id="19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5" name="Group 1834"/>
            <p:cNvGrpSpPr/>
            <p:nvPr/>
          </p:nvGrpSpPr>
          <p:grpSpPr>
            <a:xfrm>
              <a:off x="4785852" y="2582603"/>
              <a:ext cx="2686998" cy="370380"/>
              <a:chOff x="3545527" y="5574103"/>
              <a:chExt cx="2686998" cy="370380"/>
            </a:xfrm>
          </p:grpSpPr>
          <p:sp>
            <p:nvSpPr>
              <p:cNvPr id="19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6" name="Group 1835"/>
            <p:cNvGrpSpPr/>
            <p:nvPr/>
          </p:nvGrpSpPr>
          <p:grpSpPr>
            <a:xfrm>
              <a:off x="4660748" y="2694059"/>
              <a:ext cx="2686998" cy="370380"/>
              <a:chOff x="3545527" y="5574103"/>
              <a:chExt cx="2686998" cy="370380"/>
            </a:xfrm>
          </p:grpSpPr>
          <p:sp>
            <p:nvSpPr>
              <p:cNvPr id="19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7" name="Group 1836"/>
            <p:cNvGrpSpPr/>
            <p:nvPr/>
          </p:nvGrpSpPr>
          <p:grpSpPr>
            <a:xfrm>
              <a:off x="4549292" y="2802487"/>
              <a:ext cx="2686998" cy="370380"/>
              <a:chOff x="3545527" y="5574103"/>
              <a:chExt cx="2686998" cy="370380"/>
            </a:xfrm>
          </p:grpSpPr>
          <p:sp>
            <p:nvSpPr>
              <p:cNvPr id="19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8" name="Group 1837"/>
            <p:cNvGrpSpPr/>
            <p:nvPr/>
          </p:nvGrpSpPr>
          <p:grpSpPr>
            <a:xfrm>
              <a:off x="4447406" y="2909011"/>
              <a:ext cx="2686998" cy="370380"/>
              <a:chOff x="3545527" y="5574103"/>
              <a:chExt cx="2686998" cy="370380"/>
            </a:xfrm>
          </p:grpSpPr>
          <p:sp>
            <p:nvSpPr>
              <p:cNvPr id="18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9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39" name="Group 1838"/>
            <p:cNvGrpSpPr/>
            <p:nvPr/>
          </p:nvGrpSpPr>
          <p:grpSpPr>
            <a:xfrm>
              <a:off x="4334340" y="3012507"/>
              <a:ext cx="2686998" cy="370380"/>
              <a:chOff x="3545527" y="5574103"/>
              <a:chExt cx="2686998" cy="370380"/>
            </a:xfrm>
          </p:grpSpPr>
          <p:sp>
            <p:nvSpPr>
              <p:cNvPr id="18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0" name="Group 1839"/>
            <p:cNvGrpSpPr/>
            <p:nvPr/>
          </p:nvGrpSpPr>
          <p:grpSpPr>
            <a:xfrm>
              <a:off x="4230844" y="3110315"/>
              <a:ext cx="2686998" cy="370380"/>
              <a:chOff x="3545527" y="5574103"/>
              <a:chExt cx="2686998" cy="370380"/>
            </a:xfrm>
          </p:grpSpPr>
          <p:sp>
            <p:nvSpPr>
              <p:cNvPr id="18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1" name="Group 1840"/>
            <p:cNvGrpSpPr/>
            <p:nvPr/>
          </p:nvGrpSpPr>
          <p:grpSpPr>
            <a:xfrm>
              <a:off x="4148294" y="3213811"/>
              <a:ext cx="2686998" cy="370380"/>
              <a:chOff x="3545527" y="5574103"/>
              <a:chExt cx="2686998" cy="370380"/>
            </a:xfrm>
          </p:grpSpPr>
          <p:sp>
            <p:nvSpPr>
              <p:cNvPr id="18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2" name="Group 1841"/>
            <p:cNvGrpSpPr/>
            <p:nvPr/>
          </p:nvGrpSpPr>
          <p:grpSpPr>
            <a:xfrm>
              <a:off x="4043188" y="3317307"/>
              <a:ext cx="2686998" cy="370380"/>
              <a:chOff x="3545527" y="5574103"/>
              <a:chExt cx="2686998" cy="370380"/>
            </a:xfrm>
          </p:grpSpPr>
          <p:sp>
            <p:nvSpPr>
              <p:cNvPr id="18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1843" name="Group 1842"/>
            <p:cNvGrpSpPr/>
            <p:nvPr/>
          </p:nvGrpSpPr>
          <p:grpSpPr>
            <a:xfrm>
              <a:off x="3941964" y="3434451"/>
              <a:ext cx="2686998" cy="370380"/>
              <a:chOff x="3545527" y="5574103"/>
              <a:chExt cx="2686998" cy="370380"/>
            </a:xfrm>
          </p:grpSpPr>
          <p:sp>
            <p:nvSpPr>
              <p:cNvPr id="18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18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075" name="AutoShape 18"/>
            <p:cNvSpPr>
              <a:spLocks noChangeArrowheads="1"/>
            </p:cNvSpPr>
            <p:nvPr/>
          </p:nvSpPr>
          <p:spPr bwMode="auto">
            <a:xfrm>
              <a:off x="29614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76" name="AutoShape 19"/>
            <p:cNvSpPr>
              <a:spLocks noChangeArrowheads="1"/>
            </p:cNvSpPr>
            <p:nvPr/>
          </p:nvSpPr>
          <p:spPr bwMode="auto">
            <a:xfrm>
              <a:off x="32218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77" name="AutoShape 20"/>
            <p:cNvSpPr>
              <a:spLocks noChangeArrowheads="1"/>
            </p:cNvSpPr>
            <p:nvPr/>
          </p:nvSpPr>
          <p:spPr bwMode="auto">
            <a:xfrm>
              <a:off x="34821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78" name="AutoShape 21"/>
            <p:cNvSpPr>
              <a:spLocks noChangeArrowheads="1"/>
            </p:cNvSpPr>
            <p:nvPr/>
          </p:nvSpPr>
          <p:spPr bwMode="auto">
            <a:xfrm>
              <a:off x="37425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79" name="AutoShape 22"/>
            <p:cNvSpPr>
              <a:spLocks noChangeArrowheads="1"/>
            </p:cNvSpPr>
            <p:nvPr/>
          </p:nvSpPr>
          <p:spPr bwMode="auto">
            <a:xfrm>
              <a:off x="40028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0" name="AutoShape 23"/>
            <p:cNvSpPr>
              <a:spLocks noChangeArrowheads="1"/>
            </p:cNvSpPr>
            <p:nvPr/>
          </p:nvSpPr>
          <p:spPr bwMode="auto">
            <a:xfrm>
              <a:off x="42632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1" name="AutoShape 24"/>
            <p:cNvSpPr>
              <a:spLocks noChangeArrowheads="1"/>
            </p:cNvSpPr>
            <p:nvPr/>
          </p:nvSpPr>
          <p:spPr bwMode="auto">
            <a:xfrm>
              <a:off x="45235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2" name="AutoShape 25"/>
            <p:cNvSpPr>
              <a:spLocks noChangeArrowheads="1"/>
            </p:cNvSpPr>
            <p:nvPr/>
          </p:nvSpPr>
          <p:spPr bwMode="auto">
            <a:xfrm>
              <a:off x="47839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3" name="AutoShape 26"/>
            <p:cNvSpPr>
              <a:spLocks noChangeArrowheads="1"/>
            </p:cNvSpPr>
            <p:nvPr/>
          </p:nvSpPr>
          <p:spPr bwMode="auto">
            <a:xfrm>
              <a:off x="502522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4" name="AutoShape 27"/>
            <p:cNvSpPr>
              <a:spLocks noChangeArrowheads="1"/>
            </p:cNvSpPr>
            <p:nvPr/>
          </p:nvSpPr>
          <p:spPr bwMode="auto">
            <a:xfrm>
              <a:off x="5285579" y="15821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5" name="AutoShape 42"/>
            <p:cNvSpPr>
              <a:spLocks noChangeArrowheads="1"/>
            </p:cNvSpPr>
            <p:nvPr/>
          </p:nvSpPr>
          <p:spPr bwMode="auto">
            <a:xfrm>
              <a:off x="2853529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6" name="AutoShape 43"/>
            <p:cNvSpPr>
              <a:spLocks noChangeArrowheads="1"/>
            </p:cNvSpPr>
            <p:nvPr/>
          </p:nvSpPr>
          <p:spPr bwMode="auto">
            <a:xfrm>
              <a:off x="2745579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7" name="AutoShape 44"/>
            <p:cNvSpPr>
              <a:spLocks noChangeArrowheads="1"/>
            </p:cNvSpPr>
            <p:nvPr/>
          </p:nvSpPr>
          <p:spPr bwMode="auto">
            <a:xfrm>
              <a:off x="2637629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8" name="AutoShape 45"/>
            <p:cNvSpPr>
              <a:spLocks noChangeArrowheads="1"/>
            </p:cNvSpPr>
            <p:nvPr/>
          </p:nvSpPr>
          <p:spPr bwMode="auto">
            <a:xfrm>
              <a:off x="2529679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89" name="AutoShape 46"/>
            <p:cNvSpPr>
              <a:spLocks noChangeArrowheads="1"/>
            </p:cNvSpPr>
            <p:nvPr/>
          </p:nvSpPr>
          <p:spPr bwMode="auto">
            <a:xfrm>
              <a:off x="2421729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0" name="AutoShape 47"/>
            <p:cNvSpPr>
              <a:spLocks noChangeArrowheads="1"/>
            </p:cNvSpPr>
            <p:nvPr/>
          </p:nvSpPr>
          <p:spPr bwMode="auto">
            <a:xfrm>
              <a:off x="2313779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1" name="AutoShape 48"/>
            <p:cNvSpPr>
              <a:spLocks noChangeArrowheads="1"/>
            </p:cNvSpPr>
            <p:nvPr/>
          </p:nvSpPr>
          <p:spPr bwMode="auto">
            <a:xfrm>
              <a:off x="2205829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2" name="AutoShape 49"/>
            <p:cNvSpPr>
              <a:spLocks noChangeArrowheads="1"/>
            </p:cNvSpPr>
            <p:nvPr/>
          </p:nvSpPr>
          <p:spPr bwMode="auto">
            <a:xfrm>
              <a:off x="2097879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3" name="AutoShape 51"/>
            <p:cNvSpPr>
              <a:spLocks noChangeArrowheads="1"/>
            </p:cNvSpPr>
            <p:nvPr/>
          </p:nvSpPr>
          <p:spPr bwMode="auto">
            <a:xfrm>
              <a:off x="311070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4" name="AutoShape 52"/>
            <p:cNvSpPr>
              <a:spLocks noChangeArrowheads="1"/>
            </p:cNvSpPr>
            <p:nvPr/>
          </p:nvSpPr>
          <p:spPr bwMode="auto">
            <a:xfrm>
              <a:off x="300275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5" name="AutoShape 53"/>
            <p:cNvSpPr>
              <a:spLocks noChangeArrowheads="1"/>
            </p:cNvSpPr>
            <p:nvPr/>
          </p:nvSpPr>
          <p:spPr bwMode="auto">
            <a:xfrm>
              <a:off x="289480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6" name="AutoShape 54"/>
            <p:cNvSpPr>
              <a:spLocks noChangeArrowheads="1"/>
            </p:cNvSpPr>
            <p:nvPr/>
          </p:nvSpPr>
          <p:spPr bwMode="auto">
            <a:xfrm>
              <a:off x="278685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7" name="AutoShape 55"/>
            <p:cNvSpPr>
              <a:spLocks noChangeArrowheads="1"/>
            </p:cNvSpPr>
            <p:nvPr/>
          </p:nvSpPr>
          <p:spPr bwMode="auto">
            <a:xfrm>
              <a:off x="267890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8" name="AutoShape 56"/>
            <p:cNvSpPr>
              <a:spLocks noChangeArrowheads="1"/>
            </p:cNvSpPr>
            <p:nvPr/>
          </p:nvSpPr>
          <p:spPr bwMode="auto">
            <a:xfrm>
              <a:off x="257095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099" name="AutoShape 57"/>
            <p:cNvSpPr>
              <a:spLocks noChangeArrowheads="1"/>
            </p:cNvSpPr>
            <p:nvPr/>
          </p:nvSpPr>
          <p:spPr bwMode="auto">
            <a:xfrm>
              <a:off x="246300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0" name="AutoShape 58"/>
            <p:cNvSpPr>
              <a:spLocks noChangeArrowheads="1"/>
            </p:cNvSpPr>
            <p:nvPr/>
          </p:nvSpPr>
          <p:spPr bwMode="auto">
            <a:xfrm>
              <a:off x="235505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1" name="AutoShape 60"/>
            <p:cNvSpPr>
              <a:spLocks noChangeArrowheads="1"/>
            </p:cNvSpPr>
            <p:nvPr/>
          </p:nvSpPr>
          <p:spPr bwMode="auto">
            <a:xfrm>
              <a:off x="337105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2" name="AutoShape 61"/>
            <p:cNvSpPr>
              <a:spLocks noChangeArrowheads="1"/>
            </p:cNvSpPr>
            <p:nvPr/>
          </p:nvSpPr>
          <p:spPr bwMode="auto">
            <a:xfrm>
              <a:off x="326310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3" name="AutoShape 62"/>
            <p:cNvSpPr>
              <a:spLocks noChangeArrowheads="1"/>
            </p:cNvSpPr>
            <p:nvPr/>
          </p:nvSpPr>
          <p:spPr bwMode="auto">
            <a:xfrm>
              <a:off x="315515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4" name="AutoShape 63"/>
            <p:cNvSpPr>
              <a:spLocks noChangeArrowheads="1"/>
            </p:cNvSpPr>
            <p:nvPr/>
          </p:nvSpPr>
          <p:spPr bwMode="auto">
            <a:xfrm>
              <a:off x="304720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5" name="AutoShape 64"/>
            <p:cNvSpPr>
              <a:spLocks noChangeArrowheads="1"/>
            </p:cNvSpPr>
            <p:nvPr/>
          </p:nvSpPr>
          <p:spPr bwMode="auto">
            <a:xfrm>
              <a:off x="293925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6" name="AutoShape 65"/>
            <p:cNvSpPr>
              <a:spLocks noChangeArrowheads="1"/>
            </p:cNvSpPr>
            <p:nvPr/>
          </p:nvSpPr>
          <p:spPr bwMode="auto">
            <a:xfrm>
              <a:off x="283130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7" name="AutoShape 66"/>
            <p:cNvSpPr>
              <a:spLocks noChangeArrowheads="1"/>
            </p:cNvSpPr>
            <p:nvPr/>
          </p:nvSpPr>
          <p:spPr bwMode="auto">
            <a:xfrm>
              <a:off x="272335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8" name="AutoShape 67"/>
            <p:cNvSpPr>
              <a:spLocks noChangeArrowheads="1"/>
            </p:cNvSpPr>
            <p:nvPr/>
          </p:nvSpPr>
          <p:spPr bwMode="auto">
            <a:xfrm>
              <a:off x="261540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09" name="AutoShape 69"/>
            <p:cNvSpPr>
              <a:spLocks noChangeArrowheads="1"/>
            </p:cNvSpPr>
            <p:nvPr/>
          </p:nvSpPr>
          <p:spPr bwMode="auto">
            <a:xfrm>
              <a:off x="3628229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0" name="AutoShape 70"/>
            <p:cNvSpPr>
              <a:spLocks noChangeArrowheads="1"/>
            </p:cNvSpPr>
            <p:nvPr/>
          </p:nvSpPr>
          <p:spPr bwMode="auto">
            <a:xfrm>
              <a:off x="3520279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1" name="AutoShape 71"/>
            <p:cNvSpPr>
              <a:spLocks noChangeArrowheads="1"/>
            </p:cNvSpPr>
            <p:nvPr/>
          </p:nvSpPr>
          <p:spPr bwMode="auto">
            <a:xfrm>
              <a:off x="3412329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2" name="AutoShape 72"/>
            <p:cNvSpPr>
              <a:spLocks noChangeArrowheads="1"/>
            </p:cNvSpPr>
            <p:nvPr/>
          </p:nvSpPr>
          <p:spPr bwMode="auto">
            <a:xfrm>
              <a:off x="3304379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3" name="AutoShape 73"/>
            <p:cNvSpPr>
              <a:spLocks noChangeArrowheads="1"/>
            </p:cNvSpPr>
            <p:nvPr/>
          </p:nvSpPr>
          <p:spPr bwMode="auto">
            <a:xfrm>
              <a:off x="3196429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4" name="AutoShape 74"/>
            <p:cNvSpPr>
              <a:spLocks noChangeArrowheads="1"/>
            </p:cNvSpPr>
            <p:nvPr/>
          </p:nvSpPr>
          <p:spPr bwMode="auto">
            <a:xfrm>
              <a:off x="3088479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5" name="AutoShape 75"/>
            <p:cNvSpPr>
              <a:spLocks noChangeArrowheads="1"/>
            </p:cNvSpPr>
            <p:nvPr/>
          </p:nvSpPr>
          <p:spPr bwMode="auto">
            <a:xfrm>
              <a:off x="2980529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6" name="AutoShape 76"/>
            <p:cNvSpPr>
              <a:spLocks noChangeArrowheads="1"/>
            </p:cNvSpPr>
            <p:nvPr/>
          </p:nvSpPr>
          <p:spPr bwMode="auto">
            <a:xfrm>
              <a:off x="2872579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7" name="AutoShape 78"/>
            <p:cNvSpPr>
              <a:spLocks noChangeArrowheads="1"/>
            </p:cNvSpPr>
            <p:nvPr/>
          </p:nvSpPr>
          <p:spPr bwMode="auto">
            <a:xfrm>
              <a:off x="388540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8" name="AutoShape 79"/>
            <p:cNvSpPr>
              <a:spLocks noChangeArrowheads="1"/>
            </p:cNvSpPr>
            <p:nvPr/>
          </p:nvSpPr>
          <p:spPr bwMode="auto">
            <a:xfrm>
              <a:off x="377745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19" name="AutoShape 80"/>
            <p:cNvSpPr>
              <a:spLocks noChangeArrowheads="1"/>
            </p:cNvSpPr>
            <p:nvPr/>
          </p:nvSpPr>
          <p:spPr bwMode="auto">
            <a:xfrm>
              <a:off x="366950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0" name="AutoShape 81"/>
            <p:cNvSpPr>
              <a:spLocks noChangeArrowheads="1"/>
            </p:cNvSpPr>
            <p:nvPr/>
          </p:nvSpPr>
          <p:spPr bwMode="auto">
            <a:xfrm>
              <a:off x="356155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1" name="AutoShape 82"/>
            <p:cNvSpPr>
              <a:spLocks noChangeArrowheads="1"/>
            </p:cNvSpPr>
            <p:nvPr/>
          </p:nvSpPr>
          <p:spPr bwMode="auto">
            <a:xfrm>
              <a:off x="345360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2" name="AutoShape 83"/>
            <p:cNvSpPr>
              <a:spLocks noChangeArrowheads="1"/>
            </p:cNvSpPr>
            <p:nvPr/>
          </p:nvSpPr>
          <p:spPr bwMode="auto">
            <a:xfrm>
              <a:off x="334565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3" name="AutoShape 84"/>
            <p:cNvSpPr>
              <a:spLocks noChangeArrowheads="1"/>
            </p:cNvSpPr>
            <p:nvPr/>
          </p:nvSpPr>
          <p:spPr bwMode="auto">
            <a:xfrm>
              <a:off x="323770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4" name="AutoShape 85"/>
            <p:cNvSpPr>
              <a:spLocks noChangeArrowheads="1"/>
            </p:cNvSpPr>
            <p:nvPr/>
          </p:nvSpPr>
          <p:spPr bwMode="auto">
            <a:xfrm>
              <a:off x="312975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5" name="AutoShape 87"/>
            <p:cNvSpPr>
              <a:spLocks noChangeArrowheads="1"/>
            </p:cNvSpPr>
            <p:nvPr/>
          </p:nvSpPr>
          <p:spPr bwMode="auto">
            <a:xfrm>
              <a:off x="414575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6" name="AutoShape 88"/>
            <p:cNvSpPr>
              <a:spLocks noChangeArrowheads="1"/>
            </p:cNvSpPr>
            <p:nvPr/>
          </p:nvSpPr>
          <p:spPr bwMode="auto">
            <a:xfrm>
              <a:off x="403780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7" name="AutoShape 89"/>
            <p:cNvSpPr>
              <a:spLocks noChangeArrowheads="1"/>
            </p:cNvSpPr>
            <p:nvPr/>
          </p:nvSpPr>
          <p:spPr bwMode="auto">
            <a:xfrm>
              <a:off x="392985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8" name="AutoShape 90"/>
            <p:cNvSpPr>
              <a:spLocks noChangeArrowheads="1"/>
            </p:cNvSpPr>
            <p:nvPr/>
          </p:nvSpPr>
          <p:spPr bwMode="auto">
            <a:xfrm>
              <a:off x="382190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29" name="AutoShape 91"/>
            <p:cNvSpPr>
              <a:spLocks noChangeArrowheads="1"/>
            </p:cNvSpPr>
            <p:nvPr/>
          </p:nvSpPr>
          <p:spPr bwMode="auto">
            <a:xfrm>
              <a:off x="371395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0" name="AutoShape 92"/>
            <p:cNvSpPr>
              <a:spLocks noChangeArrowheads="1"/>
            </p:cNvSpPr>
            <p:nvPr/>
          </p:nvSpPr>
          <p:spPr bwMode="auto">
            <a:xfrm>
              <a:off x="360600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1" name="AutoShape 93"/>
            <p:cNvSpPr>
              <a:spLocks noChangeArrowheads="1"/>
            </p:cNvSpPr>
            <p:nvPr/>
          </p:nvSpPr>
          <p:spPr bwMode="auto">
            <a:xfrm>
              <a:off x="349805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2" name="AutoShape 94"/>
            <p:cNvSpPr>
              <a:spLocks noChangeArrowheads="1"/>
            </p:cNvSpPr>
            <p:nvPr/>
          </p:nvSpPr>
          <p:spPr bwMode="auto">
            <a:xfrm>
              <a:off x="339010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3" name="AutoShape 96"/>
            <p:cNvSpPr>
              <a:spLocks noChangeArrowheads="1"/>
            </p:cNvSpPr>
            <p:nvPr/>
          </p:nvSpPr>
          <p:spPr bwMode="auto">
            <a:xfrm>
              <a:off x="440610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4" name="AutoShape 97"/>
            <p:cNvSpPr>
              <a:spLocks noChangeArrowheads="1"/>
            </p:cNvSpPr>
            <p:nvPr/>
          </p:nvSpPr>
          <p:spPr bwMode="auto">
            <a:xfrm>
              <a:off x="429815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5" name="AutoShape 98"/>
            <p:cNvSpPr>
              <a:spLocks noChangeArrowheads="1"/>
            </p:cNvSpPr>
            <p:nvPr/>
          </p:nvSpPr>
          <p:spPr bwMode="auto">
            <a:xfrm>
              <a:off x="419020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6" name="AutoShape 99"/>
            <p:cNvSpPr>
              <a:spLocks noChangeArrowheads="1"/>
            </p:cNvSpPr>
            <p:nvPr/>
          </p:nvSpPr>
          <p:spPr bwMode="auto">
            <a:xfrm>
              <a:off x="408225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7" name="AutoShape 100"/>
            <p:cNvSpPr>
              <a:spLocks noChangeArrowheads="1"/>
            </p:cNvSpPr>
            <p:nvPr/>
          </p:nvSpPr>
          <p:spPr bwMode="auto">
            <a:xfrm>
              <a:off x="397430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8" name="AutoShape 101"/>
            <p:cNvSpPr>
              <a:spLocks noChangeArrowheads="1"/>
            </p:cNvSpPr>
            <p:nvPr/>
          </p:nvSpPr>
          <p:spPr bwMode="auto">
            <a:xfrm>
              <a:off x="386635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39" name="AutoShape 102"/>
            <p:cNvSpPr>
              <a:spLocks noChangeArrowheads="1"/>
            </p:cNvSpPr>
            <p:nvPr/>
          </p:nvSpPr>
          <p:spPr bwMode="auto">
            <a:xfrm>
              <a:off x="375840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0" name="AutoShape 103"/>
            <p:cNvSpPr>
              <a:spLocks noChangeArrowheads="1"/>
            </p:cNvSpPr>
            <p:nvPr/>
          </p:nvSpPr>
          <p:spPr bwMode="auto">
            <a:xfrm>
              <a:off x="365045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1" name="AutoShape 105"/>
            <p:cNvSpPr>
              <a:spLocks noChangeArrowheads="1"/>
            </p:cNvSpPr>
            <p:nvPr/>
          </p:nvSpPr>
          <p:spPr bwMode="auto">
            <a:xfrm>
              <a:off x="4666454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2" name="AutoShape 106"/>
            <p:cNvSpPr>
              <a:spLocks noChangeArrowheads="1"/>
            </p:cNvSpPr>
            <p:nvPr/>
          </p:nvSpPr>
          <p:spPr bwMode="auto">
            <a:xfrm>
              <a:off x="4558504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3" name="AutoShape 107"/>
            <p:cNvSpPr>
              <a:spLocks noChangeArrowheads="1"/>
            </p:cNvSpPr>
            <p:nvPr/>
          </p:nvSpPr>
          <p:spPr bwMode="auto">
            <a:xfrm>
              <a:off x="4450554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4" name="AutoShape 108"/>
            <p:cNvSpPr>
              <a:spLocks noChangeArrowheads="1"/>
            </p:cNvSpPr>
            <p:nvPr/>
          </p:nvSpPr>
          <p:spPr bwMode="auto">
            <a:xfrm>
              <a:off x="4342604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5" name="AutoShape 109"/>
            <p:cNvSpPr>
              <a:spLocks noChangeArrowheads="1"/>
            </p:cNvSpPr>
            <p:nvPr/>
          </p:nvSpPr>
          <p:spPr bwMode="auto">
            <a:xfrm>
              <a:off x="4234654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6" name="AutoShape 110"/>
            <p:cNvSpPr>
              <a:spLocks noChangeArrowheads="1"/>
            </p:cNvSpPr>
            <p:nvPr/>
          </p:nvSpPr>
          <p:spPr bwMode="auto">
            <a:xfrm>
              <a:off x="4126704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7" name="AutoShape 111"/>
            <p:cNvSpPr>
              <a:spLocks noChangeArrowheads="1"/>
            </p:cNvSpPr>
            <p:nvPr/>
          </p:nvSpPr>
          <p:spPr bwMode="auto">
            <a:xfrm>
              <a:off x="4018754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8" name="AutoShape 112"/>
            <p:cNvSpPr>
              <a:spLocks noChangeArrowheads="1"/>
            </p:cNvSpPr>
            <p:nvPr/>
          </p:nvSpPr>
          <p:spPr bwMode="auto">
            <a:xfrm>
              <a:off x="3910804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49" name="AutoShape 114"/>
            <p:cNvSpPr>
              <a:spLocks noChangeArrowheads="1"/>
            </p:cNvSpPr>
            <p:nvPr/>
          </p:nvSpPr>
          <p:spPr bwMode="auto">
            <a:xfrm>
              <a:off x="4920454" y="16901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0" name="AutoShape 115"/>
            <p:cNvSpPr>
              <a:spLocks noChangeArrowheads="1"/>
            </p:cNvSpPr>
            <p:nvPr/>
          </p:nvSpPr>
          <p:spPr bwMode="auto">
            <a:xfrm>
              <a:off x="4812504" y="17982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1" name="AutoShape 116"/>
            <p:cNvSpPr>
              <a:spLocks noChangeArrowheads="1"/>
            </p:cNvSpPr>
            <p:nvPr/>
          </p:nvSpPr>
          <p:spPr bwMode="auto">
            <a:xfrm>
              <a:off x="4704554" y="19063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2" name="AutoShape 117"/>
            <p:cNvSpPr>
              <a:spLocks noChangeArrowheads="1"/>
            </p:cNvSpPr>
            <p:nvPr/>
          </p:nvSpPr>
          <p:spPr bwMode="auto">
            <a:xfrm>
              <a:off x="4596604" y="201441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3" name="AutoShape 118"/>
            <p:cNvSpPr>
              <a:spLocks noChangeArrowheads="1"/>
            </p:cNvSpPr>
            <p:nvPr/>
          </p:nvSpPr>
          <p:spPr bwMode="auto">
            <a:xfrm>
              <a:off x="4488654" y="212250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4" name="AutoShape 119"/>
            <p:cNvSpPr>
              <a:spLocks noChangeArrowheads="1"/>
            </p:cNvSpPr>
            <p:nvPr/>
          </p:nvSpPr>
          <p:spPr bwMode="auto">
            <a:xfrm>
              <a:off x="4380704" y="223059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5" name="AutoShape 120"/>
            <p:cNvSpPr>
              <a:spLocks noChangeArrowheads="1"/>
            </p:cNvSpPr>
            <p:nvPr/>
          </p:nvSpPr>
          <p:spPr bwMode="auto">
            <a:xfrm>
              <a:off x="4272754" y="233868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6" name="AutoShape 121"/>
            <p:cNvSpPr>
              <a:spLocks noChangeArrowheads="1"/>
            </p:cNvSpPr>
            <p:nvPr/>
          </p:nvSpPr>
          <p:spPr bwMode="auto">
            <a:xfrm>
              <a:off x="4164804" y="244677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7" name="AutoShape 31"/>
            <p:cNvSpPr>
              <a:spLocks noChangeArrowheads="1"/>
            </p:cNvSpPr>
            <p:nvPr/>
          </p:nvSpPr>
          <p:spPr bwMode="auto">
            <a:xfrm>
              <a:off x="5177629" y="16901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8" name="AutoShape 32"/>
            <p:cNvSpPr>
              <a:spLocks noChangeArrowheads="1"/>
            </p:cNvSpPr>
            <p:nvPr/>
          </p:nvSpPr>
          <p:spPr bwMode="auto">
            <a:xfrm>
              <a:off x="5069679" y="17980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59" name="AutoShape 33"/>
            <p:cNvSpPr>
              <a:spLocks noChangeArrowheads="1"/>
            </p:cNvSpPr>
            <p:nvPr/>
          </p:nvSpPr>
          <p:spPr bwMode="auto">
            <a:xfrm>
              <a:off x="4961729" y="19060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0" name="AutoShape 34"/>
            <p:cNvSpPr>
              <a:spLocks noChangeArrowheads="1"/>
            </p:cNvSpPr>
            <p:nvPr/>
          </p:nvSpPr>
          <p:spPr bwMode="auto">
            <a:xfrm>
              <a:off x="4853779" y="20139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1" name="AutoShape 35"/>
            <p:cNvSpPr>
              <a:spLocks noChangeArrowheads="1"/>
            </p:cNvSpPr>
            <p:nvPr/>
          </p:nvSpPr>
          <p:spPr bwMode="auto">
            <a:xfrm>
              <a:off x="4745829" y="21219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2" name="AutoShape 36"/>
            <p:cNvSpPr>
              <a:spLocks noChangeArrowheads="1"/>
            </p:cNvSpPr>
            <p:nvPr/>
          </p:nvSpPr>
          <p:spPr bwMode="auto">
            <a:xfrm>
              <a:off x="4637879" y="22298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3" name="AutoShape 37"/>
            <p:cNvSpPr>
              <a:spLocks noChangeArrowheads="1"/>
            </p:cNvSpPr>
            <p:nvPr/>
          </p:nvSpPr>
          <p:spPr bwMode="auto">
            <a:xfrm>
              <a:off x="4529929" y="233784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164" name="AutoShape 38"/>
            <p:cNvSpPr>
              <a:spLocks noChangeArrowheads="1"/>
            </p:cNvSpPr>
            <p:nvPr/>
          </p:nvSpPr>
          <p:spPr bwMode="auto">
            <a:xfrm>
              <a:off x="4421979" y="2445791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165" name="Group 2164"/>
            <p:cNvGrpSpPr/>
            <p:nvPr/>
          </p:nvGrpSpPr>
          <p:grpSpPr>
            <a:xfrm>
              <a:off x="2002629" y="2536278"/>
              <a:ext cx="2689225" cy="371476"/>
              <a:chOff x="998538" y="5576887"/>
              <a:chExt cx="2689225" cy="371476"/>
            </a:xfrm>
          </p:grpSpPr>
          <p:sp>
            <p:nvSpPr>
              <p:cNvPr id="240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1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166" name="AutoShape 126"/>
            <p:cNvSpPr>
              <a:spLocks noChangeArrowheads="1"/>
            </p:cNvSpPr>
            <p:nvPr/>
          </p:nvSpPr>
          <p:spPr bwMode="auto">
            <a:xfrm>
              <a:off x="1387318" y="3181134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167" name="Group 2166"/>
            <p:cNvGrpSpPr/>
            <p:nvPr/>
          </p:nvGrpSpPr>
          <p:grpSpPr>
            <a:xfrm>
              <a:off x="1869587" y="2647095"/>
              <a:ext cx="2689225" cy="371476"/>
              <a:chOff x="5176838" y="3326025"/>
              <a:chExt cx="2689225" cy="371476"/>
            </a:xfrm>
          </p:grpSpPr>
          <p:sp>
            <p:nvSpPr>
              <p:cNvPr id="239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40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68" name="Group 2167"/>
            <p:cNvGrpSpPr/>
            <p:nvPr/>
          </p:nvGrpSpPr>
          <p:grpSpPr>
            <a:xfrm>
              <a:off x="1762675" y="2758551"/>
              <a:ext cx="2689225" cy="371476"/>
              <a:chOff x="5176838" y="3326025"/>
              <a:chExt cx="2689225" cy="371476"/>
            </a:xfrm>
          </p:grpSpPr>
          <p:sp>
            <p:nvSpPr>
              <p:cNvPr id="23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69" name="Group 2168"/>
            <p:cNvGrpSpPr/>
            <p:nvPr/>
          </p:nvGrpSpPr>
          <p:grpSpPr>
            <a:xfrm>
              <a:off x="1662595" y="2870007"/>
              <a:ext cx="2689225" cy="371476"/>
              <a:chOff x="5176838" y="3326025"/>
              <a:chExt cx="2689225" cy="371476"/>
            </a:xfrm>
          </p:grpSpPr>
          <p:sp>
            <p:nvSpPr>
              <p:cNvPr id="23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0" name="Group 2169"/>
            <p:cNvGrpSpPr/>
            <p:nvPr/>
          </p:nvGrpSpPr>
          <p:grpSpPr>
            <a:xfrm>
              <a:off x="1564787" y="2969379"/>
              <a:ext cx="2689225" cy="371476"/>
              <a:chOff x="5176838" y="3326025"/>
              <a:chExt cx="2689225" cy="371476"/>
            </a:xfrm>
          </p:grpSpPr>
          <p:sp>
            <p:nvSpPr>
              <p:cNvPr id="23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7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1" name="Group 2170"/>
            <p:cNvGrpSpPr/>
            <p:nvPr/>
          </p:nvGrpSpPr>
          <p:grpSpPr>
            <a:xfrm>
              <a:off x="1461291" y="3072875"/>
              <a:ext cx="2689225" cy="371476"/>
              <a:chOff x="5176838" y="3326025"/>
              <a:chExt cx="2689225" cy="371476"/>
            </a:xfrm>
          </p:grpSpPr>
          <p:sp>
            <p:nvSpPr>
              <p:cNvPr id="235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6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2" name="Group 2171"/>
            <p:cNvGrpSpPr/>
            <p:nvPr/>
          </p:nvGrpSpPr>
          <p:grpSpPr>
            <a:xfrm>
              <a:off x="1357795" y="3186183"/>
              <a:ext cx="2689225" cy="371476"/>
              <a:chOff x="5176838" y="3326025"/>
              <a:chExt cx="2689225" cy="371476"/>
            </a:xfrm>
          </p:grpSpPr>
          <p:sp>
            <p:nvSpPr>
              <p:cNvPr id="234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5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3" name="Group 2172"/>
            <p:cNvGrpSpPr/>
            <p:nvPr/>
          </p:nvGrpSpPr>
          <p:grpSpPr>
            <a:xfrm>
              <a:off x="5542445" y="1585983"/>
              <a:ext cx="2686998" cy="370380"/>
              <a:chOff x="3545527" y="5574103"/>
              <a:chExt cx="2686998" cy="370380"/>
            </a:xfrm>
          </p:grpSpPr>
          <p:sp>
            <p:nvSpPr>
              <p:cNvPr id="23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4" name="Group 2173"/>
            <p:cNvGrpSpPr/>
            <p:nvPr/>
          </p:nvGrpSpPr>
          <p:grpSpPr>
            <a:xfrm>
              <a:off x="5437339" y="1688723"/>
              <a:ext cx="2686998" cy="370380"/>
              <a:chOff x="3545527" y="5574103"/>
              <a:chExt cx="2686998" cy="370380"/>
            </a:xfrm>
          </p:grpSpPr>
          <p:sp>
            <p:nvSpPr>
              <p:cNvPr id="23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5" name="Group 2174"/>
            <p:cNvGrpSpPr/>
            <p:nvPr/>
          </p:nvGrpSpPr>
          <p:grpSpPr>
            <a:xfrm>
              <a:off x="5333843" y="1795247"/>
              <a:ext cx="2686998" cy="370380"/>
              <a:chOff x="3545527" y="5574103"/>
              <a:chExt cx="2686998" cy="370380"/>
            </a:xfrm>
          </p:grpSpPr>
          <p:sp>
            <p:nvSpPr>
              <p:cNvPr id="23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6" name="Group 2175"/>
            <p:cNvGrpSpPr/>
            <p:nvPr/>
          </p:nvGrpSpPr>
          <p:grpSpPr>
            <a:xfrm>
              <a:off x="5224659" y="1898743"/>
              <a:ext cx="2686998" cy="370380"/>
              <a:chOff x="3545527" y="5574103"/>
              <a:chExt cx="2686998" cy="370380"/>
            </a:xfrm>
          </p:grpSpPr>
          <p:sp>
            <p:nvSpPr>
              <p:cNvPr id="23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7" name="Group 2176"/>
            <p:cNvGrpSpPr/>
            <p:nvPr/>
          </p:nvGrpSpPr>
          <p:grpSpPr>
            <a:xfrm>
              <a:off x="5105243" y="2010199"/>
              <a:ext cx="2686998" cy="370380"/>
              <a:chOff x="3545527" y="5574103"/>
              <a:chExt cx="2686998" cy="370380"/>
            </a:xfrm>
          </p:grpSpPr>
          <p:sp>
            <p:nvSpPr>
              <p:cNvPr id="22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3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8" name="Group 2177"/>
            <p:cNvGrpSpPr/>
            <p:nvPr/>
          </p:nvGrpSpPr>
          <p:grpSpPr>
            <a:xfrm>
              <a:off x="5009707" y="2113695"/>
              <a:ext cx="2686998" cy="370380"/>
              <a:chOff x="3545527" y="5574103"/>
              <a:chExt cx="2686998" cy="370380"/>
            </a:xfrm>
          </p:grpSpPr>
          <p:sp>
            <p:nvSpPr>
              <p:cNvPr id="22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79" name="Group 2178"/>
            <p:cNvGrpSpPr/>
            <p:nvPr/>
          </p:nvGrpSpPr>
          <p:grpSpPr>
            <a:xfrm>
              <a:off x="4906211" y="2225151"/>
              <a:ext cx="2686998" cy="370380"/>
              <a:chOff x="3545527" y="5574103"/>
              <a:chExt cx="2686998" cy="370380"/>
            </a:xfrm>
          </p:grpSpPr>
          <p:sp>
            <p:nvSpPr>
              <p:cNvPr id="22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0" name="Group 2179"/>
            <p:cNvGrpSpPr/>
            <p:nvPr/>
          </p:nvGrpSpPr>
          <p:grpSpPr>
            <a:xfrm>
              <a:off x="4786795" y="2334335"/>
              <a:ext cx="2686998" cy="370380"/>
              <a:chOff x="3545527" y="5574103"/>
              <a:chExt cx="2686998" cy="370380"/>
            </a:xfrm>
          </p:grpSpPr>
          <p:sp>
            <p:nvSpPr>
              <p:cNvPr id="22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1" name="Group 2180"/>
            <p:cNvGrpSpPr/>
            <p:nvPr/>
          </p:nvGrpSpPr>
          <p:grpSpPr>
            <a:xfrm>
              <a:off x="4661691" y="2445791"/>
              <a:ext cx="2686998" cy="370380"/>
              <a:chOff x="3545527" y="5574103"/>
              <a:chExt cx="2686998" cy="370380"/>
            </a:xfrm>
          </p:grpSpPr>
          <p:sp>
            <p:nvSpPr>
              <p:cNvPr id="22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2" name="Group 2181"/>
            <p:cNvGrpSpPr/>
            <p:nvPr/>
          </p:nvGrpSpPr>
          <p:grpSpPr>
            <a:xfrm>
              <a:off x="4550235" y="2554219"/>
              <a:ext cx="2686998" cy="370380"/>
              <a:chOff x="3545527" y="5574103"/>
              <a:chExt cx="2686998" cy="370380"/>
            </a:xfrm>
          </p:grpSpPr>
          <p:sp>
            <p:nvSpPr>
              <p:cNvPr id="22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3" name="Group 2182"/>
            <p:cNvGrpSpPr/>
            <p:nvPr/>
          </p:nvGrpSpPr>
          <p:grpSpPr>
            <a:xfrm>
              <a:off x="4448349" y="2660743"/>
              <a:ext cx="2686998" cy="370380"/>
              <a:chOff x="3545527" y="5574103"/>
              <a:chExt cx="2686998" cy="370380"/>
            </a:xfrm>
          </p:grpSpPr>
          <p:sp>
            <p:nvSpPr>
              <p:cNvPr id="22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4" name="Group 2183"/>
            <p:cNvGrpSpPr/>
            <p:nvPr/>
          </p:nvGrpSpPr>
          <p:grpSpPr>
            <a:xfrm>
              <a:off x="4335283" y="2764239"/>
              <a:ext cx="2686998" cy="370380"/>
              <a:chOff x="3545527" y="5574103"/>
              <a:chExt cx="2686998" cy="370380"/>
            </a:xfrm>
          </p:grpSpPr>
          <p:sp>
            <p:nvSpPr>
              <p:cNvPr id="22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5" name="Group 2184"/>
            <p:cNvGrpSpPr/>
            <p:nvPr/>
          </p:nvGrpSpPr>
          <p:grpSpPr>
            <a:xfrm>
              <a:off x="4231787" y="2862047"/>
              <a:ext cx="2686998" cy="370380"/>
              <a:chOff x="3545527" y="5574103"/>
              <a:chExt cx="2686998" cy="370380"/>
            </a:xfrm>
          </p:grpSpPr>
          <p:sp>
            <p:nvSpPr>
              <p:cNvPr id="22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6" name="Group 2185"/>
            <p:cNvGrpSpPr/>
            <p:nvPr/>
          </p:nvGrpSpPr>
          <p:grpSpPr>
            <a:xfrm>
              <a:off x="4149237" y="2965543"/>
              <a:ext cx="2686998" cy="370380"/>
              <a:chOff x="3545527" y="5574103"/>
              <a:chExt cx="2686998" cy="370380"/>
            </a:xfrm>
          </p:grpSpPr>
          <p:sp>
            <p:nvSpPr>
              <p:cNvPr id="22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7" name="Group 2186"/>
            <p:cNvGrpSpPr/>
            <p:nvPr/>
          </p:nvGrpSpPr>
          <p:grpSpPr>
            <a:xfrm>
              <a:off x="4044131" y="3069039"/>
              <a:ext cx="2686998" cy="370380"/>
              <a:chOff x="3545527" y="5574103"/>
              <a:chExt cx="2686998" cy="370380"/>
            </a:xfrm>
          </p:grpSpPr>
          <p:sp>
            <p:nvSpPr>
              <p:cNvPr id="21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2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188" name="Group 2187"/>
            <p:cNvGrpSpPr/>
            <p:nvPr/>
          </p:nvGrpSpPr>
          <p:grpSpPr>
            <a:xfrm>
              <a:off x="3942907" y="3186183"/>
              <a:ext cx="2686998" cy="370380"/>
              <a:chOff x="3545527" y="5574103"/>
              <a:chExt cx="2686998" cy="370380"/>
            </a:xfrm>
          </p:grpSpPr>
          <p:sp>
            <p:nvSpPr>
              <p:cNvPr id="21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1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420" name="AutoShape 18"/>
            <p:cNvSpPr>
              <a:spLocks noChangeArrowheads="1"/>
            </p:cNvSpPr>
            <p:nvPr/>
          </p:nvSpPr>
          <p:spPr bwMode="auto">
            <a:xfrm>
              <a:off x="29580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1" name="AutoShape 19"/>
            <p:cNvSpPr>
              <a:spLocks noChangeArrowheads="1"/>
            </p:cNvSpPr>
            <p:nvPr/>
          </p:nvSpPr>
          <p:spPr bwMode="auto">
            <a:xfrm>
              <a:off x="32184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2" name="AutoShape 20"/>
            <p:cNvSpPr>
              <a:spLocks noChangeArrowheads="1"/>
            </p:cNvSpPr>
            <p:nvPr/>
          </p:nvSpPr>
          <p:spPr bwMode="auto">
            <a:xfrm>
              <a:off x="34787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3" name="AutoShape 21"/>
            <p:cNvSpPr>
              <a:spLocks noChangeArrowheads="1"/>
            </p:cNvSpPr>
            <p:nvPr/>
          </p:nvSpPr>
          <p:spPr bwMode="auto">
            <a:xfrm>
              <a:off x="37391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4" name="AutoShape 22"/>
            <p:cNvSpPr>
              <a:spLocks noChangeArrowheads="1"/>
            </p:cNvSpPr>
            <p:nvPr/>
          </p:nvSpPr>
          <p:spPr bwMode="auto">
            <a:xfrm>
              <a:off x="39994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5" name="AutoShape 23"/>
            <p:cNvSpPr>
              <a:spLocks noChangeArrowheads="1"/>
            </p:cNvSpPr>
            <p:nvPr/>
          </p:nvSpPr>
          <p:spPr bwMode="auto">
            <a:xfrm>
              <a:off x="42598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6" name="AutoShape 24"/>
            <p:cNvSpPr>
              <a:spLocks noChangeArrowheads="1"/>
            </p:cNvSpPr>
            <p:nvPr/>
          </p:nvSpPr>
          <p:spPr bwMode="auto">
            <a:xfrm>
              <a:off x="45201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7" name="AutoShape 25"/>
            <p:cNvSpPr>
              <a:spLocks noChangeArrowheads="1"/>
            </p:cNvSpPr>
            <p:nvPr/>
          </p:nvSpPr>
          <p:spPr bwMode="auto">
            <a:xfrm>
              <a:off x="47805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8" name="AutoShape 26"/>
            <p:cNvSpPr>
              <a:spLocks noChangeArrowheads="1"/>
            </p:cNvSpPr>
            <p:nvPr/>
          </p:nvSpPr>
          <p:spPr bwMode="auto">
            <a:xfrm>
              <a:off x="502182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29" name="AutoShape 27"/>
            <p:cNvSpPr>
              <a:spLocks noChangeArrowheads="1"/>
            </p:cNvSpPr>
            <p:nvPr/>
          </p:nvSpPr>
          <p:spPr bwMode="auto">
            <a:xfrm>
              <a:off x="5282176" y="1322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0" name="AutoShape 42"/>
            <p:cNvSpPr>
              <a:spLocks noChangeArrowheads="1"/>
            </p:cNvSpPr>
            <p:nvPr/>
          </p:nvSpPr>
          <p:spPr bwMode="auto">
            <a:xfrm>
              <a:off x="2850126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1" name="AutoShape 43"/>
            <p:cNvSpPr>
              <a:spLocks noChangeArrowheads="1"/>
            </p:cNvSpPr>
            <p:nvPr/>
          </p:nvSpPr>
          <p:spPr bwMode="auto">
            <a:xfrm>
              <a:off x="2742176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2" name="AutoShape 44"/>
            <p:cNvSpPr>
              <a:spLocks noChangeArrowheads="1"/>
            </p:cNvSpPr>
            <p:nvPr/>
          </p:nvSpPr>
          <p:spPr bwMode="auto">
            <a:xfrm>
              <a:off x="2634226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3" name="AutoShape 45"/>
            <p:cNvSpPr>
              <a:spLocks noChangeArrowheads="1"/>
            </p:cNvSpPr>
            <p:nvPr/>
          </p:nvSpPr>
          <p:spPr bwMode="auto">
            <a:xfrm>
              <a:off x="2526276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4" name="AutoShape 46"/>
            <p:cNvSpPr>
              <a:spLocks noChangeArrowheads="1"/>
            </p:cNvSpPr>
            <p:nvPr/>
          </p:nvSpPr>
          <p:spPr bwMode="auto">
            <a:xfrm>
              <a:off x="2418326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5" name="AutoShape 47"/>
            <p:cNvSpPr>
              <a:spLocks noChangeArrowheads="1"/>
            </p:cNvSpPr>
            <p:nvPr/>
          </p:nvSpPr>
          <p:spPr bwMode="auto">
            <a:xfrm>
              <a:off x="2310376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6" name="AutoShape 48"/>
            <p:cNvSpPr>
              <a:spLocks noChangeArrowheads="1"/>
            </p:cNvSpPr>
            <p:nvPr/>
          </p:nvSpPr>
          <p:spPr bwMode="auto">
            <a:xfrm>
              <a:off x="2202426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7" name="AutoShape 49"/>
            <p:cNvSpPr>
              <a:spLocks noChangeArrowheads="1"/>
            </p:cNvSpPr>
            <p:nvPr/>
          </p:nvSpPr>
          <p:spPr bwMode="auto">
            <a:xfrm>
              <a:off x="2094476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8" name="AutoShape 51"/>
            <p:cNvSpPr>
              <a:spLocks noChangeArrowheads="1"/>
            </p:cNvSpPr>
            <p:nvPr/>
          </p:nvSpPr>
          <p:spPr bwMode="auto">
            <a:xfrm>
              <a:off x="310730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39" name="AutoShape 52"/>
            <p:cNvSpPr>
              <a:spLocks noChangeArrowheads="1"/>
            </p:cNvSpPr>
            <p:nvPr/>
          </p:nvSpPr>
          <p:spPr bwMode="auto">
            <a:xfrm>
              <a:off x="299935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0" name="AutoShape 53"/>
            <p:cNvSpPr>
              <a:spLocks noChangeArrowheads="1"/>
            </p:cNvSpPr>
            <p:nvPr/>
          </p:nvSpPr>
          <p:spPr bwMode="auto">
            <a:xfrm>
              <a:off x="289140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1" name="AutoShape 54"/>
            <p:cNvSpPr>
              <a:spLocks noChangeArrowheads="1"/>
            </p:cNvSpPr>
            <p:nvPr/>
          </p:nvSpPr>
          <p:spPr bwMode="auto">
            <a:xfrm>
              <a:off x="278345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2" name="AutoShape 55"/>
            <p:cNvSpPr>
              <a:spLocks noChangeArrowheads="1"/>
            </p:cNvSpPr>
            <p:nvPr/>
          </p:nvSpPr>
          <p:spPr bwMode="auto">
            <a:xfrm>
              <a:off x="267550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3" name="AutoShape 56"/>
            <p:cNvSpPr>
              <a:spLocks noChangeArrowheads="1"/>
            </p:cNvSpPr>
            <p:nvPr/>
          </p:nvSpPr>
          <p:spPr bwMode="auto">
            <a:xfrm>
              <a:off x="256755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4" name="AutoShape 57"/>
            <p:cNvSpPr>
              <a:spLocks noChangeArrowheads="1"/>
            </p:cNvSpPr>
            <p:nvPr/>
          </p:nvSpPr>
          <p:spPr bwMode="auto">
            <a:xfrm>
              <a:off x="245960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5" name="AutoShape 58"/>
            <p:cNvSpPr>
              <a:spLocks noChangeArrowheads="1"/>
            </p:cNvSpPr>
            <p:nvPr/>
          </p:nvSpPr>
          <p:spPr bwMode="auto">
            <a:xfrm>
              <a:off x="235165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6" name="AutoShape 60"/>
            <p:cNvSpPr>
              <a:spLocks noChangeArrowheads="1"/>
            </p:cNvSpPr>
            <p:nvPr/>
          </p:nvSpPr>
          <p:spPr bwMode="auto">
            <a:xfrm>
              <a:off x="336765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7" name="AutoShape 61"/>
            <p:cNvSpPr>
              <a:spLocks noChangeArrowheads="1"/>
            </p:cNvSpPr>
            <p:nvPr/>
          </p:nvSpPr>
          <p:spPr bwMode="auto">
            <a:xfrm>
              <a:off x="325970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8" name="AutoShape 62"/>
            <p:cNvSpPr>
              <a:spLocks noChangeArrowheads="1"/>
            </p:cNvSpPr>
            <p:nvPr/>
          </p:nvSpPr>
          <p:spPr bwMode="auto">
            <a:xfrm>
              <a:off x="315175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49" name="AutoShape 63"/>
            <p:cNvSpPr>
              <a:spLocks noChangeArrowheads="1"/>
            </p:cNvSpPr>
            <p:nvPr/>
          </p:nvSpPr>
          <p:spPr bwMode="auto">
            <a:xfrm>
              <a:off x="304380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0" name="AutoShape 64"/>
            <p:cNvSpPr>
              <a:spLocks noChangeArrowheads="1"/>
            </p:cNvSpPr>
            <p:nvPr/>
          </p:nvSpPr>
          <p:spPr bwMode="auto">
            <a:xfrm>
              <a:off x="293585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1" name="AutoShape 65"/>
            <p:cNvSpPr>
              <a:spLocks noChangeArrowheads="1"/>
            </p:cNvSpPr>
            <p:nvPr/>
          </p:nvSpPr>
          <p:spPr bwMode="auto">
            <a:xfrm>
              <a:off x="282790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2" name="AutoShape 66"/>
            <p:cNvSpPr>
              <a:spLocks noChangeArrowheads="1"/>
            </p:cNvSpPr>
            <p:nvPr/>
          </p:nvSpPr>
          <p:spPr bwMode="auto">
            <a:xfrm>
              <a:off x="271995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3" name="AutoShape 67"/>
            <p:cNvSpPr>
              <a:spLocks noChangeArrowheads="1"/>
            </p:cNvSpPr>
            <p:nvPr/>
          </p:nvSpPr>
          <p:spPr bwMode="auto">
            <a:xfrm>
              <a:off x="261200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4" name="AutoShape 69"/>
            <p:cNvSpPr>
              <a:spLocks noChangeArrowheads="1"/>
            </p:cNvSpPr>
            <p:nvPr/>
          </p:nvSpPr>
          <p:spPr bwMode="auto">
            <a:xfrm>
              <a:off x="3624826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5" name="AutoShape 70"/>
            <p:cNvSpPr>
              <a:spLocks noChangeArrowheads="1"/>
            </p:cNvSpPr>
            <p:nvPr/>
          </p:nvSpPr>
          <p:spPr bwMode="auto">
            <a:xfrm>
              <a:off x="3516876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6" name="AutoShape 71"/>
            <p:cNvSpPr>
              <a:spLocks noChangeArrowheads="1"/>
            </p:cNvSpPr>
            <p:nvPr/>
          </p:nvSpPr>
          <p:spPr bwMode="auto">
            <a:xfrm>
              <a:off x="3408926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7" name="AutoShape 72"/>
            <p:cNvSpPr>
              <a:spLocks noChangeArrowheads="1"/>
            </p:cNvSpPr>
            <p:nvPr/>
          </p:nvSpPr>
          <p:spPr bwMode="auto">
            <a:xfrm>
              <a:off x="3300976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8" name="AutoShape 73"/>
            <p:cNvSpPr>
              <a:spLocks noChangeArrowheads="1"/>
            </p:cNvSpPr>
            <p:nvPr/>
          </p:nvSpPr>
          <p:spPr bwMode="auto">
            <a:xfrm>
              <a:off x="3193026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59" name="AutoShape 74"/>
            <p:cNvSpPr>
              <a:spLocks noChangeArrowheads="1"/>
            </p:cNvSpPr>
            <p:nvPr/>
          </p:nvSpPr>
          <p:spPr bwMode="auto">
            <a:xfrm>
              <a:off x="3085076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0" name="AutoShape 75"/>
            <p:cNvSpPr>
              <a:spLocks noChangeArrowheads="1"/>
            </p:cNvSpPr>
            <p:nvPr/>
          </p:nvSpPr>
          <p:spPr bwMode="auto">
            <a:xfrm>
              <a:off x="2977126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1" name="AutoShape 76"/>
            <p:cNvSpPr>
              <a:spLocks noChangeArrowheads="1"/>
            </p:cNvSpPr>
            <p:nvPr/>
          </p:nvSpPr>
          <p:spPr bwMode="auto">
            <a:xfrm>
              <a:off x="2869176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2" name="AutoShape 78"/>
            <p:cNvSpPr>
              <a:spLocks noChangeArrowheads="1"/>
            </p:cNvSpPr>
            <p:nvPr/>
          </p:nvSpPr>
          <p:spPr bwMode="auto">
            <a:xfrm>
              <a:off x="388200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3" name="AutoShape 79"/>
            <p:cNvSpPr>
              <a:spLocks noChangeArrowheads="1"/>
            </p:cNvSpPr>
            <p:nvPr/>
          </p:nvSpPr>
          <p:spPr bwMode="auto">
            <a:xfrm>
              <a:off x="377405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4" name="AutoShape 80"/>
            <p:cNvSpPr>
              <a:spLocks noChangeArrowheads="1"/>
            </p:cNvSpPr>
            <p:nvPr/>
          </p:nvSpPr>
          <p:spPr bwMode="auto">
            <a:xfrm>
              <a:off x="366610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5" name="AutoShape 81"/>
            <p:cNvSpPr>
              <a:spLocks noChangeArrowheads="1"/>
            </p:cNvSpPr>
            <p:nvPr/>
          </p:nvSpPr>
          <p:spPr bwMode="auto">
            <a:xfrm>
              <a:off x="355815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6" name="AutoShape 82"/>
            <p:cNvSpPr>
              <a:spLocks noChangeArrowheads="1"/>
            </p:cNvSpPr>
            <p:nvPr/>
          </p:nvSpPr>
          <p:spPr bwMode="auto">
            <a:xfrm>
              <a:off x="345020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7" name="AutoShape 83"/>
            <p:cNvSpPr>
              <a:spLocks noChangeArrowheads="1"/>
            </p:cNvSpPr>
            <p:nvPr/>
          </p:nvSpPr>
          <p:spPr bwMode="auto">
            <a:xfrm>
              <a:off x="334225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8" name="AutoShape 84"/>
            <p:cNvSpPr>
              <a:spLocks noChangeArrowheads="1"/>
            </p:cNvSpPr>
            <p:nvPr/>
          </p:nvSpPr>
          <p:spPr bwMode="auto">
            <a:xfrm>
              <a:off x="323430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69" name="AutoShape 85"/>
            <p:cNvSpPr>
              <a:spLocks noChangeArrowheads="1"/>
            </p:cNvSpPr>
            <p:nvPr/>
          </p:nvSpPr>
          <p:spPr bwMode="auto">
            <a:xfrm>
              <a:off x="312635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0" name="AutoShape 87"/>
            <p:cNvSpPr>
              <a:spLocks noChangeArrowheads="1"/>
            </p:cNvSpPr>
            <p:nvPr/>
          </p:nvSpPr>
          <p:spPr bwMode="auto">
            <a:xfrm>
              <a:off x="414235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1" name="AutoShape 88"/>
            <p:cNvSpPr>
              <a:spLocks noChangeArrowheads="1"/>
            </p:cNvSpPr>
            <p:nvPr/>
          </p:nvSpPr>
          <p:spPr bwMode="auto">
            <a:xfrm>
              <a:off x="403440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2" name="AutoShape 89"/>
            <p:cNvSpPr>
              <a:spLocks noChangeArrowheads="1"/>
            </p:cNvSpPr>
            <p:nvPr/>
          </p:nvSpPr>
          <p:spPr bwMode="auto">
            <a:xfrm>
              <a:off x="392645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3" name="AutoShape 90"/>
            <p:cNvSpPr>
              <a:spLocks noChangeArrowheads="1"/>
            </p:cNvSpPr>
            <p:nvPr/>
          </p:nvSpPr>
          <p:spPr bwMode="auto">
            <a:xfrm>
              <a:off x="381850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4" name="AutoShape 91"/>
            <p:cNvSpPr>
              <a:spLocks noChangeArrowheads="1"/>
            </p:cNvSpPr>
            <p:nvPr/>
          </p:nvSpPr>
          <p:spPr bwMode="auto">
            <a:xfrm>
              <a:off x="371055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5" name="AutoShape 92"/>
            <p:cNvSpPr>
              <a:spLocks noChangeArrowheads="1"/>
            </p:cNvSpPr>
            <p:nvPr/>
          </p:nvSpPr>
          <p:spPr bwMode="auto">
            <a:xfrm>
              <a:off x="360260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6" name="AutoShape 93"/>
            <p:cNvSpPr>
              <a:spLocks noChangeArrowheads="1"/>
            </p:cNvSpPr>
            <p:nvPr/>
          </p:nvSpPr>
          <p:spPr bwMode="auto">
            <a:xfrm>
              <a:off x="349465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7" name="AutoShape 94"/>
            <p:cNvSpPr>
              <a:spLocks noChangeArrowheads="1"/>
            </p:cNvSpPr>
            <p:nvPr/>
          </p:nvSpPr>
          <p:spPr bwMode="auto">
            <a:xfrm>
              <a:off x="338670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8" name="AutoShape 96"/>
            <p:cNvSpPr>
              <a:spLocks noChangeArrowheads="1"/>
            </p:cNvSpPr>
            <p:nvPr/>
          </p:nvSpPr>
          <p:spPr bwMode="auto">
            <a:xfrm>
              <a:off x="440270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79" name="AutoShape 97"/>
            <p:cNvSpPr>
              <a:spLocks noChangeArrowheads="1"/>
            </p:cNvSpPr>
            <p:nvPr/>
          </p:nvSpPr>
          <p:spPr bwMode="auto">
            <a:xfrm>
              <a:off x="429475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0" name="AutoShape 98"/>
            <p:cNvSpPr>
              <a:spLocks noChangeArrowheads="1"/>
            </p:cNvSpPr>
            <p:nvPr/>
          </p:nvSpPr>
          <p:spPr bwMode="auto">
            <a:xfrm>
              <a:off x="418680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1" name="AutoShape 99"/>
            <p:cNvSpPr>
              <a:spLocks noChangeArrowheads="1"/>
            </p:cNvSpPr>
            <p:nvPr/>
          </p:nvSpPr>
          <p:spPr bwMode="auto">
            <a:xfrm>
              <a:off x="407885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2" name="AutoShape 100"/>
            <p:cNvSpPr>
              <a:spLocks noChangeArrowheads="1"/>
            </p:cNvSpPr>
            <p:nvPr/>
          </p:nvSpPr>
          <p:spPr bwMode="auto">
            <a:xfrm>
              <a:off x="397090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3" name="AutoShape 101"/>
            <p:cNvSpPr>
              <a:spLocks noChangeArrowheads="1"/>
            </p:cNvSpPr>
            <p:nvPr/>
          </p:nvSpPr>
          <p:spPr bwMode="auto">
            <a:xfrm>
              <a:off x="386295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4" name="AutoShape 102"/>
            <p:cNvSpPr>
              <a:spLocks noChangeArrowheads="1"/>
            </p:cNvSpPr>
            <p:nvPr/>
          </p:nvSpPr>
          <p:spPr bwMode="auto">
            <a:xfrm>
              <a:off x="375500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5" name="AutoShape 103"/>
            <p:cNvSpPr>
              <a:spLocks noChangeArrowheads="1"/>
            </p:cNvSpPr>
            <p:nvPr/>
          </p:nvSpPr>
          <p:spPr bwMode="auto">
            <a:xfrm>
              <a:off x="364705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6" name="AutoShape 105"/>
            <p:cNvSpPr>
              <a:spLocks noChangeArrowheads="1"/>
            </p:cNvSpPr>
            <p:nvPr/>
          </p:nvSpPr>
          <p:spPr bwMode="auto">
            <a:xfrm>
              <a:off x="4663051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7" name="AutoShape 106"/>
            <p:cNvSpPr>
              <a:spLocks noChangeArrowheads="1"/>
            </p:cNvSpPr>
            <p:nvPr/>
          </p:nvSpPr>
          <p:spPr bwMode="auto">
            <a:xfrm>
              <a:off x="4555101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8" name="AutoShape 107"/>
            <p:cNvSpPr>
              <a:spLocks noChangeArrowheads="1"/>
            </p:cNvSpPr>
            <p:nvPr/>
          </p:nvSpPr>
          <p:spPr bwMode="auto">
            <a:xfrm>
              <a:off x="4447151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89" name="AutoShape 108"/>
            <p:cNvSpPr>
              <a:spLocks noChangeArrowheads="1"/>
            </p:cNvSpPr>
            <p:nvPr/>
          </p:nvSpPr>
          <p:spPr bwMode="auto">
            <a:xfrm>
              <a:off x="4339201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0" name="AutoShape 109"/>
            <p:cNvSpPr>
              <a:spLocks noChangeArrowheads="1"/>
            </p:cNvSpPr>
            <p:nvPr/>
          </p:nvSpPr>
          <p:spPr bwMode="auto">
            <a:xfrm>
              <a:off x="4231251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1" name="AutoShape 110"/>
            <p:cNvSpPr>
              <a:spLocks noChangeArrowheads="1"/>
            </p:cNvSpPr>
            <p:nvPr/>
          </p:nvSpPr>
          <p:spPr bwMode="auto">
            <a:xfrm>
              <a:off x="4123301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2" name="AutoShape 111"/>
            <p:cNvSpPr>
              <a:spLocks noChangeArrowheads="1"/>
            </p:cNvSpPr>
            <p:nvPr/>
          </p:nvSpPr>
          <p:spPr bwMode="auto">
            <a:xfrm>
              <a:off x="4015351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3" name="AutoShape 112"/>
            <p:cNvSpPr>
              <a:spLocks noChangeArrowheads="1"/>
            </p:cNvSpPr>
            <p:nvPr/>
          </p:nvSpPr>
          <p:spPr bwMode="auto">
            <a:xfrm>
              <a:off x="3907401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4" name="AutoShape 114"/>
            <p:cNvSpPr>
              <a:spLocks noChangeArrowheads="1"/>
            </p:cNvSpPr>
            <p:nvPr/>
          </p:nvSpPr>
          <p:spPr bwMode="auto">
            <a:xfrm>
              <a:off x="4917051" y="143038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5" name="AutoShape 115"/>
            <p:cNvSpPr>
              <a:spLocks noChangeArrowheads="1"/>
            </p:cNvSpPr>
            <p:nvPr/>
          </p:nvSpPr>
          <p:spPr bwMode="auto">
            <a:xfrm>
              <a:off x="4809101" y="153847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6" name="AutoShape 116"/>
            <p:cNvSpPr>
              <a:spLocks noChangeArrowheads="1"/>
            </p:cNvSpPr>
            <p:nvPr/>
          </p:nvSpPr>
          <p:spPr bwMode="auto">
            <a:xfrm>
              <a:off x="4701151" y="164656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7" name="AutoShape 117"/>
            <p:cNvSpPr>
              <a:spLocks noChangeArrowheads="1"/>
            </p:cNvSpPr>
            <p:nvPr/>
          </p:nvSpPr>
          <p:spPr bwMode="auto">
            <a:xfrm>
              <a:off x="4593201" y="175465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8" name="AutoShape 118"/>
            <p:cNvSpPr>
              <a:spLocks noChangeArrowheads="1"/>
            </p:cNvSpPr>
            <p:nvPr/>
          </p:nvSpPr>
          <p:spPr bwMode="auto">
            <a:xfrm>
              <a:off x="4485251" y="186275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499" name="AutoShape 119"/>
            <p:cNvSpPr>
              <a:spLocks noChangeArrowheads="1"/>
            </p:cNvSpPr>
            <p:nvPr/>
          </p:nvSpPr>
          <p:spPr bwMode="auto">
            <a:xfrm>
              <a:off x="4377301" y="19708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0" name="AutoShape 120"/>
            <p:cNvSpPr>
              <a:spLocks noChangeArrowheads="1"/>
            </p:cNvSpPr>
            <p:nvPr/>
          </p:nvSpPr>
          <p:spPr bwMode="auto">
            <a:xfrm>
              <a:off x="4269351" y="20789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1" name="AutoShape 121"/>
            <p:cNvSpPr>
              <a:spLocks noChangeArrowheads="1"/>
            </p:cNvSpPr>
            <p:nvPr/>
          </p:nvSpPr>
          <p:spPr bwMode="auto">
            <a:xfrm>
              <a:off x="4161401" y="21870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2" name="AutoShape 31"/>
            <p:cNvSpPr>
              <a:spLocks noChangeArrowheads="1"/>
            </p:cNvSpPr>
            <p:nvPr/>
          </p:nvSpPr>
          <p:spPr bwMode="auto">
            <a:xfrm>
              <a:off x="5174226" y="1430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3" name="AutoShape 32"/>
            <p:cNvSpPr>
              <a:spLocks noChangeArrowheads="1"/>
            </p:cNvSpPr>
            <p:nvPr/>
          </p:nvSpPr>
          <p:spPr bwMode="auto">
            <a:xfrm>
              <a:off x="5066276" y="1538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4" name="AutoShape 33"/>
            <p:cNvSpPr>
              <a:spLocks noChangeArrowheads="1"/>
            </p:cNvSpPr>
            <p:nvPr/>
          </p:nvSpPr>
          <p:spPr bwMode="auto">
            <a:xfrm>
              <a:off x="4958326" y="1646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5" name="AutoShape 34"/>
            <p:cNvSpPr>
              <a:spLocks noChangeArrowheads="1"/>
            </p:cNvSpPr>
            <p:nvPr/>
          </p:nvSpPr>
          <p:spPr bwMode="auto">
            <a:xfrm>
              <a:off x="4850376" y="1754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6" name="AutoShape 35"/>
            <p:cNvSpPr>
              <a:spLocks noChangeArrowheads="1"/>
            </p:cNvSpPr>
            <p:nvPr/>
          </p:nvSpPr>
          <p:spPr bwMode="auto">
            <a:xfrm>
              <a:off x="4742426" y="1862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7" name="AutoShape 36"/>
            <p:cNvSpPr>
              <a:spLocks noChangeArrowheads="1"/>
            </p:cNvSpPr>
            <p:nvPr/>
          </p:nvSpPr>
          <p:spPr bwMode="auto">
            <a:xfrm>
              <a:off x="4634476" y="1970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8" name="AutoShape 37"/>
            <p:cNvSpPr>
              <a:spLocks noChangeArrowheads="1"/>
            </p:cNvSpPr>
            <p:nvPr/>
          </p:nvSpPr>
          <p:spPr bwMode="auto">
            <a:xfrm>
              <a:off x="4526526" y="2078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509" name="AutoShape 38"/>
            <p:cNvSpPr>
              <a:spLocks noChangeArrowheads="1"/>
            </p:cNvSpPr>
            <p:nvPr/>
          </p:nvSpPr>
          <p:spPr bwMode="auto">
            <a:xfrm>
              <a:off x="4418576" y="2186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510" name="Group 2509"/>
            <p:cNvGrpSpPr/>
            <p:nvPr/>
          </p:nvGrpSpPr>
          <p:grpSpPr>
            <a:xfrm>
              <a:off x="1999226" y="2276523"/>
              <a:ext cx="2689225" cy="371476"/>
              <a:chOff x="998538" y="5576887"/>
              <a:chExt cx="2689225" cy="371476"/>
            </a:xfrm>
          </p:grpSpPr>
          <p:sp>
            <p:nvSpPr>
              <p:cNvPr id="275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6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511" name="AutoShape 126"/>
            <p:cNvSpPr>
              <a:spLocks noChangeArrowheads="1"/>
            </p:cNvSpPr>
            <p:nvPr/>
          </p:nvSpPr>
          <p:spPr bwMode="auto">
            <a:xfrm>
              <a:off x="1383915" y="292137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512" name="Group 2511"/>
            <p:cNvGrpSpPr/>
            <p:nvPr/>
          </p:nvGrpSpPr>
          <p:grpSpPr>
            <a:xfrm>
              <a:off x="1866184" y="2387340"/>
              <a:ext cx="2689225" cy="371476"/>
              <a:chOff x="5176838" y="3326025"/>
              <a:chExt cx="2689225" cy="371476"/>
            </a:xfrm>
          </p:grpSpPr>
          <p:sp>
            <p:nvSpPr>
              <p:cNvPr id="274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5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3" name="Group 2512"/>
            <p:cNvGrpSpPr/>
            <p:nvPr/>
          </p:nvGrpSpPr>
          <p:grpSpPr>
            <a:xfrm>
              <a:off x="1759272" y="2498796"/>
              <a:ext cx="2689225" cy="371476"/>
              <a:chOff x="5176838" y="3326025"/>
              <a:chExt cx="2689225" cy="371476"/>
            </a:xfrm>
          </p:grpSpPr>
          <p:sp>
            <p:nvSpPr>
              <p:cNvPr id="27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4" name="Group 2513"/>
            <p:cNvGrpSpPr/>
            <p:nvPr/>
          </p:nvGrpSpPr>
          <p:grpSpPr>
            <a:xfrm>
              <a:off x="1659192" y="2610252"/>
              <a:ext cx="2689225" cy="371476"/>
              <a:chOff x="5176838" y="3326025"/>
              <a:chExt cx="2689225" cy="371476"/>
            </a:xfrm>
          </p:grpSpPr>
          <p:sp>
            <p:nvSpPr>
              <p:cNvPr id="27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5" name="Group 2514"/>
            <p:cNvGrpSpPr/>
            <p:nvPr/>
          </p:nvGrpSpPr>
          <p:grpSpPr>
            <a:xfrm>
              <a:off x="1561384" y="2709624"/>
              <a:ext cx="2689225" cy="371476"/>
              <a:chOff x="5176838" y="3326025"/>
              <a:chExt cx="2689225" cy="371476"/>
            </a:xfrm>
          </p:grpSpPr>
          <p:sp>
            <p:nvSpPr>
              <p:cNvPr id="271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2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6" name="Group 2515"/>
            <p:cNvGrpSpPr/>
            <p:nvPr/>
          </p:nvGrpSpPr>
          <p:grpSpPr>
            <a:xfrm>
              <a:off x="1457888" y="2813120"/>
              <a:ext cx="2689225" cy="371476"/>
              <a:chOff x="5176838" y="3326025"/>
              <a:chExt cx="2689225" cy="371476"/>
            </a:xfrm>
          </p:grpSpPr>
          <p:sp>
            <p:nvSpPr>
              <p:cNvPr id="270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1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7" name="Group 2516"/>
            <p:cNvGrpSpPr/>
            <p:nvPr/>
          </p:nvGrpSpPr>
          <p:grpSpPr>
            <a:xfrm>
              <a:off x="1354392" y="2926428"/>
              <a:ext cx="2689225" cy="371476"/>
              <a:chOff x="5176838" y="3326025"/>
              <a:chExt cx="2689225" cy="371476"/>
            </a:xfrm>
          </p:grpSpPr>
          <p:sp>
            <p:nvSpPr>
              <p:cNvPr id="269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70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8" name="Group 2517"/>
            <p:cNvGrpSpPr/>
            <p:nvPr/>
          </p:nvGrpSpPr>
          <p:grpSpPr>
            <a:xfrm>
              <a:off x="5539042" y="1326228"/>
              <a:ext cx="2686998" cy="370380"/>
              <a:chOff x="3545527" y="5574103"/>
              <a:chExt cx="2686998" cy="370380"/>
            </a:xfrm>
          </p:grpSpPr>
          <p:sp>
            <p:nvSpPr>
              <p:cNvPr id="26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19" name="Group 2518"/>
            <p:cNvGrpSpPr/>
            <p:nvPr/>
          </p:nvGrpSpPr>
          <p:grpSpPr>
            <a:xfrm>
              <a:off x="5433936" y="1428968"/>
              <a:ext cx="2686998" cy="370380"/>
              <a:chOff x="3545527" y="5574103"/>
              <a:chExt cx="2686998" cy="370380"/>
            </a:xfrm>
          </p:grpSpPr>
          <p:sp>
            <p:nvSpPr>
              <p:cNvPr id="26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0" name="Group 2519"/>
            <p:cNvGrpSpPr/>
            <p:nvPr/>
          </p:nvGrpSpPr>
          <p:grpSpPr>
            <a:xfrm>
              <a:off x="5330440" y="1535492"/>
              <a:ext cx="2686998" cy="370380"/>
              <a:chOff x="3545527" y="5574103"/>
              <a:chExt cx="2686998" cy="370380"/>
            </a:xfrm>
          </p:grpSpPr>
          <p:sp>
            <p:nvSpPr>
              <p:cNvPr id="26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1" name="Group 2520"/>
            <p:cNvGrpSpPr/>
            <p:nvPr/>
          </p:nvGrpSpPr>
          <p:grpSpPr>
            <a:xfrm>
              <a:off x="5221256" y="1638988"/>
              <a:ext cx="2686998" cy="370380"/>
              <a:chOff x="3545527" y="5574103"/>
              <a:chExt cx="2686998" cy="370380"/>
            </a:xfrm>
          </p:grpSpPr>
          <p:sp>
            <p:nvSpPr>
              <p:cNvPr id="26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2" name="Group 2521"/>
            <p:cNvGrpSpPr/>
            <p:nvPr/>
          </p:nvGrpSpPr>
          <p:grpSpPr>
            <a:xfrm>
              <a:off x="5101840" y="1750444"/>
              <a:ext cx="2686998" cy="370380"/>
              <a:chOff x="3545527" y="5574103"/>
              <a:chExt cx="2686998" cy="370380"/>
            </a:xfrm>
          </p:grpSpPr>
          <p:sp>
            <p:nvSpPr>
              <p:cNvPr id="26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3" name="Group 2522"/>
            <p:cNvGrpSpPr/>
            <p:nvPr/>
          </p:nvGrpSpPr>
          <p:grpSpPr>
            <a:xfrm>
              <a:off x="5006304" y="1853940"/>
              <a:ext cx="2686998" cy="370380"/>
              <a:chOff x="3545527" y="5574103"/>
              <a:chExt cx="2686998" cy="370380"/>
            </a:xfrm>
          </p:grpSpPr>
          <p:sp>
            <p:nvSpPr>
              <p:cNvPr id="26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4" name="Group 2523"/>
            <p:cNvGrpSpPr/>
            <p:nvPr/>
          </p:nvGrpSpPr>
          <p:grpSpPr>
            <a:xfrm>
              <a:off x="4902808" y="1965396"/>
              <a:ext cx="2686998" cy="370380"/>
              <a:chOff x="3545527" y="5574103"/>
              <a:chExt cx="2686998" cy="370380"/>
            </a:xfrm>
          </p:grpSpPr>
          <p:sp>
            <p:nvSpPr>
              <p:cNvPr id="26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5" name="Group 2524"/>
            <p:cNvGrpSpPr/>
            <p:nvPr/>
          </p:nvGrpSpPr>
          <p:grpSpPr>
            <a:xfrm>
              <a:off x="4783392" y="2074580"/>
              <a:ext cx="2686998" cy="370380"/>
              <a:chOff x="3545527" y="5574103"/>
              <a:chExt cx="2686998" cy="370380"/>
            </a:xfrm>
          </p:grpSpPr>
          <p:sp>
            <p:nvSpPr>
              <p:cNvPr id="26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6" name="Group 2525"/>
            <p:cNvGrpSpPr/>
            <p:nvPr/>
          </p:nvGrpSpPr>
          <p:grpSpPr>
            <a:xfrm>
              <a:off x="4658288" y="2186036"/>
              <a:ext cx="2686998" cy="370380"/>
              <a:chOff x="3545527" y="5574103"/>
              <a:chExt cx="2686998" cy="370380"/>
            </a:xfrm>
          </p:grpSpPr>
          <p:sp>
            <p:nvSpPr>
              <p:cNvPr id="26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7" name="Group 2526"/>
            <p:cNvGrpSpPr/>
            <p:nvPr/>
          </p:nvGrpSpPr>
          <p:grpSpPr>
            <a:xfrm>
              <a:off x="4546832" y="2294464"/>
              <a:ext cx="2686998" cy="370380"/>
              <a:chOff x="3545527" y="5574103"/>
              <a:chExt cx="2686998" cy="370380"/>
            </a:xfrm>
          </p:grpSpPr>
          <p:sp>
            <p:nvSpPr>
              <p:cNvPr id="25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6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8" name="Group 2527"/>
            <p:cNvGrpSpPr/>
            <p:nvPr/>
          </p:nvGrpSpPr>
          <p:grpSpPr>
            <a:xfrm>
              <a:off x="4444946" y="2400988"/>
              <a:ext cx="2686998" cy="370380"/>
              <a:chOff x="3545527" y="5574103"/>
              <a:chExt cx="2686998" cy="370380"/>
            </a:xfrm>
          </p:grpSpPr>
          <p:sp>
            <p:nvSpPr>
              <p:cNvPr id="25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29" name="Group 2528"/>
            <p:cNvGrpSpPr/>
            <p:nvPr/>
          </p:nvGrpSpPr>
          <p:grpSpPr>
            <a:xfrm>
              <a:off x="4331880" y="2504484"/>
              <a:ext cx="2686998" cy="370380"/>
              <a:chOff x="3545527" y="5574103"/>
              <a:chExt cx="2686998" cy="370380"/>
            </a:xfrm>
          </p:grpSpPr>
          <p:sp>
            <p:nvSpPr>
              <p:cNvPr id="25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30" name="Group 2529"/>
            <p:cNvGrpSpPr/>
            <p:nvPr/>
          </p:nvGrpSpPr>
          <p:grpSpPr>
            <a:xfrm>
              <a:off x="4228384" y="2602292"/>
              <a:ext cx="2686998" cy="370380"/>
              <a:chOff x="3545527" y="5574103"/>
              <a:chExt cx="2686998" cy="370380"/>
            </a:xfrm>
          </p:grpSpPr>
          <p:sp>
            <p:nvSpPr>
              <p:cNvPr id="25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31" name="Group 2530"/>
            <p:cNvGrpSpPr/>
            <p:nvPr/>
          </p:nvGrpSpPr>
          <p:grpSpPr>
            <a:xfrm>
              <a:off x="4145834" y="2705788"/>
              <a:ext cx="2686998" cy="370380"/>
              <a:chOff x="3545527" y="5574103"/>
              <a:chExt cx="2686998" cy="370380"/>
            </a:xfrm>
          </p:grpSpPr>
          <p:sp>
            <p:nvSpPr>
              <p:cNvPr id="25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32" name="Group 2531"/>
            <p:cNvGrpSpPr/>
            <p:nvPr/>
          </p:nvGrpSpPr>
          <p:grpSpPr>
            <a:xfrm>
              <a:off x="4040728" y="2809284"/>
              <a:ext cx="2686998" cy="370380"/>
              <a:chOff x="3545527" y="5574103"/>
              <a:chExt cx="2686998" cy="370380"/>
            </a:xfrm>
          </p:grpSpPr>
          <p:sp>
            <p:nvSpPr>
              <p:cNvPr id="25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533" name="Group 2532"/>
            <p:cNvGrpSpPr/>
            <p:nvPr/>
          </p:nvGrpSpPr>
          <p:grpSpPr>
            <a:xfrm>
              <a:off x="3939504" y="2926428"/>
              <a:ext cx="2686998" cy="370380"/>
              <a:chOff x="3545527" y="5574103"/>
              <a:chExt cx="2686998" cy="370380"/>
            </a:xfrm>
          </p:grpSpPr>
          <p:sp>
            <p:nvSpPr>
              <p:cNvPr id="25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5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765" name="AutoShape 18"/>
            <p:cNvSpPr>
              <a:spLocks noChangeArrowheads="1"/>
            </p:cNvSpPr>
            <p:nvPr/>
          </p:nvSpPr>
          <p:spPr bwMode="auto">
            <a:xfrm>
              <a:off x="29752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66" name="AutoShape 19"/>
            <p:cNvSpPr>
              <a:spLocks noChangeArrowheads="1"/>
            </p:cNvSpPr>
            <p:nvPr/>
          </p:nvSpPr>
          <p:spPr bwMode="auto">
            <a:xfrm>
              <a:off x="32356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67" name="AutoShape 20"/>
            <p:cNvSpPr>
              <a:spLocks noChangeArrowheads="1"/>
            </p:cNvSpPr>
            <p:nvPr/>
          </p:nvSpPr>
          <p:spPr bwMode="auto">
            <a:xfrm>
              <a:off x="34959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68" name="AutoShape 21"/>
            <p:cNvSpPr>
              <a:spLocks noChangeArrowheads="1"/>
            </p:cNvSpPr>
            <p:nvPr/>
          </p:nvSpPr>
          <p:spPr bwMode="auto">
            <a:xfrm>
              <a:off x="37563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69" name="AutoShape 22"/>
            <p:cNvSpPr>
              <a:spLocks noChangeArrowheads="1"/>
            </p:cNvSpPr>
            <p:nvPr/>
          </p:nvSpPr>
          <p:spPr bwMode="auto">
            <a:xfrm>
              <a:off x="40166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0" name="AutoShape 23"/>
            <p:cNvSpPr>
              <a:spLocks noChangeArrowheads="1"/>
            </p:cNvSpPr>
            <p:nvPr/>
          </p:nvSpPr>
          <p:spPr bwMode="auto">
            <a:xfrm>
              <a:off x="42770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1" name="AutoShape 24"/>
            <p:cNvSpPr>
              <a:spLocks noChangeArrowheads="1"/>
            </p:cNvSpPr>
            <p:nvPr/>
          </p:nvSpPr>
          <p:spPr bwMode="auto">
            <a:xfrm>
              <a:off x="45373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2" name="AutoShape 25"/>
            <p:cNvSpPr>
              <a:spLocks noChangeArrowheads="1"/>
            </p:cNvSpPr>
            <p:nvPr/>
          </p:nvSpPr>
          <p:spPr bwMode="auto">
            <a:xfrm>
              <a:off x="47977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3" name="AutoShape 26"/>
            <p:cNvSpPr>
              <a:spLocks noChangeArrowheads="1"/>
            </p:cNvSpPr>
            <p:nvPr/>
          </p:nvSpPr>
          <p:spPr bwMode="auto">
            <a:xfrm>
              <a:off x="503903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4" name="AutoShape 27"/>
            <p:cNvSpPr>
              <a:spLocks noChangeArrowheads="1"/>
            </p:cNvSpPr>
            <p:nvPr/>
          </p:nvSpPr>
          <p:spPr bwMode="auto">
            <a:xfrm>
              <a:off x="5299384" y="10668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5" name="AutoShape 42"/>
            <p:cNvSpPr>
              <a:spLocks noChangeArrowheads="1"/>
            </p:cNvSpPr>
            <p:nvPr/>
          </p:nvSpPr>
          <p:spPr bwMode="auto">
            <a:xfrm>
              <a:off x="2867334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6" name="AutoShape 43"/>
            <p:cNvSpPr>
              <a:spLocks noChangeArrowheads="1"/>
            </p:cNvSpPr>
            <p:nvPr/>
          </p:nvSpPr>
          <p:spPr bwMode="auto">
            <a:xfrm>
              <a:off x="2759384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7" name="AutoShape 44"/>
            <p:cNvSpPr>
              <a:spLocks noChangeArrowheads="1"/>
            </p:cNvSpPr>
            <p:nvPr/>
          </p:nvSpPr>
          <p:spPr bwMode="auto">
            <a:xfrm>
              <a:off x="2651434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8" name="AutoShape 45"/>
            <p:cNvSpPr>
              <a:spLocks noChangeArrowheads="1"/>
            </p:cNvSpPr>
            <p:nvPr/>
          </p:nvSpPr>
          <p:spPr bwMode="auto">
            <a:xfrm>
              <a:off x="2543484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79" name="AutoShape 46"/>
            <p:cNvSpPr>
              <a:spLocks noChangeArrowheads="1"/>
            </p:cNvSpPr>
            <p:nvPr/>
          </p:nvSpPr>
          <p:spPr bwMode="auto">
            <a:xfrm>
              <a:off x="2435534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0" name="AutoShape 47"/>
            <p:cNvSpPr>
              <a:spLocks noChangeArrowheads="1"/>
            </p:cNvSpPr>
            <p:nvPr/>
          </p:nvSpPr>
          <p:spPr bwMode="auto">
            <a:xfrm>
              <a:off x="2327584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1" name="AutoShape 48"/>
            <p:cNvSpPr>
              <a:spLocks noChangeArrowheads="1"/>
            </p:cNvSpPr>
            <p:nvPr/>
          </p:nvSpPr>
          <p:spPr bwMode="auto">
            <a:xfrm>
              <a:off x="2219634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2" name="AutoShape 49"/>
            <p:cNvSpPr>
              <a:spLocks noChangeArrowheads="1"/>
            </p:cNvSpPr>
            <p:nvPr/>
          </p:nvSpPr>
          <p:spPr bwMode="auto">
            <a:xfrm>
              <a:off x="2111684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3" name="AutoShape 51"/>
            <p:cNvSpPr>
              <a:spLocks noChangeArrowheads="1"/>
            </p:cNvSpPr>
            <p:nvPr/>
          </p:nvSpPr>
          <p:spPr bwMode="auto">
            <a:xfrm>
              <a:off x="312450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4" name="AutoShape 52"/>
            <p:cNvSpPr>
              <a:spLocks noChangeArrowheads="1"/>
            </p:cNvSpPr>
            <p:nvPr/>
          </p:nvSpPr>
          <p:spPr bwMode="auto">
            <a:xfrm>
              <a:off x="301655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5" name="AutoShape 53"/>
            <p:cNvSpPr>
              <a:spLocks noChangeArrowheads="1"/>
            </p:cNvSpPr>
            <p:nvPr/>
          </p:nvSpPr>
          <p:spPr bwMode="auto">
            <a:xfrm>
              <a:off x="290860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6" name="AutoShape 54"/>
            <p:cNvSpPr>
              <a:spLocks noChangeArrowheads="1"/>
            </p:cNvSpPr>
            <p:nvPr/>
          </p:nvSpPr>
          <p:spPr bwMode="auto">
            <a:xfrm>
              <a:off x="280065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7" name="AutoShape 55"/>
            <p:cNvSpPr>
              <a:spLocks noChangeArrowheads="1"/>
            </p:cNvSpPr>
            <p:nvPr/>
          </p:nvSpPr>
          <p:spPr bwMode="auto">
            <a:xfrm>
              <a:off x="269270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8" name="AutoShape 56"/>
            <p:cNvSpPr>
              <a:spLocks noChangeArrowheads="1"/>
            </p:cNvSpPr>
            <p:nvPr/>
          </p:nvSpPr>
          <p:spPr bwMode="auto">
            <a:xfrm>
              <a:off x="258475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89" name="AutoShape 57"/>
            <p:cNvSpPr>
              <a:spLocks noChangeArrowheads="1"/>
            </p:cNvSpPr>
            <p:nvPr/>
          </p:nvSpPr>
          <p:spPr bwMode="auto">
            <a:xfrm>
              <a:off x="247680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0" name="AutoShape 58"/>
            <p:cNvSpPr>
              <a:spLocks noChangeArrowheads="1"/>
            </p:cNvSpPr>
            <p:nvPr/>
          </p:nvSpPr>
          <p:spPr bwMode="auto">
            <a:xfrm>
              <a:off x="236885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1" name="AutoShape 60"/>
            <p:cNvSpPr>
              <a:spLocks noChangeArrowheads="1"/>
            </p:cNvSpPr>
            <p:nvPr/>
          </p:nvSpPr>
          <p:spPr bwMode="auto">
            <a:xfrm>
              <a:off x="338485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2" name="AutoShape 61"/>
            <p:cNvSpPr>
              <a:spLocks noChangeArrowheads="1"/>
            </p:cNvSpPr>
            <p:nvPr/>
          </p:nvSpPr>
          <p:spPr bwMode="auto">
            <a:xfrm>
              <a:off x="327690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3" name="AutoShape 62"/>
            <p:cNvSpPr>
              <a:spLocks noChangeArrowheads="1"/>
            </p:cNvSpPr>
            <p:nvPr/>
          </p:nvSpPr>
          <p:spPr bwMode="auto">
            <a:xfrm>
              <a:off x="316895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4" name="AutoShape 63"/>
            <p:cNvSpPr>
              <a:spLocks noChangeArrowheads="1"/>
            </p:cNvSpPr>
            <p:nvPr/>
          </p:nvSpPr>
          <p:spPr bwMode="auto">
            <a:xfrm>
              <a:off x="306100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5" name="AutoShape 64"/>
            <p:cNvSpPr>
              <a:spLocks noChangeArrowheads="1"/>
            </p:cNvSpPr>
            <p:nvPr/>
          </p:nvSpPr>
          <p:spPr bwMode="auto">
            <a:xfrm>
              <a:off x="295305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6" name="AutoShape 65"/>
            <p:cNvSpPr>
              <a:spLocks noChangeArrowheads="1"/>
            </p:cNvSpPr>
            <p:nvPr/>
          </p:nvSpPr>
          <p:spPr bwMode="auto">
            <a:xfrm>
              <a:off x="284510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7" name="AutoShape 66"/>
            <p:cNvSpPr>
              <a:spLocks noChangeArrowheads="1"/>
            </p:cNvSpPr>
            <p:nvPr/>
          </p:nvSpPr>
          <p:spPr bwMode="auto">
            <a:xfrm>
              <a:off x="273715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8" name="AutoShape 67"/>
            <p:cNvSpPr>
              <a:spLocks noChangeArrowheads="1"/>
            </p:cNvSpPr>
            <p:nvPr/>
          </p:nvSpPr>
          <p:spPr bwMode="auto">
            <a:xfrm>
              <a:off x="262920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799" name="AutoShape 69"/>
            <p:cNvSpPr>
              <a:spLocks noChangeArrowheads="1"/>
            </p:cNvSpPr>
            <p:nvPr/>
          </p:nvSpPr>
          <p:spPr bwMode="auto">
            <a:xfrm>
              <a:off x="3642034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0" name="AutoShape 70"/>
            <p:cNvSpPr>
              <a:spLocks noChangeArrowheads="1"/>
            </p:cNvSpPr>
            <p:nvPr/>
          </p:nvSpPr>
          <p:spPr bwMode="auto">
            <a:xfrm>
              <a:off x="3534084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1" name="AutoShape 71"/>
            <p:cNvSpPr>
              <a:spLocks noChangeArrowheads="1"/>
            </p:cNvSpPr>
            <p:nvPr/>
          </p:nvSpPr>
          <p:spPr bwMode="auto">
            <a:xfrm>
              <a:off x="3426134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2" name="AutoShape 72"/>
            <p:cNvSpPr>
              <a:spLocks noChangeArrowheads="1"/>
            </p:cNvSpPr>
            <p:nvPr/>
          </p:nvSpPr>
          <p:spPr bwMode="auto">
            <a:xfrm>
              <a:off x="3318184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3" name="AutoShape 73"/>
            <p:cNvSpPr>
              <a:spLocks noChangeArrowheads="1"/>
            </p:cNvSpPr>
            <p:nvPr/>
          </p:nvSpPr>
          <p:spPr bwMode="auto">
            <a:xfrm>
              <a:off x="3210234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4" name="AutoShape 74"/>
            <p:cNvSpPr>
              <a:spLocks noChangeArrowheads="1"/>
            </p:cNvSpPr>
            <p:nvPr/>
          </p:nvSpPr>
          <p:spPr bwMode="auto">
            <a:xfrm>
              <a:off x="3102284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5" name="AutoShape 75"/>
            <p:cNvSpPr>
              <a:spLocks noChangeArrowheads="1"/>
            </p:cNvSpPr>
            <p:nvPr/>
          </p:nvSpPr>
          <p:spPr bwMode="auto">
            <a:xfrm>
              <a:off x="2994334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6" name="AutoShape 76"/>
            <p:cNvSpPr>
              <a:spLocks noChangeArrowheads="1"/>
            </p:cNvSpPr>
            <p:nvPr/>
          </p:nvSpPr>
          <p:spPr bwMode="auto">
            <a:xfrm>
              <a:off x="2886384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7" name="AutoShape 78"/>
            <p:cNvSpPr>
              <a:spLocks noChangeArrowheads="1"/>
            </p:cNvSpPr>
            <p:nvPr/>
          </p:nvSpPr>
          <p:spPr bwMode="auto">
            <a:xfrm>
              <a:off x="389920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8" name="AutoShape 79"/>
            <p:cNvSpPr>
              <a:spLocks noChangeArrowheads="1"/>
            </p:cNvSpPr>
            <p:nvPr/>
          </p:nvSpPr>
          <p:spPr bwMode="auto">
            <a:xfrm>
              <a:off x="379125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09" name="AutoShape 80"/>
            <p:cNvSpPr>
              <a:spLocks noChangeArrowheads="1"/>
            </p:cNvSpPr>
            <p:nvPr/>
          </p:nvSpPr>
          <p:spPr bwMode="auto">
            <a:xfrm>
              <a:off x="368330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0" name="AutoShape 81"/>
            <p:cNvSpPr>
              <a:spLocks noChangeArrowheads="1"/>
            </p:cNvSpPr>
            <p:nvPr/>
          </p:nvSpPr>
          <p:spPr bwMode="auto">
            <a:xfrm>
              <a:off x="357535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1" name="AutoShape 82"/>
            <p:cNvSpPr>
              <a:spLocks noChangeArrowheads="1"/>
            </p:cNvSpPr>
            <p:nvPr/>
          </p:nvSpPr>
          <p:spPr bwMode="auto">
            <a:xfrm>
              <a:off x="346740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2" name="AutoShape 83"/>
            <p:cNvSpPr>
              <a:spLocks noChangeArrowheads="1"/>
            </p:cNvSpPr>
            <p:nvPr/>
          </p:nvSpPr>
          <p:spPr bwMode="auto">
            <a:xfrm>
              <a:off x="335945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3" name="AutoShape 84"/>
            <p:cNvSpPr>
              <a:spLocks noChangeArrowheads="1"/>
            </p:cNvSpPr>
            <p:nvPr/>
          </p:nvSpPr>
          <p:spPr bwMode="auto">
            <a:xfrm>
              <a:off x="325150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4" name="AutoShape 85"/>
            <p:cNvSpPr>
              <a:spLocks noChangeArrowheads="1"/>
            </p:cNvSpPr>
            <p:nvPr/>
          </p:nvSpPr>
          <p:spPr bwMode="auto">
            <a:xfrm>
              <a:off x="314355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5" name="AutoShape 87"/>
            <p:cNvSpPr>
              <a:spLocks noChangeArrowheads="1"/>
            </p:cNvSpPr>
            <p:nvPr/>
          </p:nvSpPr>
          <p:spPr bwMode="auto">
            <a:xfrm>
              <a:off x="415955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6" name="AutoShape 88"/>
            <p:cNvSpPr>
              <a:spLocks noChangeArrowheads="1"/>
            </p:cNvSpPr>
            <p:nvPr/>
          </p:nvSpPr>
          <p:spPr bwMode="auto">
            <a:xfrm>
              <a:off x="405160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7" name="AutoShape 89"/>
            <p:cNvSpPr>
              <a:spLocks noChangeArrowheads="1"/>
            </p:cNvSpPr>
            <p:nvPr/>
          </p:nvSpPr>
          <p:spPr bwMode="auto">
            <a:xfrm>
              <a:off x="394365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8" name="AutoShape 90"/>
            <p:cNvSpPr>
              <a:spLocks noChangeArrowheads="1"/>
            </p:cNvSpPr>
            <p:nvPr/>
          </p:nvSpPr>
          <p:spPr bwMode="auto">
            <a:xfrm>
              <a:off x="383570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19" name="AutoShape 91"/>
            <p:cNvSpPr>
              <a:spLocks noChangeArrowheads="1"/>
            </p:cNvSpPr>
            <p:nvPr/>
          </p:nvSpPr>
          <p:spPr bwMode="auto">
            <a:xfrm>
              <a:off x="372775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0" name="AutoShape 92"/>
            <p:cNvSpPr>
              <a:spLocks noChangeArrowheads="1"/>
            </p:cNvSpPr>
            <p:nvPr/>
          </p:nvSpPr>
          <p:spPr bwMode="auto">
            <a:xfrm>
              <a:off x="361980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1" name="AutoShape 93"/>
            <p:cNvSpPr>
              <a:spLocks noChangeArrowheads="1"/>
            </p:cNvSpPr>
            <p:nvPr/>
          </p:nvSpPr>
          <p:spPr bwMode="auto">
            <a:xfrm>
              <a:off x="351185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2" name="AutoShape 94"/>
            <p:cNvSpPr>
              <a:spLocks noChangeArrowheads="1"/>
            </p:cNvSpPr>
            <p:nvPr/>
          </p:nvSpPr>
          <p:spPr bwMode="auto">
            <a:xfrm>
              <a:off x="340390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3" name="AutoShape 96"/>
            <p:cNvSpPr>
              <a:spLocks noChangeArrowheads="1"/>
            </p:cNvSpPr>
            <p:nvPr/>
          </p:nvSpPr>
          <p:spPr bwMode="auto">
            <a:xfrm>
              <a:off x="441990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4" name="AutoShape 97"/>
            <p:cNvSpPr>
              <a:spLocks noChangeArrowheads="1"/>
            </p:cNvSpPr>
            <p:nvPr/>
          </p:nvSpPr>
          <p:spPr bwMode="auto">
            <a:xfrm>
              <a:off x="431195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5" name="AutoShape 98"/>
            <p:cNvSpPr>
              <a:spLocks noChangeArrowheads="1"/>
            </p:cNvSpPr>
            <p:nvPr/>
          </p:nvSpPr>
          <p:spPr bwMode="auto">
            <a:xfrm>
              <a:off x="420400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6" name="AutoShape 99"/>
            <p:cNvSpPr>
              <a:spLocks noChangeArrowheads="1"/>
            </p:cNvSpPr>
            <p:nvPr/>
          </p:nvSpPr>
          <p:spPr bwMode="auto">
            <a:xfrm>
              <a:off x="409605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7" name="AutoShape 100"/>
            <p:cNvSpPr>
              <a:spLocks noChangeArrowheads="1"/>
            </p:cNvSpPr>
            <p:nvPr/>
          </p:nvSpPr>
          <p:spPr bwMode="auto">
            <a:xfrm>
              <a:off x="398810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8" name="AutoShape 101"/>
            <p:cNvSpPr>
              <a:spLocks noChangeArrowheads="1"/>
            </p:cNvSpPr>
            <p:nvPr/>
          </p:nvSpPr>
          <p:spPr bwMode="auto">
            <a:xfrm>
              <a:off x="388015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29" name="AutoShape 102"/>
            <p:cNvSpPr>
              <a:spLocks noChangeArrowheads="1"/>
            </p:cNvSpPr>
            <p:nvPr/>
          </p:nvSpPr>
          <p:spPr bwMode="auto">
            <a:xfrm>
              <a:off x="377220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0" name="AutoShape 103"/>
            <p:cNvSpPr>
              <a:spLocks noChangeArrowheads="1"/>
            </p:cNvSpPr>
            <p:nvPr/>
          </p:nvSpPr>
          <p:spPr bwMode="auto">
            <a:xfrm>
              <a:off x="366425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1" name="AutoShape 105"/>
            <p:cNvSpPr>
              <a:spLocks noChangeArrowheads="1"/>
            </p:cNvSpPr>
            <p:nvPr/>
          </p:nvSpPr>
          <p:spPr bwMode="auto">
            <a:xfrm>
              <a:off x="4680259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2" name="AutoShape 106"/>
            <p:cNvSpPr>
              <a:spLocks noChangeArrowheads="1"/>
            </p:cNvSpPr>
            <p:nvPr/>
          </p:nvSpPr>
          <p:spPr bwMode="auto">
            <a:xfrm>
              <a:off x="4572309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3" name="AutoShape 107"/>
            <p:cNvSpPr>
              <a:spLocks noChangeArrowheads="1"/>
            </p:cNvSpPr>
            <p:nvPr/>
          </p:nvSpPr>
          <p:spPr bwMode="auto">
            <a:xfrm>
              <a:off x="4464359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4" name="AutoShape 108"/>
            <p:cNvSpPr>
              <a:spLocks noChangeArrowheads="1"/>
            </p:cNvSpPr>
            <p:nvPr/>
          </p:nvSpPr>
          <p:spPr bwMode="auto">
            <a:xfrm>
              <a:off x="4356409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5" name="AutoShape 109"/>
            <p:cNvSpPr>
              <a:spLocks noChangeArrowheads="1"/>
            </p:cNvSpPr>
            <p:nvPr/>
          </p:nvSpPr>
          <p:spPr bwMode="auto">
            <a:xfrm>
              <a:off x="4248459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6" name="AutoShape 110"/>
            <p:cNvSpPr>
              <a:spLocks noChangeArrowheads="1"/>
            </p:cNvSpPr>
            <p:nvPr/>
          </p:nvSpPr>
          <p:spPr bwMode="auto">
            <a:xfrm>
              <a:off x="4140509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7" name="AutoShape 111"/>
            <p:cNvSpPr>
              <a:spLocks noChangeArrowheads="1"/>
            </p:cNvSpPr>
            <p:nvPr/>
          </p:nvSpPr>
          <p:spPr bwMode="auto">
            <a:xfrm>
              <a:off x="4032559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8" name="AutoShape 112"/>
            <p:cNvSpPr>
              <a:spLocks noChangeArrowheads="1"/>
            </p:cNvSpPr>
            <p:nvPr/>
          </p:nvSpPr>
          <p:spPr bwMode="auto">
            <a:xfrm>
              <a:off x="3924609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39" name="AutoShape 114"/>
            <p:cNvSpPr>
              <a:spLocks noChangeArrowheads="1"/>
            </p:cNvSpPr>
            <p:nvPr/>
          </p:nvSpPr>
          <p:spPr bwMode="auto">
            <a:xfrm>
              <a:off x="4934259" y="117475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0" name="AutoShape 115"/>
            <p:cNvSpPr>
              <a:spLocks noChangeArrowheads="1"/>
            </p:cNvSpPr>
            <p:nvPr/>
          </p:nvSpPr>
          <p:spPr bwMode="auto">
            <a:xfrm>
              <a:off x="4826309" y="12828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1" name="AutoShape 116"/>
            <p:cNvSpPr>
              <a:spLocks noChangeArrowheads="1"/>
            </p:cNvSpPr>
            <p:nvPr/>
          </p:nvSpPr>
          <p:spPr bwMode="auto">
            <a:xfrm>
              <a:off x="4718359" y="13909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2" name="AutoShape 117"/>
            <p:cNvSpPr>
              <a:spLocks noChangeArrowheads="1"/>
            </p:cNvSpPr>
            <p:nvPr/>
          </p:nvSpPr>
          <p:spPr bwMode="auto">
            <a:xfrm>
              <a:off x="4610409" y="14990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3" name="AutoShape 118"/>
            <p:cNvSpPr>
              <a:spLocks noChangeArrowheads="1"/>
            </p:cNvSpPr>
            <p:nvPr/>
          </p:nvSpPr>
          <p:spPr bwMode="auto">
            <a:xfrm>
              <a:off x="4502459" y="1607114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4" name="AutoShape 119"/>
            <p:cNvSpPr>
              <a:spLocks noChangeArrowheads="1"/>
            </p:cNvSpPr>
            <p:nvPr/>
          </p:nvSpPr>
          <p:spPr bwMode="auto">
            <a:xfrm>
              <a:off x="4394509" y="1715205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5" name="AutoShape 120"/>
            <p:cNvSpPr>
              <a:spLocks noChangeArrowheads="1"/>
            </p:cNvSpPr>
            <p:nvPr/>
          </p:nvSpPr>
          <p:spPr bwMode="auto">
            <a:xfrm>
              <a:off x="4286559" y="182329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6" name="AutoShape 121"/>
            <p:cNvSpPr>
              <a:spLocks noChangeArrowheads="1"/>
            </p:cNvSpPr>
            <p:nvPr/>
          </p:nvSpPr>
          <p:spPr bwMode="auto">
            <a:xfrm>
              <a:off x="4178609" y="193138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7" name="AutoShape 31"/>
            <p:cNvSpPr>
              <a:spLocks noChangeArrowheads="1"/>
            </p:cNvSpPr>
            <p:nvPr/>
          </p:nvSpPr>
          <p:spPr bwMode="auto">
            <a:xfrm>
              <a:off x="5191434" y="11747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8" name="AutoShape 32"/>
            <p:cNvSpPr>
              <a:spLocks noChangeArrowheads="1"/>
            </p:cNvSpPr>
            <p:nvPr/>
          </p:nvSpPr>
          <p:spPr bwMode="auto">
            <a:xfrm>
              <a:off x="5083484" y="12827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49" name="AutoShape 33"/>
            <p:cNvSpPr>
              <a:spLocks noChangeArrowheads="1"/>
            </p:cNvSpPr>
            <p:nvPr/>
          </p:nvSpPr>
          <p:spPr bwMode="auto">
            <a:xfrm>
              <a:off x="4975534" y="13906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0" name="AutoShape 34"/>
            <p:cNvSpPr>
              <a:spLocks noChangeArrowheads="1"/>
            </p:cNvSpPr>
            <p:nvPr/>
          </p:nvSpPr>
          <p:spPr bwMode="auto">
            <a:xfrm>
              <a:off x="4867584" y="14986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1" name="AutoShape 35"/>
            <p:cNvSpPr>
              <a:spLocks noChangeArrowheads="1"/>
            </p:cNvSpPr>
            <p:nvPr/>
          </p:nvSpPr>
          <p:spPr bwMode="auto">
            <a:xfrm>
              <a:off x="4759634" y="16065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2" name="AutoShape 36"/>
            <p:cNvSpPr>
              <a:spLocks noChangeArrowheads="1"/>
            </p:cNvSpPr>
            <p:nvPr/>
          </p:nvSpPr>
          <p:spPr bwMode="auto">
            <a:xfrm>
              <a:off x="4651684" y="17145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3" name="AutoShape 37"/>
            <p:cNvSpPr>
              <a:spLocks noChangeArrowheads="1"/>
            </p:cNvSpPr>
            <p:nvPr/>
          </p:nvSpPr>
          <p:spPr bwMode="auto">
            <a:xfrm>
              <a:off x="4543734" y="182245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2854" name="AutoShape 38"/>
            <p:cNvSpPr>
              <a:spLocks noChangeArrowheads="1"/>
            </p:cNvSpPr>
            <p:nvPr/>
          </p:nvSpPr>
          <p:spPr bwMode="auto">
            <a:xfrm>
              <a:off x="4435784" y="1930400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855" name="Group 2854"/>
            <p:cNvGrpSpPr/>
            <p:nvPr/>
          </p:nvGrpSpPr>
          <p:grpSpPr>
            <a:xfrm>
              <a:off x="2016434" y="2020887"/>
              <a:ext cx="2689225" cy="371476"/>
              <a:chOff x="998538" y="5576887"/>
              <a:chExt cx="2689225" cy="371476"/>
            </a:xfrm>
          </p:grpSpPr>
          <p:sp>
            <p:nvSpPr>
              <p:cNvPr id="3099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0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1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2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3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4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5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6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7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108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2856" name="AutoShape 126"/>
            <p:cNvSpPr>
              <a:spLocks noChangeArrowheads="1"/>
            </p:cNvSpPr>
            <p:nvPr/>
          </p:nvSpPr>
          <p:spPr bwMode="auto">
            <a:xfrm>
              <a:off x="1401123" y="2665743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2857" name="Group 2856"/>
            <p:cNvGrpSpPr/>
            <p:nvPr/>
          </p:nvGrpSpPr>
          <p:grpSpPr>
            <a:xfrm>
              <a:off x="1883392" y="2131704"/>
              <a:ext cx="2689225" cy="371476"/>
              <a:chOff x="5176838" y="3326025"/>
              <a:chExt cx="2689225" cy="371476"/>
            </a:xfrm>
          </p:grpSpPr>
          <p:sp>
            <p:nvSpPr>
              <p:cNvPr id="308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9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58" name="Group 2857"/>
            <p:cNvGrpSpPr/>
            <p:nvPr/>
          </p:nvGrpSpPr>
          <p:grpSpPr>
            <a:xfrm>
              <a:off x="1776480" y="2243160"/>
              <a:ext cx="2689225" cy="371476"/>
              <a:chOff x="5176838" y="3326025"/>
              <a:chExt cx="2689225" cy="371476"/>
            </a:xfrm>
          </p:grpSpPr>
          <p:sp>
            <p:nvSpPr>
              <p:cNvPr id="307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8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59" name="Group 2858"/>
            <p:cNvGrpSpPr/>
            <p:nvPr/>
          </p:nvGrpSpPr>
          <p:grpSpPr>
            <a:xfrm>
              <a:off x="1676400" y="2354616"/>
              <a:ext cx="2689225" cy="371476"/>
              <a:chOff x="5176838" y="3326025"/>
              <a:chExt cx="2689225" cy="371476"/>
            </a:xfrm>
          </p:grpSpPr>
          <p:sp>
            <p:nvSpPr>
              <p:cNvPr id="306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7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0" name="Group 2859"/>
            <p:cNvGrpSpPr/>
            <p:nvPr/>
          </p:nvGrpSpPr>
          <p:grpSpPr>
            <a:xfrm>
              <a:off x="1578592" y="2453988"/>
              <a:ext cx="2689225" cy="371476"/>
              <a:chOff x="5176838" y="3326025"/>
              <a:chExt cx="2689225" cy="371476"/>
            </a:xfrm>
          </p:grpSpPr>
          <p:sp>
            <p:nvSpPr>
              <p:cNvPr id="305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6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1" name="Group 2860"/>
            <p:cNvGrpSpPr/>
            <p:nvPr/>
          </p:nvGrpSpPr>
          <p:grpSpPr>
            <a:xfrm>
              <a:off x="1475096" y="2557484"/>
              <a:ext cx="2689225" cy="371476"/>
              <a:chOff x="5176838" y="3326025"/>
              <a:chExt cx="2689225" cy="371476"/>
            </a:xfrm>
          </p:grpSpPr>
          <p:sp>
            <p:nvSpPr>
              <p:cNvPr id="304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5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2" name="Group 2861"/>
            <p:cNvGrpSpPr/>
            <p:nvPr/>
          </p:nvGrpSpPr>
          <p:grpSpPr>
            <a:xfrm>
              <a:off x="1371600" y="2670792"/>
              <a:ext cx="2689225" cy="371476"/>
              <a:chOff x="5176838" y="3326025"/>
              <a:chExt cx="2689225" cy="371476"/>
            </a:xfrm>
          </p:grpSpPr>
          <p:sp>
            <p:nvSpPr>
              <p:cNvPr id="3039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0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1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2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3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4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5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6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7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48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3" name="Group 2862"/>
            <p:cNvGrpSpPr/>
            <p:nvPr/>
          </p:nvGrpSpPr>
          <p:grpSpPr>
            <a:xfrm>
              <a:off x="5556250" y="1070592"/>
              <a:ext cx="2686998" cy="370380"/>
              <a:chOff x="3545527" y="5574103"/>
              <a:chExt cx="2686998" cy="370380"/>
            </a:xfrm>
          </p:grpSpPr>
          <p:sp>
            <p:nvSpPr>
              <p:cNvPr id="30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4" name="Group 2863"/>
            <p:cNvGrpSpPr/>
            <p:nvPr/>
          </p:nvGrpSpPr>
          <p:grpSpPr>
            <a:xfrm>
              <a:off x="5451144" y="1173332"/>
              <a:ext cx="2686998" cy="370380"/>
              <a:chOff x="3545527" y="5574103"/>
              <a:chExt cx="2686998" cy="370380"/>
            </a:xfrm>
          </p:grpSpPr>
          <p:sp>
            <p:nvSpPr>
              <p:cNvPr id="30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5" name="Group 2864"/>
            <p:cNvGrpSpPr/>
            <p:nvPr/>
          </p:nvGrpSpPr>
          <p:grpSpPr>
            <a:xfrm>
              <a:off x="5347648" y="1279856"/>
              <a:ext cx="2686998" cy="370380"/>
              <a:chOff x="3545527" y="5574103"/>
              <a:chExt cx="2686998" cy="370380"/>
            </a:xfrm>
          </p:grpSpPr>
          <p:sp>
            <p:nvSpPr>
              <p:cNvPr id="30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6" name="Group 2865"/>
            <p:cNvGrpSpPr/>
            <p:nvPr/>
          </p:nvGrpSpPr>
          <p:grpSpPr>
            <a:xfrm>
              <a:off x="5238464" y="1383352"/>
              <a:ext cx="2686998" cy="370380"/>
              <a:chOff x="3545527" y="5574103"/>
              <a:chExt cx="2686998" cy="370380"/>
            </a:xfrm>
          </p:grpSpPr>
          <p:sp>
            <p:nvSpPr>
              <p:cNvPr id="29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0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7" name="Group 2866"/>
            <p:cNvGrpSpPr/>
            <p:nvPr/>
          </p:nvGrpSpPr>
          <p:grpSpPr>
            <a:xfrm>
              <a:off x="5119048" y="1494808"/>
              <a:ext cx="2686998" cy="370380"/>
              <a:chOff x="3545527" y="5574103"/>
              <a:chExt cx="2686998" cy="370380"/>
            </a:xfrm>
          </p:grpSpPr>
          <p:sp>
            <p:nvSpPr>
              <p:cNvPr id="29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8" name="Group 2867"/>
            <p:cNvGrpSpPr/>
            <p:nvPr/>
          </p:nvGrpSpPr>
          <p:grpSpPr>
            <a:xfrm>
              <a:off x="5023512" y="1598304"/>
              <a:ext cx="2686998" cy="370380"/>
              <a:chOff x="3545527" y="5574103"/>
              <a:chExt cx="2686998" cy="370380"/>
            </a:xfrm>
          </p:grpSpPr>
          <p:sp>
            <p:nvSpPr>
              <p:cNvPr id="29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69" name="Group 2868"/>
            <p:cNvGrpSpPr/>
            <p:nvPr/>
          </p:nvGrpSpPr>
          <p:grpSpPr>
            <a:xfrm>
              <a:off x="4920016" y="1709760"/>
              <a:ext cx="2686998" cy="370380"/>
              <a:chOff x="3545527" y="5574103"/>
              <a:chExt cx="2686998" cy="370380"/>
            </a:xfrm>
          </p:grpSpPr>
          <p:sp>
            <p:nvSpPr>
              <p:cNvPr id="296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7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0" name="Group 2869"/>
            <p:cNvGrpSpPr/>
            <p:nvPr/>
          </p:nvGrpSpPr>
          <p:grpSpPr>
            <a:xfrm>
              <a:off x="4800600" y="1818944"/>
              <a:ext cx="2686998" cy="370380"/>
              <a:chOff x="3545527" y="5574103"/>
              <a:chExt cx="2686998" cy="370380"/>
            </a:xfrm>
          </p:grpSpPr>
          <p:sp>
            <p:nvSpPr>
              <p:cNvPr id="295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6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1" name="Group 2870"/>
            <p:cNvGrpSpPr/>
            <p:nvPr/>
          </p:nvGrpSpPr>
          <p:grpSpPr>
            <a:xfrm>
              <a:off x="4675496" y="1930400"/>
              <a:ext cx="2686998" cy="370380"/>
              <a:chOff x="3545527" y="5574103"/>
              <a:chExt cx="2686998" cy="370380"/>
            </a:xfrm>
          </p:grpSpPr>
          <p:sp>
            <p:nvSpPr>
              <p:cNvPr id="294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5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2" name="Group 2871"/>
            <p:cNvGrpSpPr/>
            <p:nvPr/>
          </p:nvGrpSpPr>
          <p:grpSpPr>
            <a:xfrm>
              <a:off x="4564040" y="2038828"/>
              <a:ext cx="2686998" cy="370380"/>
              <a:chOff x="3545527" y="5574103"/>
              <a:chExt cx="2686998" cy="370380"/>
            </a:xfrm>
          </p:grpSpPr>
          <p:sp>
            <p:nvSpPr>
              <p:cNvPr id="293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4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3" name="Group 2872"/>
            <p:cNvGrpSpPr/>
            <p:nvPr/>
          </p:nvGrpSpPr>
          <p:grpSpPr>
            <a:xfrm>
              <a:off x="4462154" y="2145352"/>
              <a:ext cx="2686998" cy="370380"/>
              <a:chOff x="3545527" y="5574103"/>
              <a:chExt cx="2686998" cy="370380"/>
            </a:xfrm>
          </p:grpSpPr>
          <p:sp>
            <p:nvSpPr>
              <p:cNvPr id="292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3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4" name="Group 2873"/>
            <p:cNvGrpSpPr/>
            <p:nvPr/>
          </p:nvGrpSpPr>
          <p:grpSpPr>
            <a:xfrm>
              <a:off x="4349088" y="2248848"/>
              <a:ext cx="2686998" cy="370380"/>
              <a:chOff x="3545527" y="5574103"/>
              <a:chExt cx="2686998" cy="370380"/>
            </a:xfrm>
          </p:grpSpPr>
          <p:sp>
            <p:nvSpPr>
              <p:cNvPr id="291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2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5" name="Group 2874"/>
            <p:cNvGrpSpPr/>
            <p:nvPr/>
          </p:nvGrpSpPr>
          <p:grpSpPr>
            <a:xfrm>
              <a:off x="4245592" y="2346656"/>
              <a:ext cx="2686998" cy="370380"/>
              <a:chOff x="3545527" y="5574103"/>
              <a:chExt cx="2686998" cy="370380"/>
            </a:xfrm>
          </p:grpSpPr>
          <p:sp>
            <p:nvSpPr>
              <p:cNvPr id="290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1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6" name="Group 2875"/>
            <p:cNvGrpSpPr/>
            <p:nvPr/>
          </p:nvGrpSpPr>
          <p:grpSpPr>
            <a:xfrm>
              <a:off x="4163042" y="2450152"/>
              <a:ext cx="2686998" cy="370380"/>
              <a:chOff x="3545527" y="5574103"/>
              <a:chExt cx="2686998" cy="370380"/>
            </a:xfrm>
          </p:grpSpPr>
          <p:sp>
            <p:nvSpPr>
              <p:cNvPr id="289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90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7" name="Group 2876"/>
            <p:cNvGrpSpPr/>
            <p:nvPr/>
          </p:nvGrpSpPr>
          <p:grpSpPr>
            <a:xfrm>
              <a:off x="4057936" y="2553648"/>
              <a:ext cx="2686998" cy="370380"/>
              <a:chOff x="3545527" y="5574103"/>
              <a:chExt cx="2686998" cy="370380"/>
            </a:xfrm>
          </p:grpSpPr>
          <p:sp>
            <p:nvSpPr>
              <p:cNvPr id="288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9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2878" name="Group 2877"/>
            <p:cNvGrpSpPr/>
            <p:nvPr/>
          </p:nvGrpSpPr>
          <p:grpSpPr>
            <a:xfrm>
              <a:off x="3956712" y="2670792"/>
              <a:ext cx="2686998" cy="370380"/>
              <a:chOff x="3545527" y="5574103"/>
              <a:chExt cx="2686998" cy="370380"/>
            </a:xfrm>
          </p:grpSpPr>
          <p:sp>
            <p:nvSpPr>
              <p:cNvPr id="2879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0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1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2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3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4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5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6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7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2888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3110" name="AutoShape 18"/>
            <p:cNvSpPr>
              <a:spLocks noChangeArrowheads="1"/>
            </p:cNvSpPr>
            <p:nvPr/>
          </p:nvSpPr>
          <p:spPr bwMode="auto">
            <a:xfrm>
              <a:off x="29752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1" name="AutoShape 19"/>
            <p:cNvSpPr>
              <a:spLocks noChangeArrowheads="1"/>
            </p:cNvSpPr>
            <p:nvPr/>
          </p:nvSpPr>
          <p:spPr bwMode="auto">
            <a:xfrm>
              <a:off x="32356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2" name="AutoShape 20"/>
            <p:cNvSpPr>
              <a:spLocks noChangeArrowheads="1"/>
            </p:cNvSpPr>
            <p:nvPr/>
          </p:nvSpPr>
          <p:spPr bwMode="auto">
            <a:xfrm>
              <a:off x="34959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3" name="AutoShape 21"/>
            <p:cNvSpPr>
              <a:spLocks noChangeArrowheads="1"/>
            </p:cNvSpPr>
            <p:nvPr/>
          </p:nvSpPr>
          <p:spPr bwMode="auto">
            <a:xfrm>
              <a:off x="37563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4" name="AutoShape 22"/>
            <p:cNvSpPr>
              <a:spLocks noChangeArrowheads="1"/>
            </p:cNvSpPr>
            <p:nvPr/>
          </p:nvSpPr>
          <p:spPr bwMode="auto">
            <a:xfrm>
              <a:off x="40166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5" name="AutoShape 23"/>
            <p:cNvSpPr>
              <a:spLocks noChangeArrowheads="1"/>
            </p:cNvSpPr>
            <p:nvPr/>
          </p:nvSpPr>
          <p:spPr bwMode="auto">
            <a:xfrm>
              <a:off x="42770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6" name="AutoShape 24"/>
            <p:cNvSpPr>
              <a:spLocks noChangeArrowheads="1"/>
            </p:cNvSpPr>
            <p:nvPr/>
          </p:nvSpPr>
          <p:spPr bwMode="auto">
            <a:xfrm>
              <a:off x="45373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7" name="AutoShape 25"/>
            <p:cNvSpPr>
              <a:spLocks noChangeArrowheads="1"/>
            </p:cNvSpPr>
            <p:nvPr/>
          </p:nvSpPr>
          <p:spPr bwMode="auto">
            <a:xfrm>
              <a:off x="47977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8" name="AutoShape 26"/>
            <p:cNvSpPr>
              <a:spLocks noChangeArrowheads="1"/>
            </p:cNvSpPr>
            <p:nvPr/>
          </p:nvSpPr>
          <p:spPr bwMode="auto">
            <a:xfrm>
              <a:off x="503903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19" name="AutoShape 27"/>
            <p:cNvSpPr>
              <a:spLocks noChangeArrowheads="1"/>
            </p:cNvSpPr>
            <p:nvPr/>
          </p:nvSpPr>
          <p:spPr bwMode="auto">
            <a:xfrm>
              <a:off x="5299384" y="8144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0" name="AutoShape 42"/>
            <p:cNvSpPr>
              <a:spLocks noChangeArrowheads="1"/>
            </p:cNvSpPr>
            <p:nvPr/>
          </p:nvSpPr>
          <p:spPr bwMode="auto">
            <a:xfrm>
              <a:off x="2867334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1" name="AutoShape 43"/>
            <p:cNvSpPr>
              <a:spLocks noChangeArrowheads="1"/>
            </p:cNvSpPr>
            <p:nvPr/>
          </p:nvSpPr>
          <p:spPr bwMode="auto">
            <a:xfrm>
              <a:off x="2759384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2" name="AutoShape 44"/>
            <p:cNvSpPr>
              <a:spLocks noChangeArrowheads="1"/>
            </p:cNvSpPr>
            <p:nvPr/>
          </p:nvSpPr>
          <p:spPr bwMode="auto">
            <a:xfrm>
              <a:off x="2651434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3" name="AutoShape 45"/>
            <p:cNvSpPr>
              <a:spLocks noChangeArrowheads="1"/>
            </p:cNvSpPr>
            <p:nvPr/>
          </p:nvSpPr>
          <p:spPr bwMode="auto">
            <a:xfrm>
              <a:off x="2543484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4" name="AutoShape 46"/>
            <p:cNvSpPr>
              <a:spLocks noChangeArrowheads="1"/>
            </p:cNvSpPr>
            <p:nvPr/>
          </p:nvSpPr>
          <p:spPr bwMode="auto">
            <a:xfrm>
              <a:off x="2435534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5" name="AutoShape 47"/>
            <p:cNvSpPr>
              <a:spLocks noChangeArrowheads="1"/>
            </p:cNvSpPr>
            <p:nvPr/>
          </p:nvSpPr>
          <p:spPr bwMode="auto">
            <a:xfrm>
              <a:off x="2327584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6" name="AutoShape 48"/>
            <p:cNvSpPr>
              <a:spLocks noChangeArrowheads="1"/>
            </p:cNvSpPr>
            <p:nvPr/>
          </p:nvSpPr>
          <p:spPr bwMode="auto">
            <a:xfrm>
              <a:off x="2219634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7" name="AutoShape 49"/>
            <p:cNvSpPr>
              <a:spLocks noChangeArrowheads="1"/>
            </p:cNvSpPr>
            <p:nvPr/>
          </p:nvSpPr>
          <p:spPr bwMode="auto">
            <a:xfrm>
              <a:off x="2111684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8" name="AutoShape 51"/>
            <p:cNvSpPr>
              <a:spLocks noChangeArrowheads="1"/>
            </p:cNvSpPr>
            <p:nvPr/>
          </p:nvSpPr>
          <p:spPr bwMode="auto">
            <a:xfrm>
              <a:off x="312450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29" name="AutoShape 52"/>
            <p:cNvSpPr>
              <a:spLocks noChangeArrowheads="1"/>
            </p:cNvSpPr>
            <p:nvPr/>
          </p:nvSpPr>
          <p:spPr bwMode="auto">
            <a:xfrm>
              <a:off x="301655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0" name="AutoShape 53"/>
            <p:cNvSpPr>
              <a:spLocks noChangeArrowheads="1"/>
            </p:cNvSpPr>
            <p:nvPr/>
          </p:nvSpPr>
          <p:spPr bwMode="auto">
            <a:xfrm>
              <a:off x="290860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1" name="AutoShape 54"/>
            <p:cNvSpPr>
              <a:spLocks noChangeArrowheads="1"/>
            </p:cNvSpPr>
            <p:nvPr/>
          </p:nvSpPr>
          <p:spPr bwMode="auto">
            <a:xfrm>
              <a:off x="280065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2" name="AutoShape 55"/>
            <p:cNvSpPr>
              <a:spLocks noChangeArrowheads="1"/>
            </p:cNvSpPr>
            <p:nvPr/>
          </p:nvSpPr>
          <p:spPr bwMode="auto">
            <a:xfrm>
              <a:off x="269270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3" name="AutoShape 56"/>
            <p:cNvSpPr>
              <a:spLocks noChangeArrowheads="1"/>
            </p:cNvSpPr>
            <p:nvPr/>
          </p:nvSpPr>
          <p:spPr bwMode="auto">
            <a:xfrm>
              <a:off x="258475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4" name="AutoShape 57"/>
            <p:cNvSpPr>
              <a:spLocks noChangeArrowheads="1"/>
            </p:cNvSpPr>
            <p:nvPr/>
          </p:nvSpPr>
          <p:spPr bwMode="auto">
            <a:xfrm>
              <a:off x="247680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5" name="AutoShape 58"/>
            <p:cNvSpPr>
              <a:spLocks noChangeArrowheads="1"/>
            </p:cNvSpPr>
            <p:nvPr/>
          </p:nvSpPr>
          <p:spPr bwMode="auto">
            <a:xfrm>
              <a:off x="236885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6" name="AutoShape 60"/>
            <p:cNvSpPr>
              <a:spLocks noChangeArrowheads="1"/>
            </p:cNvSpPr>
            <p:nvPr/>
          </p:nvSpPr>
          <p:spPr bwMode="auto">
            <a:xfrm>
              <a:off x="338485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7" name="AutoShape 61"/>
            <p:cNvSpPr>
              <a:spLocks noChangeArrowheads="1"/>
            </p:cNvSpPr>
            <p:nvPr/>
          </p:nvSpPr>
          <p:spPr bwMode="auto">
            <a:xfrm>
              <a:off x="327690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8" name="AutoShape 62"/>
            <p:cNvSpPr>
              <a:spLocks noChangeArrowheads="1"/>
            </p:cNvSpPr>
            <p:nvPr/>
          </p:nvSpPr>
          <p:spPr bwMode="auto">
            <a:xfrm>
              <a:off x="316895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39" name="AutoShape 63"/>
            <p:cNvSpPr>
              <a:spLocks noChangeArrowheads="1"/>
            </p:cNvSpPr>
            <p:nvPr/>
          </p:nvSpPr>
          <p:spPr bwMode="auto">
            <a:xfrm>
              <a:off x="306100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0" name="AutoShape 64"/>
            <p:cNvSpPr>
              <a:spLocks noChangeArrowheads="1"/>
            </p:cNvSpPr>
            <p:nvPr/>
          </p:nvSpPr>
          <p:spPr bwMode="auto">
            <a:xfrm>
              <a:off x="295305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1" name="AutoShape 65"/>
            <p:cNvSpPr>
              <a:spLocks noChangeArrowheads="1"/>
            </p:cNvSpPr>
            <p:nvPr/>
          </p:nvSpPr>
          <p:spPr bwMode="auto">
            <a:xfrm>
              <a:off x="284510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2" name="AutoShape 66"/>
            <p:cNvSpPr>
              <a:spLocks noChangeArrowheads="1"/>
            </p:cNvSpPr>
            <p:nvPr/>
          </p:nvSpPr>
          <p:spPr bwMode="auto">
            <a:xfrm>
              <a:off x="273715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3" name="AutoShape 67"/>
            <p:cNvSpPr>
              <a:spLocks noChangeArrowheads="1"/>
            </p:cNvSpPr>
            <p:nvPr/>
          </p:nvSpPr>
          <p:spPr bwMode="auto">
            <a:xfrm>
              <a:off x="262920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4" name="AutoShape 69"/>
            <p:cNvSpPr>
              <a:spLocks noChangeArrowheads="1"/>
            </p:cNvSpPr>
            <p:nvPr/>
          </p:nvSpPr>
          <p:spPr bwMode="auto">
            <a:xfrm>
              <a:off x="3642034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5" name="AutoShape 70"/>
            <p:cNvSpPr>
              <a:spLocks noChangeArrowheads="1"/>
            </p:cNvSpPr>
            <p:nvPr/>
          </p:nvSpPr>
          <p:spPr bwMode="auto">
            <a:xfrm>
              <a:off x="3534084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6" name="AutoShape 71"/>
            <p:cNvSpPr>
              <a:spLocks noChangeArrowheads="1"/>
            </p:cNvSpPr>
            <p:nvPr/>
          </p:nvSpPr>
          <p:spPr bwMode="auto">
            <a:xfrm>
              <a:off x="3426134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7" name="AutoShape 72"/>
            <p:cNvSpPr>
              <a:spLocks noChangeArrowheads="1"/>
            </p:cNvSpPr>
            <p:nvPr/>
          </p:nvSpPr>
          <p:spPr bwMode="auto">
            <a:xfrm>
              <a:off x="3318184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8" name="AutoShape 73"/>
            <p:cNvSpPr>
              <a:spLocks noChangeArrowheads="1"/>
            </p:cNvSpPr>
            <p:nvPr/>
          </p:nvSpPr>
          <p:spPr bwMode="auto">
            <a:xfrm>
              <a:off x="3210234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49" name="AutoShape 74"/>
            <p:cNvSpPr>
              <a:spLocks noChangeArrowheads="1"/>
            </p:cNvSpPr>
            <p:nvPr/>
          </p:nvSpPr>
          <p:spPr bwMode="auto">
            <a:xfrm>
              <a:off x="3102284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0" name="AutoShape 75"/>
            <p:cNvSpPr>
              <a:spLocks noChangeArrowheads="1"/>
            </p:cNvSpPr>
            <p:nvPr/>
          </p:nvSpPr>
          <p:spPr bwMode="auto">
            <a:xfrm>
              <a:off x="2994334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1" name="AutoShape 76"/>
            <p:cNvSpPr>
              <a:spLocks noChangeArrowheads="1"/>
            </p:cNvSpPr>
            <p:nvPr/>
          </p:nvSpPr>
          <p:spPr bwMode="auto">
            <a:xfrm>
              <a:off x="2886384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2" name="AutoShape 78"/>
            <p:cNvSpPr>
              <a:spLocks noChangeArrowheads="1"/>
            </p:cNvSpPr>
            <p:nvPr/>
          </p:nvSpPr>
          <p:spPr bwMode="auto">
            <a:xfrm>
              <a:off x="389920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3" name="AutoShape 79"/>
            <p:cNvSpPr>
              <a:spLocks noChangeArrowheads="1"/>
            </p:cNvSpPr>
            <p:nvPr/>
          </p:nvSpPr>
          <p:spPr bwMode="auto">
            <a:xfrm>
              <a:off x="379125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4" name="AutoShape 80"/>
            <p:cNvSpPr>
              <a:spLocks noChangeArrowheads="1"/>
            </p:cNvSpPr>
            <p:nvPr/>
          </p:nvSpPr>
          <p:spPr bwMode="auto">
            <a:xfrm>
              <a:off x="368330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5" name="AutoShape 81"/>
            <p:cNvSpPr>
              <a:spLocks noChangeArrowheads="1"/>
            </p:cNvSpPr>
            <p:nvPr/>
          </p:nvSpPr>
          <p:spPr bwMode="auto">
            <a:xfrm>
              <a:off x="357535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6" name="AutoShape 82"/>
            <p:cNvSpPr>
              <a:spLocks noChangeArrowheads="1"/>
            </p:cNvSpPr>
            <p:nvPr/>
          </p:nvSpPr>
          <p:spPr bwMode="auto">
            <a:xfrm>
              <a:off x="346740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7" name="AutoShape 83"/>
            <p:cNvSpPr>
              <a:spLocks noChangeArrowheads="1"/>
            </p:cNvSpPr>
            <p:nvPr/>
          </p:nvSpPr>
          <p:spPr bwMode="auto">
            <a:xfrm>
              <a:off x="335945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8" name="AutoShape 84"/>
            <p:cNvSpPr>
              <a:spLocks noChangeArrowheads="1"/>
            </p:cNvSpPr>
            <p:nvPr/>
          </p:nvSpPr>
          <p:spPr bwMode="auto">
            <a:xfrm>
              <a:off x="325150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59" name="AutoShape 85"/>
            <p:cNvSpPr>
              <a:spLocks noChangeArrowheads="1"/>
            </p:cNvSpPr>
            <p:nvPr/>
          </p:nvSpPr>
          <p:spPr bwMode="auto">
            <a:xfrm>
              <a:off x="314355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0" name="AutoShape 87"/>
            <p:cNvSpPr>
              <a:spLocks noChangeArrowheads="1"/>
            </p:cNvSpPr>
            <p:nvPr/>
          </p:nvSpPr>
          <p:spPr bwMode="auto">
            <a:xfrm>
              <a:off x="415955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1" name="AutoShape 88"/>
            <p:cNvSpPr>
              <a:spLocks noChangeArrowheads="1"/>
            </p:cNvSpPr>
            <p:nvPr/>
          </p:nvSpPr>
          <p:spPr bwMode="auto">
            <a:xfrm>
              <a:off x="405160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2" name="AutoShape 89"/>
            <p:cNvSpPr>
              <a:spLocks noChangeArrowheads="1"/>
            </p:cNvSpPr>
            <p:nvPr/>
          </p:nvSpPr>
          <p:spPr bwMode="auto">
            <a:xfrm>
              <a:off x="394365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3" name="AutoShape 90"/>
            <p:cNvSpPr>
              <a:spLocks noChangeArrowheads="1"/>
            </p:cNvSpPr>
            <p:nvPr/>
          </p:nvSpPr>
          <p:spPr bwMode="auto">
            <a:xfrm>
              <a:off x="383570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4" name="AutoShape 91"/>
            <p:cNvSpPr>
              <a:spLocks noChangeArrowheads="1"/>
            </p:cNvSpPr>
            <p:nvPr/>
          </p:nvSpPr>
          <p:spPr bwMode="auto">
            <a:xfrm>
              <a:off x="372775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5" name="AutoShape 92"/>
            <p:cNvSpPr>
              <a:spLocks noChangeArrowheads="1"/>
            </p:cNvSpPr>
            <p:nvPr/>
          </p:nvSpPr>
          <p:spPr bwMode="auto">
            <a:xfrm>
              <a:off x="361980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6" name="AutoShape 93"/>
            <p:cNvSpPr>
              <a:spLocks noChangeArrowheads="1"/>
            </p:cNvSpPr>
            <p:nvPr/>
          </p:nvSpPr>
          <p:spPr bwMode="auto">
            <a:xfrm>
              <a:off x="351185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7" name="AutoShape 94"/>
            <p:cNvSpPr>
              <a:spLocks noChangeArrowheads="1"/>
            </p:cNvSpPr>
            <p:nvPr/>
          </p:nvSpPr>
          <p:spPr bwMode="auto">
            <a:xfrm>
              <a:off x="340390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8" name="AutoShape 96"/>
            <p:cNvSpPr>
              <a:spLocks noChangeArrowheads="1"/>
            </p:cNvSpPr>
            <p:nvPr/>
          </p:nvSpPr>
          <p:spPr bwMode="auto">
            <a:xfrm>
              <a:off x="441990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69" name="AutoShape 97"/>
            <p:cNvSpPr>
              <a:spLocks noChangeArrowheads="1"/>
            </p:cNvSpPr>
            <p:nvPr/>
          </p:nvSpPr>
          <p:spPr bwMode="auto">
            <a:xfrm>
              <a:off x="431195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0" name="AutoShape 98"/>
            <p:cNvSpPr>
              <a:spLocks noChangeArrowheads="1"/>
            </p:cNvSpPr>
            <p:nvPr/>
          </p:nvSpPr>
          <p:spPr bwMode="auto">
            <a:xfrm>
              <a:off x="420400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1" name="AutoShape 99"/>
            <p:cNvSpPr>
              <a:spLocks noChangeArrowheads="1"/>
            </p:cNvSpPr>
            <p:nvPr/>
          </p:nvSpPr>
          <p:spPr bwMode="auto">
            <a:xfrm>
              <a:off x="409605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2" name="AutoShape 100"/>
            <p:cNvSpPr>
              <a:spLocks noChangeArrowheads="1"/>
            </p:cNvSpPr>
            <p:nvPr/>
          </p:nvSpPr>
          <p:spPr bwMode="auto">
            <a:xfrm>
              <a:off x="398810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3" name="AutoShape 101"/>
            <p:cNvSpPr>
              <a:spLocks noChangeArrowheads="1"/>
            </p:cNvSpPr>
            <p:nvPr/>
          </p:nvSpPr>
          <p:spPr bwMode="auto">
            <a:xfrm>
              <a:off x="388015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4" name="AutoShape 102"/>
            <p:cNvSpPr>
              <a:spLocks noChangeArrowheads="1"/>
            </p:cNvSpPr>
            <p:nvPr/>
          </p:nvSpPr>
          <p:spPr bwMode="auto">
            <a:xfrm>
              <a:off x="377220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5" name="AutoShape 103"/>
            <p:cNvSpPr>
              <a:spLocks noChangeArrowheads="1"/>
            </p:cNvSpPr>
            <p:nvPr/>
          </p:nvSpPr>
          <p:spPr bwMode="auto">
            <a:xfrm>
              <a:off x="366425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6" name="AutoShape 105"/>
            <p:cNvSpPr>
              <a:spLocks noChangeArrowheads="1"/>
            </p:cNvSpPr>
            <p:nvPr/>
          </p:nvSpPr>
          <p:spPr bwMode="auto">
            <a:xfrm>
              <a:off x="4680259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7" name="AutoShape 106"/>
            <p:cNvSpPr>
              <a:spLocks noChangeArrowheads="1"/>
            </p:cNvSpPr>
            <p:nvPr/>
          </p:nvSpPr>
          <p:spPr bwMode="auto">
            <a:xfrm>
              <a:off x="4572309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8" name="AutoShape 107"/>
            <p:cNvSpPr>
              <a:spLocks noChangeArrowheads="1"/>
            </p:cNvSpPr>
            <p:nvPr/>
          </p:nvSpPr>
          <p:spPr bwMode="auto">
            <a:xfrm>
              <a:off x="4464359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79" name="AutoShape 108"/>
            <p:cNvSpPr>
              <a:spLocks noChangeArrowheads="1"/>
            </p:cNvSpPr>
            <p:nvPr/>
          </p:nvSpPr>
          <p:spPr bwMode="auto">
            <a:xfrm>
              <a:off x="4356409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0" name="AutoShape 109"/>
            <p:cNvSpPr>
              <a:spLocks noChangeArrowheads="1"/>
            </p:cNvSpPr>
            <p:nvPr/>
          </p:nvSpPr>
          <p:spPr bwMode="auto">
            <a:xfrm>
              <a:off x="4248459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1" name="AutoShape 110"/>
            <p:cNvSpPr>
              <a:spLocks noChangeArrowheads="1"/>
            </p:cNvSpPr>
            <p:nvPr/>
          </p:nvSpPr>
          <p:spPr bwMode="auto">
            <a:xfrm>
              <a:off x="4140509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2" name="AutoShape 111"/>
            <p:cNvSpPr>
              <a:spLocks noChangeArrowheads="1"/>
            </p:cNvSpPr>
            <p:nvPr/>
          </p:nvSpPr>
          <p:spPr bwMode="auto">
            <a:xfrm>
              <a:off x="4032559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3" name="AutoShape 112"/>
            <p:cNvSpPr>
              <a:spLocks noChangeArrowheads="1"/>
            </p:cNvSpPr>
            <p:nvPr/>
          </p:nvSpPr>
          <p:spPr bwMode="auto">
            <a:xfrm>
              <a:off x="3924609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4" name="AutoShape 114"/>
            <p:cNvSpPr>
              <a:spLocks noChangeArrowheads="1"/>
            </p:cNvSpPr>
            <p:nvPr/>
          </p:nvSpPr>
          <p:spPr bwMode="auto">
            <a:xfrm>
              <a:off x="4934259" y="922386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5" name="AutoShape 115"/>
            <p:cNvSpPr>
              <a:spLocks noChangeArrowheads="1"/>
            </p:cNvSpPr>
            <p:nvPr/>
          </p:nvSpPr>
          <p:spPr bwMode="auto">
            <a:xfrm>
              <a:off x="4826309" y="1030477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6" name="AutoShape 116"/>
            <p:cNvSpPr>
              <a:spLocks noChangeArrowheads="1"/>
            </p:cNvSpPr>
            <p:nvPr/>
          </p:nvSpPr>
          <p:spPr bwMode="auto">
            <a:xfrm>
              <a:off x="4718359" y="1138568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7" name="AutoShape 117"/>
            <p:cNvSpPr>
              <a:spLocks noChangeArrowheads="1"/>
            </p:cNvSpPr>
            <p:nvPr/>
          </p:nvSpPr>
          <p:spPr bwMode="auto">
            <a:xfrm>
              <a:off x="4610409" y="1246659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8" name="AutoShape 118"/>
            <p:cNvSpPr>
              <a:spLocks noChangeArrowheads="1"/>
            </p:cNvSpPr>
            <p:nvPr/>
          </p:nvSpPr>
          <p:spPr bwMode="auto">
            <a:xfrm>
              <a:off x="4502459" y="1354750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89" name="AutoShape 119"/>
            <p:cNvSpPr>
              <a:spLocks noChangeArrowheads="1"/>
            </p:cNvSpPr>
            <p:nvPr/>
          </p:nvSpPr>
          <p:spPr bwMode="auto">
            <a:xfrm>
              <a:off x="4394509" y="1462841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0" name="AutoShape 120"/>
            <p:cNvSpPr>
              <a:spLocks noChangeArrowheads="1"/>
            </p:cNvSpPr>
            <p:nvPr/>
          </p:nvSpPr>
          <p:spPr bwMode="auto">
            <a:xfrm>
              <a:off x="4286559" y="1570932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1" name="AutoShape 121"/>
            <p:cNvSpPr>
              <a:spLocks noChangeArrowheads="1"/>
            </p:cNvSpPr>
            <p:nvPr/>
          </p:nvSpPr>
          <p:spPr bwMode="auto">
            <a:xfrm>
              <a:off x="4178609" y="1679023"/>
              <a:ext cx="365125" cy="365602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2" name="AutoShape 31"/>
            <p:cNvSpPr>
              <a:spLocks noChangeArrowheads="1"/>
            </p:cNvSpPr>
            <p:nvPr/>
          </p:nvSpPr>
          <p:spPr bwMode="auto">
            <a:xfrm>
              <a:off x="5191434" y="9223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3" name="AutoShape 32"/>
            <p:cNvSpPr>
              <a:spLocks noChangeArrowheads="1"/>
            </p:cNvSpPr>
            <p:nvPr/>
          </p:nvSpPr>
          <p:spPr bwMode="auto">
            <a:xfrm>
              <a:off x="5083484" y="10303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4" name="AutoShape 33"/>
            <p:cNvSpPr>
              <a:spLocks noChangeArrowheads="1"/>
            </p:cNvSpPr>
            <p:nvPr/>
          </p:nvSpPr>
          <p:spPr bwMode="auto">
            <a:xfrm>
              <a:off x="4975534" y="11382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5" name="AutoShape 34"/>
            <p:cNvSpPr>
              <a:spLocks noChangeArrowheads="1"/>
            </p:cNvSpPr>
            <p:nvPr/>
          </p:nvSpPr>
          <p:spPr bwMode="auto">
            <a:xfrm>
              <a:off x="4867584" y="12462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6" name="AutoShape 35"/>
            <p:cNvSpPr>
              <a:spLocks noChangeArrowheads="1"/>
            </p:cNvSpPr>
            <p:nvPr/>
          </p:nvSpPr>
          <p:spPr bwMode="auto">
            <a:xfrm>
              <a:off x="4759634" y="13541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7" name="AutoShape 36"/>
            <p:cNvSpPr>
              <a:spLocks noChangeArrowheads="1"/>
            </p:cNvSpPr>
            <p:nvPr/>
          </p:nvSpPr>
          <p:spPr bwMode="auto">
            <a:xfrm>
              <a:off x="4651684" y="14621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8" name="AutoShape 37"/>
            <p:cNvSpPr>
              <a:spLocks noChangeArrowheads="1"/>
            </p:cNvSpPr>
            <p:nvPr/>
          </p:nvSpPr>
          <p:spPr bwMode="auto">
            <a:xfrm>
              <a:off x="4543734" y="157008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3199" name="AutoShape 38"/>
            <p:cNvSpPr>
              <a:spLocks noChangeArrowheads="1"/>
            </p:cNvSpPr>
            <p:nvPr/>
          </p:nvSpPr>
          <p:spPr bwMode="auto">
            <a:xfrm>
              <a:off x="4435784" y="1678036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3200" name="Group 3199"/>
            <p:cNvGrpSpPr/>
            <p:nvPr/>
          </p:nvGrpSpPr>
          <p:grpSpPr>
            <a:xfrm>
              <a:off x="2016434" y="1768523"/>
              <a:ext cx="2689225" cy="371476"/>
              <a:chOff x="998538" y="5576887"/>
              <a:chExt cx="2689225" cy="371476"/>
            </a:xfrm>
          </p:grpSpPr>
          <p:sp>
            <p:nvSpPr>
              <p:cNvPr id="3444" name="AutoShape 50"/>
              <p:cNvSpPr>
                <a:spLocks noChangeArrowheads="1"/>
              </p:cNvSpPr>
              <p:nvPr/>
            </p:nvSpPr>
            <p:spPr bwMode="auto">
              <a:xfrm>
                <a:off x="998538" y="5581650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5" name="AutoShape 59"/>
              <p:cNvSpPr>
                <a:spLocks noChangeArrowheads="1"/>
              </p:cNvSpPr>
              <p:nvPr/>
            </p:nvSpPr>
            <p:spPr bwMode="auto">
              <a:xfrm>
                <a:off x="12557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6" name="AutoShape 68"/>
              <p:cNvSpPr>
                <a:spLocks noChangeArrowheads="1"/>
              </p:cNvSpPr>
              <p:nvPr/>
            </p:nvSpPr>
            <p:spPr bwMode="auto">
              <a:xfrm>
                <a:off x="15160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7" name="AutoShape 77"/>
              <p:cNvSpPr>
                <a:spLocks noChangeArrowheads="1"/>
              </p:cNvSpPr>
              <p:nvPr/>
            </p:nvSpPr>
            <p:spPr bwMode="auto">
              <a:xfrm>
                <a:off x="17732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8" name="AutoShape 86"/>
              <p:cNvSpPr>
                <a:spLocks noChangeArrowheads="1"/>
              </p:cNvSpPr>
              <p:nvPr/>
            </p:nvSpPr>
            <p:spPr bwMode="auto">
              <a:xfrm>
                <a:off x="20304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9" name="AutoShape 95"/>
              <p:cNvSpPr>
                <a:spLocks noChangeArrowheads="1"/>
              </p:cNvSpPr>
              <p:nvPr/>
            </p:nvSpPr>
            <p:spPr bwMode="auto">
              <a:xfrm>
                <a:off x="22907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0" name="AutoShape 104"/>
              <p:cNvSpPr>
                <a:spLocks noChangeArrowheads="1"/>
              </p:cNvSpPr>
              <p:nvPr/>
            </p:nvSpPr>
            <p:spPr bwMode="auto">
              <a:xfrm>
                <a:off x="255111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1" name="AutoShape 113"/>
              <p:cNvSpPr>
                <a:spLocks noChangeArrowheads="1"/>
              </p:cNvSpPr>
              <p:nvPr/>
            </p:nvSpPr>
            <p:spPr bwMode="auto">
              <a:xfrm>
                <a:off x="2811463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2" name="AutoShape 122"/>
              <p:cNvSpPr>
                <a:spLocks noChangeArrowheads="1"/>
              </p:cNvSpPr>
              <p:nvPr/>
            </p:nvSpPr>
            <p:spPr bwMode="auto">
              <a:xfrm>
                <a:off x="3065463" y="5577998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53" name="AutoShape 39"/>
              <p:cNvSpPr>
                <a:spLocks noChangeArrowheads="1"/>
              </p:cNvSpPr>
              <p:nvPr/>
            </p:nvSpPr>
            <p:spPr bwMode="auto">
              <a:xfrm>
                <a:off x="3322638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sp>
          <p:nvSpPr>
            <p:cNvPr id="3201" name="AutoShape 126"/>
            <p:cNvSpPr>
              <a:spLocks noChangeArrowheads="1"/>
            </p:cNvSpPr>
            <p:nvPr/>
          </p:nvSpPr>
          <p:spPr bwMode="auto">
            <a:xfrm>
              <a:off x="1401123" y="2413379"/>
              <a:ext cx="365125" cy="366713"/>
            </a:xfrm>
            <a:prstGeom prst="cube">
              <a:avLst>
                <a:gd name="adj" fmla="val 29167"/>
              </a:avLst>
            </a:prstGeom>
            <a:solidFill>
              <a:srgbClr val="FFFE00"/>
            </a:solidFill>
            <a:ln w="1270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ahoma" pitchFamily="34" charset="0"/>
              </a:endParaRPr>
            </a:p>
          </p:txBody>
        </p:sp>
        <p:grpSp>
          <p:nvGrpSpPr>
            <p:cNvPr id="3202" name="Group 3201"/>
            <p:cNvGrpSpPr/>
            <p:nvPr/>
          </p:nvGrpSpPr>
          <p:grpSpPr>
            <a:xfrm>
              <a:off x="1883392" y="1879340"/>
              <a:ext cx="2689225" cy="371476"/>
              <a:chOff x="5176838" y="3326025"/>
              <a:chExt cx="2689225" cy="371476"/>
            </a:xfrm>
          </p:grpSpPr>
          <p:sp>
            <p:nvSpPr>
              <p:cNvPr id="343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4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3" name="Group 3202"/>
            <p:cNvGrpSpPr/>
            <p:nvPr/>
          </p:nvGrpSpPr>
          <p:grpSpPr>
            <a:xfrm>
              <a:off x="1776480" y="1990796"/>
              <a:ext cx="2689225" cy="371476"/>
              <a:chOff x="5176838" y="3326025"/>
              <a:chExt cx="2689225" cy="371476"/>
            </a:xfrm>
          </p:grpSpPr>
          <p:sp>
            <p:nvSpPr>
              <p:cNvPr id="342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3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4" name="Group 3203"/>
            <p:cNvGrpSpPr/>
            <p:nvPr/>
          </p:nvGrpSpPr>
          <p:grpSpPr>
            <a:xfrm>
              <a:off x="1676400" y="2102252"/>
              <a:ext cx="2689225" cy="371476"/>
              <a:chOff x="5176838" y="3326025"/>
              <a:chExt cx="2689225" cy="371476"/>
            </a:xfrm>
          </p:grpSpPr>
          <p:sp>
            <p:nvSpPr>
              <p:cNvPr id="341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2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5" name="Group 3204"/>
            <p:cNvGrpSpPr/>
            <p:nvPr/>
          </p:nvGrpSpPr>
          <p:grpSpPr>
            <a:xfrm>
              <a:off x="1578592" y="2201624"/>
              <a:ext cx="2689225" cy="371476"/>
              <a:chOff x="5176838" y="3326025"/>
              <a:chExt cx="2689225" cy="371476"/>
            </a:xfrm>
          </p:grpSpPr>
          <p:sp>
            <p:nvSpPr>
              <p:cNvPr id="340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1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6" name="Group 3205"/>
            <p:cNvGrpSpPr/>
            <p:nvPr/>
          </p:nvGrpSpPr>
          <p:grpSpPr>
            <a:xfrm>
              <a:off x="1475096" y="2305120"/>
              <a:ext cx="2689225" cy="371476"/>
              <a:chOff x="5176838" y="3326025"/>
              <a:chExt cx="2689225" cy="371476"/>
            </a:xfrm>
          </p:grpSpPr>
          <p:sp>
            <p:nvSpPr>
              <p:cNvPr id="339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40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7" name="Group 3206"/>
            <p:cNvGrpSpPr/>
            <p:nvPr/>
          </p:nvGrpSpPr>
          <p:grpSpPr>
            <a:xfrm>
              <a:off x="1371600" y="2418428"/>
              <a:ext cx="2689225" cy="371476"/>
              <a:chOff x="5176838" y="3326025"/>
              <a:chExt cx="2689225" cy="371476"/>
            </a:xfrm>
          </p:grpSpPr>
          <p:sp>
            <p:nvSpPr>
              <p:cNvPr id="3384" name="AutoShape 50"/>
              <p:cNvSpPr>
                <a:spLocks noChangeArrowheads="1"/>
              </p:cNvSpPr>
              <p:nvPr/>
            </p:nvSpPr>
            <p:spPr bwMode="auto">
              <a:xfrm>
                <a:off x="5176838" y="3330788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5" name="AutoShape 59"/>
              <p:cNvSpPr>
                <a:spLocks noChangeArrowheads="1"/>
              </p:cNvSpPr>
              <p:nvPr/>
            </p:nvSpPr>
            <p:spPr bwMode="auto">
              <a:xfrm>
                <a:off x="54340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6" name="AutoShape 68"/>
              <p:cNvSpPr>
                <a:spLocks noChangeArrowheads="1"/>
              </p:cNvSpPr>
              <p:nvPr/>
            </p:nvSpPr>
            <p:spPr bwMode="auto">
              <a:xfrm>
                <a:off x="56943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7" name="AutoShape 77"/>
              <p:cNvSpPr>
                <a:spLocks noChangeArrowheads="1"/>
              </p:cNvSpPr>
              <p:nvPr/>
            </p:nvSpPr>
            <p:spPr bwMode="auto">
              <a:xfrm>
                <a:off x="59515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8" name="AutoShape 86"/>
              <p:cNvSpPr>
                <a:spLocks noChangeArrowheads="1"/>
              </p:cNvSpPr>
              <p:nvPr/>
            </p:nvSpPr>
            <p:spPr bwMode="auto">
              <a:xfrm>
                <a:off x="62087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9" name="AutoShape 95"/>
              <p:cNvSpPr>
                <a:spLocks noChangeArrowheads="1"/>
              </p:cNvSpPr>
              <p:nvPr/>
            </p:nvSpPr>
            <p:spPr bwMode="auto">
              <a:xfrm>
                <a:off x="64690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0" name="AutoShape 104"/>
              <p:cNvSpPr>
                <a:spLocks noChangeArrowheads="1"/>
              </p:cNvSpPr>
              <p:nvPr/>
            </p:nvSpPr>
            <p:spPr bwMode="auto">
              <a:xfrm>
                <a:off x="672941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1" name="AutoShape 113"/>
              <p:cNvSpPr>
                <a:spLocks noChangeArrowheads="1"/>
              </p:cNvSpPr>
              <p:nvPr/>
            </p:nvSpPr>
            <p:spPr bwMode="auto">
              <a:xfrm>
                <a:off x="6989763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2" name="AutoShape 122"/>
              <p:cNvSpPr>
                <a:spLocks noChangeArrowheads="1"/>
              </p:cNvSpPr>
              <p:nvPr/>
            </p:nvSpPr>
            <p:spPr bwMode="auto">
              <a:xfrm>
                <a:off x="7243763" y="3327136"/>
                <a:ext cx="365125" cy="365602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93" name="AutoShape 39"/>
              <p:cNvSpPr>
                <a:spLocks noChangeArrowheads="1"/>
              </p:cNvSpPr>
              <p:nvPr/>
            </p:nvSpPr>
            <p:spPr bwMode="auto">
              <a:xfrm>
                <a:off x="7500938" y="3326025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8" name="Group 3207"/>
            <p:cNvGrpSpPr/>
            <p:nvPr/>
          </p:nvGrpSpPr>
          <p:grpSpPr>
            <a:xfrm>
              <a:off x="5556250" y="818228"/>
              <a:ext cx="2686998" cy="370380"/>
              <a:chOff x="3545527" y="5574103"/>
              <a:chExt cx="2686998" cy="370380"/>
            </a:xfrm>
          </p:grpSpPr>
          <p:sp>
            <p:nvSpPr>
              <p:cNvPr id="33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09" name="Group 3208"/>
            <p:cNvGrpSpPr/>
            <p:nvPr/>
          </p:nvGrpSpPr>
          <p:grpSpPr>
            <a:xfrm>
              <a:off x="5451144" y="920968"/>
              <a:ext cx="2686998" cy="370380"/>
              <a:chOff x="3545527" y="5574103"/>
              <a:chExt cx="2686998" cy="370380"/>
            </a:xfrm>
          </p:grpSpPr>
          <p:sp>
            <p:nvSpPr>
              <p:cNvPr id="33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0" name="Group 3209"/>
            <p:cNvGrpSpPr/>
            <p:nvPr/>
          </p:nvGrpSpPr>
          <p:grpSpPr>
            <a:xfrm>
              <a:off x="5347648" y="1027492"/>
              <a:ext cx="2686998" cy="370380"/>
              <a:chOff x="3545527" y="5574103"/>
              <a:chExt cx="2686998" cy="370380"/>
            </a:xfrm>
          </p:grpSpPr>
          <p:sp>
            <p:nvSpPr>
              <p:cNvPr id="33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1" name="Group 3210"/>
            <p:cNvGrpSpPr/>
            <p:nvPr/>
          </p:nvGrpSpPr>
          <p:grpSpPr>
            <a:xfrm>
              <a:off x="5238464" y="1130988"/>
              <a:ext cx="2686998" cy="370380"/>
              <a:chOff x="3545527" y="5574103"/>
              <a:chExt cx="2686998" cy="370380"/>
            </a:xfrm>
          </p:grpSpPr>
          <p:sp>
            <p:nvSpPr>
              <p:cNvPr id="33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2" name="Group 3211"/>
            <p:cNvGrpSpPr/>
            <p:nvPr/>
          </p:nvGrpSpPr>
          <p:grpSpPr>
            <a:xfrm>
              <a:off x="5119048" y="1242444"/>
              <a:ext cx="2686998" cy="370380"/>
              <a:chOff x="3545527" y="5574103"/>
              <a:chExt cx="2686998" cy="370380"/>
            </a:xfrm>
          </p:grpSpPr>
          <p:sp>
            <p:nvSpPr>
              <p:cNvPr id="33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3" name="Group 3212"/>
            <p:cNvGrpSpPr/>
            <p:nvPr/>
          </p:nvGrpSpPr>
          <p:grpSpPr>
            <a:xfrm>
              <a:off x="5023512" y="1345940"/>
              <a:ext cx="2686998" cy="370380"/>
              <a:chOff x="3545527" y="5574103"/>
              <a:chExt cx="2686998" cy="370380"/>
            </a:xfrm>
          </p:grpSpPr>
          <p:sp>
            <p:nvSpPr>
              <p:cNvPr id="33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4" name="Group 3213"/>
            <p:cNvGrpSpPr/>
            <p:nvPr/>
          </p:nvGrpSpPr>
          <p:grpSpPr>
            <a:xfrm>
              <a:off x="4920016" y="1457396"/>
              <a:ext cx="2686998" cy="370380"/>
              <a:chOff x="3545527" y="5574103"/>
              <a:chExt cx="2686998" cy="370380"/>
            </a:xfrm>
          </p:grpSpPr>
          <p:sp>
            <p:nvSpPr>
              <p:cNvPr id="331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2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5" name="Group 3214"/>
            <p:cNvGrpSpPr/>
            <p:nvPr/>
          </p:nvGrpSpPr>
          <p:grpSpPr>
            <a:xfrm>
              <a:off x="4800600" y="1566580"/>
              <a:ext cx="2686998" cy="370380"/>
              <a:chOff x="3545527" y="5574103"/>
              <a:chExt cx="2686998" cy="370380"/>
            </a:xfrm>
          </p:grpSpPr>
          <p:sp>
            <p:nvSpPr>
              <p:cNvPr id="330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1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6" name="Group 3215"/>
            <p:cNvGrpSpPr/>
            <p:nvPr/>
          </p:nvGrpSpPr>
          <p:grpSpPr>
            <a:xfrm>
              <a:off x="4675496" y="1678036"/>
              <a:ext cx="2686998" cy="370380"/>
              <a:chOff x="3545527" y="5574103"/>
              <a:chExt cx="2686998" cy="370380"/>
            </a:xfrm>
          </p:grpSpPr>
          <p:sp>
            <p:nvSpPr>
              <p:cNvPr id="329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30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7" name="Group 3216"/>
            <p:cNvGrpSpPr/>
            <p:nvPr/>
          </p:nvGrpSpPr>
          <p:grpSpPr>
            <a:xfrm>
              <a:off x="4564040" y="1786464"/>
              <a:ext cx="2686998" cy="370380"/>
              <a:chOff x="3545527" y="5574103"/>
              <a:chExt cx="2686998" cy="370380"/>
            </a:xfrm>
          </p:grpSpPr>
          <p:sp>
            <p:nvSpPr>
              <p:cNvPr id="328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9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8" name="Group 3217"/>
            <p:cNvGrpSpPr/>
            <p:nvPr/>
          </p:nvGrpSpPr>
          <p:grpSpPr>
            <a:xfrm>
              <a:off x="4462154" y="1892988"/>
              <a:ext cx="2686998" cy="370380"/>
              <a:chOff x="3545527" y="5574103"/>
              <a:chExt cx="2686998" cy="370380"/>
            </a:xfrm>
          </p:grpSpPr>
          <p:sp>
            <p:nvSpPr>
              <p:cNvPr id="327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8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19" name="Group 3218"/>
            <p:cNvGrpSpPr/>
            <p:nvPr/>
          </p:nvGrpSpPr>
          <p:grpSpPr>
            <a:xfrm>
              <a:off x="4349088" y="1996484"/>
              <a:ext cx="2686998" cy="370380"/>
              <a:chOff x="3545527" y="5574103"/>
              <a:chExt cx="2686998" cy="370380"/>
            </a:xfrm>
          </p:grpSpPr>
          <p:sp>
            <p:nvSpPr>
              <p:cNvPr id="326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7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20" name="Group 3219"/>
            <p:cNvGrpSpPr/>
            <p:nvPr/>
          </p:nvGrpSpPr>
          <p:grpSpPr>
            <a:xfrm>
              <a:off x="4245592" y="2094292"/>
              <a:ext cx="2686998" cy="370380"/>
              <a:chOff x="3545527" y="5574103"/>
              <a:chExt cx="2686998" cy="370380"/>
            </a:xfrm>
          </p:grpSpPr>
          <p:sp>
            <p:nvSpPr>
              <p:cNvPr id="325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6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21" name="Group 3220"/>
            <p:cNvGrpSpPr/>
            <p:nvPr/>
          </p:nvGrpSpPr>
          <p:grpSpPr>
            <a:xfrm>
              <a:off x="4163042" y="2197788"/>
              <a:ext cx="2686998" cy="370380"/>
              <a:chOff x="3545527" y="5574103"/>
              <a:chExt cx="2686998" cy="370380"/>
            </a:xfrm>
          </p:grpSpPr>
          <p:sp>
            <p:nvSpPr>
              <p:cNvPr id="324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5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22" name="Group 3221"/>
            <p:cNvGrpSpPr/>
            <p:nvPr/>
          </p:nvGrpSpPr>
          <p:grpSpPr>
            <a:xfrm>
              <a:off x="4057936" y="2301284"/>
              <a:ext cx="2686998" cy="370380"/>
              <a:chOff x="3545527" y="5574103"/>
              <a:chExt cx="2686998" cy="370380"/>
            </a:xfrm>
          </p:grpSpPr>
          <p:sp>
            <p:nvSpPr>
              <p:cNvPr id="323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4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grpSp>
          <p:nvGrpSpPr>
            <p:cNvPr id="3223" name="Group 3222"/>
            <p:cNvGrpSpPr/>
            <p:nvPr/>
          </p:nvGrpSpPr>
          <p:grpSpPr>
            <a:xfrm>
              <a:off x="3956712" y="2418428"/>
              <a:ext cx="2686998" cy="370380"/>
              <a:chOff x="3545527" y="5574103"/>
              <a:chExt cx="2686998" cy="370380"/>
            </a:xfrm>
          </p:grpSpPr>
          <p:sp>
            <p:nvSpPr>
              <p:cNvPr id="3224" name="AutoShape 50"/>
              <p:cNvSpPr>
                <a:spLocks noChangeArrowheads="1"/>
              </p:cNvSpPr>
              <p:nvPr/>
            </p:nvSpPr>
            <p:spPr bwMode="auto">
              <a:xfrm>
                <a:off x="35455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5" name="AutoShape 59"/>
              <p:cNvSpPr>
                <a:spLocks noChangeArrowheads="1"/>
              </p:cNvSpPr>
              <p:nvPr/>
            </p:nvSpPr>
            <p:spPr bwMode="auto">
              <a:xfrm>
                <a:off x="38027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6" name="AutoShape 68"/>
              <p:cNvSpPr>
                <a:spLocks noChangeArrowheads="1"/>
              </p:cNvSpPr>
              <p:nvPr/>
            </p:nvSpPr>
            <p:spPr bwMode="auto">
              <a:xfrm>
                <a:off x="40630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7" name="AutoShape 77"/>
              <p:cNvSpPr>
                <a:spLocks noChangeArrowheads="1"/>
              </p:cNvSpPr>
              <p:nvPr/>
            </p:nvSpPr>
            <p:spPr bwMode="auto">
              <a:xfrm>
                <a:off x="4320227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8" name="AutoShape 86"/>
              <p:cNvSpPr>
                <a:spLocks noChangeArrowheads="1"/>
              </p:cNvSpPr>
              <p:nvPr/>
            </p:nvSpPr>
            <p:spPr bwMode="auto">
              <a:xfrm>
                <a:off x="45774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29" name="AutoShape 95"/>
              <p:cNvSpPr>
                <a:spLocks noChangeArrowheads="1"/>
              </p:cNvSpPr>
              <p:nvPr/>
            </p:nvSpPr>
            <p:spPr bwMode="auto">
              <a:xfrm>
                <a:off x="48377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0" name="AutoShape 104"/>
              <p:cNvSpPr>
                <a:spLocks noChangeArrowheads="1"/>
              </p:cNvSpPr>
              <p:nvPr/>
            </p:nvSpPr>
            <p:spPr bwMode="auto">
              <a:xfrm>
                <a:off x="509810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1" name="AutoShape 113"/>
              <p:cNvSpPr>
                <a:spLocks noChangeArrowheads="1"/>
              </p:cNvSpPr>
              <p:nvPr/>
            </p:nvSpPr>
            <p:spPr bwMode="auto">
              <a:xfrm>
                <a:off x="5358452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2" name="AutoShape 39"/>
              <p:cNvSpPr>
                <a:spLocks noChangeArrowheads="1"/>
              </p:cNvSpPr>
              <p:nvPr/>
            </p:nvSpPr>
            <p:spPr bwMode="auto">
              <a:xfrm>
                <a:off x="5611504" y="5576887"/>
                <a:ext cx="365125" cy="366713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  <p:sp>
            <p:nvSpPr>
              <p:cNvPr id="3233" name="AutoShape 39"/>
              <p:cNvSpPr>
                <a:spLocks noChangeArrowheads="1"/>
              </p:cNvSpPr>
              <p:nvPr/>
            </p:nvSpPr>
            <p:spPr bwMode="auto">
              <a:xfrm>
                <a:off x="5867400" y="5574103"/>
                <a:ext cx="365125" cy="370380"/>
              </a:xfrm>
              <a:prstGeom prst="cube">
                <a:avLst>
                  <a:gd name="adj" fmla="val 29167"/>
                </a:avLst>
              </a:prstGeom>
              <a:solidFill>
                <a:srgbClr val="FFFE00"/>
              </a:solidFill>
              <a:ln w="1270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>
                  <a:latin typeface="Tahoma" pitchFamily="34" charset="0"/>
                </a:endParaRPr>
              </a:p>
            </p:txBody>
          </p:sp>
        </p:grpSp>
        <p:cxnSp>
          <p:nvCxnSpPr>
            <p:cNvPr id="3460" name="Straight Connector 3459"/>
            <p:cNvCxnSpPr/>
            <p:nvPr/>
          </p:nvCxnSpPr>
          <p:spPr>
            <a:xfrm>
              <a:off x="6553200" y="2494935"/>
              <a:ext cx="0" cy="25908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70" name="Group 3469"/>
            <p:cNvGrpSpPr/>
            <p:nvPr/>
          </p:nvGrpSpPr>
          <p:grpSpPr>
            <a:xfrm>
              <a:off x="1371600" y="838200"/>
              <a:ext cx="6858000" cy="4267200"/>
              <a:chOff x="1371600" y="381000"/>
              <a:chExt cx="6858000" cy="4267200"/>
            </a:xfrm>
          </p:grpSpPr>
          <p:cxnSp>
            <p:nvCxnSpPr>
              <p:cNvPr id="3456" name="Straight Connector 3455"/>
              <p:cNvCxnSpPr/>
              <p:nvPr/>
            </p:nvCxnSpPr>
            <p:spPr>
              <a:xfrm>
                <a:off x="1371600" y="2057400"/>
                <a:ext cx="0" cy="259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7" name="Straight Connector 3456"/>
              <p:cNvCxnSpPr/>
              <p:nvPr/>
            </p:nvCxnSpPr>
            <p:spPr>
              <a:xfrm flipH="1">
                <a:off x="1371600" y="46482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1" name="Straight Connector 3460"/>
              <p:cNvCxnSpPr/>
              <p:nvPr/>
            </p:nvCxnSpPr>
            <p:spPr>
              <a:xfrm>
                <a:off x="8229600" y="381000"/>
                <a:ext cx="0" cy="259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2" name="Straight Connector 3461"/>
              <p:cNvCxnSpPr/>
              <p:nvPr/>
            </p:nvCxnSpPr>
            <p:spPr>
              <a:xfrm flipH="1">
                <a:off x="1371600" y="20574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3" name="Straight Connector 3462"/>
              <p:cNvCxnSpPr/>
              <p:nvPr/>
            </p:nvCxnSpPr>
            <p:spPr>
              <a:xfrm flipH="1">
                <a:off x="3048000" y="381000"/>
                <a:ext cx="51816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5" name="Straight Connector 3464"/>
              <p:cNvCxnSpPr/>
              <p:nvPr/>
            </p:nvCxnSpPr>
            <p:spPr>
              <a:xfrm flipH="1">
                <a:off x="6553200" y="2971800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8" name="Straight Connector 3467"/>
              <p:cNvCxnSpPr/>
              <p:nvPr/>
            </p:nvCxnSpPr>
            <p:spPr>
              <a:xfrm flipH="1">
                <a:off x="6553200" y="381000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9" name="Straight Connector 3468"/>
              <p:cNvCxnSpPr/>
              <p:nvPr/>
            </p:nvCxnSpPr>
            <p:spPr>
              <a:xfrm flipH="1">
                <a:off x="1371600" y="400665"/>
                <a:ext cx="1676400" cy="16567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73" name="TextBox 3472"/>
          <p:cNvSpPr txBox="1"/>
          <p:nvPr/>
        </p:nvSpPr>
        <p:spPr>
          <a:xfrm>
            <a:off x="1295400" y="152400"/>
            <a:ext cx="4722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 20 x 16 = 320 HLP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475" name="TextBox 3474"/>
          <p:cNvSpPr txBox="1"/>
          <p:nvPr/>
        </p:nvSpPr>
        <p:spPr>
          <a:xfrm>
            <a:off x="2579204" y="533400"/>
            <a:ext cx="3397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320 x 10 = 3200 HLP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/>
          </a:p>
        </p:txBody>
      </p:sp>
      <p:sp>
        <p:nvSpPr>
          <p:cNvPr id="3476" name="TextBox 3475"/>
          <p:cNvSpPr txBox="1"/>
          <p:nvPr/>
        </p:nvSpPr>
        <p:spPr>
          <a:xfrm>
            <a:off x="1066800" y="1307812"/>
            <a:ext cx="6847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Thể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tích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hình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hộp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chữ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nhật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là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3200 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3200" b="1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77" name="TextBox 3476"/>
          <p:cNvSpPr txBox="1"/>
          <p:nvPr/>
        </p:nvSpPr>
        <p:spPr>
          <a:xfrm>
            <a:off x="3704025" y="648866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 cm</a:t>
            </a:r>
          </a:p>
        </p:txBody>
      </p:sp>
      <p:sp>
        <p:nvSpPr>
          <p:cNvPr id="3478" name="TextBox 3477"/>
          <p:cNvSpPr txBox="1"/>
          <p:nvPr/>
        </p:nvSpPr>
        <p:spPr>
          <a:xfrm>
            <a:off x="7212852" y="5638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16 cm</a:t>
            </a:r>
          </a:p>
        </p:txBody>
      </p:sp>
      <p:sp>
        <p:nvSpPr>
          <p:cNvPr id="3479" name="TextBox 3478"/>
          <p:cNvSpPr txBox="1"/>
          <p:nvPr/>
        </p:nvSpPr>
        <p:spPr>
          <a:xfrm>
            <a:off x="8153400" y="34290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10 cm</a:t>
            </a:r>
          </a:p>
        </p:txBody>
      </p:sp>
    </p:spTree>
    <p:extLst>
      <p:ext uri="{BB962C8B-B14F-4D97-AF65-F5344CB8AC3E}">
        <p14:creationId xmlns:p14="http://schemas.microsoft.com/office/powerpoint/2010/main" val="42829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5" grpId="0"/>
      <p:bldP spid="347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6388&quot;&gt;&lt;/object&gt;&lt;object type=&quot;2&quot; unique_id=&quot;16389&quot;&gt;&lt;object type=&quot;3&quot; unique_id=&quot;16390&quot;&gt;&lt;property id=&quot;20148&quot; value=&quot;5&quot;/&gt;&lt;property id=&quot;20300&quot; value=&quot;Slide 1&quot;/&gt;&lt;property id=&quot;20307&quot; value=&quot;257&quot;/&gt;&lt;/object&gt;&lt;object type=&quot;3&quot; unique_id=&quot;16391&quot;&gt;&lt;property id=&quot;20148&quot; value=&quot;5&quot;/&gt;&lt;property id=&quot;20300&quot; value=&quot;Slide 2 - &amp;quot;Thứ sáu ngày 24 tháng 4 năm 2020 Toán  Thể tích hình hộp chữ nhật, hình lập phương&amp;quot;&quot;/&gt;&lt;property id=&quot;20307&quot; value=&quot;258&quot;/&gt;&lt;/object&gt;&lt;object type=&quot;3&quot; unique_id=&quot;16392&quot;&gt;&lt;property id=&quot;20148&quot; value=&quot;5&quot;/&gt;&lt;property id=&quot;20300&quot; value=&quot;Slide 3 - &amp;quot;VD1: Tính thể tích HHCN có chiều dài 20cm, chiều rộng 16cm, chiều cao 10cm.&amp;quot;&quot;/&gt;&lt;property id=&quot;20307&quot; value=&quot;259&quot;/&gt;&lt;/object&gt;&lt;object type=&quot;3&quot; unique_id=&quot;16393&quot;&gt;&lt;property id=&quot;20148&quot; value=&quot;5&quot;/&gt;&lt;property id=&quot;20300&quot; value=&quot;Slide 4 - &amp;quot;VD1: Tính thể tích HHCN có chiều dài 20cm, chiều rộng 16cm, chiều cao 10cm.&amp;quot;&quot;/&gt;&lt;property id=&quot;20307&quot; value=&quot;274&quot;/&gt;&lt;/object&gt;&lt;object type=&quot;3&quot; unique_id=&quot;16394&quot;&gt;&lt;property id=&quot;20148&quot; value=&quot;5&quot;/&gt;&lt;property id=&quot;20300&quot; value=&quot;Slide 5&quot;/&gt;&lt;property id=&quot;20307&quot; value=&quot;266&quot;/&gt;&lt;/object&gt;&lt;object type=&quot;3&quot; unique_id=&quot;16395&quot;&gt;&lt;property id=&quot;20148&quot; value=&quot;5&quot;/&gt;&lt;property id=&quot;20300&quot; value=&quot;Slide 6&quot;/&gt;&lt;property id=&quot;20307&quot; value=&quot;277&quot;/&gt;&lt;/object&gt;&lt;object type=&quot;3&quot; unique_id=&quot;16396&quot;&gt;&lt;property id=&quot;20148&quot; value=&quot;5&quot;/&gt;&lt;property id=&quot;20300&quot; value=&quot;Slide 7&quot;/&gt;&lt;property id=&quot;20307&quot; value=&quot;276&quot;/&gt;&lt;/object&gt;&lt;object type=&quot;3&quot; unique_id=&quot;16397&quot;&gt;&lt;property id=&quot;20148&quot; value=&quot;5&quot;/&gt;&lt;property id=&quot;20300&quot; value=&quot;Slide 8&quot;/&gt;&lt;property id=&quot;20307&quot; value=&quot;279&quot;/&gt;&lt;/object&gt;&lt;object type=&quot;3&quot; unique_id=&quot;16398&quot;&gt;&lt;property id=&quot;20148&quot; value=&quot;5&quot;/&gt;&lt;property id=&quot;20300&quot; value=&quot;Slide 9&quot;/&gt;&lt;property id=&quot;20307&quot; value=&quot;269&quot;/&gt;&lt;/object&gt;&lt;object type=&quot;3&quot; unique_id=&quot;16399&quot;&gt;&lt;property id=&quot;20148&quot; value=&quot;5&quot;/&gt;&lt;property id=&quot;20300&quot; value=&quot;Slide 10&quot;/&gt;&lt;property id=&quot;20307&quot; value=&quot;281&quot;/&gt;&lt;/object&gt;&lt;object type=&quot;3&quot; unique_id=&quot;16400&quot;&gt;&lt;property id=&quot;20148&quot; value=&quot;5&quot;/&gt;&lt;property id=&quot;20300&quot; value=&quot;Slide 11 - &amp;quot;Muốn tính thể tích HHCN ta lấy chiều dài nhân với chiều rộng rồi nhân với chiều cao (cùng đơn vị đo).&amp;quot;&quot;/&gt;&lt;property id=&quot;20307&quot; value=&quot;261&quot;/&gt;&lt;/object&gt;&lt;object type=&quot;3&quot; unique_id=&quot;16401&quot;&gt;&lt;property id=&quot;20148&quot; value=&quot;5&quot;/&gt;&lt;property id=&quot;20300&quot; value=&quot;Slide 12&quot;/&gt;&lt;property id=&quot;20307&quot; value=&quot;262&quot;/&gt;&lt;/object&gt;&lt;object type=&quot;3&quot; unique_id=&quot;16402&quot;&gt;&lt;property id=&quot;20148&quot; value=&quot;5&quot;/&gt;&lt;property id=&quot;20300&quot; value=&quot;Slide 13&quot;/&gt;&lt;property id=&quot;20307&quot; value=&quot;283&quot;/&gt;&lt;/object&gt;&lt;object type=&quot;3&quot; unique_id=&quot;16403&quot;&gt;&lt;property id=&quot;20148&quot; value=&quot;5&quot;/&gt;&lt;property id=&quot;20300&quot; value=&quot;Slide 14&quot;/&gt;&lt;property id=&quot;20307&quot; value=&quot;263&quot;/&gt;&lt;/object&gt;&lt;object type=&quot;3&quot; unique_id=&quot;16404&quot;&gt;&lt;property id=&quot;20148&quot; value=&quot;5&quot;/&gt;&lt;property id=&quot;20300&quot; value=&quot;Slide 15 - &amp;quot;Bài 1 (SGK – 121): Tính thể tích HHCN có chiều dài a, chiều rộng b, chiều cao c:&amp;quot;&quot;/&gt;&lt;property id=&quot;20307&quot; value=&quot;284&quot;/&gt;&lt;/object&gt;&lt;object type=&quot;3&quot; unique_id=&quot;16405&quot;&gt;&lt;property id=&quot;20148&quot; value=&quot;5&quot;/&gt;&lt;property id=&quot;20300&quot; value=&quot;Slide 16 - &amp;quot;a. a = 5cm;     b = 4cm;       c = 9cm&amp;quot;&quot;/&gt;&lt;property id=&quot;20307&quot; value=&quot;285&quot;/&gt;&lt;/object&gt;&lt;object type=&quot;3&quot; unique_id=&quot;16406&quot;&gt;&lt;property id=&quot;20148&quot; value=&quot;5&quot;/&gt;&lt;property id=&quot;20300&quot; value=&quot;Slide 17 - &amp;quot;b. a = 1,5m,  b = 1,1m;   c = 0,5m&amp;quot;&quot;/&gt;&lt;property id=&quot;20307&quot; value=&quot;286&quot;/&gt;&lt;/object&gt;&lt;object type=&quot;3&quot; unique_id=&quot;16407&quot;&gt;&lt;property id=&quot;20148&quot; value=&quot;5&quot;/&gt;&lt;property id=&quot;20300&quot; value=&quot;Slide 18 - &amp;quot;c. a =  2 5  dm,     b =  1 3  dm,       c =  3 4  dm&amp;quot;&quot;/&gt;&lt;property id=&quot;20307&quot; value=&quot;287&quot;/&gt;&lt;/object&gt;&lt;object type=&quot;3&quot; unique_id=&quot;16408&quot;&gt;&lt;property id=&quot;20148&quot; value=&quot;5&quot;/&gt;&lt;property id=&quot;20300&quot; value=&quot;Slide 19 - &amp;quot;Bài 2 (SGK – 121): Tính thể tích của khối gỗ có dạng như hình bên:&amp;quot;&quot;/&gt;&lt;property id=&quot;20307&quot; value=&quot;288&quot;/&gt;&lt;/object&gt;&lt;object type=&quot;3&quot; unique_id=&quot;16409&quot;&gt;&lt;property id=&quot;20148&quot; value=&quot;5&quot;/&gt;&lt;property id=&quot;20300&quot; value=&quot;Slide 20&quot;/&gt;&lt;property id=&quot;20307&quot; value=&quot;289&quot;/&gt;&lt;/object&gt;&lt;object type=&quot;3&quot; unique_id=&quot;16410&quot;&gt;&lt;property id=&quot;20148&quot; value=&quot;5&quot;/&gt;&lt;property id=&quot;20300&quot; value=&quot;Slide 21&quot;/&gt;&lt;property id=&quot;20307&quot; value=&quot;290&quot;/&gt;&lt;/object&gt;&lt;object type=&quot;3&quot; unique_id=&quot;16411&quot;&gt;&lt;property id=&quot;20148&quot; value=&quot;5&quot;/&gt;&lt;property id=&quot;20300&quot; value=&quot;Slide 22 - &amp;quot;Bài 3 (SGK – 121) : Tính thể tích của hòn đá nằm trong bể nước theo hình dưới đây:&amp;quot;&quot;/&gt;&lt;property id=&quot;20307&quot; value=&quot;291&quot;/&gt;&lt;/object&gt;&lt;object type=&quot;3&quot; unique_id=&quot;16412&quot;&gt;&lt;property id=&quot;20148&quot; value=&quot;5&quot;/&gt;&lt;property id=&quot;20300&quot; value=&quot;Slide 23 - &amp;quot;Cách 1:&amp;quot;&quot;/&gt;&lt;property id=&quot;20307&quot; value=&quot;292&quot;/&gt;&lt;/object&gt;&lt;object type=&quot;3&quot; unique_id=&quot;16413&quot;&gt;&lt;property id=&quot;20148&quot; value=&quot;5&quot;/&gt;&lt;property id=&quot;20300&quot; value=&quot;Slide 24 - &amp;quot;Cách 2:&amp;quot;&quot;/&gt;&lt;property id=&quot;20307&quot; value=&quot;293&quot;/&gt;&lt;/object&gt;&lt;object type=&quot;3&quot; unique_id=&quot;16414&quot;&gt;&lt;property id=&quot;20148&quot; value=&quot;5&quot;/&gt;&lt;property id=&quot;20300&quot; value=&quot;Slide 25 - &amp;quot;Bài 1 ( SGK – 122) Viết số đo thích hợp vào ô trống:&amp;quot;&quot;/&gt;&lt;property id=&quot;20307&quot; value=&quot;294&quot;/&gt;&lt;/object&gt;&lt;object type=&quot;3&quot; unique_id=&quot;16415&quot;&gt;&lt;property id=&quot;20148&quot; value=&quot;5&quot;/&gt;&lt;property id=&quot;20300&quot; value=&quot;Slide 26 - &amp;quot;Bài 2 (SGK – 122): Một khối kim loại hình lập phương có cạnh là 0,75m. Mỗi đề - xi – mét khối kim loại đó cân nặng&quot;/&gt;&lt;property id=&quot;20307&quot; value=&quot;295&quot;/&gt;&lt;/object&gt;&lt;object type=&quot;3&quot; unique_id=&quot;16416&quot;&gt;&lt;property id=&quot;20148&quot; value=&quot;5&quot;/&gt;&lt;property id=&quot;20300&quot; value=&quot;Slide 27 - &amp;quot;DẶN DÒ&amp;quot;&quot;/&gt;&lt;property id=&quot;20307&quot; value=&quot;29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1239</Words>
  <Application>Microsoft Office PowerPoint</Application>
  <PresentationFormat>On-screen Show (4:3)</PresentationFormat>
  <Paragraphs>219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.VnArial</vt:lpstr>
      <vt:lpstr>Arial</vt:lpstr>
      <vt:lpstr>Calibri</vt:lpstr>
      <vt:lpstr>Cambria Math</vt:lpstr>
      <vt:lpstr>Tahoma</vt:lpstr>
      <vt:lpstr>Times New Roman</vt:lpstr>
      <vt:lpstr>Office Theme</vt:lpstr>
      <vt:lpstr>PowerPoint Presentation</vt:lpstr>
      <vt:lpstr>Thứ năm ngày 24 tháng 2 năm 2022 Toán  Thể tích hình hộp chữ nhật, hình lập phương</vt:lpstr>
      <vt:lpstr>VD1: Tính thể tích HHCN có chiều dài 20cm, chiều rộng 16cm, chiều cao 10cm.</vt:lpstr>
      <vt:lpstr>VD1: Tính thể tích HHCN có chiều dài 20cm, chiều rộng 16cm, chiều cao 10cm.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*Quy tắc: Muốn tính thể tích HHCN ta lấy chiều dài nhân với chiều rộng rồi nhân với chiều cao (cùng đơn vị đo).</vt:lpstr>
      <vt:lpstr>PowerPoint Presentation</vt:lpstr>
      <vt:lpstr>PowerPoint Presentation</vt:lpstr>
      <vt:lpstr>PowerPoint Presentation</vt:lpstr>
      <vt:lpstr>Bài 1 (SGK – 121): Tính thể tích HHCN có chiều dài a, chiều rộng b, chiều cao c:</vt:lpstr>
      <vt:lpstr>a. a = 5cm;     b = 4cm;       c = 9cm</vt:lpstr>
      <vt:lpstr>b. a = 1,5m,  b = 1,1m;   c = 0,5m</vt:lpstr>
      <vt:lpstr>c. a = 2/5  dm,     b = 1/3  dm,       c = 3/4 dm</vt:lpstr>
      <vt:lpstr>Bài 2 (SGK – 121): Tính thể tích của khối gỗ có dạng như hình bên:</vt:lpstr>
      <vt:lpstr>PowerPoint Presentation</vt:lpstr>
      <vt:lpstr>PowerPoint Presentation</vt:lpstr>
      <vt:lpstr>PowerPoint Presentation</vt:lpstr>
      <vt:lpstr>Bài 3 (SGK – 121) : Tính thể tích của hòn đá nằm trong bể nước theo hình dưới đây:</vt:lpstr>
      <vt:lpstr>Cách 1:</vt:lpstr>
      <vt:lpstr>Cách 2:</vt:lpstr>
      <vt:lpstr>Bài 1 ( SGK – 122) Viết số đo thích hợp vào ô trống:</vt:lpstr>
      <vt:lpstr>Bài 1 ( SGK – 122) Viết số đo thích hợp vào ô trống:</vt:lpstr>
      <vt:lpstr>Bài 2 (SGK – 122): Một khối kim loại hình lập phương có cạnh là 0,75m. Mỗi đề - xi – mét khối kim loại đó cân nặng 15kg. Hỏi khối kim loại đó  cân nặng bao nhiêu ki – lô –gam?</vt:lpstr>
      <vt:lpstr>DẶN DÒ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admin</cp:lastModifiedBy>
  <cp:revision>32</cp:revision>
  <dcterms:created xsi:type="dcterms:W3CDTF">2020-04-23T09:27:58Z</dcterms:created>
  <dcterms:modified xsi:type="dcterms:W3CDTF">2022-02-23T16:39:53Z</dcterms:modified>
</cp:coreProperties>
</file>