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58" r:id="rId4"/>
    <p:sldId id="259" r:id="rId5"/>
    <p:sldId id="267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9FE0"/>
    <a:srgbClr val="99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4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1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1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1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3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2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1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3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6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D523-8987-4502-A5DE-27F0E257360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6EAF-DEB1-4DB3-9004-02FD653BC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7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CD523-8987-4502-A5DE-27F0E257360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06EAF-DEB1-4DB3-9004-02FD653BC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266" y="999015"/>
            <a:ext cx="9144000" cy="1058573"/>
          </a:xfrm>
        </p:spPr>
        <p:txBody>
          <a:bodyPr>
            <a:normAutofit/>
          </a:bodyPr>
          <a:lstStyle/>
          <a:p>
            <a:r>
              <a:rPr lang="en-US" sz="6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25863"/>
            <a:ext cx="119664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LUYỆN TẬP CHUNG</a:t>
            </a:r>
            <a:endParaRPr lang="en-US" sz="72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2535" y="3794467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2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6637" y="434971"/>
            <a:ext cx="4902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ÔN BÀI CŨ</a:t>
            </a:r>
            <a:endParaRPr lang="en-US" sz="4800" b="1" dirty="0">
              <a:solidFill>
                <a:srgbClr val="FF0000"/>
              </a:solidFill>
              <a:latin typeface="SVN-The Voice Light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2158" y="141495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Số?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4987" y="4751472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172073" y="4998017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667738" y="4998017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7122285" y="5003451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8568240" y="498053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710754" y="4762123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079096" y="4837761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98943" y="4784255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077450" y="4837761"/>
            <a:ext cx="900091" cy="919929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717937" y="4762123"/>
            <a:ext cx="900091" cy="919929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208546" y="4784254"/>
            <a:ext cx="900091" cy="919929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263732" y="2247540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24405" y="4837761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743384" y="2214402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4239068" y="2433816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5734733" y="2433816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263731" y="2246308"/>
            <a:ext cx="900091" cy="919929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293348" y="2237618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767647" y="3503358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228966" y="3686515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5724631" y="3686515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7179178" y="3691949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317249" y="3472753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719631" y="3504138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234804" y="3472752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722659" y="3509098"/>
            <a:ext cx="900091" cy="919929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316906" y="3471328"/>
            <a:ext cx="900091" cy="919929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 animBg="1"/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9" grpId="0" animBg="1"/>
      <p:bldP spid="21" grpId="0" animBg="1"/>
      <p:bldP spid="22" grpId="0" animBg="1"/>
      <p:bldP spid="23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4777" y="763675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&gt;, &lt;, = 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61182" y="2152359"/>
            <a:ext cx="3235569" cy="1392702"/>
          </a:xfrm>
          <a:prstGeom prst="cloud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1        2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515146" y="4386776"/>
            <a:ext cx="3235569" cy="1392702"/>
          </a:xfrm>
          <a:prstGeom prst="cloud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6       5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4455774" y="4386776"/>
            <a:ext cx="3235569" cy="1392702"/>
          </a:xfrm>
          <a:prstGeom prst="cloud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8       7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8396403" y="4386776"/>
            <a:ext cx="3235569" cy="1392702"/>
          </a:xfrm>
          <a:prstGeom prst="cloud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10      5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8396403" y="2152359"/>
            <a:ext cx="3235569" cy="1392702"/>
          </a:xfrm>
          <a:prstGeom prst="cloud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4       4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4528792" y="2152359"/>
            <a:ext cx="3235569" cy="1392702"/>
          </a:xfrm>
          <a:prstGeom prst="cloud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2       3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735599" y="2552481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05858" y="2552481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805858" y="4811942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735598" y="4811942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33335" y="4811942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62995" y="2605658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42051" y="2499303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669528" y="4705587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679329" y="4733801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678246" y="4758764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622388" y="2524347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728900" y="2524347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725" y="95715"/>
            <a:ext cx="6020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So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hape 482"/>
          <p:cNvPicPr/>
          <p:nvPr/>
        </p:nvPicPr>
        <p:blipFill rotWithShape="1">
          <a:blip r:embed="rId3"/>
          <a:srcRect l="4566"/>
          <a:stretch/>
        </p:blipFill>
        <p:spPr>
          <a:xfrm>
            <a:off x="3219048" y="941696"/>
            <a:ext cx="5753905" cy="591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777" y="1873985"/>
            <a:ext cx="10783246" cy="3337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14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0907" y="152135"/>
            <a:ext cx="6947333" cy="2103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0907" y="2449624"/>
            <a:ext cx="6888481" cy="2102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0907" y="4745871"/>
            <a:ext cx="6947333" cy="2112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9291147" y="1046672"/>
            <a:ext cx="661515" cy="63879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984964" y="3156762"/>
            <a:ext cx="661515" cy="63879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291147" y="3156762"/>
            <a:ext cx="661515" cy="63879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967547" y="5397982"/>
            <a:ext cx="661515" cy="63879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171319" y="5338307"/>
            <a:ext cx="901169" cy="69847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967547" y="1046672"/>
            <a:ext cx="661515" cy="63879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10192316" y="1058453"/>
            <a:ext cx="535577" cy="62701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192316" y="5409763"/>
            <a:ext cx="535577" cy="62701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209733" y="3168543"/>
            <a:ext cx="535577" cy="62701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5814" y="1"/>
            <a:ext cx="7113563" cy="6829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937" y="2224927"/>
            <a:ext cx="1723810" cy="1704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0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287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83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HP001 4 hàng</vt:lpstr>
      <vt:lpstr>SVN-The Voice Light</vt:lpstr>
      <vt:lpstr>Times New Roman</vt:lpstr>
      <vt:lpstr>Office Theme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Admin</dc:creator>
  <cp:lastModifiedBy>ADMIN</cp:lastModifiedBy>
  <cp:revision>21</cp:revision>
  <dcterms:created xsi:type="dcterms:W3CDTF">2020-08-17T09:47:23Z</dcterms:created>
  <dcterms:modified xsi:type="dcterms:W3CDTF">2022-10-18T17:32:01Z</dcterms:modified>
</cp:coreProperties>
</file>