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01" r:id="rId3"/>
  </p:sldMasterIdLst>
  <p:notesMasterIdLst>
    <p:notesMasterId r:id="rId26"/>
  </p:notesMasterIdLst>
  <p:sldIdLst>
    <p:sldId id="476" r:id="rId4"/>
    <p:sldId id="266" r:id="rId5"/>
    <p:sldId id="506" r:id="rId6"/>
    <p:sldId id="507" r:id="rId7"/>
    <p:sldId id="508" r:id="rId8"/>
    <p:sldId id="492" r:id="rId9"/>
    <p:sldId id="494" r:id="rId10"/>
    <p:sldId id="501" r:id="rId11"/>
    <p:sldId id="503" r:id="rId12"/>
    <p:sldId id="502" r:id="rId13"/>
    <p:sldId id="489" r:id="rId14"/>
    <p:sldId id="490" r:id="rId15"/>
    <p:sldId id="279" r:id="rId16"/>
    <p:sldId id="495" r:id="rId17"/>
    <p:sldId id="284" r:id="rId18"/>
    <p:sldId id="504" r:id="rId19"/>
    <p:sldId id="487" r:id="rId20"/>
    <p:sldId id="498" r:id="rId21"/>
    <p:sldId id="505" r:id="rId22"/>
    <p:sldId id="287" r:id="rId23"/>
    <p:sldId id="509" r:id="rId24"/>
    <p:sldId id="282" r:id="rId25"/>
  </p:sldIdLst>
  <p:sldSz cx="9144000" cy="6858000" type="screen4x3"/>
  <p:notesSz cx="6858000" cy="9144000"/>
  <p:custDataLst>
    <p:tags r:id="rId2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CC"/>
    <a:srgbClr val="F8F8F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1" autoAdjust="0"/>
    <p:restoredTop sz="94660"/>
  </p:normalViewPr>
  <p:slideViewPr>
    <p:cSldViewPr>
      <p:cViewPr varScale="1">
        <p:scale>
          <a:sx n="70" d="100"/>
          <a:sy n="70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d/r/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</a:t>
          </a:r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2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2"/>
      <dgm:spPr/>
    </dgm:pt>
    <dgm:pt modelId="{AC2B4F2C-FF8C-404D-92B0-C7C0A29210D1}" type="pres">
      <dgm:prSet presAssocID="{5BE2D0CB-5BBD-4A03-A3CB-F48B34989FA3}" presName="dstNode" presStyleLbl="node1" presStyleIdx="0" presStyleCnt="2"/>
      <dgm:spPr/>
    </dgm:pt>
    <dgm:pt modelId="{16095D2C-57B4-48CA-953C-267BD9DD484B}" type="pres">
      <dgm:prSet presAssocID="{5DD8EB11-5406-4D7D-A4B3-982550787B1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2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69836F-FE00-4372-B69A-DF0D28029991}" type="pres">
      <dgm:prSet presAssocID="{2539990F-C84A-42AC-88CF-45ED9AC1F08B}" presName="text_2" presStyleLbl="node1" presStyleIdx="1" presStyleCnt="2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623E261-EE1F-4F41-811A-CA1EC63D52F0}" type="presOf" srcId="{5BE2D0CB-5BBD-4A03-A3CB-F48B34989FA3}" destId="{3059196D-AF0C-4463-A93E-812664631BA3}" srcOrd="0" destOrd="0" presId="urn:microsoft.com/office/officeart/2008/layout/VerticalCurvedList"/>
    <dgm:cxn modelId="{8F11722D-1863-453C-AF2C-7C03F7282373}" type="presOf" srcId="{5DD8EB11-5406-4D7D-A4B3-982550787B16}" destId="{16095D2C-57B4-48CA-953C-267BD9DD484B}" srcOrd="0" destOrd="0" presId="urn:microsoft.com/office/officeart/2008/layout/VerticalCurvedList"/>
    <dgm:cxn modelId="{8DD5F2D2-7DE9-4149-A5C4-FD83E6C819D3}" type="presOf" srcId="{2539990F-C84A-42AC-88CF-45ED9AC1F08B}" destId="{DB69836F-FE00-4372-B69A-DF0D28029991}" srcOrd="0" destOrd="0" presId="urn:microsoft.com/office/officeart/2008/layout/VerticalCurvedList"/>
    <dgm:cxn modelId="{5F64C121-13F5-4A0F-B02A-974E5BF74FEA}" type="presOf" srcId="{C9CE7A57-E5A3-450C-8737-C72D44C4E0F3}" destId="{D0EDBA11-CE96-4FCC-BFE8-4DE9D160E032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AA2C676-0F4D-4ECE-9CA2-9362FA962677}" type="presParOf" srcId="{3059196D-AF0C-4463-A93E-812664631BA3}" destId="{558D9870-05E2-484E-9241-818D42D9FADA}" srcOrd="0" destOrd="0" presId="urn:microsoft.com/office/officeart/2008/layout/VerticalCurvedList"/>
    <dgm:cxn modelId="{F8930833-2420-40CE-B300-9CB98FE36E81}" type="presParOf" srcId="{558D9870-05E2-484E-9241-818D42D9FADA}" destId="{39FD721C-A262-4C4E-B494-AC1732E6F3A0}" srcOrd="0" destOrd="0" presId="urn:microsoft.com/office/officeart/2008/layout/VerticalCurvedList"/>
    <dgm:cxn modelId="{6DAFD2A9-83DC-406C-8C35-8025810AEDF1}" type="presParOf" srcId="{39FD721C-A262-4C4E-B494-AC1732E6F3A0}" destId="{849B6A22-FC21-4DC5-A1AF-CBADFA6E7F70}" srcOrd="0" destOrd="0" presId="urn:microsoft.com/office/officeart/2008/layout/VerticalCurvedList"/>
    <dgm:cxn modelId="{86B4D110-AC3B-4F5F-BA5C-35927EA9F9D6}" type="presParOf" srcId="{39FD721C-A262-4C4E-B494-AC1732E6F3A0}" destId="{D0EDBA11-CE96-4FCC-BFE8-4DE9D160E032}" srcOrd="1" destOrd="0" presId="urn:microsoft.com/office/officeart/2008/layout/VerticalCurvedList"/>
    <dgm:cxn modelId="{EF655992-2B30-4E63-A624-C30479A93F7F}" type="presParOf" srcId="{39FD721C-A262-4C4E-B494-AC1732E6F3A0}" destId="{AF90F929-E81A-499C-8856-3125BD5771DB}" srcOrd="2" destOrd="0" presId="urn:microsoft.com/office/officeart/2008/layout/VerticalCurvedList"/>
    <dgm:cxn modelId="{3EAF3C92-E3C6-4EE2-A763-647284BEDF95}" type="presParOf" srcId="{39FD721C-A262-4C4E-B494-AC1732E6F3A0}" destId="{AC2B4F2C-FF8C-404D-92B0-C7C0A29210D1}" srcOrd="3" destOrd="0" presId="urn:microsoft.com/office/officeart/2008/layout/VerticalCurvedList"/>
    <dgm:cxn modelId="{E123A466-C9F1-426C-92D9-43DA7EDE6B8F}" type="presParOf" srcId="{558D9870-05E2-484E-9241-818D42D9FADA}" destId="{16095D2C-57B4-48CA-953C-267BD9DD484B}" srcOrd="1" destOrd="0" presId="urn:microsoft.com/office/officeart/2008/layout/VerticalCurvedList"/>
    <dgm:cxn modelId="{80298260-F31F-473C-8F7E-A52CAEEFEA23}" type="presParOf" srcId="{558D9870-05E2-484E-9241-818D42D9FADA}" destId="{57F98E08-EB63-4773-8250-9B6C8F0D79DB}" srcOrd="2" destOrd="0" presId="urn:microsoft.com/office/officeart/2008/layout/VerticalCurvedList"/>
    <dgm:cxn modelId="{081EBF66-BBBD-43FE-AE5E-0231C93116D9}" type="presParOf" srcId="{57F98E08-EB63-4773-8250-9B6C8F0D79DB}" destId="{73F439AE-4020-45C5-B27A-2DB6095092F8}" srcOrd="0" destOrd="0" presId="urn:microsoft.com/office/officeart/2008/layout/VerticalCurvedList"/>
    <dgm:cxn modelId="{3C99A0EA-63C8-463A-ABB6-050C7BEF8161}" type="presParOf" srcId="{558D9870-05E2-484E-9241-818D42D9FADA}" destId="{DB69836F-FE00-4372-B69A-DF0D28029991}" srcOrd="3" destOrd="0" presId="urn:microsoft.com/office/officeart/2008/layout/VerticalCurvedList"/>
    <dgm:cxn modelId="{4A9FD4BA-2177-4769-B9A4-38E3141216C0}" type="presParOf" srcId="{558D9870-05E2-484E-9241-818D42D9FADA}" destId="{A23500C6-60B1-485B-9CAE-0E2BED65C988}" srcOrd="4" destOrd="0" presId="urn:microsoft.com/office/officeart/2008/layout/VerticalCurvedList"/>
    <dgm:cxn modelId="{F2FFDD5E-8D6B-4469-9809-0A206BAE09E3}" type="presParOf" srcId="{A23500C6-60B1-485B-9CAE-0E2BED65C988}" destId="{425517B2-2BDC-437A-9C2F-A102F25D4F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d/r/</a:t>
          </a:r>
          <a:r>
            <a:rPr lang="en-US" sz="4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</a:t>
          </a:r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2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2"/>
      <dgm:spPr/>
    </dgm:pt>
    <dgm:pt modelId="{AC2B4F2C-FF8C-404D-92B0-C7C0A29210D1}" type="pres">
      <dgm:prSet presAssocID="{5BE2D0CB-5BBD-4A03-A3CB-F48B34989FA3}" presName="dstNode" presStyleLbl="node1" presStyleIdx="0" presStyleCnt="2"/>
      <dgm:spPr/>
    </dgm:pt>
    <dgm:pt modelId="{16095D2C-57B4-48CA-953C-267BD9DD484B}" type="pres">
      <dgm:prSet presAssocID="{5DD8EB11-5406-4D7D-A4B3-982550787B1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2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69836F-FE00-4372-B69A-DF0D28029991}" type="pres">
      <dgm:prSet presAssocID="{2539990F-C84A-42AC-88CF-45ED9AC1F08B}" presName="text_2" presStyleLbl="node1" presStyleIdx="1" presStyleCnt="2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623E261-EE1F-4F41-811A-CA1EC63D52F0}" type="presOf" srcId="{5BE2D0CB-5BBD-4A03-A3CB-F48B34989FA3}" destId="{3059196D-AF0C-4463-A93E-812664631BA3}" srcOrd="0" destOrd="0" presId="urn:microsoft.com/office/officeart/2008/layout/VerticalCurvedList"/>
    <dgm:cxn modelId="{8F11722D-1863-453C-AF2C-7C03F7282373}" type="presOf" srcId="{5DD8EB11-5406-4D7D-A4B3-982550787B16}" destId="{16095D2C-57B4-48CA-953C-267BD9DD484B}" srcOrd="0" destOrd="0" presId="urn:microsoft.com/office/officeart/2008/layout/VerticalCurvedList"/>
    <dgm:cxn modelId="{8DD5F2D2-7DE9-4149-A5C4-FD83E6C819D3}" type="presOf" srcId="{2539990F-C84A-42AC-88CF-45ED9AC1F08B}" destId="{DB69836F-FE00-4372-B69A-DF0D28029991}" srcOrd="0" destOrd="0" presId="urn:microsoft.com/office/officeart/2008/layout/VerticalCurvedList"/>
    <dgm:cxn modelId="{5F64C121-13F5-4A0F-B02A-974E5BF74FEA}" type="presOf" srcId="{C9CE7A57-E5A3-450C-8737-C72D44C4E0F3}" destId="{D0EDBA11-CE96-4FCC-BFE8-4DE9D160E032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AA2C676-0F4D-4ECE-9CA2-9362FA962677}" type="presParOf" srcId="{3059196D-AF0C-4463-A93E-812664631BA3}" destId="{558D9870-05E2-484E-9241-818D42D9FADA}" srcOrd="0" destOrd="0" presId="urn:microsoft.com/office/officeart/2008/layout/VerticalCurvedList"/>
    <dgm:cxn modelId="{F8930833-2420-40CE-B300-9CB98FE36E81}" type="presParOf" srcId="{558D9870-05E2-484E-9241-818D42D9FADA}" destId="{39FD721C-A262-4C4E-B494-AC1732E6F3A0}" srcOrd="0" destOrd="0" presId="urn:microsoft.com/office/officeart/2008/layout/VerticalCurvedList"/>
    <dgm:cxn modelId="{6DAFD2A9-83DC-406C-8C35-8025810AEDF1}" type="presParOf" srcId="{39FD721C-A262-4C4E-B494-AC1732E6F3A0}" destId="{849B6A22-FC21-4DC5-A1AF-CBADFA6E7F70}" srcOrd="0" destOrd="0" presId="urn:microsoft.com/office/officeart/2008/layout/VerticalCurvedList"/>
    <dgm:cxn modelId="{86B4D110-AC3B-4F5F-BA5C-35927EA9F9D6}" type="presParOf" srcId="{39FD721C-A262-4C4E-B494-AC1732E6F3A0}" destId="{D0EDBA11-CE96-4FCC-BFE8-4DE9D160E032}" srcOrd="1" destOrd="0" presId="urn:microsoft.com/office/officeart/2008/layout/VerticalCurvedList"/>
    <dgm:cxn modelId="{EF655992-2B30-4E63-A624-C30479A93F7F}" type="presParOf" srcId="{39FD721C-A262-4C4E-B494-AC1732E6F3A0}" destId="{AF90F929-E81A-499C-8856-3125BD5771DB}" srcOrd="2" destOrd="0" presId="urn:microsoft.com/office/officeart/2008/layout/VerticalCurvedList"/>
    <dgm:cxn modelId="{3EAF3C92-E3C6-4EE2-A763-647284BEDF95}" type="presParOf" srcId="{39FD721C-A262-4C4E-B494-AC1732E6F3A0}" destId="{AC2B4F2C-FF8C-404D-92B0-C7C0A29210D1}" srcOrd="3" destOrd="0" presId="urn:microsoft.com/office/officeart/2008/layout/VerticalCurvedList"/>
    <dgm:cxn modelId="{E123A466-C9F1-426C-92D9-43DA7EDE6B8F}" type="presParOf" srcId="{558D9870-05E2-484E-9241-818D42D9FADA}" destId="{16095D2C-57B4-48CA-953C-267BD9DD484B}" srcOrd="1" destOrd="0" presId="urn:microsoft.com/office/officeart/2008/layout/VerticalCurvedList"/>
    <dgm:cxn modelId="{80298260-F31F-473C-8F7E-A52CAEEFEA23}" type="presParOf" srcId="{558D9870-05E2-484E-9241-818D42D9FADA}" destId="{57F98E08-EB63-4773-8250-9B6C8F0D79DB}" srcOrd="2" destOrd="0" presId="urn:microsoft.com/office/officeart/2008/layout/VerticalCurvedList"/>
    <dgm:cxn modelId="{081EBF66-BBBD-43FE-AE5E-0231C93116D9}" type="presParOf" srcId="{57F98E08-EB63-4773-8250-9B6C8F0D79DB}" destId="{73F439AE-4020-45C5-B27A-2DB6095092F8}" srcOrd="0" destOrd="0" presId="urn:microsoft.com/office/officeart/2008/layout/VerticalCurvedList"/>
    <dgm:cxn modelId="{3C99A0EA-63C8-463A-ABB6-050C7BEF8161}" type="presParOf" srcId="{558D9870-05E2-484E-9241-818D42D9FADA}" destId="{DB69836F-FE00-4372-B69A-DF0D28029991}" srcOrd="3" destOrd="0" presId="urn:microsoft.com/office/officeart/2008/layout/VerticalCurvedList"/>
    <dgm:cxn modelId="{4A9FD4BA-2177-4769-B9A4-38E3141216C0}" type="presParOf" srcId="{558D9870-05E2-484E-9241-818D42D9FADA}" destId="{A23500C6-60B1-485B-9CAE-0E2BED65C988}" srcOrd="4" destOrd="0" presId="urn:microsoft.com/office/officeart/2008/layout/VerticalCurvedList"/>
    <dgm:cxn modelId="{F2FFDD5E-8D6B-4469-9809-0A206BAE09E3}" type="presParOf" srcId="{A23500C6-60B1-485B-9CAE-0E2BED65C988}" destId="{425517B2-2BDC-437A-9C2F-A102F25D4F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115481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002072" y="778762"/>
          <a:ext cx="7579772" cy="155730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11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2072" y="778762"/>
        <a:ext cx="7579772" cy="1557307"/>
      </dsp:txXfrm>
    </dsp:sp>
    <dsp:sp modelId="{73F439AE-4020-45C5-B27A-2DB6095092F8}">
      <dsp:nvSpPr>
        <dsp:cNvPr id="0" name=""/>
        <dsp:cNvSpPr/>
      </dsp:nvSpPr>
      <dsp:spPr>
        <a:xfrm>
          <a:off x="0" y="451338"/>
          <a:ext cx="1946634" cy="1946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912631" y="3042137"/>
          <a:ext cx="7579772" cy="155730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11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d/r/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</a:t>
          </a: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2631" y="3042137"/>
        <a:ext cx="7579772" cy="1557307"/>
      </dsp:txXfrm>
    </dsp:sp>
    <dsp:sp modelId="{425517B2-2BDC-437A-9C2F-A102F25D4FDA}">
      <dsp:nvSpPr>
        <dsp:cNvPr id="0" name=""/>
        <dsp:cNvSpPr/>
      </dsp:nvSpPr>
      <dsp:spPr>
        <a:xfrm>
          <a:off x="28755" y="2920496"/>
          <a:ext cx="1946634" cy="1946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115481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002072" y="778762"/>
          <a:ext cx="7579772" cy="155730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11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2072" y="778762"/>
        <a:ext cx="7579772" cy="1557307"/>
      </dsp:txXfrm>
    </dsp:sp>
    <dsp:sp modelId="{73F439AE-4020-45C5-B27A-2DB6095092F8}">
      <dsp:nvSpPr>
        <dsp:cNvPr id="0" name=""/>
        <dsp:cNvSpPr/>
      </dsp:nvSpPr>
      <dsp:spPr>
        <a:xfrm>
          <a:off x="0" y="451338"/>
          <a:ext cx="1946634" cy="1946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912631" y="3042137"/>
          <a:ext cx="7579772" cy="155730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611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4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d/r/</a:t>
          </a:r>
          <a:r>
            <a:rPr lang="en-US" sz="4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</a:t>
          </a: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2631" y="3042137"/>
        <a:ext cx="7579772" cy="1557307"/>
      </dsp:txXfrm>
    </dsp:sp>
    <dsp:sp modelId="{425517B2-2BDC-437A-9C2F-A102F25D4FDA}">
      <dsp:nvSpPr>
        <dsp:cNvPr id="0" name=""/>
        <dsp:cNvSpPr/>
      </dsp:nvSpPr>
      <dsp:spPr>
        <a:xfrm>
          <a:off x="28755" y="2920496"/>
          <a:ext cx="1946634" cy="1946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C087-0920-453A-821F-7C8EED3086B9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67ABE-DC29-4207-943E-924E80DEA0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501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F0E7B9-C67E-4C28-A3EA-80961FE1F9CB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8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FC34D6-FDC5-4935-A019-CEE0639986EA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7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FC34D6-FDC5-4935-A019-CEE0639986EA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0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D50154-EE87-4E1C-B902-7020CF3241D4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9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90E8EC-8666-4184-9C48-C6D33D84CC6D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44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4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91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2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91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74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794FDF-5C75-42C9-AEC0-310C7C3CD7E4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8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C62142-D654-4DD2-B8FF-B8D18DCBED07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97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61EE92-EF68-40B7-BC34-4A19FD598CA2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57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2550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436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88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51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8957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937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1048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942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836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9F482E-DAD4-4B05-ABB6-DEB4042C1492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96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7035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8948-A108-48E8-8019-426FFE6C358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9935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69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33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1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2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98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1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867A25-3F7E-4A95-800C-A2612B437CE6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69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5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03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6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D91051-3376-4999-B879-CCE015641040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5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38CA61-F368-4548-966C-7D07AFD0117F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5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FC34D6-FDC5-4935-A019-CEE0639986EA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3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FC34D6-FDC5-4935-A019-CEE0639986EA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9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FC34D6-FDC5-4935-A019-CEE0639986EA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0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van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64C1A4-A8EA-44E4-93D0-84F4871EFCA8}" type="slidenum">
              <a:rPr lang="en-US" smtClean="0">
                <a:latin typeface=".VnAvant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16" r:id="rId8"/>
    <p:sldLayoutId id="2147483715" r:id="rId9"/>
    <p:sldLayoutId id="2147483714" r:id="rId10"/>
    <p:sldLayoutId id="2147483713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8948-A108-48E8-8019-426FFE6C358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C272E-BAB8-4FEB-926F-4D8E9A2943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76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8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pn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36.jpe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2.xml"/><Relationship Id="rId1" Type="http://schemas.openxmlformats.org/officeDocument/2006/relationships/video" Target="file:///D:\Lop%203\kho%20h&#7885;c%20li&#7879;u%2021-22\Kh&#7903;i%20&#273;&#7897;ng\B&#201;%20HOC%20NH&#7842;Y%20B&#192;I%20H&#193;T%20TI&#7870;NG%20ANH%20-%20KIDS%20DANCE%2001-%20THE%20GUMMY%20BEAR%20SONG.mp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png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5DDC7284-C5D3-4AF3-BFDA-7E8EF13DB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2" y="0"/>
            <a:ext cx="9147854" cy="6858000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2BE61843-55EE-4258-860F-ED726F368EA6}"/>
              </a:ext>
            </a:extLst>
          </p:cNvPr>
          <p:cNvSpPr txBox="1"/>
          <p:nvPr/>
        </p:nvSpPr>
        <p:spPr>
          <a:xfrm>
            <a:off x="-49172" y="2108205"/>
            <a:ext cx="93970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err="1">
                <a:solidFill>
                  <a:srgbClr val="C00000"/>
                </a:solidFill>
                <a:latin typeface="iCiel La Chic Pro Shaded" panose="02000506090000020004" pitchFamily="50" charset="0"/>
                <a:cs typeface="Times New Roman" pitchFamily="18" charset="0"/>
              </a:rPr>
              <a:t>Chính</a:t>
            </a:r>
            <a:r>
              <a:rPr lang="en-US" sz="8000" u="sng" dirty="0">
                <a:solidFill>
                  <a:srgbClr val="C00000"/>
                </a:solidFill>
                <a:latin typeface="iCiel La Chic Pro Shaded" panose="02000506090000020004" pitchFamily="50" charset="0"/>
                <a:cs typeface="Times New Roman" pitchFamily="18" charset="0"/>
              </a:rPr>
              <a:t> </a:t>
            </a:r>
            <a:r>
              <a:rPr lang="en-US" sz="8000" u="sng" dirty="0" err="1">
                <a:solidFill>
                  <a:srgbClr val="C00000"/>
                </a:solidFill>
                <a:latin typeface="iCiel La Chic Pro Shaded" panose="02000506090000020004" pitchFamily="50" charset="0"/>
                <a:cs typeface="Times New Roman" pitchFamily="18" charset="0"/>
              </a:rPr>
              <a:t>tả</a:t>
            </a:r>
            <a:endParaRPr lang="en-US" sz="8000" u="sng" dirty="0">
              <a:solidFill>
                <a:srgbClr val="C00000"/>
              </a:solidFill>
              <a:latin typeface="iCiel La Chic Pro Shaded" panose="02000506090000020004" pitchFamily="50" charset="0"/>
              <a:cs typeface="Times New Roman" pitchFamily="18" charset="0"/>
            </a:endParaRPr>
          </a:p>
          <a:p>
            <a:pPr algn="ctr"/>
            <a:r>
              <a:rPr lang="en-US" sz="9600" u="sng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Người</a:t>
            </a:r>
            <a:r>
              <a:rPr lang="en-US" sz="9600" u="sng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sz="9600" u="sng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mẹ</a:t>
            </a:r>
            <a:endParaRPr lang="en-US" sz="9600" u="sng" dirty="0">
              <a:solidFill>
                <a:srgbClr val="C00000"/>
              </a:solidFill>
              <a:latin typeface="iCiel Cadena" panose="02000503000000020004" pitchFamily="50" charset="0"/>
              <a:cs typeface="Times New Roman" pitchFamily="18" charset="0"/>
            </a:endParaRPr>
          </a:p>
        </p:txBody>
      </p:sp>
      <p:pic>
        <p:nvPicPr>
          <p:cNvPr id="29" name="Picture 1">
            <a:extLst>
              <a:ext uri="{FF2B5EF4-FFF2-40B4-BE49-F238E27FC236}">
                <a16:creationId xmlns:a16="http://schemas.microsoft.com/office/drawing/2014/main" id="{D2DEB453-FD9E-46D3-BB13-AFA2662D2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26" y="110549"/>
            <a:ext cx="1878188" cy="190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DB15D7-D48D-4095-B370-8DF653AA6403}"/>
              </a:ext>
            </a:extLst>
          </p:cNvPr>
          <p:cNvSpPr txBox="1"/>
          <p:nvPr/>
        </p:nvSpPr>
        <p:spPr>
          <a:xfrm>
            <a:off x="3594026" y="6487095"/>
            <a:ext cx="3694628" cy="3347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15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32" y="-141832"/>
            <a:ext cx="3727012" cy="6943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00766"/>
            <a:ext cx="3792116" cy="68709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72" y="0"/>
            <a:ext cx="2374913" cy="68709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6" y="0"/>
            <a:ext cx="2458603" cy="18852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11" y="-64492"/>
            <a:ext cx="2441764" cy="68709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47" y="-21261"/>
            <a:ext cx="2343959" cy="17973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" y="6210432"/>
            <a:ext cx="9127935" cy="9233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H="1" flipV="1">
            <a:off x="-12552" y="6189129"/>
            <a:ext cx="1532900" cy="6620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165947" y="6000750"/>
            <a:ext cx="1976093" cy="8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L 0.13073 -0.00024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 l="-8000" t="-1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8767C784-90BB-4937-BCB8-E7F2AD74B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29" y="63614"/>
            <a:ext cx="1763688" cy="16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1F5700D1-CA7E-470B-86B3-C46E513C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1946749"/>
            <a:ext cx="10369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28A3420-D37A-4364-913D-1F4F3114D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2508746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vượt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khăn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hi</a:t>
            </a:r>
            <a:endParaRPr kumimoji="0" lang="en-US" altLang="en-US" sz="20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EAA3E7AB-3A40-4DF7-BEAC-1D883347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056333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đứa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BD9356A-509F-4AD1-810C-BDD64260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616854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326D17D-AF08-4F11-A8A0-027263862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3" y="4173754"/>
            <a:ext cx="9124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C34300-4A13-4697-829C-70D421F99178}"/>
              </a:ext>
            </a:extLst>
          </p:cNvPr>
          <p:cNvGrpSpPr/>
          <p:nvPr/>
        </p:nvGrpSpPr>
        <p:grpSpPr>
          <a:xfrm>
            <a:off x="611560" y="216505"/>
            <a:ext cx="6393731" cy="1693083"/>
            <a:chOff x="611560" y="216505"/>
            <a:chExt cx="6393731" cy="1693083"/>
          </a:xfrm>
        </p:grpSpPr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B2FE53A5-C1D1-45AB-83A0-4FAA7E8B70A3}"/>
                </a:ext>
              </a:extLst>
            </p:cNvPr>
            <p:cNvSpPr txBox="1"/>
            <p:nvPr/>
          </p:nvSpPr>
          <p:spPr>
            <a:xfrm>
              <a:off x="2138708" y="764704"/>
              <a:ext cx="1857228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tả</a:t>
              </a:r>
              <a:endPara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53B21675-2968-4D1A-8EFB-5AB88FCAB3E0}"/>
                </a:ext>
              </a:extLst>
            </p:cNvPr>
            <p:cNvSpPr txBox="1"/>
            <p:nvPr/>
          </p:nvSpPr>
          <p:spPr>
            <a:xfrm>
              <a:off x="2000426" y="1326030"/>
              <a:ext cx="2376264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mẹ</a:t>
              </a:r>
              <a:endParaRPr kumimoji="0" lang="en-US" sz="2800" b="0" i="0" u="none" strike="noStrike" kern="1200" cap="none" spc="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9B212409-1406-465D-BB41-EB8DF8236279}"/>
                </a:ext>
              </a:extLst>
            </p:cNvPr>
            <p:cNvSpPr txBox="1"/>
            <p:nvPr/>
          </p:nvSpPr>
          <p:spPr>
            <a:xfrm>
              <a:off x="611560" y="216505"/>
              <a:ext cx="6393731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26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9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2021.</a:t>
              </a: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24CED6F1-375C-453D-9A75-80CB14FB4BDF}"/>
              </a:ext>
            </a:extLst>
          </p:cNvPr>
          <p:cNvSpPr txBox="1"/>
          <p:nvPr/>
        </p:nvSpPr>
        <p:spPr>
          <a:xfrm>
            <a:off x="755576" y="5440587"/>
            <a:ext cx="7992888" cy="796350"/>
          </a:xfrm>
          <a:prstGeom prst="roundRect">
            <a:avLst>
              <a:gd name="adj" fmla="val 33412"/>
            </a:avLst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Tìm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các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tên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riêng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trong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chính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tả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8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3AE114C5-9957-4934-AA73-504BBC974145}"/>
              </a:ext>
            </a:extLst>
          </p:cNvPr>
          <p:cNvGrpSpPr/>
          <p:nvPr/>
        </p:nvGrpSpPr>
        <p:grpSpPr>
          <a:xfrm>
            <a:off x="884530" y="200829"/>
            <a:ext cx="8259470" cy="1296143"/>
            <a:chOff x="371389" y="4228573"/>
            <a:chExt cx="7964309" cy="1296143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524782" y="4228573"/>
              <a:ext cx="7810916" cy="4964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-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Thần</a:t>
              </a:r>
              <a:r>
                <a:rPr lang="en-US" sz="2800" b="1" dirty="0" smtClean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Chết</a:t>
              </a:r>
              <a:r>
                <a:rPr lang="en-US" sz="2800" b="1" dirty="0" smtClean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Thần</a:t>
              </a:r>
              <a:r>
                <a:rPr lang="en-US" sz="2800" b="1" dirty="0" smtClean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Đêm</a:t>
              </a:r>
              <a:r>
                <a:rPr lang="en-US" sz="2800" b="1" dirty="0" smtClean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itchFamily="18" charset="0"/>
                </a:rPr>
                <a:t>Tối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371389" y="4579257"/>
              <a:ext cx="7810916" cy="9454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7" name="Picture 1">
            <a:extLst>
              <a:ext uri="{FF2B5EF4-FFF2-40B4-BE49-F238E27FC236}">
                <a16:creationId xmlns:a16="http://schemas.microsoft.com/office/drawing/2014/main" id="{843558AD-2296-427B-B239-7EE03A49F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36" y="0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6CB5E579-A98F-4998-8F93-263EBD13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77" y="2132856"/>
            <a:ext cx="887044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endParaRPr lang="en-US" altLang="en-US" sz="3600" b="1" dirty="0">
              <a:solidFill>
                <a:srgbClr val="0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bà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Chết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Nhờ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Đêm Tối chỉ đường, bà vượt qua bao nhiêu khó khăn, hi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giành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đứa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mất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bà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Chết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vô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ngạc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 hiểu rằng: vì con, người mẹ có thể làm được tất cả</a:t>
            </a:r>
            <a:r>
              <a:rPr lang="vi-VN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rgbClr val="0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1258500"/>
            <a:ext cx="7612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phẩy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1" name="Hình Bầu dục 11">
            <a:extLst>
              <a:ext uri="{FF2B5EF4-FFF2-40B4-BE49-F238E27FC236}">
                <a16:creationId xmlns:a16="http://schemas.microsoft.com/office/drawing/2014/main" id="{444FDC16-B5E8-4046-8320-6DD7B7CCDC2A}"/>
              </a:ext>
            </a:extLst>
          </p:cNvPr>
          <p:cNvSpPr/>
          <p:nvPr/>
        </p:nvSpPr>
        <p:spPr>
          <a:xfrm>
            <a:off x="490990" y="3501008"/>
            <a:ext cx="29883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ình Bầu dục 11">
            <a:extLst>
              <a:ext uri="{FF2B5EF4-FFF2-40B4-BE49-F238E27FC236}">
                <a16:creationId xmlns:a16="http://schemas.microsoft.com/office/drawing/2014/main" id="{444FDC16-B5E8-4046-8320-6DD7B7CCDC2A}"/>
              </a:ext>
            </a:extLst>
          </p:cNvPr>
          <p:cNvSpPr/>
          <p:nvPr/>
        </p:nvSpPr>
        <p:spPr>
          <a:xfrm>
            <a:off x="5364088" y="4033619"/>
            <a:ext cx="29883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id="{444FDC16-B5E8-4046-8320-6DD7B7CCDC2A}"/>
              </a:ext>
            </a:extLst>
          </p:cNvPr>
          <p:cNvSpPr/>
          <p:nvPr/>
        </p:nvSpPr>
        <p:spPr>
          <a:xfrm>
            <a:off x="4139952" y="5157192"/>
            <a:ext cx="29883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ình Bầu dục 11">
            <a:extLst>
              <a:ext uri="{FF2B5EF4-FFF2-40B4-BE49-F238E27FC236}">
                <a16:creationId xmlns:a16="http://schemas.microsoft.com/office/drawing/2014/main" id="{444FDC16-B5E8-4046-8320-6DD7B7CCDC2A}"/>
              </a:ext>
            </a:extLst>
          </p:cNvPr>
          <p:cNvSpPr/>
          <p:nvPr/>
        </p:nvSpPr>
        <p:spPr>
          <a:xfrm>
            <a:off x="894191" y="5136207"/>
            <a:ext cx="29883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id="{444FDC16-B5E8-4046-8320-6DD7B7CCDC2A}"/>
              </a:ext>
            </a:extLst>
          </p:cNvPr>
          <p:cNvSpPr/>
          <p:nvPr/>
        </p:nvSpPr>
        <p:spPr>
          <a:xfrm>
            <a:off x="2411760" y="5661248"/>
            <a:ext cx="29883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ình Bầu dục 11">
            <a:extLst>
              <a:ext uri="{FF2B5EF4-FFF2-40B4-BE49-F238E27FC236}">
                <a16:creationId xmlns:a16="http://schemas.microsoft.com/office/drawing/2014/main" id="{444FDC16-B5E8-4046-8320-6DD7B7CCDC2A}"/>
              </a:ext>
            </a:extLst>
          </p:cNvPr>
          <p:cNvSpPr/>
          <p:nvPr/>
        </p:nvSpPr>
        <p:spPr>
          <a:xfrm>
            <a:off x="7164288" y="3510294"/>
            <a:ext cx="29883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ình Bầu dục 11">
            <a:extLst>
              <a:ext uri="{FF2B5EF4-FFF2-40B4-BE49-F238E27FC236}">
                <a16:creationId xmlns:a16="http://schemas.microsoft.com/office/drawing/2014/main" id="{444FDC16-B5E8-4046-8320-6DD7B7CCDC2A}"/>
              </a:ext>
            </a:extLst>
          </p:cNvPr>
          <p:cNvSpPr/>
          <p:nvPr/>
        </p:nvSpPr>
        <p:spPr>
          <a:xfrm>
            <a:off x="7304667" y="5644455"/>
            <a:ext cx="29883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Hình Bầu dục 11">
            <a:extLst>
              <a:ext uri="{FF2B5EF4-FFF2-40B4-BE49-F238E27FC236}">
                <a16:creationId xmlns:a16="http://schemas.microsoft.com/office/drawing/2014/main" id="{444FDC16-B5E8-4046-8320-6DD7B7CCDC2A}"/>
              </a:ext>
            </a:extLst>
          </p:cNvPr>
          <p:cNvSpPr/>
          <p:nvPr/>
        </p:nvSpPr>
        <p:spPr>
          <a:xfrm>
            <a:off x="6300192" y="6237312"/>
            <a:ext cx="29883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Luyện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viết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từ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khó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: </a:t>
            </a:r>
          </a:p>
        </p:txBody>
      </p:sp>
      <p:pic>
        <p:nvPicPr>
          <p:cNvPr id="13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54793" y="4543278"/>
            <a:ext cx="1391958" cy="23013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671715" y="4437113"/>
            <a:ext cx="2552661" cy="2420887"/>
            <a:chOff x="6819947" y="3679021"/>
            <a:chExt cx="2552661" cy="2821491"/>
          </a:xfrm>
        </p:grpSpPr>
        <p:pic>
          <p:nvPicPr>
            <p:cNvPr id="15" name="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8079226" y="3679021"/>
              <a:ext cx="1158213" cy="1828159"/>
            </a:xfrm>
            <a:prstGeom prst="rect">
              <a:avLst/>
            </a:prstGeom>
          </p:spPr>
        </p:pic>
        <p:pic>
          <p:nvPicPr>
            <p:cNvPr id="16" name="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00" t="72533" r="8533"/>
            <a:stretch/>
          </p:blipFill>
          <p:spPr>
            <a:xfrm>
              <a:off x="6819947" y="4996425"/>
              <a:ext cx="2552661" cy="1504087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AAF147D-9711-4AA9-9B31-D43067D803C3}"/>
              </a:ext>
            </a:extLst>
          </p:cNvPr>
          <p:cNvSpPr txBox="1">
            <a:spLocks/>
          </p:cNvSpPr>
          <p:nvPr/>
        </p:nvSpPr>
        <p:spPr>
          <a:xfrm>
            <a:off x="2941633" y="2557112"/>
            <a:ext cx="3467867" cy="266429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err="1" smtClean="0">
                <a:ln w="3175">
                  <a:solidFill>
                    <a:srgbClr val="D60093"/>
                  </a:solidFill>
                </a:ln>
                <a:solidFill>
                  <a:srgbClr val="D60093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sz="3600" dirty="0" smtClean="0">
                <a:ln w="3175">
                  <a:solidFill>
                    <a:srgbClr val="D60093"/>
                  </a:solidFill>
                </a:ln>
                <a:solidFill>
                  <a:srgbClr val="D60093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3175">
                  <a:solidFill>
                    <a:srgbClr val="D60093"/>
                  </a:solidFill>
                </a:ln>
                <a:solidFill>
                  <a:srgbClr val="D60093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Chết</a:t>
            </a:r>
            <a:endParaRPr lang="en-US" sz="3600" dirty="0">
              <a:ln w="3175">
                <a:solidFill>
                  <a:srgbClr val="D60093"/>
                </a:solidFill>
              </a:ln>
              <a:solidFill>
                <a:srgbClr val="D60093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err="1" smtClean="0">
                <a:ln w="3175">
                  <a:solidFill>
                    <a:srgbClr val="D60093"/>
                  </a:solidFill>
                </a:ln>
                <a:solidFill>
                  <a:srgbClr val="D60093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sz="3600" dirty="0" smtClean="0">
                <a:ln w="3175">
                  <a:solidFill>
                    <a:srgbClr val="D60093"/>
                  </a:solidFill>
                </a:ln>
                <a:solidFill>
                  <a:srgbClr val="D60093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3175">
                  <a:solidFill>
                    <a:srgbClr val="D60093"/>
                  </a:solidFill>
                </a:ln>
                <a:solidFill>
                  <a:srgbClr val="D60093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Đêm</a:t>
            </a:r>
            <a:r>
              <a:rPr lang="en-US" sz="3600" dirty="0" smtClean="0">
                <a:ln w="3175">
                  <a:solidFill>
                    <a:srgbClr val="D60093"/>
                  </a:solidFill>
                </a:ln>
                <a:solidFill>
                  <a:srgbClr val="D60093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3175">
                  <a:solidFill>
                    <a:srgbClr val="D60093"/>
                  </a:solidFill>
                </a:ln>
                <a:solidFill>
                  <a:srgbClr val="D60093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Tối</a:t>
            </a:r>
            <a:endParaRPr kumimoji="0" lang="en-US" sz="3600" i="0" u="none" strike="noStrike" kern="1200" cap="none" spc="0" normalizeH="0" baseline="0" noProof="0" dirty="0">
              <a:ln w="3175">
                <a:solidFill>
                  <a:srgbClr val="D60093"/>
                </a:solidFill>
              </a:ln>
              <a:solidFill>
                <a:srgbClr val="D60093"/>
              </a:solidFill>
              <a:effectLst/>
              <a:uLnTx/>
              <a:uFillTx/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noProof="0" dirty="0" err="1" smtClean="0">
                <a:ln w="3175">
                  <a:solidFill>
                    <a:srgbClr val="D60093"/>
                  </a:solidFill>
                </a:ln>
                <a:solidFill>
                  <a:srgbClr val="D60093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giành</a:t>
            </a:r>
            <a:r>
              <a:rPr lang="en-US" sz="3600" noProof="0" dirty="0" smtClean="0">
                <a:ln w="3175">
                  <a:solidFill>
                    <a:srgbClr val="D60093"/>
                  </a:solidFill>
                </a:ln>
                <a:solidFill>
                  <a:srgbClr val="D60093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ln w="3175">
                  <a:solidFill>
                    <a:srgbClr val="D60093"/>
                  </a:solidFill>
                </a:ln>
                <a:solidFill>
                  <a:srgbClr val="D60093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lại</a:t>
            </a:r>
            <a:endParaRPr kumimoji="0" lang="en-US" sz="3600" i="0" u="none" strike="noStrike" kern="1200" cap="none" spc="0" normalizeH="0" baseline="0" noProof="0" dirty="0">
              <a:ln w="3175">
                <a:solidFill>
                  <a:srgbClr val="D60093"/>
                </a:solidFill>
              </a:ln>
              <a:solidFill>
                <a:srgbClr val="D60093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D0FD258D-8D89-49C4-A190-B60739584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0" y="89744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1920" y="1385887"/>
            <a:ext cx="4378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(Con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viết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ra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nháp</a:t>
            </a:r>
            <a:r>
              <a:rPr kumimoji="0" lang="en-US" sz="3200" b="1" i="0" u="sng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r>
              <a:rPr kumimoji="0" lang="en-US" sz="3200" b="1" i="0" u="sng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nhé</a:t>
            </a:r>
            <a:r>
              <a:rPr lang="en-US" sz="3200" b="1" u="sng" dirty="0">
                <a:solidFill>
                  <a:srgbClr val="0000CC"/>
                </a:solidFill>
                <a:latin typeface="iCiel Cucho" pitchFamily="50" charset="0"/>
                <a:cs typeface="iCiel Cucho" pitchFamily="50" charset="0"/>
              </a:rPr>
              <a:t>)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Ciel Cucho" pitchFamily="50" charset="0"/>
                <a:cs typeface="iCiel Cucho" pitchFamily="50" charset="0"/>
              </a:rPr>
              <a:t> 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iCiel Cucho" pitchFamily="50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2">
            <a:extLst>
              <a:ext uri="{FF2B5EF4-FFF2-40B4-BE49-F238E27FC236}">
                <a16:creationId xmlns:a16="http://schemas.microsoft.com/office/drawing/2014/main" id="{AEB0341C-89A6-41D7-9FB5-C8D7494F0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77" y="1484784"/>
            <a:ext cx="8870445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 smtClean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endParaRPr lang="en-US" altLang="en-US" sz="3600" b="1" dirty="0">
              <a:solidFill>
                <a:srgbClr val="0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bà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Chết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Nhờ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Đêm Tối chỉ đường, bà vượt qua bao nhiêu khó khăn, hi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giành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đứa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mất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bà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Chết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vô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ngạc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 hiểu rằng: vì con, người mẹ có thể làm được tất cả.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5920" y="271054"/>
            <a:ext cx="354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Luyện</a:t>
            </a:r>
            <a:r>
              <a:rPr lang="en-US" sz="3200" b="1" u="sng" dirty="0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viết</a:t>
            </a:r>
            <a:r>
              <a:rPr lang="en-US" sz="3200" b="1" u="sng" dirty="0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từ</a:t>
            </a:r>
            <a:r>
              <a:rPr lang="en-US" sz="3200" b="1" u="sng" dirty="0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khó</a:t>
            </a:r>
            <a:endParaRPr lang="en-US" sz="3200" b="1" u="sng" dirty="0">
              <a:solidFill>
                <a:srgbClr val="C00000"/>
              </a:solidFill>
              <a:latin typeface="iCiel Cucho" pitchFamily="50" charset="0"/>
              <a:cs typeface="iCiel Cucho" pitchFamily="50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979712" y="3140968"/>
            <a:ext cx="32043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355976" y="4221089"/>
            <a:ext cx="1980220" cy="98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796136" y="2564904"/>
            <a:ext cx="23638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>
            <a:extLst>
              <a:ext uri="{FF2B5EF4-FFF2-40B4-BE49-F238E27FC236}">
                <a16:creationId xmlns:a16="http://schemas.microsoft.com/office/drawing/2014/main" id="{F62F85CF-64FA-4ECF-856D-EB30FEA1E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68" y="33184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7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2">
            <a:extLst>
              <a:ext uri="{FF2B5EF4-FFF2-40B4-BE49-F238E27FC236}">
                <a16:creationId xmlns:a16="http://schemas.microsoft.com/office/drawing/2014/main" id="{AEB0341C-89A6-41D7-9FB5-C8D7494F0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38" y="3401328"/>
            <a:ext cx="8626324" cy="968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vở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mẫu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Ciel Cadena" panose="02000503000000020004" pitchFamily="50" charset="0"/>
              <a:cs typeface="Times New Roman" panose="02020603050405020304" pitchFamily="18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2F85CF-64FA-4ECF-856D-EB30FEA1E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00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0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3">
            <a:extLst>
              <a:ext uri="{FF2B5EF4-FFF2-40B4-BE49-F238E27FC236}">
                <a16:creationId xmlns:a16="http://schemas.microsoft.com/office/drawing/2014/main" id="{AFFDE5EB-2670-4AD9-9BE7-3A3546AA9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4584" y="-799966"/>
            <a:ext cx="11294686" cy="8604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5612" y="124576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LƯU Ý TƯ THẾ NGỒI VIẾT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255EB69-A8FB-45B8-B43C-C2764C70D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4" b="95349" l="6173" r="92593">
                        <a14:foregroundMark x1="65432" y1="9302" x2="65021" y2="17054"/>
                        <a14:foregroundMark x1="6584" y1="43023" x2="6173" y2="50000"/>
                        <a14:foregroundMark x1="6584" y1="93798" x2="6584" y2="95349"/>
                        <a14:foregroundMark x1="46502" y1="84109" x2="44444" y2="86434"/>
                        <a14:foregroundMark x1="50617" y1="83333" x2="50617" y2="85271"/>
                        <a14:foregroundMark x1="57202" y1="95736" x2="57202" y2="95736"/>
                        <a14:foregroundMark x1="90947" y1="64729" x2="90947" y2="64729"/>
                        <a14:foregroundMark x1="93004" y1="61628" x2="93004" y2="61628"/>
                        <a14:foregroundMark x1="45679" y1="38760" x2="45679" y2="38760"/>
                        <a14:foregroundMark x1="49383" y1="38372" x2="49383" y2="38372"/>
                        <a14:foregroundMark x1="41152" y1="39922" x2="47325" y2="41860"/>
                        <a14:foregroundMark x1="40329" y1="38372" x2="39918" y2="37984"/>
                        <a14:foregroundMark x1="72840" y1="29070" x2="72016" y2="39922"/>
                        <a14:foregroundMark x1="72428" y1="22481" x2="71193" y2="29070"/>
                        <a14:foregroundMark x1="72840" y1="32558" x2="75720" y2="44961"/>
                        <a14:foregroundMark x1="75309" y1="25194" x2="77366" y2="41473"/>
                        <a14:foregroundMark x1="77366" y1="41473" x2="77778" y2="41473"/>
                        <a14:foregroundMark x1="65021" y1="35271" x2="69547" y2="33721"/>
                        <a14:foregroundMark x1="68313" y1="4264" x2="68313" y2="4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36" y="4064552"/>
            <a:ext cx="2527507" cy="2490964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8AAA07E7-92C7-499F-9A76-4A4CB5C02527}"/>
              </a:ext>
            </a:extLst>
          </p:cNvPr>
          <p:cNvSpPr txBox="1"/>
          <p:nvPr/>
        </p:nvSpPr>
        <p:spPr>
          <a:xfrm>
            <a:off x="925380" y="1833885"/>
            <a:ext cx="839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1.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Ngồi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đúng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tư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thế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để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tránh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tật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khúc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xạ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và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học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hiệu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quả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hơn</a:t>
            </a:r>
            <a:r>
              <a:rPr lang="en-US" sz="235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CB901F1-482A-42CE-8082-D0D571576FEF}"/>
              </a:ext>
            </a:extLst>
          </p:cNvPr>
          <p:cNvSpPr txBox="1"/>
          <p:nvPr/>
        </p:nvSpPr>
        <p:spPr>
          <a:xfrm>
            <a:off x="899592" y="3131709"/>
            <a:ext cx="641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4.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Ngồi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thẳng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lưng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hướng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nhẹ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lên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phía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trước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4430811-F60E-4903-875D-A095CCB723F8}"/>
              </a:ext>
            </a:extLst>
          </p:cNvPr>
          <p:cNvSpPr txBox="1"/>
          <p:nvPr/>
        </p:nvSpPr>
        <p:spPr>
          <a:xfrm>
            <a:off x="899593" y="3580478"/>
            <a:ext cx="748417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5.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Thân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người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không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tỳ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vào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bàn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mà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cách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bàn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1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nắm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tay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F8D6A9F2-DAF9-4C65-8797-BC7FEDC23AE7}"/>
              </a:ext>
            </a:extLst>
          </p:cNvPr>
          <p:cNvSpPr txBox="1"/>
          <p:nvPr/>
        </p:nvSpPr>
        <p:spPr>
          <a:xfrm>
            <a:off x="916857" y="4040786"/>
            <a:ext cx="600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6.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Chân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bàn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ghế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phải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vững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,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tránh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bập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bênh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CCD37560-950F-4F30-A83D-0F9EC685ABD0}"/>
              </a:ext>
            </a:extLst>
          </p:cNvPr>
          <p:cNvSpPr txBox="1"/>
          <p:nvPr/>
        </p:nvSpPr>
        <p:spPr>
          <a:xfrm>
            <a:off x="925381" y="2250273"/>
            <a:ext cx="6217635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2.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Khuỷu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tay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thuận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để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viết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nằm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trên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mặt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bàn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 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E400ABF-8345-4637-839D-FB06D3556707}"/>
              </a:ext>
            </a:extLst>
          </p:cNvPr>
          <p:cNvSpPr txBox="1"/>
          <p:nvPr/>
        </p:nvSpPr>
        <p:spPr>
          <a:xfrm>
            <a:off x="916857" y="2682940"/>
            <a:ext cx="586628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3.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Chân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đặt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thoải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mái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tiếp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xúc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với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mặt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235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sàn</a:t>
            </a:r>
            <a:r>
              <a:rPr lang="en-US" sz="235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ucho Bold" pitchFamily="50" charset="0"/>
                <a:cs typeface="iCiel Cucho Bold" pitchFamily="50" charset="0"/>
              </a:rPr>
              <a:t>.</a:t>
            </a:r>
          </a:p>
        </p:txBody>
      </p:sp>
      <p:cxnSp>
        <p:nvCxnSpPr>
          <p:cNvPr id="17" name="Đường kết nối: Mũi tên Gấp khúc 16">
            <a:extLst>
              <a:ext uri="{FF2B5EF4-FFF2-40B4-BE49-F238E27FC236}">
                <a16:creationId xmlns:a16="http://schemas.microsoft.com/office/drawing/2014/main" id="{290C64A9-831D-455B-ABE2-04566D2D5F6E}"/>
              </a:ext>
            </a:extLst>
          </p:cNvPr>
          <p:cNvCxnSpPr>
            <a:cxnSpLocks/>
          </p:cNvCxnSpPr>
          <p:nvPr/>
        </p:nvCxnSpPr>
        <p:spPr>
          <a:xfrm flipV="1">
            <a:off x="7117861" y="5661248"/>
            <a:ext cx="1270563" cy="788763"/>
          </a:xfrm>
          <a:prstGeom prst="bentConnector3">
            <a:avLst>
              <a:gd name="adj1" fmla="val 4161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>
            <a:extLst>
              <a:ext uri="{FF2B5EF4-FFF2-40B4-BE49-F238E27FC236}">
                <a16:creationId xmlns:a16="http://schemas.microsoft.com/office/drawing/2014/main" id="{14332338-CEC6-483C-BAB3-E26A089F5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33520" y="4632743"/>
            <a:ext cx="2135347" cy="2225257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339556BC-FB56-418E-B7C5-04A948D469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4"/>
            <a:ext cx="1413204" cy="142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251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 l="-8000" t="-1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8767C784-90BB-4937-BCB8-E7F2AD74B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29" y="63614"/>
            <a:ext cx="1763688" cy="16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1F5700D1-CA7E-470B-86B3-C46E513C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1946749"/>
            <a:ext cx="10369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28A3420-D37A-4364-913D-1F4F3114D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2508746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vượt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khăn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hi</a:t>
            </a:r>
            <a:endParaRPr kumimoji="0" lang="en-US" altLang="en-US" sz="20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EAA3E7AB-3A40-4DF7-BEAC-1D883347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056333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đứa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BD9356A-509F-4AD1-810C-BDD64260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616854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326D17D-AF08-4F11-A8A0-027263862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3" y="4173754"/>
            <a:ext cx="9124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C34300-4A13-4697-829C-70D421F99178}"/>
              </a:ext>
            </a:extLst>
          </p:cNvPr>
          <p:cNvGrpSpPr/>
          <p:nvPr/>
        </p:nvGrpSpPr>
        <p:grpSpPr>
          <a:xfrm>
            <a:off x="611560" y="216505"/>
            <a:ext cx="6393731" cy="1693083"/>
            <a:chOff x="611560" y="216505"/>
            <a:chExt cx="6393731" cy="1693083"/>
          </a:xfrm>
        </p:grpSpPr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B2FE53A5-C1D1-45AB-83A0-4FAA7E8B70A3}"/>
                </a:ext>
              </a:extLst>
            </p:cNvPr>
            <p:cNvSpPr txBox="1"/>
            <p:nvPr/>
          </p:nvSpPr>
          <p:spPr>
            <a:xfrm>
              <a:off x="2138708" y="764704"/>
              <a:ext cx="1857228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tả</a:t>
              </a:r>
              <a:endPara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53B21675-2968-4D1A-8EFB-5AB88FCAB3E0}"/>
                </a:ext>
              </a:extLst>
            </p:cNvPr>
            <p:cNvSpPr txBox="1"/>
            <p:nvPr/>
          </p:nvSpPr>
          <p:spPr>
            <a:xfrm>
              <a:off x="2000426" y="1326030"/>
              <a:ext cx="2376264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mẹ</a:t>
              </a:r>
              <a:endParaRPr kumimoji="0" lang="en-US" sz="2800" b="0" i="0" u="none" strike="noStrike" kern="1200" cap="none" spc="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9B212409-1406-465D-BB41-EB8DF8236279}"/>
                </a:ext>
              </a:extLst>
            </p:cNvPr>
            <p:cNvSpPr txBox="1"/>
            <p:nvPr/>
          </p:nvSpPr>
          <p:spPr>
            <a:xfrm>
              <a:off x="611560" y="216505"/>
              <a:ext cx="6393731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26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9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2021.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8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2000"/>
            <a:lum/>
          </a:blip>
          <a:srcRect/>
          <a:stretch>
            <a:fillRect l="-8000" t="-1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2">
            <a:extLst>
              <a:ext uri="{FF2B5EF4-FFF2-40B4-BE49-F238E27FC236}">
                <a16:creationId xmlns:a16="http://schemas.microsoft.com/office/drawing/2014/main" id="{01DEF11A-D929-44BA-A7D1-42DE55D84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7384"/>
            <a:ext cx="9144000" cy="6499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 panose="02000503000000020004" pitchFamily="50" charset="0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29" name="Picture 1">
            <a:extLst>
              <a:ext uri="{FF2B5EF4-FFF2-40B4-BE49-F238E27FC236}">
                <a16:creationId xmlns:a16="http://schemas.microsoft.com/office/drawing/2014/main" id="{8767C784-90BB-4937-BCB8-E7F2AD74B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29" y="652858"/>
            <a:ext cx="1763688" cy="16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1F5700D1-CA7E-470B-86B3-C46E513C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2535993"/>
            <a:ext cx="10369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A28A3420-D37A-4364-913D-1F4F3114D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097990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vượt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khăn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hi</a:t>
            </a:r>
            <a:endParaRPr kumimoji="0" lang="en-US" altLang="en-US" sz="20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EAA3E7AB-3A40-4DF7-BEAC-1D883347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645577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đứa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3BD9356A-509F-4AD1-810C-BDD64260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4206098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7326D17D-AF08-4F11-A8A0-027263862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3" y="4762998"/>
            <a:ext cx="9124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5" name="Nhóm 1">
            <a:extLst>
              <a:ext uri="{FF2B5EF4-FFF2-40B4-BE49-F238E27FC236}">
                <a16:creationId xmlns:a16="http://schemas.microsoft.com/office/drawing/2014/main" id="{00C34300-4A13-4697-829C-70D421F99178}"/>
              </a:ext>
            </a:extLst>
          </p:cNvPr>
          <p:cNvGrpSpPr/>
          <p:nvPr/>
        </p:nvGrpSpPr>
        <p:grpSpPr>
          <a:xfrm>
            <a:off x="611560" y="805749"/>
            <a:ext cx="6393731" cy="1693083"/>
            <a:chOff x="611560" y="216505"/>
            <a:chExt cx="6393731" cy="1693083"/>
          </a:xfrm>
        </p:grpSpPr>
        <p:sp>
          <p:nvSpPr>
            <p:cNvPr id="36" name="TextBox 1">
              <a:extLst>
                <a:ext uri="{FF2B5EF4-FFF2-40B4-BE49-F238E27FC236}">
                  <a16:creationId xmlns:a16="http://schemas.microsoft.com/office/drawing/2014/main" id="{B2FE53A5-C1D1-45AB-83A0-4FAA7E8B70A3}"/>
                </a:ext>
              </a:extLst>
            </p:cNvPr>
            <p:cNvSpPr txBox="1"/>
            <p:nvPr/>
          </p:nvSpPr>
          <p:spPr>
            <a:xfrm>
              <a:off x="2138708" y="764704"/>
              <a:ext cx="1857228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tả</a:t>
              </a:r>
              <a:endPara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TextBox 1">
              <a:extLst>
                <a:ext uri="{FF2B5EF4-FFF2-40B4-BE49-F238E27FC236}">
                  <a16:creationId xmlns:a16="http://schemas.microsoft.com/office/drawing/2014/main" id="{53B21675-2968-4D1A-8EFB-5AB88FCAB3E0}"/>
                </a:ext>
              </a:extLst>
            </p:cNvPr>
            <p:cNvSpPr txBox="1"/>
            <p:nvPr/>
          </p:nvSpPr>
          <p:spPr>
            <a:xfrm>
              <a:off x="2000426" y="1326030"/>
              <a:ext cx="2376264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mẹ</a:t>
              </a:r>
              <a:endParaRPr kumimoji="0" lang="en-US" sz="2800" b="0" i="0" u="none" strike="noStrike" kern="1200" cap="none" spc="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8" name="TextBox 1">
              <a:extLst>
                <a:ext uri="{FF2B5EF4-FFF2-40B4-BE49-F238E27FC236}">
                  <a16:creationId xmlns:a16="http://schemas.microsoft.com/office/drawing/2014/main" id="{9B212409-1406-465D-BB41-EB8DF8236279}"/>
                </a:ext>
              </a:extLst>
            </p:cNvPr>
            <p:cNvSpPr txBox="1"/>
            <p:nvPr/>
          </p:nvSpPr>
          <p:spPr>
            <a:xfrm>
              <a:off x="611560" y="216505"/>
              <a:ext cx="6393731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26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9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2021.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9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900608" y="-315416"/>
            <a:ext cx="10945216" cy="791855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08873" y="1759747"/>
            <a:ext cx="101622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a. </a:t>
            </a:r>
            <a:r>
              <a:rPr lang="en-US" b="1" noProof="0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Điền</a:t>
            </a:r>
            <a:r>
              <a:rPr lang="en-US" b="1" noProof="0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noProof="0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vào</a:t>
            </a:r>
            <a:r>
              <a:rPr lang="en-US" b="1" noProof="0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noProof="0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chỗ</a:t>
            </a:r>
            <a:r>
              <a:rPr lang="en-US" b="1" noProof="0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noProof="0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trống</a:t>
            </a:r>
            <a:r>
              <a:rPr lang="en-US" b="1" noProof="0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d hay 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noProof="0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Giải</a:t>
            </a:r>
            <a:r>
              <a:rPr lang="en-US" b="1" noProof="0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noProof="0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câu</a:t>
            </a:r>
            <a:r>
              <a:rPr lang="en-US" b="1" noProof="0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noProof="0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đố</a:t>
            </a:r>
            <a:r>
              <a:rPr lang="en-US" b="1" noProof="0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Ciel Cadena" panose="02000503000000020004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Ciel Cadena" panose="02000503000000020004" pitchFamily="50" charset="0"/>
              <a:ea typeface="+mj-ea"/>
              <a:cs typeface="+mj-cs"/>
            </a:endParaRPr>
          </a:p>
        </p:txBody>
      </p:sp>
      <p:pic>
        <p:nvPicPr>
          <p:cNvPr id="17" name="Picture 5" descr="1-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02" y="4797152"/>
            <a:ext cx="2380754" cy="24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7D46E905-0860-465A-9177-04C3220B2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4"/>
            <a:ext cx="1691680" cy="171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E2AB30EB-9B1F-422D-A457-3B7BC6F2339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395536" y="2570290"/>
            <a:ext cx="9073008" cy="304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00" b="1" i="0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Hòn</a:t>
            </a:r>
            <a:r>
              <a:rPr kumimoji="0" lang="en-US" altLang="en-US" sz="37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altLang="en-US" sz="3700" b="1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gì</a:t>
            </a:r>
            <a:r>
              <a:rPr kumimoji="0" lang="en-US" altLang="en-US" sz="37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altLang="en-US" sz="3700" b="1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bằng</a:t>
            </a:r>
            <a:r>
              <a:rPr kumimoji="0" lang="en-US" altLang="en-US" sz="37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altLang="en-US" sz="3700" b="1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đất</a:t>
            </a:r>
            <a:r>
              <a:rPr kumimoji="0" lang="en-US" altLang="en-US" sz="37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altLang="en-US" sz="3700" b="1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nặn</a:t>
            </a:r>
            <a:r>
              <a:rPr kumimoji="0" lang="en-US" altLang="en-US" sz="37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…a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700" b="1" baseline="0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Xếp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vào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lò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lửa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nung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ba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bốn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ngày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00" b="1" i="0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Khi</a:t>
            </a:r>
            <a:r>
              <a:rPr kumimoji="0" lang="en-US" altLang="en-US" sz="37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altLang="en-US" sz="3700" b="1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ra</a:t>
            </a:r>
            <a:r>
              <a:rPr kumimoji="0" lang="en-US" altLang="en-US" sz="37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, …a </a:t>
            </a:r>
            <a:r>
              <a:rPr kumimoji="0" lang="en-US" altLang="en-US" sz="3700" b="1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đỏ</a:t>
            </a:r>
            <a:r>
              <a:rPr kumimoji="0" lang="en-US" altLang="en-US" sz="37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altLang="en-US" sz="3700" b="1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hây</a:t>
            </a:r>
            <a:r>
              <a:rPr kumimoji="0" lang="en-US" altLang="en-US" sz="37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altLang="en-US" sz="3700" b="1" i="0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hây</a:t>
            </a:r>
            <a:endParaRPr kumimoji="0" lang="en-US" altLang="en-US" sz="3700" b="1" i="0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700" b="1" baseline="0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Thân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hình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vuông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vắn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đem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xây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cửa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700" b="1" dirty="0" err="1" smtClean="0">
                <a:solidFill>
                  <a:prstClr val="black"/>
                </a:solidFill>
                <a:latin typeface="HP001 5 hàng" panose="020B0603050302020204" pitchFamily="34" charset="0"/>
              </a:rPr>
              <a:t>nhà</a:t>
            </a:r>
            <a:r>
              <a:rPr lang="en-US" altLang="en-US" sz="3700" b="1" dirty="0" smtClean="0">
                <a:solidFill>
                  <a:prstClr val="black"/>
                </a:solidFill>
                <a:latin typeface="HP001 5 hàng" panose="020B0603050302020204" pitchFamily="34" charset="0"/>
              </a:rPr>
              <a:t>.</a:t>
            </a:r>
            <a:endParaRPr kumimoji="0" lang="en-US" altLang="en-US" sz="37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900608" y="-315416"/>
            <a:ext cx="10945216" cy="791855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08873" y="1759747"/>
            <a:ext cx="101622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Điền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vào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chỗ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trống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d hay 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Giải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Ciel Cadena" panose="02000503000000020004" pitchFamily="50" charset="0"/>
                <a:ea typeface="+mj-ea"/>
                <a:cs typeface="Times New Roman" pitchFamily="18" charset="0"/>
              </a:rPr>
              <a:t>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Ciel Cadena" panose="02000503000000020004" pitchFamily="50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Ciel Cadena" panose="02000503000000020004" pitchFamily="50" charset="0"/>
              <a:ea typeface="+mj-ea"/>
              <a:cs typeface="+mj-cs"/>
            </a:endParaRPr>
          </a:p>
        </p:txBody>
      </p:sp>
      <p:pic>
        <p:nvPicPr>
          <p:cNvPr id="17" name="Picture 5" descr="1-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02" y="4797152"/>
            <a:ext cx="2380754" cy="24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7D46E905-0860-465A-9177-04C3220B2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4"/>
            <a:ext cx="1691680" cy="171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E2AB30EB-9B1F-422D-A457-3B7BC6F2339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395536" y="2570290"/>
            <a:ext cx="9073008" cy="304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Hòn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gì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bằng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đất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nặn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r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a</a:t>
            </a:r>
            <a:endParaRPr kumimoji="0" lang="en-US" altLang="en-US" sz="3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Xếp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vào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lò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lửa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nung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bốn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Khi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ra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d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a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đỏ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hây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hây</a:t>
            </a:r>
            <a:endParaRPr kumimoji="0" lang="en-US" altLang="en-US" sz="3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Thân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hình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vuông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vắn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đem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xây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cửa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nhà</a:t>
            </a:r>
            <a:r>
              <a:rPr kumimoji="0" lang="en-US" alt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.</a:t>
            </a:r>
            <a:endParaRPr kumimoji="0" lang="en-US" alt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142289"/>
            <a:ext cx="2576082" cy="17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C0325518-2F7D-4F2F-A352-96271AFDA392}"/>
              </a:ext>
            </a:extLst>
          </p:cNvPr>
          <p:cNvSpPr/>
          <p:nvPr/>
        </p:nvSpPr>
        <p:spPr>
          <a:xfrm>
            <a:off x="1278396" y="2266661"/>
            <a:ext cx="1160777" cy="1160777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8DF5D8-F399-410C-8784-70115665CF19}"/>
              </a:ext>
            </a:extLst>
          </p:cNvPr>
          <p:cNvSpPr/>
          <p:nvPr/>
        </p:nvSpPr>
        <p:spPr>
          <a:xfrm>
            <a:off x="3089078" y="2277011"/>
            <a:ext cx="1160777" cy="1160777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501CB9-3D48-4B08-A5AD-77E87F6419EE}"/>
              </a:ext>
            </a:extLst>
          </p:cNvPr>
          <p:cNvSpPr/>
          <p:nvPr/>
        </p:nvSpPr>
        <p:spPr>
          <a:xfrm>
            <a:off x="4899760" y="2266661"/>
            <a:ext cx="1160777" cy="1160777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9C8A21-D062-4203-943D-349B818F5A7E}"/>
              </a:ext>
            </a:extLst>
          </p:cNvPr>
          <p:cNvSpPr/>
          <p:nvPr/>
        </p:nvSpPr>
        <p:spPr>
          <a:xfrm>
            <a:off x="6710443" y="2266661"/>
            <a:ext cx="1160777" cy="1160777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A21620-A305-459F-8256-537473570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53" y="2380665"/>
            <a:ext cx="814489" cy="814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10A486-1450-4A86-8C16-B1FB52E25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75" y="2425374"/>
            <a:ext cx="814489" cy="814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D55C5B-EB12-40D3-B610-D569C5F8A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7" y="2439804"/>
            <a:ext cx="814489" cy="814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2C6A0B-784A-47B3-9F15-83C07BBD0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78" y="2468588"/>
            <a:ext cx="814489" cy="814489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1059216" y="3428999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Chuẩn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bị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đầy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đủ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sách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vở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,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đồ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dùng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L Fourth Medium" panose="00000600000000000000" pitchFamily="50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25985F-D861-459C-83A9-75A72234D9CA}"/>
              </a:ext>
            </a:extLst>
          </p:cNvPr>
          <p:cNvSpPr/>
          <p:nvPr/>
        </p:nvSpPr>
        <p:spPr>
          <a:xfrm>
            <a:off x="2869899" y="3428999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Tập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trung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lắng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nghe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L Fourth Medium" panose="00000600000000000000" pitchFamily="50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4680581" y="3428999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Chủ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động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ghi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chép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L Fourth Medium" panose="00000600000000000000" pitchFamily="50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6491263" y="3429001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Thực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hành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yêu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cầu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của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giáo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L Fourth Medium" panose="00000600000000000000" pitchFamily="50" charset="0"/>
                <a:ea typeface="宋体" panose="02010600030101010101" pitchFamily="2" charset="-122"/>
                <a:cs typeface="+mn-cs"/>
                <a:sym typeface="+mn-ea"/>
              </a:rPr>
              <a:t>viên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L Fourth Medium" panose="00000600000000000000" pitchFamily="50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324895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375402" y="1072060"/>
            <a:ext cx="6393197" cy="51077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4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kumimoji="0" lang="zh-CN" altLang="en-US" sz="2400" b="1" i="0" u="none" strike="noStrike" kern="1200" cap="none" spc="4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93DB887F-E40B-4C78-A508-A295863486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3"/>
            <a:ext cx="1278396" cy="123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6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9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526169" y="-409547"/>
            <a:ext cx="10945216" cy="791855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32247" y="1820900"/>
            <a:ext cx="802838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3. a) </a:t>
            </a:r>
            <a:r>
              <a:rPr lang="en-US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ngữ</a:t>
            </a:r>
            <a:r>
              <a:rPr lang="en-US" b="1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chứa</a:t>
            </a:r>
            <a:r>
              <a:rPr lang="en-US" b="1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tiếng</a:t>
            </a:r>
            <a:r>
              <a:rPr lang="en-US" b="1" dirty="0" smtClean="0">
                <a:solidFill>
                  <a:srgbClr val="C00000"/>
                </a:solidFill>
                <a:latin typeface="iCiel Cadena" panose="02000503000000020004" pitchFamily="50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  <p:pic>
        <p:nvPicPr>
          <p:cNvPr id="17" name="Picture 5" descr="1-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03" y="4628695"/>
            <a:ext cx="2380754" cy="24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7D46E905-0860-465A-9177-04C3220B2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84"/>
            <a:ext cx="1691680" cy="171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E2AB30EB-9B1F-422D-A457-3B7BC6F2339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632773" y="2723486"/>
            <a:ext cx="66119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0" dirty="0">
                <a:latin typeface="HP001 5 hàng" panose="020B0603050302020204" pitchFamily="34" charset="0"/>
              </a:rPr>
              <a:t>a. </a:t>
            </a:r>
            <a:r>
              <a:rPr lang="en-US" altLang="en-US" sz="4000" b="1" i="0" dirty="0" err="1" smtClean="0">
                <a:latin typeface="HP001 5 hàng" panose="020B0603050302020204" pitchFamily="34" charset="0"/>
              </a:rPr>
              <a:t>bắt</a:t>
            </a:r>
            <a:r>
              <a:rPr lang="en-US" altLang="en-US" sz="40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4000" b="1" i="0" dirty="0" err="1" smtClean="0">
                <a:latin typeface="HP001 5 hàng" panose="020B0603050302020204" pitchFamily="34" charset="0"/>
              </a:rPr>
              <a:t>đầu</a:t>
            </a:r>
            <a:r>
              <a:rPr lang="en-US" altLang="en-US" sz="40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4000" b="1" i="0" dirty="0" err="1" smtClean="0">
                <a:latin typeface="HP001 5 hàng" panose="020B0603050302020204" pitchFamily="34" charset="0"/>
              </a:rPr>
              <a:t>bằng</a:t>
            </a:r>
            <a:r>
              <a:rPr lang="en-US" altLang="en-US" sz="40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4000" b="1" i="0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d, </a:t>
            </a:r>
            <a:r>
              <a:rPr lang="en-US" altLang="en-US" sz="4000" b="1" i="0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gi</a:t>
            </a:r>
            <a:r>
              <a:rPr lang="en-US" altLang="en-US" sz="4000" b="1" i="0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000" b="1" i="0" dirty="0" err="1" smtClean="0">
                <a:latin typeface="HP001 5 hàng" panose="020B0603050302020204" pitchFamily="34" charset="0"/>
              </a:rPr>
              <a:t>hoặc</a:t>
            </a:r>
            <a:r>
              <a:rPr lang="en-US" altLang="en-US" sz="4000" b="1" i="0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r</a:t>
            </a:r>
            <a:r>
              <a:rPr lang="en-US" altLang="en-US" sz="4000" b="1" i="0" u="sng" dirty="0" smtClean="0">
                <a:latin typeface="HP001 5 hàng" panose="020B0603050302020204" pitchFamily="34" charset="0"/>
              </a:rPr>
              <a:t>:</a:t>
            </a:r>
            <a:endParaRPr lang="en-US" altLang="en-US" sz="4000" b="1" i="0" u="sng" dirty="0">
              <a:latin typeface="HP001 5 hàng" panose="020B06030503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53521F3-A54E-4CF9-A97C-4D51A3B4ED65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067073" y="3474352"/>
            <a:ext cx="797056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0" dirty="0">
                <a:latin typeface="HP001 5 hàng" panose="020B0603050302020204" pitchFamily="34" charset="0"/>
              </a:rPr>
              <a:t>-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Hát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nhẹ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và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êm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cho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trẻ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ngủ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:</a:t>
            </a:r>
            <a:endParaRPr lang="en-US" altLang="en-US" sz="3600" b="1" i="0" dirty="0">
              <a:latin typeface="HP001 5 hàng" panose="020B06030503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AFBF474D-8609-43C4-823D-7974D47F343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067073" y="4168130"/>
            <a:ext cx="7681391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0" dirty="0">
                <a:latin typeface="HP001 5 hàng" panose="020B0603050302020204" pitchFamily="34" charset="0"/>
              </a:rPr>
              <a:t>-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Có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cử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chỉ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,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lời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nói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êm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ái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,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dễ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chịu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:</a:t>
            </a:r>
            <a:endParaRPr lang="en-US" altLang="en-US" sz="3600" b="1" i="0" u="sng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D6FCF7A-5437-411B-BCA2-D1BB45A16575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067073" y="5595595"/>
            <a:ext cx="7036801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0" dirty="0">
                <a:latin typeface="HP001 5 hàng" panose="020B0603050302020204" pitchFamily="34" charset="0"/>
              </a:rPr>
              <a:t>-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Phần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thưởng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trong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cuộc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thi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hay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trong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trò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latin typeface="HP001 5 hàng" panose="020B0603050302020204" pitchFamily="34" charset="0"/>
              </a:rPr>
              <a:t>chơi</a:t>
            </a:r>
            <a:r>
              <a:rPr lang="en-US" altLang="en-US" sz="3600" b="1" i="0" dirty="0" smtClean="0">
                <a:latin typeface="HP001 5 hàng" panose="020B0603050302020204" pitchFamily="34" charset="0"/>
              </a:rPr>
              <a:t>: </a:t>
            </a:r>
            <a:endParaRPr lang="en-US" altLang="en-US" sz="3600" b="1" i="0" u="sng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2AB30EB-9B1F-422D-A457-3B7BC6F2339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7214845" y="3463892"/>
            <a:ext cx="91189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0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ru</a:t>
            </a:r>
            <a:endParaRPr lang="en-US" altLang="en-US" sz="4000" b="1" i="0" u="sng" dirty="0">
              <a:latin typeface="HP001 5 hàng" panose="020B06030503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2AB30EB-9B1F-422D-A457-3B7BC6F2339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3618007" y="4748803"/>
            <a:ext cx="2868696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0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dịu</a:t>
            </a:r>
            <a:r>
              <a:rPr lang="en-US" altLang="en-US" sz="4000" b="1" i="0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000" b="1" i="0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dàng</a:t>
            </a:r>
            <a:endParaRPr lang="en-US" altLang="en-US" sz="4000" b="1" i="0" u="sng" dirty="0">
              <a:latin typeface="HP001 5 hàng" panose="020B06030503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2AB30EB-9B1F-422D-A457-3B7BC6F2339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112552" y="5853575"/>
            <a:ext cx="2868696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0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giải</a:t>
            </a:r>
            <a:r>
              <a:rPr lang="en-US" altLang="en-US" sz="3600" b="1" i="0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i="0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thưởng</a:t>
            </a:r>
            <a:endParaRPr lang="en-US" altLang="en-US" sz="3600" b="1" i="0" u="sng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8" grpId="0"/>
      <p:bldP spid="1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641350" y="2286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TIÊU</a:t>
            </a:r>
          </a:p>
        </p:txBody>
      </p:sp>
      <p:pic>
        <p:nvPicPr>
          <p:cNvPr id="13316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/>
        </p:nvGraphicFramePr>
        <p:xfrm>
          <a:off x="228600" y="1072662"/>
          <a:ext cx="86106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/>
          <p:cNvSpPr/>
          <p:nvPr/>
        </p:nvSpPr>
        <p:spPr>
          <a:xfrm>
            <a:off x="76200" y="1447800"/>
            <a:ext cx="2133600" cy="2071688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228600" y="3962400"/>
            <a:ext cx="1947863" cy="19812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762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58" y="23489"/>
            <a:ext cx="9164358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612576" y="-315416"/>
            <a:ext cx="10369153" cy="6967225"/>
            <a:chOff x="533400" y="-494731"/>
            <a:chExt cx="8124882" cy="6851106"/>
          </a:xfrm>
        </p:grpSpPr>
        <p:pic>
          <p:nvPicPr>
            <p:cNvPr id="10" name="图片 76803" descr="PPT素材-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-494731"/>
              <a:ext cx="8124882" cy="6851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 rot="19156334">
              <a:off x="1276257" y="724121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1544827" y="1815585"/>
            <a:ext cx="5954257" cy="13888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7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dirty="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000066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GIỎI</a:t>
            </a:r>
            <a:endParaRPr lang="en-US" sz="3600" kern="10" dirty="0">
              <a:ln w="12600">
                <a:solidFill>
                  <a:srgbClr val="EAEAEA"/>
                </a:solidFill>
                <a:miter lim="800000"/>
                <a:headEnd/>
                <a:tailEnd/>
              </a:ln>
              <a:solidFill>
                <a:srgbClr val="000066"/>
              </a:soli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64" y="3304982"/>
            <a:ext cx="4910130" cy="1881511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40435E54-89D2-4040-AC51-8F7F2B7814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58" y="-17495"/>
            <a:ext cx="1457487" cy="147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567824" y="4365104"/>
            <a:ext cx="1795645" cy="1916263"/>
          </a:xfrm>
          <a:prstGeom prst="rect">
            <a:avLst/>
          </a:prstGeom>
        </p:spPr>
      </p:pic>
      <p:pic>
        <p:nvPicPr>
          <p:cNvPr id="4" name="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985662" y="5850004"/>
            <a:ext cx="2592651" cy="1109547"/>
          </a:xfrm>
          <a:prstGeom prst="rect">
            <a:avLst/>
          </a:prstGeom>
        </p:spPr>
      </p:pic>
      <p:pic>
        <p:nvPicPr>
          <p:cNvPr id="7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7762179" y="1653450"/>
            <a:ext cx="1039615" cy="1388887"/>
          </a:xfrm>
          <a:prstGeom prst="rect">
            <a:avLst/>
          </a:prstGeom>
        </p:spPr>
      </p:pic>
      <p:pic>
        <p:nvPicPr>
          <p:cNvPr id="8" name="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785284" y="3027040"/>
            <a:ext cx="1155122" cy="1388887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88942" y="3797974"/>
            <a:ext cx="1391958" cy="30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8458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0100">
            <a:off x="-322263" y="690563"/>
            <a:ext cx="4570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4400" y="1676400"/>
            <a:ext cx="7315199" cy="4114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8000" b="1" dirty="0">
                <a:ln w="12700">
                  <a:solidFill>
                    <a:srgbClr val="FF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000000">
                      <a:lumMod val="75000"/>
                    </a:srgbClr>
                  </a:outerShdw>
                </a:effectLst>
                <a:latin typeface="iCiel Butcherandblock" panose="02000503000000000000" pitchFamily="50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175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" name="BÉ HOC NHẢY BÀI HÁT TIẾNG ANH - KIDS DANCE 01- THE GUMMY BEAR SO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9144000" cy="7010400"/>
          </a:xfrm>
        </p:spPr>
      </p:pic>
    </p:spTree>
    <p:extLst>
      <p:ext uri="{BB962C8B-B14F-4D97-AF65-F5344CB8AC3E}">
        <p14:creationId xmlns:p14="http://schemas.microsoft.com/office/powerpoint/2010/main" val="21789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641350" y="2286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pic>
        <p:nvPicPr>
          <p:cNvPr id="13316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319349882"/>
              </p:ext>
            </p:extLst>
          </p:nvPr>
        </p:nvGraphicFramePr>
        <p:xfrm>
          <a:off x="228600" y="1072662"/>
          <a:ext cx="86106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/>
          <p:cNvSpPr/>
          <p:nvPr/>
        </p:nvSpPr>
        <p:spPr>
          <a:xfrm>
            <a:off x="76200" y="1447800"/>
            <a:ext cx="2133600" cy="2071688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228600" y="3962400"/>
            <a:ext cx="1947863" cy="1981200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852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 l="-8000" t="-1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16505"/>
            <a:ext cx="7502013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itchFamily="18" charset="0"/>
              </a:rPr>
              <a:t>26</a:t>
            </a:r>
            <a:r>
              <a:rPr kumimoji="0" 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9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2021.</a:t>
            </a:r>
          </a:p>
        </p:txBody>
      </p:sp>
      <p:pic>
        <p:nvPicPr>
          <p:cNvPr id="13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9642" y="5503184"/>
            <a:ext cx="934718" cy="1361828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8767C784-90BB-4937-BCB8-E7F2AD74B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96029" cy="151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B2FE53A5-C1D1-45AB-83A0-4FAA7E8B70A3}"/>
              </a:ext>
            </a:extLst>
          </p:cNvPr>
          <p:cNvSpPr txBox="1"/>
          <p:nvPr/>
        </p:nvSpPr>
        <p:spPr>
          <a:xfrm>
            <a:off x="-669604" y="761322"/>
            <a:ext cx="7502013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tả</a:t>
            </a:r>
            <a:endParaRPr kumimoji="0" 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3B21675-2968-4D1A-8EFB-5AB88FCAB3E0}"/>
              </a:ext>
            </a:extLst>
          </p:cNvPr>
          <p:cNvSpPr txBox="1"/>
          <p:nvPr/>
        </p:nvSpPr>
        <p:spPr>
          <a:xfrm>
            <a:off x="1907704" y="1333274"/>
            <a:ext cx="2376264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 l="-8000" t="-1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8767C784-90BB-4937-BCB8-E7F2AD74B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29" y="63614"/>
            <a:ext cx="1763688" cy="16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1F5700D1-CA7E-470B-86B3-C46E513C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1946749"/>
            <a:ext cx="10369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28A3420-D37A-4364-913D-1F4F3114D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2508746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Đêm</a:t>
            </a:r>
            <a:r>
              <a:rPr lang="en-US" alt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Tối</a:t>
            </a:r>
            <a:r>
              <a:rPr lang="en-US" alt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bà</a:t>
            </a:r>
            <a:r>
              <a:rPr lang="en-US" alt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vượt</a:t>
            </a:r>
            <a:r>
              <a:rPr lang="en-US" alt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khó</a:t>
            </a:r>
            <a:r>
              <a:rPr lang="en-US" alt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khăn</a:t>
            </a:r>
            <a:r>
              <a:rPr lang="en-US" altLang="en-US" sz="280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P001 5 hàng" panose="020B0603050302020204" pitchFamily="34" charset="0"/>
                <a:cs typeface="Times New Roman" panose="02020603050405020304" pitchFamily="18" charset="0"/>
              </a:rPr>
              <a:t>, hi</a:t>
            </a:r>
            <a:endParaRPr kumimoji="0" lang="en-US" altLang="en-US" sz="20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EAA3E7AB-3A40-4DF7-BEAC-1D883347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056333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đứa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BD9356A-509F-4AD1-810C-BDD64260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616854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326D17D-AF08-4F11-A8A0-027263862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3" y="4173754"/>
            <a:ext cx="9124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con,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C34300-4A13-4697-829C-70D421F99178}"/>
              </a:ext>
            </a:extLst>
          </p:cNvPr>
          <p:cNvGrpSpPr/>
          <p:nvPr/>
        </p:nvGrpSpPr>
        <p:grpSpPr>
          <a:xfrm>
            <a:off x="611560" y="216505"/>
            <a:ext cx="6393731" cy="1693083"/>
            <a:chOff x="611560" y="216505"/>
            <a:chExt cx="6393731" cy="1693083"/>
          </a:xfrm>
        </p:grpSpPr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B2FE53A5-C1D1-45AB-83A0-4FAA7E8B70A3}"/>
                </a:ext>
              </a:extLst>
            </p:cNvPr>
            <p:cNvSpPr txBox="1"/>
            <p:nvPr/>
          </p:nvSpPr>
          <p:spPr>
            <a:xfrm>
              <a:off x="2138708" y="764704"/>
              <a:ext cx="1857228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tả</a:t>
              </a:r>
              <a:endPara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53B21675-2968-4D1A-8EFB-5AB88FCAB3E0}"/>
                </a:ext>
              </a:extLst>
            </p:cNvPr>
            <p:cNvSpPr txBox="1"/>
            <p:nvPr/>
          </p:nvSpPr>
          <p:spPr>
            <a:xfrm>
              <a:off x="2000426" y="1326030"/>
              <a:ext cx="2376264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2800" b="0" i="0" u="none" strike="noStrike" kern="1200" cap="none" spc="0" normalizeH="0" noProof="0" dirty="0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mẹ</a:t>
              </a:r>
              <a:endParaRPr kumimoji="0" lang="en-US" sz="2800" b="0" i="0" u="none" strike="noStrike" kern="1200" cap="none" spc="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9B212409-1406-465D-BB41-EB8DF8236279}"/>
                </a:ext>
              </a:extLst>
            </p:cNvPr>
            <p:cNvSpPr txBox="1"/>
            <p:nvPr/>
          </p:nvSpPr>
          <p:spPr>
            <a:xfrm>
              <a:off x="611560" y="216505"/>
              <a:ext cx="6393731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lang="en-US" sz="2800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HP001 5 hàng" panose="020B0603050302020204" pitchFamily="34" charset="0"/>
                  <a:cs typeface="Times New Roman" pitchFamily="18" charset="0"/>
                </a:rPr>
                <a:t>26</a:t>
              </a:r>
              <a:r>
                <a:rPr kumimoji="0" lang="en-US" sz="2800" b="0" i="0" u="none" strike="noStrike" kern="1200" cap="none" spc="0" normalizeH="0" baseline="0" noProof="0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9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2021.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6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 l="-8000" t="-1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8767C784-90BB-4937-BCB8-E7F2AD74B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29" y="63614"/>
            <a:ext cx="1763688" cy="16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1F5700D1-CA7E-470B-86B3-C46E513C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4544" y="1946749"/>
            <a:ext cx="10369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28A3420-D37A-4364-913D-1F4F3114D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2508746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vượt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khăn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hi</a:t>
            </a:r>
            <a:endParaRPr kumimoji="0" lang="en-US" altLang="en-US" sz="20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EAA3E7AB-3A40-4DF7-BEAC-1D883347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056333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đứa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BD9356A-509F-4AD1-810C-BDD64260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4" y="3616854"/>
            <a:ext cx="91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326D17D-AF08-4F11-A8A0-027263862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03" y="4173754"/>
            <a:ext cx="9124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kern="1200" cap="none" spc="0" normalizeH="0" baseline="0" noProof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C34300-4A13-4697-829C-70D421F99178}"/>
              </a:ext>
            </a:extLst>
          </p:cNvPr>
          <p:cNvGrpSpPr/>
          <p:nvPr/>
        </p:nvGrpSpPr>
        <p:grpSpPr>
          <a:xfrm>
            <a:off x="611560" y="216505"/>
            <a:ext cx="6393731" cy="1693083"/>
            <a:chOff x="611560" y="216505"/>
            <a:chExt cx="6393731" cy="1693083"/>
          </a:xfrm>
        </p:grpSpPr>
        <p:sp>
          <p:nvSpPr>
            <p:cNvPr id="5" name="TextBox 1">
              <a:extLst>
                <a:ext uri="{FF2B5EF4-FFF2-40B4-BE49-F238E27FC236}">
                  <a16:creationId xmlns:a16="http://schemas.microsoft.com/office/drawing/2014/main" id="{B2FE53A5-C1D1-45AB-83A0-4FAA7E8B70A3}"/>
                </a:ext>
              </a:extLst>
            </p:cNvPr>
            <p:cNvSpPr txBox="1"/>
            <p:nvPr/>
          </p:nvSpPr>
          <p:spPr>
            <a:xfrm>
              <a:off x="2138708" y="764704"/>
              <a:ext cx="1857228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tả</a:t>
              </a:r>
              <a:endParaRPr kumimoji="0" lang="en-US" sz="28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53B21675-2968-4D1A-8EFB-5AB88FCAB3E0}"/>
                </a:ext>
              </a:extLst>
            </p:cNvPr>
            <p:cNvSpPr txBox="1"/>
            <p:nvPr/>
          </p:nvSpPr>
          <p:spPr>
            <a:xfrm>
              <a:off x="2000426" y="1326030"/>
              <a:ext cx="2376264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mẹ</a:t>
              </a:r>
              <a:endParaRPr kumimoji="0" lang="en-US" sz="2800" b="0" i="0" u="none" strike="noStrike" kern="1200" cap="none" spc="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5 hàng" panose="020B0603050302020204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9B212409-1406-465D-BB41-EB8DF8236279}"/>
                </a:ext>
              </a:extLst>
            </p:cNvPr>
            <p:cNvSpPr txBox="1"/>
            <p:nvPr/>
          </p:nvSpPr>
          <p:spPr>
            <a:xfrm>
              <a:off x="611560" y="216505"/>
              <a:ext cx="6393731" cy="58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26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9 </a:t>
              </a:r>
              <a:r>
                <a:rPr kumimoji="0" lang="en-US" sz="2800" b="0" i="0" u="none" strike="noStrike" kern="1200" cap="none" spc="0" normalizeH="0" baseline="0" noProof="0" dirty="0" err="1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Times New Roman" pitchFamily="18" charset="0"/>
                </a:rPr>
                <a:t> 2021.</a:t>
              </a: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24CED6F1-375C-453D-9A75-80CB14FB4BDF}"/>
              </a:ext>
            </a:extLst>
          </p:cNvPr>
          <p:cNvSpPr txBox="1"/>
          <p:nvPr/>
        </p:nvSpPr>
        <p:spPr>
          <a:xfrm>
            <a:off x="1763688" y="5440587"/>
            <a:ext cx="5468041" cy="796350"/>
          </a:xfrm>
          <a:prstGeom prst="roundRect">
            <a:avLst>
              <a:gd name="adj" fmla="val 33412"/>
            </a:avLst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 err="1" smtClean="0">
                <a:latin typeface="iCiel Cadena" panose="02000503000000020004" pitchFamily="50" charset="0"/>
              </a:rPr>
              <a:t>Đoạn</a:t>
            </a:r>
            <a:r>
              <a:rPr lang="en-GB" sz="3600" dirty="0" smtClean="0">
                <a:latin typeface="iCiel Cadena" panose="02000503000000020004" pitchFamily="50" charset="0"/>
              </a:rPr>
              <a:t> </a:t>
            </a:r>
            <a:r>
              <a:rPr lang="en-GB" sz="3600" dirty="0" err="1" smtClean="0">
                <a:latin typeface="iCiel Cadena" panose="02000503000000020004" pitchFamily="50" charset="0"/>
              </a:rPr>
              <a:t>văn</a:t>
            </a:r>
            <a:r>
              <a:rPr lang="en-GB" sz="3600" dirty="0" smtClean="0">
                <a:latin typeface="iCiel Cadena" panose="02000503000000020004" pitchFamily="50" charset="0"/>
              </a:rPr>
              <a:t> </a:t>
            </a:r>
            <a:r>
              <a:rPr lang="en-GB" sz="3600" dirty="0" err="1" smtClean="0">
                <a:latin typeface="iCiel Cadena" panose="02000503000000020004" pitchFamily="50" charset="0"/>
              </a:rPr>
              <a:t>có</a:t>
            </a:r>
            <a:r>
              <a:rPr lang="en-GB" sz="3600" dirty="0" smtClean="0">
                <a:latin typeface="iCiel Cadena" panose="02000503000000020004" pitchFamily="50" charset="0"/>
              </a:rPr>
              <a:t> </a:t>
            </a:r>
            <a:r>
              <a:rPr lang="en-GB" sz="3600" dirty="0" err="1" smtClean="0">
                <a:latin typeface="iCiel Cadena" panose="02000503000000020004" pitchFamily="50" charset="0"/>
              </a:rPr>
              <a:t>mấy</a:t>
            </a:r>
            <a:r>
              <a:rPr lang="en-GB" sz="3600" dirty="0" smtClean="0">
                <a:latin typeface="iCiel Cadena" panose="02000503000000020004" pitchFamily="50" charset="0"/>
              </a:rPr>
              <a:t> </a:t>
            </a:r>
            <a:r>
              <a:rPr lang="en-GB" sz="3600" dirty="0" err="1" smtClean="0">
                <a:latin typeface="iCiel Cadena" panose="02000503000000020004" pitchFamily="50" charset="0"/>
              </a:rPr>
              <a:t>câu</a:t>
            </a:r>
            <a:r>
              <a:rPr lang="en-GB" sz="3600" dirty="0" smtClean="0">
                <a:latin typeface="iCiel Cadena" panose="02000503000000020004" pitchFamily="50" charset="0"/>
              </a:rPr>
              <a:t> ?</a:t>
            </a:r>
            <a:endParaRPr lang="en-GB" sz="3600" dirty="0"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0">
            <a:extLst>
              <a:ext uri="{FF2B5EF4-FFF2-40B4-BE49-F238E27FC236}">
                <a16:creationId xmlns:a16="http://schemas.microsoft.com/office/drawing/2014/main" id="{54586F81-8091-4DFE-BFF9-11611F65DEAE}"/>
              </a:ext>
            </a:extLst>
          </p:cNvPr>
          <p:cNvSpPr txBox="1"/>
          <p:nvPr/>
        </p:nvSpPr>
        <p:spPr>
          <a:xfrm>
            <a:off x="7181225" y="4878474"/>
            <a:ext cx="547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//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28FC4D6D-61BB-45ED-AF75-E2DEB3AD821A}"/>
              </a:ext>
            </a:extLst>
          </p:cNvPr>
          <p:cNvSpPr txBox="1"/>
          <p:nvPr/>
        </p:nvSpPr>
        <p:spPr>
          <a:xfrm>
            <a:off x="628497" y="2074982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70574DE2-F08C-4FF3-AD61-3F23F2016D33}"/>
              </a:ext>
            </a:extLst>
          </p:cNvPr>
          <p:cNvSpPr txBox="1"/>
          <p:nvPr/>
        </p:nvSpPr>
        <p:spPr>
          <a:xfrm>
            <a:off x="642702" y="1592300"/>
            <a:ext cx="54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72E8A6CB-A1AA-40FF-BFFD-96B407187BA5}"/>
              </a:ext>
            </a:extLst>
          </p:cNvPr>
          <p:cNvSpPr txBox="1"/>
          <p:nvPr/>
        </p:nvSpPr>
        <p:spPr>
          <a:xfrm>
            <a:off x="772513" y="2226272"/>
            <a:ext cx="54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843558AD-2296-427B-B239-7EE03A49F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36" y="0"/>
            <a:ext cx="1281164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6CB5E579-A98F-4998-8F93-263EBD13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" y="1124744"/>
            <a:ext cx="887044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 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Đêm Tối chỉ đường, bà vượt qua bao nhiêu khó khăn, hi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đứa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không hiểu rằng: vì con, người mẹ có thể làm được tất cả</a:t>
            </a:r>
            <a:r>
              <a:rPr kumimoji="0" lang="vi-V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7C66D5EC-9EAB-44D6-A91E-A87E8D1C1A9E}"/>
              </a:ext>
            </a:extLst>
          </p:cNvPr>
          <p:cNvSpPr txBox="1"/>
          <p:nvPr/>
        </p:nvSpPr>
        <p:spPr>
          <a:xfrm>
            <a:off x="916529" y="3720663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5F9A9E7-3E7F-4181-8655-271B65BC88A8}"/>
              </a:ext>
            </a:extLst>
          </p:cNvPr>
          <p:cNvSpPr txBox="1"/>
          <p:nvPr/>
        </p:nvSpPr>
        <p:spPr>
          <a:xfrm>
            <a:off x="1096549" y="3871953"/>
            <a:ext cx="54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481D4ABF-8E9E-4E55-B81B-6AC65ABA1CA6}"/>
              </a:ext>
            </a:extLst>
          </p:cNvPr>
          <p:cNvSpPr txBox="1"/>
          <p:nvPr/>
        </p:nvSpPr>
        <p:spPr>
          <a:xfrm>
            <a:off x="2469480" y="4276862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B397D-061F-4542-A716-5FD96C6F60A1}"/>
              </a:ext>
            </a:extLst>
          </p:cNvPr>
          <p:cNvSpPr txBox="1"/>
          <p:nvPr/>
        </p:nvSpPr>
        <p:spPr>
          <a:xfrm>
            <a:off x="2630340" y="4407968"/>
            <a:ext cx="54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649226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9.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1074</Words>
  <Application>Microsoft Office PowerPoint</Application>
  <PresentationFormat>On-screen Show (4:3)</PresentationFormat>
  <Paragraphs>114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SimSun</vt:lpstr>
      <vt:lpstr>.VnAvant</vt:lpstr>
      <vt:lpstr>Arial</vt:lpstr>
      <vt:lpstr>Calibri</vt:lpstr>
      <vt:lpstr>Calibri Light</vt:lpstr>
      <vt:lpstr>Century Gothic</vt:lpstr>
      <vt:lpstr>HP001 5 hàng</vt:lpstr>
      <vt:lpstr>iCiel Butcherandblock</vt:lpstr>
      <vt:lpstr>iCiel Cadena</vt:lpstr>
      <vt:lpstr>iCiel Cucho</vt:lpstr>
      <vt:lpstr>iCiel Cucho Bold</vt:lpstr>
      <vt:lpstr>iCiel La Chic Pro Shaded</vt:lpstr>
      <vt:lpstr>Times New Roman</vt:lpstr>
      <vt:lpstr>VL Fourth Medium</vt:lpstr>
      <vt:lpstr>Wingdings 3</vt:lpstr>
      <vt:lpstr>Wisp</vt:lpstr>
      <vt:lpstr>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</dc:creator>
  <cp:lastModifiedBy>NgocAnh</cp:lastModifiedBy>
  <cp:revision>84</cp:revision>
  <dcterms:created xsi:type="dcterms:W3CDTF">2021-07-10T14:00:50Z</dcterms:created>
  <dcterms:modified xsi:type="dcterms:W3CDTF">2021-09-26T02:06:55Z</dcterms:modified>
</cp:coreProperties>
</file>