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491" r:id="rId3"/>
    <p:sldId id="486" r:id="rId4"/>
    <p:sldId id="489" r:id="rId5"/>
    <p:sldId id="488" r:id="rId6"/>
    <p:sldId id="490" r:id="rId7"/>
    <p:sldId id="279" r:id="rId8"/>
    <p:sldId id="487" r:id="rId9"/>
    <p:sldId id="284" r:id="rId10"/>
    <p:sldId id="287" r:id="rId11"/>
    <p:sldId id="281" r:id="rId12"/>
    <p:sldId id="282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9" autoAdjust="0"/>
    <p:restoredTop sz="94660"/>
  </p:normalViewPr>
  <p:slideViewPr>
    <p:cSldViewPr>
      <p:cViewPr>
        <p:scale>
          <a:sx n="66" d="100"/>
          <a:sy n="66" d="100"/>
        </p:scale>
        <p:origin x="1378" y="4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C087-0920-453A-821F-7C8EED3086B9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7ABE-DC29-4207-943E-924E80DEA0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0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 sz="5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33450">
              <a:defRPr sz="5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33450">
              <a:defRPr sz="5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33450">
              <a:defRPr sz="5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33450">
              <a:defRPr sz="5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BD955-37A3-45CD-85E5-CFC0466A8210}" type="slidenum">
              <a:rPr kumimoji="0" lang="en-US" altLang="en-US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2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F0E7B9-C67E-4C28-A3EA-80961FE1F9CB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4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91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9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7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794FDF-5C75-42C9-AEC0-310C7C3CD7E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1EE92-EF68-40B7-BC34-4A19FD598CA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C62142-D654-4DD2-B8FF-B8D18DCBED07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9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9F482E-DAD4-4B05-ABB6-DEB4042C149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867A25-3F7E-4A95-800C-A2612B437CE6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6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D91051-3376-4999-B879-CCE015641040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38CA61-F368-4548-966C-7D07AFD0117F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D50154-EE87-4E1C-B902-7020CF3241D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9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90E8EC-8666-4184-9C48-C6D33D84CC6D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">
            <a:extLst>
              <a:ext uri="{FF2B5EF4-FFF2-40B4-BE49-F238E27FC236}">
                <a16:creationId xmlns:a16="http://schemas.microsoft.com/office/drawing/2014/main" id="{C9EB3CD7-68D0-46CF-AB09-DDB9EC871800}"/>
              </a:ext>
            </a:extLst>
          </p:cNvPr>
          <p:cNvSpPr txBox="1"/>
          <p:nvPr/>
        </p:nvSpPr>
        <p:spPr>
          <a:xfrm>
            <a:off x="3419872" y="62068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 err="1">
                <a:solidFill>
                  <a:srgbClr val="C00000"/>
                </a:solidFill>
                <a:latin typeface="iCiel Ciaobella" pitchFamily="50" charset="0"/>
                <a:cs typeface="Times New Roman" pitchFamily="18" charset="0"/>
              </a:rPr>
              <a:t>Chính</a:t>
            </a:r>
            <a:r>
              <a:rPr lang="en-US" sz="7200" u="sng" dirty="0">
                <a:solidFill>
                  <a:srgbClr val="C00000"/>
                </a:soli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7200" u="sng" dirty="0" err="1">
                <a:solidFill>
                  <a:srgbClr val="C00000"/>
                </a:solidFill>
                <a:latin typeface="iCiel Ciaobella" pitchFamily="50" charset="0"/>
                <a:cs typeface="Times New Roman" pitchFamily="18" charset="0"/>
              </a:rPr>
              <a:t>tả</a:t>
            </a:r>
            <a:endParaRPr lang="en-US" sz="7200" u="sng" dirty="0">
              <a:solidFill>
                <a:srgbClr val="C00000"/>
              </a:solidFill>
              <a:latin typeface="iCiel Ciaobella" pitchFamily="50" charset="0"/>
              <a:cs typeface="Times New Roman" pitchFamily="18" charset="0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CB2F8884-0B08-40FB-B682-A1814E9C0675}"/>
              </a:ext>
            </a:extLst>
          </p:cNvPr>
          <p:cNvSpPr txBox="1"/>
          <p:nvPr/>
        </p:nvSpPr>
        <p:spPr>
          <a:xfrm>
            <a:off x="-378550" y="1700808"/>
            <a:ext cx="9901100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Cậu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bé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thông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minh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50000"/>
                      <a:shade val="30000"/>
                      <a:satMod val="115000"/>
                    </a:schemeClr>
                  </a:gs>
                  <a:gs pos="50000">
                    <a:schemeClr val="bg2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iCiel Ciaobella" pitchFamily="50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Phân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biệt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l/n, an/ang.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Bảng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chữ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iCiel Ciaobella" pitchFamily="50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9DAA34C-BDB8-4A5F-9131-69FD79602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93" y="116632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0732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4544" y="-274265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8360" y="1889258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chỗ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trống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30768" y="2759892"/>
            <a:ext cx="36004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an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s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55893" y="3755521"/>
            <a:ext cx="332441" cy="7344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`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81529" y="4377255"/>
            <a:ext cx="376570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`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34824" y="3492300"/>
            <a:ext cx="1152128" cy="64807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</a:t>
            </a:r>
            <a:endParaRPr kumimoji="0" lang="vi-VN" sz="4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0808" y="4259577"/>
            <a:ext cx="1152128" cy="64807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2816" y="4979657"/>
            <a:ext cx="1152128" cy="64807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42" y="4993376"/>
            <a:ext cx="272566" cy="170354"/>
          </a:xfrm>
          <a:prstGeom prst="rect">
            <a:avLst/>
          </a:prstGeom>
        </p:spPr>
      </p:pic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5" y="415210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907" y="304646"/>
            <a:ext cx="7770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: 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28873"/>
            <a:ext cx="6264695" cy="546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47856" y="4811348"/>
            <a:ext cx="1296144" cy="2025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63987" y="2366710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ă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3987" y="2878808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â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9909" y="3454872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bê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32469" y="3863654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xê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63987" y="4439718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ch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29909" y="4912777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dê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29909" y="5419474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đê</a:t>
            </a:r>
            <a:endParaRPr lang="vi-VN" sz="28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29909" y="5889653"/>
            <a:ext cx="86409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e</a:t>
            </a:r>
            <a:endParaRPr lang="vi-VN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7225" y="6391263"/>
            <a:ext cx="864096" cy="57606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ê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A61D1F86-A23C-4A5B-8140-4653AB19F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484"/>
            <a:ext cx="1339715" cy="13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8" y="23489"/>
            <a:ext cx="9164358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12576" y="-315416"/>
            <a:ext cx="10369153" cy="6967225"/>
            <a:chOff x="533400" y="-494731"/>
            <a:chExt cx="8124882" cy="6851106"/>
          </a:xfrm>
        </p:grpSpPr>
        <p:pic>
          <p:nvPicPr>
            <p:cNvPr id="10" name="图片 76803" descr="PPT素材-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-494731"/>
              <a:ext cx="8124882" cy="685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 rot="19156334">
              <a:off x="1276257" y="724121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544827" y="1815585"/>
            <a:ext cx="5954257" cy="1388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7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66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</a:t>
            </a:r>
            <a:endParaRPr lang="en-US" sz="3600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000066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64" y="3304982"/>
            <a:ext cx="4910130" cy="1881511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40435E54-89D2-4040-AC51-8F7F2B781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58" y="-17495"/>
            <a:ext cx="1457487" cy="14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567824" y="4365104"/>
            <a:ext cx="1795645" cy="1916263"/>
          </a:xfrm>
          <a:prstGeom prst="rect">
            <a:avLst/>
          </a:prstGeom>
        </p:spPr>
      </p:pic>
      <p:pic>
        <p:nvPicPr>
          <p:cNvPr id="4" name="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985662" y="5850004"/>
            <a:ext cx="2592651" cy="1109547"/>
          </a:xfrm>
          <a:prstGeom prst="rect">
            <a:avLst/>
          </a:prstGeom>
        </p:spPr>
      </p:pic>
      <p:pic>
        <p:nvPicPr>
          <p:cNvPr id="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7762179" y="1653450"/>
            <a:ext cx="1039615" cy="1388887"/>
          </a:xfrm>
          <a:prstGeom prst="rect">
            <a:avLst/>
          </a:prstGeom>
        </p:spPr>
      </p:pic>
      <p:pic>
        <p:nvPicPr>
          <p:cNvPr id="8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785284" y="3027040"/>
            <a:ext cx="1155122" cy="1388887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88942" y="3797974"/>
            <a:ext cx="1391958" cy="3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993" y="1052736"/>
            <a:ext cx="7502013" cy="177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6 </a:t>
            </a:r>
            <a:r>
              <a:rPr kumimoji="0" lang="en-US" sz="32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9 </a:t>
            </a:r>
            <a:r>
              <a:rPr kumimoji="0" lang="en-US" sz="3200" b="1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2021.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minh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42" y="5503184"/>
            <a:ext cx="934718" cy="13618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452320" y="5589240"/>
            <a:ext cx="1772056" cy="1268759"/>
            <a:chOff x="6819947" y="3679021"/>
            <a:chExt cx="2552661" cy="2821491"/>
          </a:xfrm>
        </p:grpSpPr>
        <p:pic>
          <p:nvPicPr>
            <p:cNvPr id="15" name="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8079226" y="3679021"/>
              <a:ext cx="1158213" cy="1828159"/>
            </a:xfrm>
            <a:prstGeom prst="rect">
              <a:avLst/>
            </a:prstGeom>
          </p:spPr>
        </p:pic>
        <p:pic>
          <p:nvPicPr>
            <p:cNvPr id="16" name="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/>
          </p:blipFill>
          <p:spPr>
            <a:xfrm>
              <a:off x="6819947" y="4996425"/>
              <a:ext cx="2552661" cy="1504087"/>
            </a:xfrm>
            <a:prstGeom prst="rect">
              <a:avLst/>
            </a:prstGeom>
          </p:spPr>
        </p:pic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93" y="116632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3643" y="1300698"/>
            <a:ext cx="8623770" cy="419836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chép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0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lang="en-US" sz="30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lang="en-US" sz="30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i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mâm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cỗ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khâu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- Xin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20272" y="5085184"/>
            <a:ext cx="2204104" cy="1772815"/>
            <a:chOff x="6819947" y="3679021"/>
            <a:chExt cx="2552661" cy="2821491"/>
          </a:xfrm>
        </p:grpSpPr>
        <p:pic>
          <p:nvPicPr>
            <p:cNvPr id="15" name="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8079226" y="3679021"/>
              <a:ext cx="1158213" cy="1828159"/>
            </a:xfrm>
            <a:prstGeom prst="rect">
              <a:avLst/>
            </a:prstGeom>
          </p:spPr>
        </p:pic>
        <p:pic>
          <p:nvPicPr>
            <p:cNvPr id="16" name="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/>
          </p:blipFill>
          <p:spPr>
            <a:xfrm>
              <a:off x="6819947" y="4996425"/>
              <a:ext cx="2552661" cy="1504087"/>
            </a:xfrm>
            <a:prstGeom prst="rect">
              <a:avLst/>
            </a:prstGeom>
          </p:spPr>
        </p:pic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08B5E1BB-F227-4C74-BE75-0540E03AA6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00" y="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7687" y="2527972"/>
            <a:ext cx="4337795" cy="9010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Cậu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minh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0057" y="3429000"/>
            <a:ext cx="8883885" cy="307252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mâm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cỗ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khâu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- Xin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3AE114C5-9957-4934-AA73-504BBC974145}"/>
              </a:ext>
            </a:extLst>
          </p:cNvPr>
          <p:cNvGrpSpPr/>
          <p:nvPr/>
        </p:nvGrpSpPr>
        <p:grpSpPr>
          <a:xfrm>
            <a:off x="1494250" y="222724"/>
            <a:ext cx="7550080" cy="1491530"/>
            <a:chOff x="959320" y="4451297"/>
            <a:chExt cx="7280270" cy="149153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959320" y="4451297"/>
              <a:ext cx="4641751" cy="5955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chính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hai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959320" y="5347246"/>
              <a:ext cx="7280270" cy="5955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Hôm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Cậu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, Xin,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Đức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cs typeface="Times New Roman" pitchFamily="18" charset="0"/>
                </a:rPr>
                <a:t>Vua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54586F81-8091-4DFE-BFF9-11611F65DEAE}"/>
              </a:ext>
            </a:extLst>
          </p:cNvPr>
          <p:cNvSpPr txBox="1"/>
          <p:nvPr/>
        </p:nvSpPr>
        <p:spPr>
          <a:xfrm>
            <a:off x="1057567" y="5677236"/>
            <a:ext cx="54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8FC4D6D-61BB-45ED-AF75-E2DEB3AD821A}"/>
              </a:ext>
            </a:extLst>
          </p:cNvPr>
          <p:cNvSpPr txBox="1"/>
          <p:nvPr/>
        </p:nvSpPr>
        <p:spPr>
          <a:xfrm>
            <a:off x="7754311" y="3733020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0574DE2-F08C-4FF3-AD61-3F23F2016D33}"/>
              </a:ext>
            </a:extLst>
          </p:cNvPr>
          <p:cNvSpPr txBox="1"/>
          <p:nvPr/>
        </p:nvSpPr>
        <p:spPr>
          <a:xfrm>
            <a:off x="783740" y="3440632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2E8A6CB-A1AA-40FF-BFFD-96B407187BA5}"/>
              </a:ext>
            </a:extLst>
          </p:cNvPr>
          <p:cNvSpPr txBox="1"/>
          <p:nvPr/>
        </p:nvSpPr>
        <p:spPr>
          <a:xfrm>
            <a:off x="7898327" y="3884310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43558AD-2296-427B-B239-7EE03A49F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6" y="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2023916"/>
            <a:ext cx="4337795" cy="9010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Cậu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minh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0115" y="2924944"/>
            <a:ext cx="8623770" cy="307252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mâm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cỗ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khâu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Xin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573396"/>
            <a:ext cx="8161640" cy="59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ngang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C23D7F8-CFC1-423D-8160-EEBBA7A3DFF6}"/>
              </a:ext>
            </a:extLst>
          </p:cNvPr>
          <p:cNvSpPr/>
          <p:nvPr/>
        </p:nvSpPr>
        <p:spPr>
          <a:xfrm>
            <a:off x="7308304" y="3949044"/>
            <a:ext cx="432048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A03CDB74-3C19-4439-814B-8C283B38FEED}"/>
              </a:ext>
            </a:extLst>
          </p:cNvPr>
          <p:cNvSpPr/>
          <p:nvPr/>
        </p:nvSpPr>
        <p:spPr>
          <a:xfrm>
            <a:off x="1115616" y="4525108"/>
            <a:ext cx="432048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9EDA9FDD-86F0-44BB-9A66-B4E06B20D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" y="164979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Luyện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viết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từ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khó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: 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54793" y="4543278"/>
            <a:ext cx="1391958" cy="23013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71715" y="4437113"/>
            <a:ext cx="2552661" cy="2420887"/>
            <a:chOff x="6819947" y="3679021"/>
            <a:chExt cx="2552661" cy="2821491"/>
          </a:xfrm>
        </p:grpSpPr>
        <p:pic>
          <p:nvPicPr>
            <p:cNvPr id="15" name="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8079226" y="3679021"/>
              <a:ext cx="1158213" cy="1828159"/>
            </a:xfrm>
            <a:prstGeom prst="rect">
              <a:avLst/>
            </a:prstGeom>
          </p:spPr>
        </p:pic>
        <p:pic>
          <p:nvPicPr>
            <p:cNvPr id="16" name="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/>
          </p:blipFill>
          <p:spPr>
            <a:xfrm>
              <a:off x="6819947" y="4996425"/>
              <a:ext cx="2552661" cy="1504087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AAF147D-9711-4AA9-9B31-D43067D803C3}"/>
              </a:ext>
            </a:extLst>
          </p:cNvPr>
          <p:cNvSpPr txBox="1">
            <a:spLocks/>
          </p:cNvSpPr>
          <p:nvPr/>
        </p:nvSpPr>
        <p:spPr>
          <a:xfrm>
            <a:off x="3933066" y="908720"/>
            <a:ext cx="3467867" cy="521244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sẻ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mâm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cỗ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giả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kim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khâu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sắc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xẻ</a:t>
            </a:r>
            <a:r>
              <a:rPr kumimoji="0" lang="en-US" sz="3600" i="0" u="none" strike="noStrike" kern="1200" cap="none" spc="0" normalizeH="0" baseline="0" noProof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thịt</a:t>
            </a:r>
            <a:endParaRPr kumimoji="0" lang="vi-VN" sz="3600" i="0" u="none" strike="noStrike" kern="1200" cap="none" spc="0" normalizeH="0" baseline="0" noProof="0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0FD258D-8D89-49C4-A190-B60739584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93" y="116632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4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213" y="987054"/>
            <a:ext cx="354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Luyện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viết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từ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khó</a:t>
            </a:r>
            <a:endParaRPr lang="en-US" sz="3200" b="1" u="sng" dirty="0">
              <a:solidFill>
                <a:srgbClr val="C00000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0115" y="1779142"/>
            <a:ext cx="8623770" cy="42421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mâm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cỗ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khâu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- Xin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tâu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rèn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dao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043608" y="3068959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80212" y="3068959"/>
            <a:ext cx="12961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547664" y="4509119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11960" y="3779694"/>
            <a:ext cx="2437051" cy="93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7668344" y="5229199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2123728" y="3789039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427984" y="4509118"/>
            <a:ext cx="1512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568891" y="5229199"/>
            <a:ext cx="1379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>
            <a:extLst>
              <a:ext uri="{FF2B5EF4-FFF2-40B4-BE49-F238E27FC236}">
                <a16:creationId xmlns:a16="http://schemas.microsoft.com/office/drawing/2014/main" id="{F62F85CF-64FA-4ECF-856D-EB30FEA1E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93" y="116632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3DF43-E2C0-46A6-9A8A-26D15943D4CD}"/>
              </a:ext>
            </a:extLst>
          </p:cNvPr>
          <p:cNvSpPr txBox="1"/>
          <p:nvPr/>
        </p:nvSpPr>
        <p:spPr>
          <a:xfrm>
            <a:off x="820992" y="260648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strike="noStrike" kern="1200" normalizeH="0" baseline="0" noProof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6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9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 2021.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529F-ABFD-451F-BEEA-A94F9D4E3752}"/>
              </a:ext>
            </a:extLst>
          </p:cNvPr>
          <p:cNvSpPr txBox="1">
            <a:spLocks/>
          </p:cNvSpPr>
          <p:nvPr/>
        </p:nvSpPr>
        <p:spPr>
          <a:xfrm>
            <a:off x="196702" y="1837331"/>
            <a:ext cx="8947298" cy="58355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endParaRPr kumimoji="0" lang="vi-VN" sz="280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8D4C10C-86C8-40DD-B4A6-8D7008D69E45}"/>
              </a:ext>
            </a:extLst>
          </p:cNvPr>
          <p:cNvSpPr txBox="1"/>
          <p:nvPr/>
        </p:nvSpPr>
        <p:spPr>
          <a:xfrm>
            <a:off x="2267744" y="800708"/>
            <a:ext cx="1728192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kumimoji="0" lang="en-US" sz="2800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tả</a:t>
            </a:r>
            <a:endParaRPr kumimoji="0" lang="en-US" sz="2800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1AF9595-1482-49FC-A0E0-BD9176F3B663}"/>
              </a:ext>
            </a:extLst>
          </p:cNvPr>
          <p:cNvSpPr txBox="1"/>
          <p:nvPr/>
        </p:nvSpPr>
        <p:spPr>
          <a:xfrm>
            <a:off x="1691680" y="1376697"/>
            <a:ext cx="338534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Cậu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thông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minh</a:t>
            </a:r>
            <a:r>
              <a:rPr kumimoji="0" lang="en-US" sz="2800" b="1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C5B0A2-FAAA-441F-A62D-FDF4C4BD72AC}"/>
              </a:ext>
            </a:extLst>
          </p:cNvPr>
          <p:cNvSpPr txBox="1">
            <a:spLocks/>
          </p:cNvSpPr>
          <p:nvPr/>
        </p:nvSpPr>
        <p:spPr>
          <a:xfrm>
            <a:off x="98349" y="2377391"/>
            <a:ext cx="8947298" cy="58355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mâm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cỗ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sứ</a:t>
            </a:r>
            <a:endParaRPr kumimoji="0" lang="vi-VN" sz="280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B538D5-1BF9-44E0-A69D-E0445C19EDC4}"/>
              </a:ext>
            </a:extLst>
          </p:cNvPr>
          <p:cNvSpPr txBox="1">
            <a:spLocks/>
          </p:cNvSpPr>
          <p:nvPr/>
        </p:nvSpPr>
        <p:spPr>
          <a:xfrm>
            <a:off x="98349" y="2945812"/>
            <a:ext cx="8947298" cy="58355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khâu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F38A22-8640-4072-A218-E9C7D73DD623}"/>
              </a:ext>
            </a:extLst>
          </p:cNvPr>
          <p:cNvSpPr txBox="1">
            <a:spLocks/>
          </p:cNvSpPr>
          <p:nvPr/>
        </p:nvSpPr>
        <p:spPr>
          <a:xfrm>
            <a:off x="603375" y="3501009"/>
            <a:ext cx="8442272" cy="67258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- Xin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tâu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endParaRPr kumimoji="0" lang="vi-VN" sz="280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9204F-2CEC-4564-8F23-F11516FE5CC3}"/>
              </a:ext>
            </a:extLst>
          </p:cNvPr>
          <p:cNvSpPr txBox="1">
            <a:spLocks/>
          </p:cNvSpPr>
          <p:nvPr/>
        </p:nvSpPr>
        <p:spPr>
          <a:xfrm>
            <a:off x="98349" y="4058268"/>
            <a:ext cx="6921923" cy="58355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xẻ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thịt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kumimoji="0" lang="vi-VN" sz="280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8C71F04-BD14-4587-8702-7B3C64DC3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3" y="125071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5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3">
            <a:extLst>
              <a:ext uri="{FF2B5EF4-FFF2-40B4-BE49-F238E27FC236}">
                <a16:creationId xmlns:a16="http://schemas.microsoft.com/office/drawing/2014/main" id="{AFFDE5EB-2670-4AD9-9BE7-3A3546AA9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7440" y="-207404"/>
            <a:ext cx="9361040" cy="7272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7217" y="156599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LƯU Ý TƯ THẾ NGỒI VIẾT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55EB69-A8FB-45B8-B43C-C2764C70D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4" b="95349" l="6173" r="92593">
                        <a14:foregroundMark x1="65432" y1="9302" x2="65021" y2="17054"/>
                        <a14:foregroundMark x1="6584" y1="43023" x2="6173" y2="50000"/>
                        <a14:foregroundMark x1="6584" y1="93798" x2="6584" y2="95349"/>
                        <a14:foregroundMark x1="46502" y1="84109" x2="44444" y2="86434"/>
                        <a14:foregroundMark x1="50617" y1="83333" x2="50617" y2="85271"/>
                        <a14:foregroundMark x1="57202" y1="95736" x2="57202" y2="95736"/>
                        <a14:foregroundMark x1="90947" y1="64729" x2="90947" y2="64729"/>
                        <a14:foregroundMark x1="93004" y1="61628" x2="93004" y2="61628"/>
                        <a14:foregroundMark x1="45679" y1="38760" x2="45679" y2="38760"/>
                        <a14:foregroundMark x1="49383" y1="38372" x2="49383" y2="38372"/>
                        <a14:foregroundMark x1="41152" y1="39922" x2="47325" y2="41860"/>
                        <a14:foregroundMark x1="40329" y1="38372" x2="39918" y2="37984"/>
                        <a14:foregroundMark x1="72840" y1="29070" x2="72016" y2="39922"/>
                        <a14:foregroundMark x1="72428" y1="22481" x2="71193" y2="29070"/>
                        <a14:foregroundMark x1="72840" y1="32558" x2="75720" y2="44961"/>
                        <a14:foregroundMark x1="75309" y1="25194" x2="77366" y2="41473"/>
                        <a14:foregroundMark x1="77366" y1="41473" x2="77778" y2="41473"/>
                        <a14:foregroundMark x1="65021" y1="35271" x2="69547" y2="33721"/>
                        <a14:foregroundMark x1="68313" y1="4264" x2="68313" y2="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6" y="4064552"/>
            <a:ext cx="2527507" cy="249096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8AAA07E7-92C7-499F-9A76-4A4CB5C02527}"/>
              </a:ext>
            </a:extLst>
          </p:cNvPr>
          <p:cNvSpPr txBox="1"/>
          <p:nvPr/>
        </p:nvSpPr>
        <p:spPr>
          <a:xfrm>
            <a:off x="1406844" y="22046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1.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đúng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tư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thế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tật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khúc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xạ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học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hiệu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quả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hơn</a:t>
            </a:r>
            <a:r>
              <a:rPr lang="en-US" sz="20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B901F1-482A-42CE-8082-D0D571576FEF}"/>
              </a:ext>
            </a:extLst>
          </p:cNvPr>
          <p:cNvSpPr txBox="1"/>
          <p:nvPr/>
        </p:nvSpPr>
        <p:spPr>
          <a:xfrm>
            <a:off x="1381056" y="3502512"/>
            <a:ext cx="5617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4.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thẳng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lưng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hướng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nhẹ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lên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phía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trước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4430811-F60E-4903-875D-A095CCB723F8}"/>
              </a:ext>
            </a:extLst>
          </p:cNvPr>
          <p:cNvSpPr txBox="1"/>
          <p:nvPr/>
        </p:nvSpPr>
        <p:spPr>
          <a:xfrm>
            <a:off x="1381056" y="3951281"/>
            <a:ext cx="655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5.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Thân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người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tỳ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vào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mà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cách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1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nắm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8D6A9F2-DAF9-4C65-8797-BC7FEDC23AE7}"/>
              </a:ext>
            </a:extLst>
          </p:cNvPr>
          <p:cNvSpPr txBox="1"/>
          <p:nvPr/>
        </p:nvSpPr>
        <p:spPr>
          <a:xfrm>
            <a:off x="1398321" y="4411589"/>
            <a:ext cx="525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6.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ghế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vững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bập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bênh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CD37560-950F-4F30-A83D-0F9EC685ABD0}"/>
              </a:ext>
            </a:extLst>
          </p:cNvPr>
          <p:cNvSpPr txBox="1"/>
          <p:nvPr/>
        </p:nvSpPr>
        <p:spPr>
          <a:xfrm>
            <a:off x="1406844" y="2621076"/>
            <a:ext cx="544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2.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Khuỷu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thuận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viết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nằm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E400ABF-8345-4637-839D-FB06D3556707}"/>
              </a:ext>
            </a:extLst>
          </p:cNvPr>
          <p:cNvSpPr txBox="1"/>
          <p:nvPr/>
        </p:nvSpPr>
        <p:spPr>
          <a:xfrm>
            <a:off x="1398320" y="3053743"/>
            <a:ext cx="51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3.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đặt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thoải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mái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tiếp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xúc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với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sàn</a:t>
            </a:r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290C64A9-831D-455B-ABE2-04566D2D5F6E}"/>
              </a:ext>
            </a:extLst>
          </p:cNvPr>
          <p:cNvCxnSpPr>
            <a:cxnSpLocks/>
          </p:cNvCxnSpPr>
          <p:nvPr/>
        </p:nvCxnSpPr>
        <p:spPr>
          <a:xfrm flipV="1">
            <a:off x="7117861" y="5661248"/>
            <a:ext cx="1270563" cy="788763"/>
          </a:xfrm>
          <a:prstGeom prst="bentConnector3">
            <a:avLst>
              <a:gd name="adj1" fmla="val 416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>
            <a:extLst>
              <a:ext uri="{FF2B5EF4-FFF2-40B4-BE49-F238E27FC236}">
                <a16:creationId xmlns:a16="http://schemas.microsoft.com/office/drawing/2014/main" id="{14332338-CEC6-483C-BAB3-E26A089F5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3520" y="4632743"/>
            <a:ext cx="2135347" cy="2225257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339556BC-FB56-418E-B7C5-04A948D46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413204" cy="14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25144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9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617</Words>
  <Application>Microsoft Office PowerPoint</Application>
  <PresentationFormat>Trình chiếu Trên màn hình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5" baseType="lpstr">
      <vt:lpstr>.VnAvant</vt:lpstr>
      <vt:lpstr>.VnTime</vt:lpstr>
      <vt:lpstr>Arial</vt:lpstr>
      <vt:lpstr>Calibri</vt:lpstr>
      <vt:lpstr>Century Gothic</vt:lpstr>
      <vt:lpstr>HP001 5 hàng</vt:lpstr>
      <vt:lpstr>iCiel Cadena</vt:lpstr>
      <vt:lpstr>iCiel Ciaobella</vt:lpstr>
      <vt:lpstr>iCiel Cucho</vt:lpstr>
      <vt:lpstr>iCiel Cucho Bold</vt:lpstr>
      <vt:lpstr>Times New Roman</vt:lpstr>
      <vt:lpstr>Wingdings 3</vt:lpstr>
      <vt:lpstr>Wisp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NhungRose</cp:lastModifiedBy>
  <cp:revision>73</cp:revision>
  <dcterms:created xsi:type="dcterms:W3CDTF">2021-07-10T14:00:50Z</dcterms:created>
  <dcterms:modified xsi:type="dcterms:W3CDTF">2021-08-29T18:43:23Z</dcterms:modified>
</cp:coreProperties>
</file>