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omments/comment1.xml" ContentType="application/vnd.openxmlformats-officedocument.presentationml.comment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media/image9.jpg" ContentType="image/png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68" r:id="rId2"/>
    <p:sldId id="258" r:id="rId3"/>
    <p:sldId id="283" r:id="rId4"/>
    <p:sldId id="435" r:id="rId5"/>
    <p:sldId id="441" r:id="rId6"/>
    <p:sldId id="462" r:id="rId7"/>
    <p:sldId id="469" r:id="rId8"/>
    <p:sldId id="438" r:id="rId9"/>
    <p:sldId id="448" r:id="rId10"/>
    <p:sldId id="437" r:id="rId11"/>
    <p:sldId id="439" r:id="rId12"/>
    <p:sldId id="452" r:id="rId13"/>
    <p:sldId id="453" r:id="rId14"/>
    <p:sldId id="454" r:id="rId15"/>
    <p:sldId id="455" r:id="rId16"/>
    <p:sldId id="463" r:id="rId17"/>
    <p:sldId id="445" r:id="rId18"/>
    <p:sldId id="443" r:id="rId19"/>
    <p:sldId id="456" r:id="rId20"/>
    <p:sldId id="457" r:id="rId21"/>
    <p:sldId id="460" r:id="rId22"/>
    <p:sldId id="458" r:id="rId23"/>
    <p:sldId id="459" r:id="rId24"/>
    <p:sldId id="4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ũ Thị Thanh Hà" initials="VTTH" lastIdx="2" clrIdx="0">
    <p:extLst>
      <p:ext uri="{19B8F6BF-5375-455C-9EA6-DF929625EA0E}">
        <p15:presenceInfo xmlns:p15="http://schemas.microsoft.com/office/powerpoint/2012/main" userId="S::vuthithanhha100_gmail.com@vioedu.onmicrosoft.com::2726145f-4da3-48c6-8bdc-20543f929f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CB4"/>
    <a:srgbClr val="0000FF"/>
    <a:srgbClr val="984807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6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7T21:34:38.393" idx="2">
    <p:pos x="1660" y="3501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DE75F-7B01-4A3D-A8F1-9705112EE51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7E9B-DE4C-4E9B-92D2-283987242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3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727E9B-DE4C-4E9B-92D2-2839872426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6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2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5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5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5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7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7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8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3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95FC-F6AD-44C7-B363-06D6222B9C95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305C-C0D9-4488-A99D-B2F55E289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8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ADF5A-0B65-4030-A30F-1981DD4A2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4CA01-4A1E-4BF6-BC2E-CD44ED408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*">
            <a:extLst>
              <a:ext uri="{FF2B5EF4-FFF2-40B4-BE49-F238E27FC236}">
                <a16:creationId xmlns:a16="http://schemas.microsoft.com/office/drawing/2014/main" id="{F78ED952-2354-432E-AF18-4E5CD64B0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18">
            <a:extLst>
              <a:ext uri="{FF2B5EF4-FFF2-40B4-BE49-F238E27FC236}">
                <a16:creationId xmlns:a16="http://schemas.microsoft.com/office/drawing/2014/main" id="{128EDB31-9D4B-4B9B-8846-BD3645B9D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10363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sz="5400" b="1" i="1" dirty="0">
                <a:solidFill>
                  <a:srgbClr val="000000"/>
                </a:solidFill>
                <a:latin typeface="Time New Roman"/>
                <a:cs typeface="Times New Roman" pitchFamily="18" charset="0"/>
              </a:rPr>
              <a:t>     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TIẾNG VIỆT LỚP 5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TẬP LÀM VĂN</a:t>
            </a:r>
            <a:r>
              <a:rPr lang="vi-VN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id="{2643BE19-F685-4B4A-96F8-BC6E41A0A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3471208"/>
            <a:ext cx="90868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9</a:t>
            </a:r>
          </a:p>
          <a:p>
            <a:pPr algn="ctr"/>
            <a:r>
              <a:rPr lang="en-US" sz="44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vi-VN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15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82"/>
    </mc:Choice>
    <mc:Fallback xmlns="">
      <p:transition spd="slow" advTm="293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art, background pattern, scatter chart&#10;&#10;Description automatically generated">
            <a:extLst>
              <a:ext uri="{FF2B5EF4-FFF2-40B4-BE49-F238E27FC236}">
                <a16:creationId xmlns:a16="http://schemas.microsoft.com/office/drawing/2014/main" id="{B702407D-E446-4E23-AD8C-3196892BC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1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6E2D1D-3A94-4AB5-90E8-B0CEC586F806}"/>
              </a:ext>
            </a:extLst>
          </p:cNvPr>
          <p:cNvSpPr txBox="1"/>
          <p:nvPr/>
        </p:nvSpPr>
        <p:spPr>
          <a:xfrm>
            <a:off x="2514600" y="24825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7FD4BB8-C49D-4CAD-B46B-6442B4CC0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609600"/>
            <a:ext cx="9105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14A330-55D9-4858-8598-132CD6F955F3}"/>
              </a:ext>
            </a:extLst>
          </p:cNvPr>
          <p:cNvSpPr txBox="1"/>
          <p:nvPr/>
        </p:nvSpPr>
        <p:spPr>
          <a:xfrm>
            <a:off x="5791200" y="4953000"/>
            <a:ext cx="432735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SG" sz="3200" b="1">
                <a:solidFill>
                  <a:srgbClr val="FF0000"/>
                </a:solidFill>
                <a:latin typeface="Time New Roman"/>
              </a:rPr>
              <a:t>Thảo luận đóng vai cùng với người thân trong gia đình.</a:t>
            </a:r>
            <a:endParaRPr lang="en-US" sz="3200" b="1" dirty="0">
              <a:solidFill>
                <a:srgbClr val="FF0000"/>
              </a:solidFill>
              <a:latin typeface="Time New Roman"/>
            </a:endParaRPr>
          </a:p>
        </p:txBody>
      </p:sp>
      <p:sp>
        <p:nvSpPr>
          <p:cNvPr id="9" name="Cloud Callout 6">
            <a:extLst>
              <a:ext uri="{FF2B5EF4-FFF2-40B4-BE49-F238E27FC236}">
                <a16:creationId xmlns:a16="http://schemas.microsoft.com/office/drawing/2014/main" id="{3E0F1CF9-E4EB-4C13-81E3-8736FFCA8573}"/>
              </a:ext>
            </a:extLst>
          </p:cNvPr>
          <p:cNvSpPr/>
          <p:nvPr/>
        </p:nvSpPr>
        <p:spPr>
          <a:xfrm flipH="1">
            <a:off x="76200" y="1295401"/>
            <a:ext cx="10096500" cy="3124199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mẩu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398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91"/>
    </mc:Choice>
    <mc:Fallback xmlns="">
      <p:transition spd="slow" advTm="401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43000" y="115318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Bài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1: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ACE68A-6EAD-4526-8D97-A6B54E637E44}"/>
              </a:ext>
            </a:extLst>
          </p:cNvPr>
          <p:cNvSpPr txBox="1"/>
          <p:nvPr/>
        </p:nvSpPr>
        <p:spPr>
          <a:xfrm>
            <a:off x="685800" y="1286483"/>
            <a:ext cx="10668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000" b="1">
                <a:latin typeface="Times New Roman" pitchFamily="18" charset="0"/>
                <a:cs typeface="Times New Roman" pitchFamily="18" charset="0"/>
              </a:rPr>
              <a:t> ý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E0D09F-7DBC-4A8C-8F13-AF7F960B5F3C}"/>
              </a:ext>
            </a:extLst>
          </p:cNvPr>
          <p:cNvSpPr txBox="1"/>
          <p:nvPr/>
        </p:nvSpPr>
        <p:spPr>
          <a:xfrm>
            <a:off x="2514600" y="24825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7BC92AA-7598-4625-9FAD-EF8A45557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609600"/>
            <a:ext cx="9105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509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74"/>
    </mc:Choice>
    <mc:Fallback xmlns="">
      <p:transition spd="slow" advTm="567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art, background pattern, scatter chart&#10;&#10;Description automatically generated">
            <a:extLst>
              <a:ext uri="{FF2B5EF4-FFF2-40B4-BE49-F238E27FC236}">
                <a16:creationId xmlns:a16="http://schemas.microsoft.com/office/drawing/2014/main" id="{B702407D-E446-4E23-AD8C-3196892BC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825"/>
            <a:ext cx="1242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D1C3F1BA-924D-4EE6-A34D-E86753109761}"/>
              </a:ext>
            </a:extLst>
          </p:cNvPr>
          <p:cNvSpPr/>
          <p:nvPr/>
        </p:nvSpPr>
        <p:spPr>
          <a:xfrm>
            <a:off x="457200" y="1524000"/>
            <a:ext cx="11049000" cy="45720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SG" sz="2800" dirty="0">
                <a:latin typeface="Time New Roman"/>
              </a:rPr>
              <a:t>   </a:t>
            </a:r>
            <a:r>
              <a:rPr lang="en-SG" sz="3200" dirty="0" err="1">
                <a:latin typeface="Time New Roman"/>
              </a:rPr>
              <a:t>Tôi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cung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cấp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chất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màu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để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nuôi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sống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. </a:t>
            </a:r>
            <a:r>
              <a:rPr lang="en-SG" sz="3200" dirty="0" err="1">
                <a:latin typeface="Time New Roman"/>
              </a:rPr>
              <a:t>Không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có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đất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thể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sinh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trưởng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và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phát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triển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được</a:t>
            </a:r>
            <a:r>
              <a:rPr lang="en-SG" sz="3200" dirty="0">
                <a:latin typeface="Time New Roman"/>
              </a:rPr>
              <a:t>. </a:t>
            </a:r>
            <a:r>
              <a:rPr lang="en-SG" sz="3200" dirty="0" err="1">
                <a:latin typeface="Time New Roman"/>
              </a:rPr>
              <a:t>Nếu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bạn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nhổ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ra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khỏi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đất</a:t>
            </a:r>
            <a:r>
              <a:rPr lang="en-SG" sz="3200" dirty="0">
                <a:latin typeface="Time New Roman"/>
              </a:rPr>
              <a:t>,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sẽ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chết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trong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một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thời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gian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ngắn</a:t>
            </a:r>
            <a:r>
              <a:rPr lang="en-SG" sz="3200" dirty="0">
                <a:latin typeface="Time New Roman"/>
              </a:rPr>
              <a:t>. </a:t>
            </a:r>
            <a:r>
              <a:rPr lang="en-SG" sz="3200" dirty="0" err="1">
                <a:latin typeface="Time New Roman"/>
              </a:rPr>
              <a:t>Cũng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như</a:t>
            </a:r>
            <a:r>
              <a:rPr lang="en-SG" sz="3200" dirty="0">
                <a:latin typeface="Time New Roman"/>
              </a:rPr>
              <a:t> con </a:t>
            </a:r>
            <a:r>
              <a:rPr lang="en-SG" sz="3200" dirty="0" err="1">
                <a:latin typeface="Time New Roman"/>
              </a:rPr>
              <a:t>người</a:t>
            </a:r>
            <a:r>
              <a:rPr lang="en-SG" sz="3200" dirty="0">
                <a:latin typeface="Time New Roman"/>
              </a:rPr>
              <a:t>,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cũng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cần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phải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ăn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thì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mới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sống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được</a:t>
            </a:r>
            <a:r>
              <a:rPr lang="en-SG" sz="3200" dirty="0">
                <a:latin typeface="Time New Roman"/>
              </a:rPr>
              <a:t>.</a:t>
            </a:r>
            <a:endParaRPr lang="en-US" sz="3200" dirty="0">
              <a:latin typeface="Time New Roman"/>
            </a:endParaRPr>
          </a:p>
        </p:txBody>
      </p:sp>
      <p:sp>
        <p:nvSpPr>
          <p:cNvPr id="9" name="Cloud">
            <a:extLst>
              <a:ext uri="{FF2B5EF4-FFF2-40B4-BE49-F238E27FC236}">
                <a16:creationId xmlns:a16="http://schemas.microsoft.com/office/drawing/2014/main" id="{4AF93206-3AA2-4892-9B5C-33B8DD88CE63}"/>
              </a:ext>
            </a:extLst>
          </p:cNvPr>
          <p:cNvSpPr txBox="1">
            <a:spLocks noChangeAspect="1" noEditPoints="1" noChangeArrowheads="1"/>
          </p:cNvSpPr>
          <p:nvPr/>
        </p:nvSpPr>
        <p:spPr>
          <a:xfrm>
            <a:off x="2590800" y="152400"/>
            <a:ext cx="3581400" cy="2362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SG" sz="6600" b="1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6600" b="1" dirty="0">
              <a:solidFill>
                <a:srgbClr val="0000FF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599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00"/>
    </mc:Choice>
    <mc:Fallback xmlns="">
      <p:transition spd="slow" advTm="26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art, background pattern, scatter chart&#10;&#10;Description automatically generated">
            <a:extLst>
              <a:ext uri="{FF2B5EF4-FFF2-40B4-BE49-F238E27FC236}">
                <a16:creationId xmlns:a16="http://schemas.microsoft.com/office/drawing/2014/main" id="{B702407D-E446-4E23-AD8C-3196892BC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2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D1C3F1BA-924D-4EE6-A34D-E86753109761}"/>
              </a:ext>
            </a:extLst>
          </p:cNvPr>
          <p:cNvSpPr/>
          <p:nvPr/>
        </p:nvSpPr>
        <p:spPr>
          <a:xfrm>
            <a:off x="457200" y="1066800"/>
            <a:ext cx="11658600" cy="5715000"/>
          </a:xfrm>
          <a:prstGeom prst="rightArrow">
            <a:avLst>
              <a:gd name="adj1" fmla="val 50000"/>
              <a:gd name="adj2" fmla="val 4947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SG" sz="2800" dirty="0"/>
              <a:t>    </a:t>
            </a:r>
            <a:r>
              <a:rPr lang="en-SG" sz="3200" dirty="0" err="1">
                <a:latin typeface="Time New Roman"/>
              </a:rPr>
              <a:t>Tôi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rất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quan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trọng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đối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với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xanh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vì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có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những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chỉ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cần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sống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trong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nước</a:t>
            </a:r>
            <a:r>
              <a:rPr lang="en-SG" sz="3200" dirty="0">
                <a:latin typeface="Time New Roman"/>
              </a:rPr>
              <a:t>. </a:t>
            </a:r>
            <a:r>
              <a:rPr lang="en-SG" sz="3200" dirty="0" err="1">
                <a:latin typeface="Time New Roman"/>
              </a:rPr>
              <a:t>Nếu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có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tôi</a:t>
            </a:r>
            <a:r>
              <a:rPr lang="en-SG" sz="3200" dirty="0">
                <a:latin typeface="Time New Roman"/>
              </a:rPr>
              <a:t>, </a:t>
            </a:r>
            <a:r>
              <a:rPr lang="en-SG" sz="3200" dirty="0" err="1">
                <a:latin typeface="Time New Roman"/>
              </a:rPr>
              <a:t>chất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màu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trong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đất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thể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trở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thành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chất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dinh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dưỡng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chuyển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đến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các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bộ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phận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của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, </a:t>
            </a:r>
            <a:r>
              <a:rPr lang="en-SG" sz="3200" dirty="0" err="1">
                <a:latin typeface="Time New Roman"/>
              </a:rPr>
              <a:t>nuôi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lớn</a:t>
            </a:r>
            <a:r>
              <a:rPr lang="en-SG" sz="3200" dirty="0">
                <a:latin typeface="Time New Roman"/>
              </a:rPr>
              <a:t>. Khi </a:t>
            </a:r>
            <a:r>
              <a:rPr lang="en-SG" sz="3200" dirty="0" err="1">
                <a:latin typeface="Time New Roman"/>
              </a:rPr>
              <a:t>trời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hạn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hán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thì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dù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có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đất</a:t>
            </a:r>
            <a:r>
              <a:rPr lang="en-SG" sz="3200" dirty="0">
                <a:latin typeface="Time New Roman"/>
              </a:rPr>
              <a:t>,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cối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cũng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héo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</a:t>
            </a:r>
            <a:r>
              <a:rPr lang="en-SG" sz="3200" dirty="0">
                <a:latin typeface="Time New Roman"/>
              </a:rPr>
              <a:t>, </a:t>
            </a:r>
            <a:r>
              <a:rPr lang="en-SG" sz="3200" dirty="0" err="1">
                <a:latin typeface="Time New Roman"/>
              </a:rPr>
              <a:t>chết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err="1">
                <a:latin typeface="Time New Roman"/>
              </a:rPr>
              <a:t>rũ</a:t>
            </a:r>
            <a:r>
              <a:rPr lang="en-SG" sz="3200">
                <a:latin typeface="Time New Roman"/>
              </a:rPr>
              <a:t>,…Ngay </a:t>
            </a:r>
            <a:r>
              <a:rPr lang="en-SG" sz="3200" dirty="0" err="1">
                <a:latin typeface="Time New Roman"/>
              </a:rPr>
              <a:t>cả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đất</a:t>
            </a:r>
            <a:r>
              <a:rPr lang="en-SG" sz="3200" dirty="0">
                <a:latin typeface="Time New Roman"/>
              </a:rPr>
              <a:t>, </a:t>
            </a:r>
            <a:r>
              <a:rPr lang="en-SG" sz="3200" dirty="0" err="1">
                <a:latin typeface="Time New Roman"/>
              </a:rPr>
              <a:t>nếu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có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tôi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đất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cũng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trở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nên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cằn</a:t>
            </a:r>
            <a:r>
              <a:rPr lang="en-SG" sz="3200" dirty="0">
                <a:latin typeface="Time New Roman"/>
              </a:rPr>
              <a:t>,…</a:t>
            </a:r>
            <a:endParaRPr lang="en-US" sz="3200" dirty="0">
              <a:latin typeface="Time New Roman"/>
            </a:endParaRPr>
          </a:p>
        </p:txBody>
      </p:sp>
      <p:sp>
        <p:nvSpPr>
          <p:cNvPr id="5" name="Cloud Callout 6">
            <a:extLst>
              <a:ext uri="{FF2B5EF4-FFF2-40B4-BE49-F238E27FC236}">
                <a16:creationId xmlns:a16="http://schemas.microsoft.com/office/drawing/2014/main" id="{7AC88F27-98BE-40F7-A160-CEE3EAAF410E}"/>
              </a:ext>
            </a:extLst>
          </p:cNvPr>
          <p:cNvSpPr/>
          <p:nvPr/>
        </p:nvSpPr>
        <p:spPr>
          <a:xfrm>
            <a:off x="3200400" y="76200"/>
            <a:ext cx="4267200" cy="2057400"/>
          </a:xfrm>
          <a:prstGeom prst="cloud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5400" b="1" dirty="0" err="1">
                <a:solidFill>
                  <a:srgbClr val="FF0000"/>
                </a:solidFill>
                <a:highlight>
                  <a:srgbClr val="00FFFF"/>
                </a:highlight>
              </a:rPr>
              <a:t>Nước</a:t>
            </a:r>
            <a:endParaRPr lang="en-US" sz="5400" b="1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35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41"/>
    </mc:Choice>
    <mc:Fallback xmlns="">
      <p:transition spd="slow" advTm="367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art, background pattern, scatter chart&#10;&#10;Description automatically generated">
            <a:extLst>
              <a:ext uri="{FF2B5EF4-FFF2-40B4-BE49-F238E27FC236}">
                <a16:creationId xmlns:a16="http://schemas.microsoft.com/office/drawing/2014/main" id="{B702407D-E446-4E23-AD8C-3196892BC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825"/>
            <a:ext cx="1242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D1C3F1BA-924D-4EE6-A34D-E86753109761}"/>
              </a:ext>
            </a:extLst>
          </p:cNvPr>
          <p:cNvSpPr/>
          <p:nvPr/>
        </p:nvSpPr>
        <p:spPr>
          <a:xfrm>
            <a:off x="457200" y="1295400"/>
            <a:ext cx="11734800" cy="518160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SG" sz="2800" dirty="0">
                <a:latin typeface="Time New Roman"/>
              </a:rPr>
              <a:t> 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thể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sống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thiếu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khí</a:t>
            </a:r>
            <a:r>
              <a:rPr lang="en-SG" sz="3200" dirty="0">
                <a:latin typeface="Time New Roman"/>
              </a:rPr>
              <a:t>.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cũng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giống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như</a:t>
            </a:r>
            <a:r>
              <a:rPr lang="en-SG" sz="3200" dirty="0">
                <a:latin typeface="Time New Roman"/>
              </a:rPr>
              <a:t> con </a:t>
            </a:r>
            <a:r>
              <a:rPr lang="en-SG" sz="3200" dirty="0" err="1">
                <a:latin typeface="Time New Roman"/>
              </a:rPr>
              <a:t>người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có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thể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nhịn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ăn</a:t>
            </a:r>
            <a:r>
              <a:rPr lang="en-SG" sz="3200" dirty="0">
                <a:latin typeface="Time New Roman"/>
              </a:rPr>
              <a:t>, </a:t>
            </a:r>
            <a:r>
              <a:rPr lang="en-SG" sz="3200" dirty="0" err="1">
                <a:latin typeface="Time New Roman"/>
              </a:rPr>
              <a:t>nhịn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uống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từ</a:t>
            </a:r>
            <a:r>
              <a:rPr lang="en-SG" sz="3200" dirty="0">
                <a:latin typeface="Time New Roman"/>
              </a:rPr>
              <a:t> 3 </a:t>
            </a:r>
            <a:r>
              <a:rPr lang="en-SG" sz="3200" dirty="0" err="1">
                <a:latin typeface="Time New Roman"/>
              </a:rPr>
              <a:t>đến</a:t>
            </a:r>
            <a:r>
              <a:rPr lang="en-SG" sz="3200" dirty="0">
                <a:latin typeface="Time New Roman"/>
              </a:rPr>
              <a:t> 4 </a:t>
            </a:r>
            <a:r>
              <a:rPr lang="en-SG" sz="3200" dirty="0" err="1">
                <a:latin typeface="Time New Roman"/>
              </a:rPr>
              <a:t>ngày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nhưng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thể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nhịn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thở</a:t>
            </a:r>
            <a:r>
              <a:rPr lang="en-SG" sz="3200" dirty="0">
                <a:latin typeface="Time New Roman"/>
              </a:rPr>
              <a:t>.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rất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cần</a:t>
            </a:r>
            <a:r>
              <a:rPr lang="en-SG" sz="3200" dirty="0">
                <a:latin typeface="Time New Roman"/>
              </a:rPr>
              <a:t> ô-xi </a:t>
            </a:r>
            <a:r>
              <a:rPr lang="en-SG" sz="3200" dirty="0" err="1">
                <a:latin typeface="Time New Roman"/>
              </a:rPr>
              <a:t>và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khí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các-bô-níc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có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trong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khí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để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thực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hiện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quá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trình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hô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hấp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và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quang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hợp</a:t>
            </a:r>
            <a:r>
              <a:rPr lang="en-SG" sz="3200" dirty="0">
                <a:latin typeface="Time New Roman"/>
              </a:rPr>
              <a:t>. </a:t>
            </a:r>
            <a:r>
              <a:rPr lang="en-SG" sz="3200" dirty="0" err="1">
                <a:latin typeface="Time New Roman"/>
              </a:rPr>
              <a:t>Nếu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trồng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trong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chỗ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kín</a:t>
            </a:r>
            <a:r>
              <a:rPr lang="en-SG" sz="3200" dirty="0">
                <a:latin typeface="Time New Roman"/>
              </a:rPr>
              <a:t> hay </a:t>
            </a:r>
            <a:r>
              <a:rPr lang="en-SG" sz="3200" dirty="0" err="1">
                <a:latin typeface="Time New Roman"/>
              </a:rPr>
              <a:t>bọc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trong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túi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ni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lông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cây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sẽ</a:t>
            </a:r>
            <a:r>
              <a:rPr lang="en-SG" sz="3200" dirty="0">
                <a:latin typeface="Time New Roman"/>
              </a:rPr>
              <a:t> </a:t>
            </a:r>
            <a:r>
              <a:rPr lang="en-SG" sz="3200" dirty="0" err="1">
                <a:latin typeface="Time New Roman"/>
              </a:rPr>
              <a:t>chết</a:t>
            </a:r>
            <a:r>
              <a:rPr lang="en-SG" sz="3200" dirty="0">
                <a:latin typeface="Time New Roman"/>
              </a:rPr>
              <a:t>. </a:t>
            </a:r>
            <a:endParaRPr lang="en-US" sz="3200" dirty="0">
              <a:latin typeface="Time New Roman"/>
            </a:endParaRPr>
          </a:p>
        </p:txBody>
      </p:sp>
      <p:sp>
        <p:nvSpPr>
          <p:cNvPr id="5" name="Cloud">
            <a:extLst>
              <a:ext uri="{FF2B5EF4-FFF2-40B4-BE49-F238E27FC236}">
                <a16:creationId xmlns:a16="http://schemas.microsoft.com/office/drawing/2014/main" id="{4009257D-989E-44D0-A1E7-2E9F0E0F0D18}"/>
              </a:ext>
            </a:extLst>
          </p:cNvPr>
          <p:cNvSpPr txBox="1">
            <a:spLocks noChangeAspect="1" noEditPoints="1" noChangeArrowheads="1"/>
          </p:cNvSpPr>
          <p:nvPr/>
        </p:nvSpPr>
        <p:spPr>
          <a:xfrm>
            <a:off x="2819400" y="0"/>
            <a:ext cx="5715000" cy="2362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 w="952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SG" sz="6000" b="1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SG" sz="6000" b="1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6000" b="1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sz="6000" b="1" dirty="0">
              <a:solidFill>
                <a:srgbClr val="0000FF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51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14"/>
    </mc:Choice>
    <mc:Fallback xmlns="">
      <p:transition spd="slow" advTm="355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art, background pattern, scatter chart&#10;&#10;Description automatically generated">
            <a:extLst>
              <a:ext uri="{FF2B5EF4-FFF2-40B4-BE49-F238E27FC236}">
                <a16:creationId xmlns:a16="http://schemas.microsoft.com/office/drawing/2014/main" id="{B702407D-E446-4E23-AD8C-3196892BC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2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D1C3F1BA-924D-4EE6-A34D-E86753109761}"/>
              </a:ext>
            </a:extLst>
          </p:cNvPr>
          <p:cNvSpPr/>
          <p:nvPr/>
        </p:nvSpPr>
        <p:spPr>
          <a:xfrm>
            <a:off x="762000" y="1828800"/>
            <a:ext cx="11049000" cy="434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SG" sz="3600" dirty="0" err="1">
                <a:latin typeface="Time New Roman"/>
              </a:rPr>
              <a:t>Nếu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không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có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tôi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thì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cây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sẽ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không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có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màu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xanh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vì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làm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gì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có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chất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diệp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lục</a:t>
            </a:r>
            <a:r>
              <a:rPr lang="en-SG" sz="3600" dirty="0">
                <a:latin typeface="Time New Roman"/>
              </a:rPr>
              <a:t>. </a:t>
            </a:r>
            <a:r>
              <a:rPr lang="en-SG" sz="3600" dirty="0" err="1">
                <a:latin typeface="Time New Roman"/>
              </a:rPr>
              <a:t>Không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có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ánh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sáng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cây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sẽ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yếu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ớt</a:t>
            </a:r>
            <a:r>
              <a:rPr lang="en-SG" sz="3600" dirty="0">
                <a:latin typeface="Time New Roman"/>
              </a:rPr>
              <a:t>, </a:t>
            </a:r>
            <a:r>
              <a:rPr lang="en-SG" sz="3600" dirty="0" err="1">
                <a:latin typeface="Time New Roman"/>
              </a:rPr>
              <a:t>chậm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phát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triển</a:t>
            </a:r>
            <a:r>
              <a:rPr lang="en-SG" sz="3600" dirty="0">
                <a:latin typeface="Time New Roman"/>
              </a:rPr>
              <a:t>, </a:t>
            </a:r>
            <a:r>
              <a:rPr lang="en-SG" sz="3600" dirty="0" err="1">
                <a:latin typeface="Time New Roman"/>
              </a:rPr>
              <a:t>còi</a:t>
            </a:r>
            <a:r>
              <a:rPr lang="en-SG" sz="3600" dirty="0">
                <a:latin typeface="Time New Roman"/>
              </a:rPr>
              <a:t> </a:t>
            </a:r>
            <a:r>
              <a:rPr lang="en-SG" sz="3600" dirty="0" err="1">
                <a:latin typeface="Time New Roman"/>
              </a:rPr>
              <a:t>cọc</a:t>
            </a:r>
            <a:r>
              <a:rPr lang="en-SG" sz="3600" dirty="0">
                <a:latin typeface="Time New Roman"/>
              </a:rPr>
              <a:t>.</a:t>
            </a:r>
            <a:endParaRPr lang="en-US" sz="3600" dirty="0">
              <a:latin typeface="Time New Roman"/>
            </a:endParaRPr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621AA080-4FA4-4A45-B6C2-83D73185A737}"/>
              </a:ext>
            </a:extLst>
          </p:cNvPr>
          <p:cNvSpPr/>
          <p:nvPr/>
        </p:nvSpPr>
        <p:spPr>
          <a:xfrm>
            <a:off x="3276600" y="0"/>
            <a:ext cx="3200400" cy="26670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7" name="Text Box 30">
            <a:extLst>
              <a:ext uri="{FF2B5EF4-FFF2-40B4-BE49-F238E27FC236}">
                <a16:creationId xmlns:a16="http://schemas.microsoft.com/office/drawing/2014/main" id="{8AE9470D-A66A-4E2F-AF0D-310663DAB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997803"/>
            <a:ext cx="373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SG" sz="4800" b="1" dirty="0" err="1">
                <a:solidFill>
                  <a:srgbClr val="FF0000"/>
                </a:solidFill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SG" sz="4800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800" b="1" dirty="0" err="1">
                <a:solidFill>
                  <a:srgbClr val="FF0000"/>
                </a:solidFill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4800" b="1" dirty="0">
              <a:solidFill>
                <a:srgbClr val="FF0000"/>
              </a:solidFill>
              <a:highlight>
                <a:srgbClr val="00FFFF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797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92"/>
    </mc:Choice>
    <mc:Fallback xmlns="">
      <p:transition spd="slow" advTm="237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6694576-BE19-4381-A4D2-9AF82F337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194376"/>
            <a:ext cx="10744200" cy="16250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465138">
              <a:spcBef>
                <a:spcPct val="20000"/>
              </a:spcBef>
              <a:tabLst>
                <a:tab pos="465138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mẩu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Scroll: Horizontal 9">
            <a:extLst>
              <a:ext uri="{FF2B5EF4-FFF2-40B4-BE49-F238E27FC236}">
                <a16:creationId xmlns:a16="http://schemas.microsoft.com/office/drawing/2014/main" id="{D7E227FE-BC47-4DA2-B191-DC4767CDB1D7}"/>
              </a:ext>
            </a:extLst>
          </p:cNvPr>
          <p:cNvSpPr/>
          <p:nvPr/>
        </p:nvSpPr>
        <p:spPr>
          <a:xfrm>
            <a:off x="685800" y="2286000"/>
            <a:ext cx="10972800" cy="4680604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SG" sz="3200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0299B2-238D-4370-B4A6-BA3AB142E1CC}"/>
              </a:ext>
            </a:extLst>
          </p:cNvPr>
          <p:cNvSpPr txBox="1"/>
          <p:nvPr/>
        </p:nvSpPr>
        <p:spPr>
          <a:xfrm>
            <a:off x="761999" y="2972812"/>
            <a:ext cx="100584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,... 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2B84B2E-40D5-4AB9-B3BF-6529439A8EB5}"/>
              </a:ext>
            </a:extLst>
          </p:cNvPr>
          <p:cNvCxnSpPr>
            <a:cxnSpLocks/>
          </p:cNvCxnSpPr>
          <p:nvPr/>
        </p:nvCxnSpPr>
        <p:spPr>
          <a:xfrm>
            <a:off x="990600" y="2667000"/>
            <a:ext cx="4038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D97C84-BA46-4A87-B8F9-FDEA9993912C}"/>
              </a:ext>
            </a:extLst>
          </p:cNvPr>
          <p:cNvCxnSpPr>
            <a:cxnSpLocks/>
          </p:cNvCxnSpPr>
          <p:nvPr/>
        </p:nvCxnSpPr>
        <p:spPr>
          <a:xfrm>
            <a:off x="5334000" y="2209800"/>
            <a:ext cx="4724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E06B810-5DC3-40E3-AEC0-05D586236123}"/>
              </a:ext>
            </a:extLst>
          </p:cNvPr>
          <p:cNvCxnSpPr>
            <a:cxnSpLocks/>
          </p:cNvCxnSpPr>
          <p:nvPr/>
        </p:nvCxnSpPr>
        <p:spPr>
          <a:xfrm>
            <a:off x="4114800" y="1752600"/>
            <a:ext cx="425917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5F172ED-2AD9-4F02-B374-4CAD7DA893E7}"/>
              </a:ext>
            </a:extLst>
          </p:cNvPr>
          <p:cNvSpPr txBox="1"/>
          <p:nvPr/>
        </p:nvSpPr>
        <p:spPr>
          <a:xfrm>
            <a:off x="2514600" y="24825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28346A6D-DBAE-4CF4-9499-7482B938E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496669"/>
            <a:ext cx="9105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913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393"/>
    </mc:Choice>
    <mc:Fallback xmlns="">
      <p:transition spd="slow" advTm="413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67326" y="304800"/>
            <a:ext cx="1005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Bài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2: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6AAD99D-A240-4853-B249-C7C6BB8A0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1676400"/>
            <a:ext cx="97917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Đèn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khoe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đèn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tỏ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hơn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trăng</a:t>
            </a:r>
            <a:endParaRPr lang="en-US" altLang="en-US" sz="3200" b="1" i="1" dirty="0">
              <a:solidFill>
                <a:srgbClr val="0000FF"/>
              </a:solidFill>
              <a:latin typeface="Time New Roman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Đèn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ra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trước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gió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còn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chăng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hỡi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đèn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?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Trăng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khoe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trăng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tỏ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hơn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đèn</a:t>
            </a:r>
            <a:endParaRPr lang="en-US" altLang="en-US" sz="3200" b="1" i="1" dirty="0">
              <a:solidFill>
                <a:srgbClr val="0000FF"/>
              </a:solidFill>
              <a:latin typeface="Time New Roman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Cớ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sao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trăng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phải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chịu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luồn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đám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 </a:t>
            </a:r>
            <a:r>
              <a:rPr lang="en-US" altLang="en-US" sz="3200" b="1" i="1" dirty="0" err="1">
                <a:solidFill>
                  <a:srgbClr val="0000FF"/>
                </a:solidFill>
                <a:latin typeface="Time New Roman"/>
              </a:rPr>
              <a:t>mây</a:t>
            </a:r>
            <a:r>
              <a:rPr lang="en-US" altLang="en-US" sz="3200" b="1" i="1" dirty="0">
                <a:solidFill>
                  <a:srgbClr val="0000FF"/>
                </a:solidFill>
                <a:latin typeface="Time New Roman"/>
              </a:rPr>
              <a:t>?</a:t>
            </a:r>
          </a:p>
        </p:txBody>
      </p:sp>
      <p:pic>
        <p:nvPicPr>
          <p:cNvPr id="10" name="Picture 7" descr="chup-anh-trang-sao-0908185">
            <a:extLst>
              <a:ext uri="{FF2B5EF4-FFF2-40B4-BE49-F238E27FC236}">
                <a16:creationId xmlns:a16="http://schemas.microsoft.com/office/drawing/2014/main" id="{92BF6D16-CF53-4314-85EE-E3E94076D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4203700"/>
            <a:ext cx="344805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den1[1]">
            <a:extLst>
              <a:ext uri="{FF2B5EF4-FFF2-40B4-BE49-F238E27FC236}">
                <a16:creationId xmlns:a16="http://schemas.microsoft.com/office/drawing/2014/main" id="{3DDA6997-F634-432C-8C8A-D8401B529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91000"/>
            <a:ext cx="35814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03D034-7D08-48DC-9563-5F322CD27359}"/>
              </a:ext>
            </a:extLst>
          </p:cNvPr>
          <p:cNvCxnSpPr>
            <a:cxnSpLocks/>
          </p:cNvCxnSpPr>
          <p:nvPr/>
        </p:nvCxnSpPr>
        <p:spPr>
          <a:xfrm>
            <a:off x="1409700" y="1292722"/>
            <a:ext cx="9525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56879D-D99B-48A6-8B15-6082AD9BE49C}"/>
              </a:ext>
            </a:extLst>
          </p:cNvPr>
          <p:cNvCxnSpPr>
            <a:cxnSpLocks/>
          </p:cNvCxnSpPr>
          <p:nvPr/>
        </p:nvCxnSpPr>
        <p:spPr>
          <a:xfrm>
            <a:off x="4275221" y="798095"/>
            <a:ext cx="242235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786C83D-7059-47B1-8A8D-7BFA7CECB2BF}"/>
              </a:ext>
            </a:extLst>
          </p:cNvPr>
          <p:cNvCxnSpPr>
            <a:cxnSpLocks/>
          </p:cNvCxnSpPr>
          <p:nvPr/>
        </p:nvCxnSpPr>
        <p:spPr>
          <a:xfrm>
            <a:off x="3886200" y="1292722"/>
            <a:ext cx="5410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0AC7382-B24A-48D2-AC14-288474D30CB2}"/>
              </a:ext>
            </a:extLst>
          </p:cNvPr>
          <p:cNvCxnSpPr>
            <a:cxnSpLocks/>
          </p:cNvCxnSpPr>
          <p:nvPr/>
        </p:nvCxnSpPr>
        <p:spPr>
          <a:xfrm>
            <a:off x="7962900" y="798095"/>
            <a:ext cx="2628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2974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240"/>
    </mc:Choice>
    <mc:Fallback xmlns="">
      <p:transition spd="slow" advTm="1012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art, background pattern, scatter chart&#10;&#10;Description automatically generated">
            <a:extLst>
              <a:ext uri="{FF2B5EF4-FFF2-40B4-BE49-F238E27FC236}">
                <a16:creationId xmlns:a16="http://schemas.microsoft.com/office/drawing/2014/main" id="{B702407D-E446-4E23-AD8C-3196892BC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5" y="0"/>
            <a:ext cx="1211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0394B4F7-8856-42EB-A9D6-6E93CD8EA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579"/>
            <a:ext cx="10210800" cy="12272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854075" algn="just">
              <a:spcBef>
                <a:spcPct val="2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0D9A6F-DDDA-4BF4-AC68-9E04D391D1DE}"/>
              </a:ext>
            </a:extLst>
          </p:cNvPr>
          <p:cNvSpPr txBox="1"/>
          <p:nvPr/>
        </p:nvSpPr>
        <p:spPr>
          <a:xfrm>
            <a:off x="5257800" y="1688842"/>
            <a:ext cx="6934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Đèn đem lại lợi ích gì cho cuộc sống ?</a:t>
            </a:r>
          </a:p>
          <a:p>
            <a:r>
              <a:rPr lang="vi-VN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-Theo 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nếu chỉ có đèn mà không có trăng thì chuyện gì sẽ xảy ra?</a:t>
            </a:r>
            <a:endParaRPr lang="en-SG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SG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-Trăng làm cho cuộc sống đẹp như thế nào ?</a:t>
            </a:r>
          </a:p>
          <a:p>
            <a:r>
              <a:rPr lang="vi-VN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-Vì sao nói cả trăng và đèn đều cần thiết cho cuộc </a:t>
            </a:r>
            <a:r>
              <a:rPr lang="vi-VN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sống?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7" descr="chup-anh-trang-sao-0908185">
            <a:extLst>
              <a:ext uri="{FF2B5EF4-FFF2-40B4-BE49-F238E27FC236}">
                <a16:creationId xmlns:a16="http://schemas.microsoft.com/office/drawing/2014/main" id="{674E68EF-1F2B-4931-9AE2-DCEB3651E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92179"/>
            <a:ext cx="4953000" cy="252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en1[1]">
            <a:extLst>
              <a:ext uri="{FF2B5EF4-FFF2-40B4-BE49-F238E27FC236}">
                <a16:creationId xmlns:a16="http://schemas.microsoft.com/office/drawing/2014/main" id="{E6D9D6D6-DC4C-407E-9D07-6237918EC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0999"/>
            <a:ext cx="4953000" cy="252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97459C-F650-418D-8242-BDCB97893548}"/>
              </a:ext>
            </a:extLst>
          </p:cNvPr>
          <p:cNvCxnSpPr>
            <a:cxnSpLocks/>
          </p:cNvCxnSpPr>
          <p:nvPr/>
        </p:nvCxnSpPr>
        <p:spPr>
          <a:xfrm>
            <a:off x="2133600" y="685800"/>
            <a:ext cx="2514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F9F387-AE77-4289-9268-2E0E90CFB828}"/>
              </a:ext>
            </a:extLst>
          </p:cNvPr>
          <p:cNvCxnSpPr>
            <a:cxnSpLocks/>
          </p:cNvCxnSpPr>
          <p:nvPr/>
        </p:nvCxnSpPr>
        <p:spPr>
          <a:xfrm>
            <a:off x="5867400" y="665946"/>
            <a:ext cx="4495800" cy="198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AFD5A4-6CC4-49CE-812F-88C338908FA9}"/>
              </a:ext>
            </a:extLst>
          </p:cNvPr>
          <p:cNvCxnSpPr>
            <a:cxnSpLocks/>
          </p:cNvCxnSpPr>
          <p:nvPr/>
        </p:nvCxnSpPr>
        <p:spPr>
          <a:xfrm>
            <a:off x="381000" y="1066800"/>
            <a:ext cx="5943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0195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50"/>
    </mc:Choice>
    <mc:Fallback xmlns="">
      <p:transition spd="slow" advTm="65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ouquet of flowers&#10;&#10;Description automatically generated with medium confidence">
            <a:extLst>
              <a:ext uri="{FF2B5EF4-FFF2-40B4-BE49-F238E27FC236}">
                <a16:creationId xmlns:a16="http://schemas.microsoft.com/office/drawing/2014/main" id="{8681C5DC-2E14-477F-ACAB-EF4354ECF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12420599" cy="6955117"/>
          </a:xfrm>
          <a:prstGeom prst="rect">
            <a:avLst/>
          </a:prstGeom>
        </p:spPr>
      </p:pic>
      <p:pic>
        <p:nvPicPr>
          <p:cNvPr id="6" name="Picture 7" descr="chup-anh-trang-sao-0908185">
            <a:extLst>
              <a:ext uri="{FF2B5EF4-FFF2-40B4-BE49-F238E27FC236}">
                <a16:creationId xmlns:a16="http://schemas.microsoft.com/office/drawing/2014/main" id="{4B3DDABA-A659-4334-8DE1-A79568A9C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50520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94E4075D-DDE2-4904-AF46-B0DEA803CD60}"/>
              </a:ext>
            </a:extLst>
          </p:cNvPr>
          <p:cNvSpPr/>
          <p:nvPr/>
        </p:nvSpPr>
        <p:spPr>
          <a:xfrm>
            <a:off x="3428998" y="1316316"/>
            <a:ext cx="1371601" cy="88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dirty="0" err="1">
                <a:solidFill>
                  <a:srgbClr val="FFFF00"/>
                </a:solidFill>
              </a:rPr>
              <a:t>Ưu</a:t>
            </a:r>
            <a:r>
              <a:rPr lang="en-SG" sz="2000" dirty="0">
                <a:solidFill>
                  <a:srgbClr val="FFFF00"/>
                </a:solidFill>
              </a:rPr>
              <a:t> </a:t>
            </a:r>
            <a:r>
              <a:rPr lang="en-SG" sz="2000" dirty="0" err="1">
                <a:solidFill>
                  <a:srgbClr val="FFFF00"/>
                </a:solidFill>
              </a:rPr>
              <a:t>điểm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B8A55F6F-7A18-4D51-A365-0B474AAF91C1}"/>
              </a:ext>
            </a:extLst>
          </p:cNvPr>
          <p:cNvSpPr/>
          <p:nvPr/>
        </p:nvSpPr>
        <p:spPr>
          <a:xfrm>
            <a:off x="3428999" y="4191000"/>
            <a:ext cx="1447801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 err="1">
                <a:solidFill>
                  <a:srgbClr val="FFFF00"/>
                </a:solidFill>
              </a:rPr>
              <a:t>Hạn</a:t>
            </a:r>
            <a:r>
              <a:rPr lang="en-SG" sz="2400" dirty="0">
                <a:solidFill>
                  <a:srgbClr val="FFFF00"/>
                </a:solidFill>
              </a:rPr>
              <a:t> </a:t>
            </a:r>
            <a:r>
              <a:rPr lang="en-SG" sz="2400" dirty="0" err="1">
                <a:solidFill>
                  <a:srgbClr val="FFFF00"/>
                </a:solidFill>
              </a:rPr>
              <a:t>chế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3" name="Scroll: Horizontal 12">
            <a:extLst>
              <a:ext uri="{FF2B5EF4-FFF2-40B4-BE49-F238E27FC236}">
                <a16:creationId xmlns:a16="http://schemas.microsoft.com/office/drawing/2014/main" id="{0E26B05C-096D-4B5C-B602-DDD04924660C}"/>
              </a:ext>
            </a:extLst>
          </p:cNvPr>
          <p:cNvSpPr/>
          <p:nvPr/>
        </p:nvSpPr>
        <p:spPr>
          <a:xfrm>
            <a:off x="4936957" y="3200400"/>
            <a:ext cx="7102644" cy="3657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SG" sz="3200" dirty="0"/>
              <a:t>- </a:t>
            </a:r>
            <a:r>
              <a:rPr lang="en-SG" sz="3200" dirty="0" err="1"/>
              <a:t>Trăng</a:t>
            </a:r>
            <a:r>
              <a:rPr lang="en-SG" sz="3200" dirty="0"/>
              <a:t> </a:t>
            </a:r>
            <a:r>
              <a:rPr lang="en-SG" sz="3200" dirty="0" err="1"/>
              <a:t>chỉ</a:t>
            </a:r>
            <a:r>
              <a:rPr lang="en-SG" sz="3200" dirty="0"/>
              <a:t> </a:t>
            </a:r>
            <a:r>
              <a:rPr lang="en-SG" sz="3200" dirty="0" err="1"/>
              <a:t>soi</a:t>
            </a:r>
            <a:r>
              <a:rPr lang="en-SG" sz="3200" dirty="0"/>
              <a:t> </a:t>
            </a:r>
            <a:r>
              <a:rPr lang="en-SG" sz="3200" dirty="0" err="1"/>
              <a:t>sáng</a:t>
            </a:r>
            <a:r>
              <a:rPr lang="en-SG" sz="3200" dirty="0"/>
              <a:t> </a:t>
            </a:r>
            <a:r>
              <a:rPr lang="en-SG" sz="3200" dirty="0" err="1"/>
              <a:t>một</a:t>
            </a:r>
            <a:r>
              <a:rPr lang="en-SG" sz="3200" dirty="0"/>
              <a:t> </a:t>
            </a:r>
            <a:r>
              <a:rPr lang="en-SG" sz="3200" dirty="0" err="1"/>
              <a:t>số</a:t>
            </a:r>
            <a:r>
              <a:rPr lang="en-SG" sz="3200" dirty="0"/>
              <a:t> </a:t>
            </a:r>
            <a:r>
              <a:rPr lang="en-SG" sz="3200" dirty="0" err="1"/>
              <a:t>ngày</a:t>
            </a:r>
            <a:r>
              <a:rPr lang="en-SG" sz="3200" dirty="0"/>
              <a:t> </a:t>
            </a:r>
            <a:r>
              <a:rPr lang="en-SG" sz="3200" dirty="0" err="1"/>
              <a:t>trong</a:t>
            </a:r>
            <a:r>
              <a:rPr lang="en-SG" sz="3200" dirty="0"/>
              <a:t> </a:t>
            </a:r>
            <a:r>
              <a:rPr lang="en-SG" sz="3200" dirty="0" err="1"/>
              <a:t>tháng</a:t>
            </a:r>
            <a:r>
              <a:rPr lang="en-SG" sz="3200" dirty="0"/>
              <a:t>.</a:t>
            </a:r>
          </a:p>
          <a:p>
            <a:r>
              <a:rPr lang="en-SG" sz="3200" dirty="0"/>
              <a:t>- </a:t>
            </a:r>
            <a:r>
              <a:rPr lang="en-SG" sz="3200" dirty="0" err="1"/>
              <a:t>Trăng</a:t>
            </a:r>
            <a:r>
              <a:rPr lang="en-SG" sz="3200" dirty="0"/>
              <a:t> </a:t>
            </a:r>
            <a:r>
              <a:rPr lang="en-SG" sz="3200" dirty="0" err="1"/>
              <a:t>không</a:t>
            </a:r>
            <a:r>
              <a:rPr lang="en-SG" sz="3200" dirty="0"/>
              <a:t> </a:t>
            </a:r>
            <a:r>
              <a:rPr lang="en-SG" sz="3200" dirty="0" err="1"/>
              <a:t>thể</a:t>
            </a:r>
            <a:r>
              <a:rPr lang="en-SG" sz="3200" dirty="0"/>
              <a:t> </a:t>
            </a:r>
            <a:r>
              <a:rPr lang="en-SG" sz="3200" dirty="0" err="1"/>
              <a:t>soi</a:t>
            </a:r>
            <a:r>
              <a:rPr lang="en-SG" sz="3200" dirty="0"/>
              <a:t> </a:t>
            </a:r>
            <a:r>
              <a:rPr lang="en-SG" sz="3200" dirty="0" err="1"/>
              <a:t>được</a:t>
            </a:r>
            <a:r>
              <a:rPr lang="en-SG" sz="3200" dirty="0"/>
              <a:t> </a:t>
            </a:r>
            <a:r>
              <a:rPr lang="en-SG" sz="3200" dirty="0" err="1"/>
              <a:t>những</a:t>
            </a:r>
            <a:r>
              <a:rPr lang="en-SG" sz="3200" dirty="0"/>
              <a:t> </a:t>
            </a:r>
            <a:r>
              <a:rPr lang="en-SG" sz="3200" dirty="0" err="1"/>
              <a:t>góc</a:t>
            </a:r>
            <a:r>
              <a:rPr lang="en-SG" sz="3200" dirty="0"/>
              <a:t> </a:t>
            </a:r>
            <a:r>
              <a:rPr lang="en-SG" sz="3200" dirty="0" err="1"/>
              <a:t>tối</a:t>
            </a:r>
            <a:r>
              <a:rPr lang="en-SG" sz="3200" dirty="0"/>
              <a:t> </a:t>
            </a:r>
            <a:r>
              <a:rPr lang="en-SG" sz="3200" dirty="0" err="1"/>
              <a:t>trong</a:t>
            </a:r>
            <a:r>
              <a:rPr lang="en-SG" sz="3200" dirty="0"/>
              <a:t> </a:t>
            </a:r>
            <a:r>
              <a:rPr lang="en-SG" sz="3200" dirty="0" err="1"/>
              <a:t>nhà</a:t>
            </a:r>
            <a:r>
              <a:rPr lang="en-SG" sz="3200" dirty="0"/>
              <a:t>,…</a:t>
            </a:r>
          </a:p>
          <a:p>
            <a:r>
              <a:rPr lang="en-SG" sz="3200" dirty="0"/>
              <a:t>- </a:t>
            </a:r>
            <a:r>
              <a:rPr lang="en-SG" sz="3200" dirty="0" err="1"/>
              <a:t>Trăng</a:t>
            </a:r>
            <a:r>
              <a:rPr lang="en-SG" sz="3200" dirty="0"/>
              <a:t> </a:t>
            </a:r>
            <a:r>
              <a:rPr lang="en-SG" sz="3200" dirty="0" err="1"/>
              <a:t>phải</a:t>
            </a:r>
            <a:r>
              <a:rPr lang="en-SG" sz="3200" dirty="0"/>
              <a:t> </a:t>
            </a:r>
            <a:r>
              <a:rPr lang="en-SG" sz="3200" dirty="0" err="1"/>
              <a:t>chịu</a:t>
            </a:r>
            <a:r>
              <a:rPr lang="en-SG" sz="3200" dirty="0"/>
              <a:t> </a:t>
            </a:r>
            <a:r>
              <a:rPr lang="en-SG" sz="3200" dirty="0" err="1"/>
              <a:t>luồn</a:t>
            </a:r>
            <a:r>
              <a:rPr lang="en-SG" sz="3200" dirty="0"/>
              <a:t> </a:t>
            </a:r>
            <a:r>
              <a:rPr lang="en-SG" sz="3200" dirty="0" err="1"/>
              <a:t>đám</a:t>
            </a:r>
            <a:r>
              <a:rPr lang="en-SG" sz="3200" dirty="0"/>
              <a:t> </a:t>
            </a:r>
            <a:r>
              <a:rPr lang="en-SG" sz="3200" dirty="0" err="1"/>
              <a:t>mây</a:t>
            </a:r>
            <a:r>
              <a:rPr lang="en-SG" sz="3200" dirty="0"/>
              <a:t>. </a:t>
            </a:r>
            <a:endParaRPr lang="en-US" sz="3200" dirty="0"/>
          </a:p>
        </p:txBody>
      </p:sp>
      <p:sp>
        <p:nvSpPr>
          <p:cNvPr id="14" name="Scroll: Horizontal 13">
            <a:extLst>
              <a:ext uri="{FF2B5EF4-FFF2-40B4-BE49-F238E27FC236}">
                <a16:creationId xmlns:a16="http://schemas.microsoft.com/office/drawing/2014/main" id="{0064E718-2F80-440C-BFCB-61BCA1008610}"/>
              </a:ext>
            </a:extLst>
          </p:cNvPr>
          <p:cNvSpPr/>
          <p:nvPr/>
        </p:nvSpPr>
        <p:spPr>
          <a:xfrm>
            <a:off x="4876801" y="-381000"/>
            <a:ext cx="7162800" cy="381000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SG" sz="3200" dirty="0">
                <a:solidFill>
                  <a:schemeClr val="tx2"/>
                </a:solidFill>
              </a:rPr>
              <a:t>- </a:t>
            </a:r>
            <a:r>
              <a:rPr lang="en-SG" sz="3200" dirty="0" err="1">
                <a:solidFill>
                  <a:schemeClr val="tx2"/>
                </a:solidFill>
              </a:rPr>
              <a:t>Trăng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tỏa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sáng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vào</a:t>
            </a:r>
            <a:r>
              <a:rPr lang="en-SG" sz="3200" dirty="0">
                <a:solidFill>
                  <a:schemeClr val="tx2"/>
                </a:solidFill>
              </a:rPr>
              <a:t> ban </a:t>
            </a:r>
            <a:r>
              <a:rPr lang="en-SG" sz="3200" dirty="0" err="1">
                <a:solidFill>
                  <a:schemeClr val="tx2"/>
                </a:solidFill>
              </a:rPr>
              <a:t>đêm</a:t>
            </a:r>
            <a:r>
              <a:rPr lang="en-SG" sz="3200" dirty="0">
                <a:solidFill>
                  <a:schemeClr val="tx2"/>
                </a:solidFill>
              </a:rPr>
              <a:t>.</a:t>
            </a:r>
          </a:p>
          <a:p>
            <a:r>
              <a:rPr lang="en-SG" sz="3200" dirty="0">
                <a:solidFill>
                  <a:schemeClr val="tx2"/>
                </a:solidFill>
              </a:rPr>
              <a:t>- </a:t>
            </a:r>
            <a:r>
              <a:rPr lang="en-SG" sz="3200" dirty="0" err="1">
                <a:solidFill>
                  <a:schemeClr val="tx2"/>
                </a:solidFill>
              </a:rPr>
              <a:t>Trăng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soi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sáng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khắp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nơi</a:t>
            </a:r>
            <a:r>
              <a:rPr lang="en-SG" sz="3200" dirty="0">
                <a:solidFill>
                  <a:schemeClr val="tx2"/>
                </a:solidFill>
              </a:rPr>
              <a:t>, </a:t>
            </a:r>
            <a:r>
              <a:rPr lang="en-SG" sz="3200" dirty="0" err="1">
                <a:solidFill>
                  <a:schemeClr val="tx2"/>
                </a:solidFill>
              </a:rPr>
              <a:t>không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sợ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gió</a:t>
            </a:r>
            <a:r>
              <a:rPr lang="en-SG" sz="3200" dirty="0">
                <a:solidFill>
                  <a:schemeClr val="tx2"/>
                </a:solidFill>
              </a:rPr>
              <a:t>, …</a:t>
            </a:r>
          </a:p>
          <a:p>
            <a:pPr marL="285750" indent="-285750">
              <a:buFontTx/>
              <a:buChar char="-"/>
            </a:pPr>
            <a:r>
              <a:rPr lang="en-SG" sz="3200" dirty="0" err="1">
                <a:solidFill>
                  <a:schemeClr val="tx2"/>
                </a:solidFill>
              </a:rPr>
              <a:t>Trăng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rằm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Trung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thu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của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các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em</a:t>
            </a:r>
            <a:r>
              <a:rPr lang="en-SG" sz="3200" dirty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SG" sz="3200" dirty="0" err="1">
                <a:solidFill>
                  <a:schemeClr val="tx2"/>
                </a:solidFill>
              </a:rPr>
              <a:t>Ánh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trăng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gợi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cảm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hứng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sáng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tác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cho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nhà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văn</a:t>
            </a:r>
            <a:r>
              <a:rPr lang="en-SG" sz="3200" dirty="0">
                <a:solidFill>
                  <a:schemeClr val="tx2"/>
                </a:solidFill>
              </a:rPr>
              <a:t>, </a:t>
            </a:r>
            <a:r>
              <a:rPr lang="en-SG" sz="3200" dirty="0" err="1">
                <a:solidFill>
                  <a:schemeClr val="tx2"/>
                </a:solidFill>
              </a:rPr>
              <a:t>nhà</a:t>
            </a:r>
            <a:r>
              <a:rPr lang="en-SG" sz="3200" dirty="0">
                <a:solidFill>
                  <a:schemeClr val="tx2"/>
                </a:solidFill>
              </a:rPr>
              <a:t> </a:t>
            </a:r>
            <a:r>
              <a:rPr lang="en-SG" sz="3200" dirty="0" err="1">
                <a:solidFill>
                  <a:schemeClr val="tx2"/>
                </a:solidFill>
              </a:rPr>
              <a:t>thơ</a:t>
            </a:r>
            <a:r>
              <a:rPr lang="en-SG" sz="3200" dirty="0">
                <a:solidFill>
                  <a:schemeClr val="tx2"/>
                </a:solidFill>
              </a:rPr>
              <a:t>,…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354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52"/>
    </mc:Choice>
    <mc:Fallback xmlns="">
      <p:transition spd="slow" advTm="327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07A62F20-ACD9-4CD1-BCB7-1CEE2ED94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00200"/>
            <a:ext cx="6705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1FEE7569-4713-4BA1-9F82-74F524AAF8EA}"/>
              </a:ext>
            </a:extLst>
          </p:cNvPr>
          <p:cNvSpPr/>
          <p:nvPr/>
        </p:nvSpPr>
        <p:spPr>
          <a:xfrm>
            <a:off x="1981200" y="2895600"/>
            <a:ext cx="7772400" cy="38100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767DA2C-82C9-493C-BC41-2533FE29243C}"/>
              </a:ext>
            </a:extLst>
          </p:cNvPr>
          <p:cNvSpPr txBox="1">
            <a:spLocks/>
          </p:cNvSpPr>
          <p:nvPr/>
        </p:nvSpPr>
        <p:spPr>
          <a:xfrm>
            <a:off x="4114800" y="685800"/>
            <a:ext cx="3124200" cy="6671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3600" b="1" dirty="0">
                <a:solidFill>
                  <a:srgbClr val="002060"/>
                </a:solidFill>
                <a:latin typeface="Time New Roman"/>
              </a:rPr>
              <a:t>ÔN </a:t>
            </a:r>
            <a:r>
              <a:rPr lang="vi-VN" sz="3600" b="1" dirty="0">
                <a:solidFill>
                  <a:srgbClr val="002060"/>
                </a:solidFill>
                <a:latin typeface="Time New Roman"/>
              </a:rPr>
              <a:t>B</a:t>
            </a:r>
            <a:r>
              <a:rPr lang="en-SG" sz="3600" b="1" dirty="0">
                <a:solidFill>
                  <a:srgbClr val="002060"/>
                </a:solidFill>
                <a:latin typeface="Time New Roman"/>
              </a:rPr>
              <a:t>ÀI</a:t>
            </a:r>
            <a:r>
              <a:rPr lang="vi-VN" sz="3600" b="1" dirty="0">
                <a:solidFill>
                  <a:srgbClr val="002060"/>
                </a:solidFill>
                <a:latin typeface="Time New Roman"/>
              </a:rPr>
              <a:t> C</a:t>
            </a:r>
            <a:r>
              <a:rPr lang="en-SG" sz="3600" b="1" dirty="0">
                <a:solidFill>
                  <a:srgbClr val="002060"/>
                </a:solidFill>
                <a:latin typeface="Time New Roman"/>
              </a:rPr>
              <a:t>Ũ</a:t>
            </a:r>
            <a:endParaRPr lang="en-US" sz="3600" b="1" dirty="0">
              <a:solidFill>
                <a:srgbClr val="002060"/>
              </a:solidFill>
              <a:latin typeface="Time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823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78"/>
    </mc:Choice>
    <mc:Fallback xmlns="">
      <p:transition spd="slow" advTm="417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3A74-806A-4B5E-AE24-E077DB0E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111FC-B6E6-42AD-8A7D-3E10D31D2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bouquet of flowers&#10;&#10;Description automatically generated with medium confidence">
            <a:extLst>
              <a:ext uri="{FF2B5EF4-FFF2-40B4-BE49-F238E27FC236}">
                <a16:creationId xmlns:a16="http://schemas.microsoft.com/office/drawing/2014/main" id="{6718DCC8-46EE-45CE-BB3D-0AC36972F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0"/>
            <a:ext cx="12420599" cy="6955117"/>
          </a:xfrm>
          <a:prstGeom prst="rect">
            <a:avLst/>
          </a:prstGeom>
        </p:spPr>
      </p:pic>
      <p:pic>
        <p:nvPicPr>
          <p:cNvPr id="5" name="Picture 8" descr="den1[1]">
            <a:extLst>
              <a:ext uri="{FF2B5EF4-FFF2-40B4-BE49-F238E27FC236}">
                <a16:creationId xmlns:a16="http://schemas.microsoft.com/office/drawing/2014/main" id="{63497028-986E-4CB3-8432-D3662CD8B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3352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8F63105C-7271-4D71-84BA-7A314E38D4CE}"/>
              </a:ext>
            </a:extLst>
          </p:cNvPr>
          <p:cNvSpPr/>
          <p:nvPr/>
        </p:nvSpPr>
        <p:spPr>
          <a:xfrm>
            <a:off x="3429001" y="4267200"/>
            <a:ext cx="15240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 err="1">
                <a:solidFill>
                  <a:srgbClr val="FFFF00"/>
                </a:solidFill>
              </a:rPr>
              <a:t>Hạn</a:t>
            </a:r>
            <a:r>
              <a:rPr lang="en-SG" sz="2400" dirty="0">
                <a:solidFill>
                  <a:srgbClr val="FFFF00"/>
                </a:solidFill>
              </a:rPr>
              <a:t> </a:t>
            </a:r>
            <a:r>
              <a:rPr lang="en-SG" sz="2400" dirty="0" err="1">
                <a:solidFill>
                  <a:srgbClr val="FFFF00"/>
                </a:solidFill>
              </a:rPr>
              <a:t>chế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D4091C4-6E32-4DAB-8D1C-7FAE3C2CDD1F}"/>
              </a:ext>
            </a:extLst>
          </p:cNvPr>
          <p:cNvSpPr/>
          <p:nvPr/>
        </p:nvSpPr>
        <p:spPr>
          <a:xfrm>
            <a:off x="3429000" y="1447800"/>
            <a:ext cx="15240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 err="1">
                <a:solidFill>
                  <a:srgbClr val="FFFF00"/>
                </a:solidFill>
              </a:rPr>
              <a:t>Ưu</a:t>
            </a:r>
            <a:r>
              <a:rPr lang="en-SG" sz="2400" dirty="0">
                <a:solidFill>
                  <a:srgbClr val="FFFF00"/>
                </a:solidFill>
              </a:rPr>
              <a:t> </a:t>
            </a:r>
            <a:r>
              <a:rPr lang="en-SG" sz="2400" dirty="0" err="1">
                <a:solidFill>
                  <a:srgbClr val="FFFF00"/>
                </a:solidFill>
              </a:rPr>
              <a:t>điểm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5D60242-C428-4342-95B8-B23BE5937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158" y="884235"/>
            <a:ext cx="6416842" cy="20875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  <a:tabLst>
                <a:tab pos="465138" algn="l"/>
              </a:tabLst>
            </a:pP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tabLst>
                <a:tab pos="465138" algn="l"/>
              </a:tabLst>
            </a:pP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tabLst>
                <a:tab pos="465138" algn="l"/>
              </a:tabLst>
            </a:pP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tabLst>
                <a:tab pos="465138" algn="l"/>
              </a:tabLst>
            </a:pPr>
            <a:endParaRPr lang="en-SG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tabLst>
                <a:tab pos="465138" algn="l"/>
              </a:tabLst>
            </a:pPr>
            <a:endParaRPr lang="en-SG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65138">
              <a:spcBef>
                <a:spcPct val="20000"/>
              </a:spcBef>
              <a:tabLst>
                <a:tab pos="465138" algn="l"/>
              </a:tabLst>
            </a:pP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6B68711-FA99-47AB-A2AC-FEA4AB6CD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158" y="3733800"/>
            <a:ext cx="6416842" cy="20875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  <a:tabLst>
                <a:tab pos="465138" algn="l"/>
              </a:tabLst>
            </a:pPr>
            <a:endParaRPr lang="en-SG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tabLst>
                <a:tab pos="465138" algn="l"/>
              </a:tabLst>
            </a:pP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tabLst>
                <a:tab pos="465138" algn="l"/>
              </a:tabLst>
            </a:pP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SG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indent="465138">
              <a:spcBef>
                <a:spcPct val="20000"/>
              </a:spcBef>
              <a:tabLst>
                <a:tab pos="465138" algn="l"/>
              </a:tabLst>
            </a:pP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00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415"/>
    </mc:Choice>
    <mc:Fallback xmlns="">
      <p:transition spd="slow" advTm="284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A823B-B443-4C32-AFA2-48EEEA5B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 bouquet of flowers&#10;&#10;Description automatically generated with medium confidence">
            <a:extLst>
              <a:ext uri="{FF2B5EF4-FFF2-40B4-BE49-F238E27FC236}">
                <a16:creationId xmlns:a16="http://schemas.microsoft.com/office/drawing/2014/main" id="{44DD85BA-2AE5-4399-B985-DD9E14B4F8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45968"/>
          </a:xfrm>
          <a:prstGeom prst="rect">
            <a:avLst/>
          </a:prstGeom>
        </p:spPr>
      </p:pic>
      <p:sp>
        <p:nvSpPr>
          <p:cNvPr id="8" name="Cloud Callout 6">
            <a:extLst>
              <a:ext uri="{FF2B5EF4-FFF2-40B4-BE49-F238E27FC236}">
                <a16:creationId xmlns:a16="http://schemas.microsoft.com/office/drawing/2014/main" id="{AB331DA0-FAC6-40C9-AB90-AB11E380CCA5}"/>
              </a:ext>
            </a:extLst>
          </p:cNvPr>
          <p:cNvSpPr/>
          <p:nvPr/>
        </p:nvSpPr>
        <p:spPr>
          <a:xfrm>
            <a:off x="1371600" y="1524000"/>
            <a:ext cx="9067800" cy="4175124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4000" b="1" dirty="0">
                <a:solidFill>
                  <a:srgbClr val="180CB4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dirty="0">
              <a:solidFill>
                <a:srgbClr val="180CB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AE1733-A86F-40A6-ABF2-ED1846F84370}"/>
              </a:ext>
            </a:extLst>
          </p:cNvPr>
          <p:cNvSpPr txBox="1"/>
          <p:nvPr/>
        </p:nvSpPr>
        <p:spPr>
          <a:xfrm>
            <a:off x="2286000" y="24825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EBD8F83F-6583-4B15-9BDC-AB07823A0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09600"/>
            <a:ext cx="9105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93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53"/>
    </mc:Choice>
    <mc:Fallback xmlns="">
      <p:transition spd="slow" advTm="144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A823B-B443-4C32-AFA2-48EEEA5B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 bouquet of flowers&#10;&#10;Description automatically generated with medium confidence">
            <a:extLst>
              <a:ext uri="{FF2B5EF4-FFF2-40B4-BE49-F238E27FC236}">
                <a16:creationId xmlns:a16="http://schemas.microsoft.com/office/drawing/2014/main" id="{44DD85BA-2AE5-4399-B985-DD9E14B4F8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45968"/>
          </a:xfrm>
          <a:prstGeom prst="rect">
            <a:avLst/>
          </a:prstGeom>
        </p:spPr>
      </p:pic>
      <p:sp>
        <p:nvSpPr>
          <p:cNvPr id="5" name="Rectangle 7">
            <a:extLst>
              <a:ext uri="{FF2B5EF4-FFF2-40B4-BE49-F238E27FC236}">
                <a16:creationId xmlns:a16="http://schemas.microsoft.com/office/drawing/2014/main" id="{05F511B1-38C3-484D-9071-59201A56B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118110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854075" algn="just">
              <a:spcBef>
                <a:spcPct val="2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854075" algn="just">
              <a:spcBef>
                <a:spcPct val="20000"/>
              </a:spcBef>
            </a:pP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E82742E-2ADD-457D-ABDF-493974AA8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26372"/>
            <a:ext cx="10972800" cy="40934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600" b="1" dirty="0">
                <a:cs typeface="Times New Roman" panose="02020603050405020304" pitchFamily="18" charset="0"/>
              </a:rPr>
              <a:t>   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Trong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cuộc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sống</a:t>
            </a:r>
            <a:r>
              <a:rPr lang="en-US" altLang="en-US" sz="2600" b="1" dirty="0"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cả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lẫn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đều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cần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thiết</a:t>
            </a:r>
            <a:r>
              <a:rPr lang="en-US" altLang="en-US" sz="2600" b="1" dirty="0"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cs typeface="Times New Roman" panose="02020603050405020304" pitchFamily="18" charset="0"/>
              </a:rPr>
              <a:t> ở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gần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nên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soi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rõ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hơn</a:t>
            </a:r>
            <a:r>
              <a:rPr lang="en-US" altLang="en-US" sz="2600" b="1" dirty="0"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giúp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chúng</a:t>
            </a:r>
            <a:r>
              <a:rPr lang="en-US" altLang="en-US" sz="2600" b="1" dirty="0">
                <a:cs typeface="Times New Roman" panose="02020603050405020304" pitchFamily="18" charset="0"/>
              </a:rPr>
              <a:t> ta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đọc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sách</a:t>
            </a:r>
            <a:r>
              <a:rPr lang="en-US" altLang="en-US" sz="2600" b="1" dirty="0"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làm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việc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lúc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tối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trời</a:t>
            </a:r>
            <a:r>
              <a:rPr lang="en-US" altLang="en-US" sz="2600" b="1" dirty="0"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Tuy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thế</a:t>
            </a:r>
            <a:r>
              <a:rPr lang="en-US" altLang="en-US" sz="2600" b="1" dirty="0"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cũng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không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thể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kêu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ngạo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với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vì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cs typeface="Times New Roman" panose="02020603050405020304" pitchFamily="18" charset="0"/>
              </a:rPr>
              <a:t> ra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trước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gió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thì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tắt</a:t>
            </a:r>
            <a:r>
              <a:rPr lang="en-US" altLang="en-US" sz="2600" b="1" dirty="0"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Dù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là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điện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cũng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có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thể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mất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điện</a:t>
            </a:r>
            <a:r>
              <a:rPr lang="en-US" altLang="en-US" sz="2600" b="1" dirty="0"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dầu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lẫn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điện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chỉ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soi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sáng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được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một</a:t>
            </a:r>
            <a:r>
              <a:rPr lang="en-US" altLang="en-US" sz="2600" b="1" dirty="0"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cs typeface="Times New Roman" panose="02020603050405020304" pitchFamily="18" charset="0"/>
              </a:rPr>
              <a:t>nơi</a:t>
            </a:r>
            <a:r>
              <a:rPr lang="en-US" altLang="en-US" sz="2600" b="1" dirty="0"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nguồn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sáng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tự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nhiên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sợ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gió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sợ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mất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nguồn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điện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…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soi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sáng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muôn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nơi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cuộc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sống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thêm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tươi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đẹp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thơ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mộng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gợi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cảm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hứng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sáng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tác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bao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nhà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thơ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họa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sĩ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,…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Tuy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cũng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thể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kiêu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ngạo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mà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khinh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thường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mờ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tỏ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khuyết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tròn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Dù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ta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vẫn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cần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đọc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sách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việc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ban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đêm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vậy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cả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trăng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lẫn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đèn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đều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cần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thiết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con </a:t>
            </a:r>
            <a:r>
              <a:rPr lang="en-US" altLang="en-US" sz="2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0FE472-91ED-4E68-B457-0ACC29031B71}"/>
              </a:ext>
            </a:extLst>
          </p:cNvPr>
          <p:cNvCxnSpPr>
            <a:cxnSpLocks/>
          </p:cNvCxnSpPr>
          <p:nvPr/>
        </p:nvCxnSpPr>
        <p:spPr>
          <a:xfrm>
            <a:off x="2133600" y="685800"/>
            <a:ext cx="2438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FB73C2-B35B-4262-AA93-5947BCC3BF40}"/>
              </a:ext>
            </a:extLst>
          </p:cNvPr>
          <p:cNvCxnSpPr>
            <a:cxnSpLocks/>
          </p:cNvCxnSpPr>
          <p:nvPr/>
        </p:nvCxnSpPr>
        <p:spPr>
          <a:xfrm>
            <a:off x="5867400" y="685800"/>
            <a:ext cx="441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C9E7AC0-7F61-43C3-A31F-43D2ADE0B3A0}"/>
              </a:ext>
            </a:extLst>
          </p:cNvPr>
          <p:cNvCxnSpPr>
            <a:cxnSpLocks/>
          </p:cNvCxnSpPr>
          <p:nvPr/>
        </p:nvCxnSpPr>
        <p:spPr>
          <a:xfrm>
            <a:off x="1143000" y="1219200"/>
            <a:ext cx="4800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3935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303"/>
    </mc:Choice>
    <mc:Fallback xmlns="">
      <p:transition spd="slow" advTm="773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2CFA-0F1A-47CF-8BB7-B326C6457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plant&#10;&#10;Description automatically generated">
            <a:extLst>
              <a:ext uri="{FF2B5EF4-FFF2-40B4-BE49-F238E27FC236}">
                <a16:creationId xmlns:a16="http://schemas.microsoft.com/office/drawing/2014/main" id="{29CCAE45-97A7-4CF4-B026-11324EEAC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6CC9D5E7-6D6B-4F83-9773-D6CA8AD9F45C}"/>
              </a:ext>
            </a:extLst>
          </p:cNvPr>
          <p:cNvSpPr/>
          <p:nvPr/>
        </p:nvSpPr>
        <p:spPr>
          <a:xfrm>
            <a:off x="2057400" y="1828800"/>
            <a:ext cx="7848600" cy="4680604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lvl="0" indent="-571500">
              <a:buFontTx/>
              <a:buChar char="-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GK1.</a:t>
            </a:r>
          </a:p>
          <a:p>
            <a:endParaRPr lang="en-SG" sz="3200" dirty="0">
              <a:solidFill>
                <a:schemeClr val="tx2"/>
              </a:solidFill>
            </a:endParaRPr>
          </a:p>
        </p:txBody>
      </p:sp>
      <p:sp>
        <p:nvSpPr>
          <p:cNvPr id="7" name="Oval Callout 9">
            <a:extLst>
              <a:ext uri="{FF2B5EF4-FFF2-40B4-BE49-F238E27FC236}">
                <a16:creationId xmlns:a16="http://schemas.microsoft.com/office/drawing/2014/main" id="{C201539E-BDBF-456A-87C9-79DD054A758C}"/>
              </a:ext>
            </a:extLst>
          </p:cNvPr>
          <p:cNvSpPr/>
          <p:nvPr/>
        </p:nvSpPr>
        <p:spPr bwMode="auto">
          <a:xfrm>
            <a:off x="2514600" y="457200"/>
            <a:ext cx="6324600" cy="1304925"/>
          </a:xfrm>
          <a:prstGeom prst="wedgeEllipseCallou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358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Củng</a:t>
            </a:r>
            <a:r>
              <a:rPr kumimoji="0" 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cố</a:t>
            </a:r>
            <a:r>
              <a:rPr kumimoji="0" 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Dặn</a:t>
            </a:r>
            <a:r>
              <a:rPr kumimoji="0" lang="en-US" sz="4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dò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549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03"/>
    </mc:Choice>
    <mc:Fallback xmlns="">
      <p:transition spd="slow" advTm="293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A972-47E3-4856-B655-87335091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tree, plant, leaf, fern&#10;&#10;Description automatically generated">
            <a:extLst>
              <a:ext uri="{FF2B5EF4-FFF2-40B4-BE49-F238E27FC236}">
                <a16:creationId xmlns:a16="http://schemas.microsoft.com/office/drawing/2014/main" id="{DC952EE0-E3DE-4C3F-BDCC-D2AD132C1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" y="0"/>
            <a:ext cx="12192000" cy="7848600"/>
          </a:xfrm>
        </p:spPr>
      </p:pic>
      <p:sp>
        <p:nvSpPr>
          <p:cNvPr id="7" name="Text Box 15">
            <a:extLst>
              <a:ext uri="{FF2B5EF4-FFF2-40B4-BE49-F238E27FC236}">
                <a16:creationId xmlns:a16="http://schemas.microsoft.com/office/drawing/2014/main" id="{7C895619-B8A9-4E38-83E1-EA574E64C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828800"/>
            <a:ext cx="6553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6000" dirty="0">
              <a:solidFill>
                <a:srgbClr val="FF3300"/>
              </a:solidFill>
              <a:latin typeface=".VnAristote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9" name="WordArt 5">
            <a:extLst>
              <a:ext uri="{FF2B5EF4-FFF2-40B4-BE49-F238E27FC236}">
                <a16:creationId xmlns:a16="http://schemas.microsoft.com/office/drawing/2014/main" id="{3698F679-6065-4DBE-893F-A965066BCB6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10591800" cy="441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310"/>
              </a:avLst>
            </a:prstTxWarp>
          </a:bodyPr>
          <a:lstStyle/>
          <a:p>
            <a:pPr algn="ctr"/>
            <a:r>
              <a:rPr lang="en-SG" sz="3600" b="1" i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Chúc</a:t>
            </a:r>
            <a:r>
              <a:rPr lang="en-SG" sz="3600" b="1" i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SG" sz="3600" b="1" i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SG" sz="3600" b="1" i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en-SG" sz="3600" b="1" i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chăm</a:t>
            </a:r>
            <a:r>
              <a:rPr lang="en-SG" sz="3600" b="1" i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SG" sz="3600" b="1" i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ngoan</a:t>
            </a:r>
            <a:r>
              <a:rPr lang="en-SG" sz="3600" b="1" i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SG" sz="3600" b="1" i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học</a:t>
            </a:r>
            <a:r>
              <a:rPr lang="en-SG" sz="3600" b="1" i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SG" sz="3600" b="1" i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tốt</a:t>
            </a:r>
            <a:r>
              <a:rPr lang="vi-VN" sz="3600" b="1" i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3600" b="1" i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0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54"/>
    </mc:Choice>
    <mc:Fallback xmlns="">
      <p:transition spd="slow" advTm="237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1FEE7569-4713-4BA1-9F82-74F524AAF8EA}"/>
              </a:ext>
            </a:extLst>
          </p:cNvPr>
          <p:cNvSpPr/>
          <p:nvPr/>
        </p:nvSpPr>
        <p:spPr>
          <a:xfrm>
            <a:off x="2209800" y="2855496"/>
            <a:ext cx="7848600" cy="354530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marL="342900" indent="-342900" algn="just">
              <a:buFontTx/>
              <a:buChar char="-"/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DF5BD5E-CB72-4ADA-86AC-E5DB9BB82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524000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8935165-158D-4922-A49D-ED94DDCAF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0" y="685800"/>
            <a:ext cx="3124200" cy="6671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SG" sz="3600" b="1" dirty="0">
                <a:solidFill>
                  <a:srgbClr val="002060"/>
                </a:solidFill>
                <a:latin typeface="Time New Roman"/>
              </a:rPr>
              <a:t>ÔN </a:t>
            </a:r>
            <a:r>
              <a:rPr lang="vi-VN" sz="3600" b="1" dirty="0">
                <a:solidFill>
                  <a:srgbClr val="002060"/>
                </a:solidFill>
                <a:latin typeface="Time New Roman"/>
              </a:rPr>
              <a:t>B</a:t>
            </a:r>
            <a:r>
              <a:rPr lang="en-SG" sz="3600" b="1" dirty="0">
                <a:solidFill>
                  <a:srgbClr val="002060"/>
                </a:solidFill>
                <a:latin typeface="Time New Roman"/>
              </a:rPr>
              <a:t>ÀI</a:t>
            </a:r>
            <a:r>
              <a:rPr lang="vi-VN" sz="3600" b="1" dirty="0">
                <a:solidFill>
                  <a:srgbClr val="002060"/>
                </a:solidFill>
                <a:latin typeface="Time New Roman"/>
              </a:rPr>
              <a:t> C</a:t>
            </a:r>
            <a:r>
              <a:rPr lang="en-SG" sz="3600" b="1" dirty="0">
                <a:solidFill>
                  <a:srgbClr val="002060"/>
                </a:solidFill>
                <a:latin typeface="Time New Roman"/>
              </a:rPr>
              <a:t>Ũ</a:t>
            </a:r>
            <a:endParaRPr lang="en-US" sz="3600" b="1" dirty="0">
              <a:solidFill>
                <a:srgbClr val="002060"/>
              </a:solidFill>
              <a:latin typeface="Time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439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02"/>
    </mc:Choice>
    <mc:Fallback xmlns="">
      <p:transition spd="slow" advTm="341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 picture containing grass, plant&#10;&#10;Description automatically generated">
            <a:extLst>
              <a:ext uri="{FF2B5EF4-FFF2-40B4-BE49-F238E27FC236}">
                <a16:creationId xmlns:a16="http://schemas.microsoft.com/office/drawing/2014/main" id="{874C0D8D-8E29-4F98-B01E-873C6EC01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443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>
            <a:extLst>
              <a:ext uri="{FF2B5EF4-FFF2-40B4-BE49-F238E27FC236}">
                <a16:creationId xmlns:a16="http://schemas.microsoft.com/office/drawing/2014/main" id="{21269B85-69A0-4AD3-9695-BB9B74F66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465534"/>
            <a:ext cx="845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SG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uyện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379BCFA5-3462-4818-AD4E-2AE81C9BB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0"/>
            <a:ext cx="10058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dirty="0" err="1">
                <a:latin typeface="Times New Roman" panose="02020603050405020304" pitchFamily="18" charset="0"/>
              </a:rPr>
              <a:t>Thứ</a:t>
            </a:r>
            <a:r>
              <a:rPr lang="en-US" altLang="en-US" sz="4800" dirty="0">
                <a:latin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</a:rPr>
              <a:t>sáu</a:t>
            </a:r>
            <a:r>
              <a:rPr lang="en-US" altLang="en-US" sz="4800" dirty="0">
                <a:latin typeface="Times New Roman" panose="02020603050405020304" pitchFamily="18" charset="0"/>
              </a:rPr>
              <a:t>, </a:t>
            </a:r>
            <a:r>
              <a:rPr lang="en-US" altLang="en-US" sz="48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4800" dirty="0">
                <a:latin typeface="Times New Roman" panose="02020603050405020304" pitchFamily="18" charset="0"/>
              </a:rPr>
              <a:t> 05 </a:t>
            </a:r>
            <a:r>
              <a:rPr lang="en-US" altLang="en-US" sz="4800" dirty="0" err="1">
                <a:latin typeface="Times New Roman" panose="02020603050405020304" pitchFamily="18" charset="0"/>
              </a:rPr>
              <a:t>tháng</a:t>
            </a:r>
            <a:r>
              <a:rPr lang="en-US" altLang="en-US" sz="4800" dirty="0">
                <a:latin typeface="Times New Roman" panose="02020603050405020304" pitchFamily="18" charset="0"/>
              </a:rPr>
              <a:t> 11 </a:t>
            </a:r>
            <a:r>
              <a:rPr lang="en-US" altLang="en-US" sz="4800" dirty="0" err="1">
                <a:latin typeface="Times New Roman" panose="02020603050405020304" pitchFamily="18" charset="0"/>
              </a:rPr>
              <a:t>năm</a:t>
            </a:r>
            <a:r>
              <a:rPr lang="en-US" altLang="en-US" sz="4800" dirty="0">
                <a:latin typeface="Times New Roman" panose="02020603050405020304" pitchFamily="18" charset="0"/>
              </a:rPr>
              <a:t> 2021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dirty="0" err="1">
                <a:latin typeface="Times New Roman" panose="02020603050405020304" pitchFamily="18" charset="0"/>
              </a:rPr>
              <a:t>Tập</a:t>
            </a:r>
            <a:r>
              <a:rPr lang="en-US" altLang="en-US" sz="4800" dirty="0">
                <a:latin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4800" dirty="0">
                <a:latin typeface="Times New Roman" panose="02020603050405020304" pitchFamily="18" charset="0"/>
              </a:rPr>
              <a:t> </a:t>
            </a:r>
            <a:r>
              <a:rPr lang="en-US" altLang="en-US" sz="4800" dirty="0" err="1">
                <a:latin typeface="Times New Roman" panose="02020603050405020304" pitchFamily="18" charset="0"/>
              </a:rPr>
              <a:t>văn</a:t>
            </a:r>
            <a:endParaRPr lang="en-US" altLang="en-US" sz="4800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08"/>
    </mc:Choice>
    <mc:Fallback xmlns="">
      <p:transition spd="slow" advTm="282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art, background pattern, scatter chart&#10;&#10;Description automatically generated">
            <a:extLst>
              <a:ext uri="{FF2B5EF4-FFF2-40B4-BE49-F238E27FC236}">
                <a16:creationId xmlns:a16="http://schemas.microsoft.com/office/drawing/2014/main" id="{B702407D-E446-4E23-AD8C-3196892BC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825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618DFBFE-425C-47F4-973E-71BCCDF77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19200"/>
            <a:ext cx="107442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465138">
              <a:spcBef>
                <a:spcPct val="20000"/>
              </a:spcBef>
              <a:tabLst>
                <a:tab pos="465138" algn="l"/>
              </a:tabLst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mẩu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7114D4DD-204F-41EB-846A-63E9C01A0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0"/>
            <a:ext cx="10744200" cy="41857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Khí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Ánh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đều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tự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mình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cần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nhất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đối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xanh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-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Tôi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chất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nuôi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lớn.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hông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tôi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</a:rPr>
              <a:t>sống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được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!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kể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-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Nếu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chất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chuyển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khí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chẳng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chịu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thua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-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xanh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cần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</a:rPr>
              <a:t>khí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trời.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hông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khí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trời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tất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cối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đều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</a:rPr>
              <a:t>chết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rũ.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Còn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Ánh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nhẹ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nhàng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-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cối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dù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đủ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đất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khí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nhưng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thiếu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ánh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sẽ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err="1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xanh. Không có màu xanh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thì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còn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xanh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sao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!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13362F-19C7-4DD9-A0A4-AADAA920C243}"/>
              </a:ext>
            </a:extLst>
          </p:cNvPr>
          <p:cNvCxnSpPr>
            <a:cxnSpLocks/>
          </p:cNvCxnSpPr>
          <p:nvPr/>
        </p:nvCxnSpPr>
        <p:spPr>
          <a:xfrm>
            <a:off x="838200" y="1981200"/>
            <a:ext cx="3352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6DC56A-97DD-454A-88D9-96DD9DDDB88F}"/>
              </a:ext>
            </a:extLst>
          </p:cNvPr>
          <p:cNvCxnSpPr>
            <a:cxnSpLocks/>
          </p:cNvCxnSpPr>
          <p:nvPr/>
        </p:nvCxnSpPr>
        <p:spPr>
          <a:xfrm>
            <a:off x="4800600" y="1981200"/>
            <a:ext cx="4876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34056D-8277-4311-999A-DCDCFA29107C}"/>
              </a:ext>
            </a:extLst>
          </p:cNvPr>
          <p:cNvCxnSpPr>
            <a:cxnSpLocks/>
          </p:cNvCxnSpPr>
          <p:nvPr/>
        </p:nvCxnSpPr>
        <p:spPr>
          <a:xfrm>
            <a:off x="3200400" y="1600200"/>
            <a:ext cx="3048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AE29FCA-24A3-4E06-AA3C-AE89BA634B02}"/>
              </a:ext>
            </a:extLst>
          </p:cNvPr>
          <p:cNvSpPr txBox="1"/>
          <p:nvPr/>
        </p:nvSpPr>
        <p:spPr>
          <a:xfrm>
            <a:off x="2514600" y="24825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8C4EF99-3242-4738-B091-E395C72A9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533400"/>
            <a:ext cx="9105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6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064"/>
    </mc:Choice>
    <mc:Fallback xmlns="">
      <p:transition spd="slow" advTm="840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2CFA-0F1A-47CF-8BB7-B326C6457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plant&#10;&#10;Description automatically generated">
            <a:extLst>
              <a:ext uri="{FF2B5EF4-FFF2-40B4-BE49-F238E27FC236}">
                <a16:creationId xmlns:a16="http://schemas.microsoft.com/office/drawing/2014/main" id="{29CCAE45-97A7-4CF4-B026-11324EEAC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7" name="Oval Callout 9">
            <a:extLst>
              <a:ext uri="{FF2B5EF4-FFF2-40B4-BE49-F238E27FC236}">
                <a16:creationId xmlns:a16="http://schemas.microsoft.com/office/drawing/2014/main" id="{C201539E-BDBF-456A-87C9-79DD054A758C}"/>
              </a:ext>
            </a:extLst>
          </p:cNvPr>
          <p:cNvSpPr/>
          <p:nvPr/>
        </p:nvSpPr>
        <p:spPr bwMode="auto">
          <a:xfrm>
            <a:off x="1752600" y="152400"/>
            <a:ext cx="7620000" cy="2362200"/>
          </a:xfrm>
          <a:prstGeom prst="wedgeEllipseCallou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358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indent="0" algn="ctr" defTabSz="1358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7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895"/>
    </mc:Choice>
    <mc:Fallback xmlns="">
      <p:transition spd="slow" advTm="448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2CFA-0F1A-47CF-8BB7-B326C6457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plant&#10;&#10;Description automatically generated">
            <a:extLst>
              <a:ext uri="{FF2B5EF4-FFF2-40B4-BE49-F238E27FC236}">
                <a16:creationId xmlns:a16="http://schemas.microsoft.com/office/drawing/2014/main" id="{29CCAE45-97A7-4CF4-B026-11324EEAC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6CC9D5E7-6D6B-4F83-9773-D6CA8AD9F45C}"/>
              </a:ext>
            </a:extLst>
          </p:cNvPr>
          <p:cNvSpPr/>
          <p:nvPr/>
        </p:nvSpPr>
        <p:spPr>
          <a:xfrm>
            <a:off x="1981200" y="2590800"/>
            <a:ext cx="7848600" cy="320040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Tx/>
              <a:buChar char="-"/>
            </a:pPr>
            <a:r>
              <a:rPr lang="en-SG" sz="3600" dirty="0" err="1">
                <a:solidFill>
                  <a:schemeClr val="tx2"/>
                </a:solidFill>
                <a:latin typeface="Time New Roman"/>
              </a:rPr>
              <a:t>Đất</a:t>
            </a:r>
            <a:endParaRPr lang="en-SG" sz="3600" dirty="0">
              <a:solidFill>
                <a:schemeClr val="tx2"/>
              </a:solidFill>
              <a:latin typeface="Time New Roman"/>
            </a:endParaRPr>
          </a:p>
          <a:p>
            <a:r>
              <a:rPr lang="en-SG" sz="3600" dirty="0">
                <a:solidFill>
                  <a:schemeClr val="tx2"/>
                </a:solidFill>
                <a:latin typeface="Time New Roman"/>
              </a:rPr>
              <a:t>-  </a:t>
            </a:r>
            <a:r>
              <a:rPr lang="en-SG" sz="3600" dirty="0" err="1">
                <a:solidFill>
                  <a:schemeClr val="tx2"/>
                </a:solidFill>
                <a:latin typeface="Time New Roman"/>
              </a:rPr>
              <a:t>Nước</a:t>
            </a:r>
            <a:endParaRPr lang="en-SG" sz="3600" dirty="0">
              <a:solidFill>
                <a:schemeClr val="tx2"/>
              </a:solidFill>
              <a:latin typeface="Time New Roman"/>
            </a:endParaRPr>
          </a:p>
          <a:p>
            <a:pPr marL="457200" indent="-457200">
              <a:buFontTx/>
              <a:buChar char="-"/>
            </a:pPr>
            <a:r>
              <a:rPr lang="en-SG" sz="3600" dirty="0" err="1">
                <a:solidFill>
                  <a:schemeClr val="tx2"/>
                </a:solidFill>
                <a:latin typeface="Time New Roman"/>
              </a:rPr>
              <a:t>Không</a:t>
            </a:r>
            <a:r>
              <a:rPr lang="en-SG" sz="3600" dirty="0">
                <a:solidFill>
                  <a:schemeClr val="tx2"/>
                </a:solidFill>
                <a:latin typeface="Time New Roman"/>
              </a:rPr>
              <a:t> </a:t>
            </a:r>
            <a:r>
              <a:rPr lang="en-SG" sz="3600" dirty="0" err="1">
                <a:solidFill>
                  <a:schemeClr val="tx2"/>
                </a:solidFill>
                <a:latin typeface="Time New Roman"/>
              </a:rPr>
              <a:t>khí</a:t>
            </a:r>
            <a:endParaRPr lang="en-SG" sz="3600" dirty="0">
              <a:solidFill>
                <a:schemeClr val="tx2"/>
              </a:solidFill>
              <a:latin typeface="Time New Roman"/>
            </a:endParaRPr>
          </a:p>
          <a:p>
            <a:r>
              <a:rPr lang="en-SG" sz="3600" dirty="0">
                <a:solidFill>
                  <a:schemeClr val="tx2"/>
                </a:solidFill>
                <a:latin typeface="Time New Roman"/>
              </a:rPr>
              <a:t>-  </a:t>
            </a:r>
            <a:r>
              <a:rPr lang="en-SG" sz="3600" dirty="0" err="1">
                <a:solidFill>
                  <a:schemeClr val="tx2"/>
                </a:solidFill>
                <a:latin typeface="Time New Roman"/>
              </a:rPr>
              <a:t>Ánh</a:t>
            </a:r>
            <a:r>
              <a:rPr lang="en-SG" sz="3600" dirty="0">
                <a:solidFill>
                  <a:schemeClr val="tx2"/>
                </a:solidFill>
                <a:latin typeface="Time New Roman"/>
              </a:rPr>
              <a:t> </a:t>
            </a:r>
            <a:r>
              <a:rPr lang="en-SG" sz="3600" dirty="0" err="1">
                <a:solidFill>
                  <a:schemeClr val="tx2"/>
                </a:solidFill>
                <a:latin typeface="Time New Roman"/>
              </a:rPr>
              <a:t>sáng</a:t>
            </a:r>
            <a:endParaRPr lang="en-SG" sz="3600" dirty="0">
              <a:solidFill>
                <a:schemeClr val="tx2"/>
              </a:solidFill>
              <a:latin typeface="Time New Roman"/>
            </a:endParaRPr>
          </a:p>
        </p:txBody>
      </p:sp>
      <p:sp>
        <p:nvSpPr>
          <p:cNvPr id="7" name="Oval Callout 9">
            <a:extLst>
              <a:ext uri="{FF2B5EF4-FFF2-40B4-BE49-F238E27FC236}">
                <a16:creationId xmlns:a16="http://schemas.microsoft.com/office/drawing/2014/main" id="{C201539E-BDBF-456A-87C9-79DD054A758C}"/>
              </a:ext>
            </a:extLst>
          </p:cNvPr>
          <p:cNvSpPr/>
          <p:nvPr/>
        </p:nvSpPr>
        <p:spPr bwMode="auto">
          <a:xfrm>
            <a:off x="1371600" y="252274"/>
            <a:ext cx="9220200" cy="2362200"/>
          </a:xfrm>
          <a:prstGeom prst="wedgeEllipseCallou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1358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SG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Câu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SG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marR="0" indent="0" algn="just" defTabSz="1358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SG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Các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S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indent="0" algn="ctr" defTabSz="1358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FE2A7438-0E8C-4E69-AA8E-B3FE61ED1724}"/>
              </a:ext>
            </a:extLst>
          </p:cNvPr>
          <p:cNvSpPr/>
          <p:nvPr/>
        </p:nvSpPr>
        <p:spPr>
          <a:xfrm>
            <a:off x="5562600" y="3276600"/>
            <a:ext cx="381000" cy="19050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CF4E05-EF69-4C1C-80F0-D9496C1E7CFF}"/>
              </a:ext>
            </a:extLst>
          </p:cNvPr>
          <p:cNvSpPr txBox="1"/>
          <p:nvPr/>
        </p:nvSpPr>
        <p:spPr>
          <a:xfrm>
            <a:off x="6324600" y="3198674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730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895"/>
    </mc:Choice>
    <mc:Fallback xmlns="">
      <p:transition spd="slow" advTm="448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170798"/>
              </p:ext>
            </p:extLst>
          </p:nvPr>
        </p:nvGraphicFramePr>
        <p:xfrm>
          <a:off x="533400" y="1905001"/>
          <a:ext cx="11125200" cy="4571999"/>
        </p:xfrm>
        <a:graphic>
          <a:graphicData uri="http://schemas.openxmlformats.org/drawingml/2006/table">
            <a:tbl>
              <a:tblPr/>
              <a:tblGrid>
                <a:gridCol w="2342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1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1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82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Ý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lẽ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chứng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48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60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48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60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1066800" y="2819400"/>
            <a:ext cx="1235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1219200" y="3810001"/>
            <a:ext cx="1235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609600" y="4800601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609600" y="5638801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2819400" y="2743200"/>
            <a:ext cx="3489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6324600" y="2743200"/>
            <a:ext cx="487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2819400" y="3657600"/>
            <a:ext cx="3641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6412914" y="36576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2895600" y="4495800"/>
            <a:ext cx="419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khí</a:t>
            </a:r>
          </a:p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6477000" y="4495800"/>
            <a:ext cx="487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2835275" y="5522893"/>
            <a:ext cx="34893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6324600" y="5475982"/>
            <a:ext cx="518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E9CD2160-4E4F-43A5-B987-555CA7BF6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76199"/>
            <a:ext cx="11353800" cy="16002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465138">
              <a:spcBef>
                <a:spcPct val="20000"/>
              </a:spcBef>
              <a:tabLst>
                <a:tab pos="465138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mẩu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1A27319-D2AD-4B77-A068-2644B09FA105}"/>
              </a:ext>
            </a:extLst>
          </p:cNvPr>
          <p:cNvCxnSpPr>
            <a:cxnSpLocks/>
          </p:cNvCxnSpPr>
          <p:nvPr/>
        </p:nvCxnSpPr>
        <p:spPr>
          <a:xfrm>
            <a:off x="3733800" y="1068848"/>
            <a:ext cx="4648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628B8AD-7CE0-4CF9-97F9-71F438B2D35D}"/>
              </a:ext>
            </a:extLst>
          </p:cNvPr>
          <p:cNvCxnSpPr>
            <a:cxnSpLocks/>
          </p:cNvCxnSpPr>
          <p:nvPr/>
        </p:nvCxnSpPr>
        <p:spPr>
          <a:xfrm>
            <a:off x="609600" y="1600200"/>
            <a:ext cx="18446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212BDEE-00C1-481D-8453-E1992CB2A81C}"/>
              </a:ext>
            </a:extLst>
          </p:cNvPr>
          <p:cNvCxnSpPr>
            <a:cxnSpLocks/>
          </p:cNvCxnSpPr>
          <p:nvPr/>
        </p:nvCxnSpPr>
        <p:spPr>
          <a:xfrm>
            <a:off x="4243137" y="609600"/>
            <a:ext cx="391026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025F5A-864C-4D1F-BAF0-CD68B43D5998}"/>
              </a:ext>
            </a:extLst>
          </p:cNvPr>
          <p:cNvCxnSpPr>
            <a:cxnSpLocks/>
          </p:cNvCxnSpPr>
          <p:nvPr/>
        </p:nvCxnSpPr>
        <p:spPr>
          <a:xfrm>
            <a:off x="9144000" y="1066800"/>
            <a:ext cx="1981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355"/>
    </mc:Choice>
    <mc:Fallback xmlns="">
      <p:transition spd="slow" advTm="583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OREST">
            <a:extLst>
              <a:ext uri="{FF2B5EF4-FFF2-40B4-BE49-F238E27FC236}">
                <a16:creationId xmlns:a16="http://schemas.microsoft.com/office/drawing/2014/main" id="{AAB5ECC2-D200-4271-AECA-AAE692F558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676400"/>
            <a:ext cx="347464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>
            <a:extLst>
              <a:ext uri="{FF2B5EF4-FFF2-40B4-BE49-F238E27FC236}">
                <a16:creationId xmlns:a16="http://schemas.microsoft.com/office/drawing/2014/main" id="{113EF81F-B7E8-43A8-8D53-AE2FFB3436CA}"/>
              </a:ext>
            </a:extLst>
          </p:cNvPr>
          <p:cNvSpPr/>
          <p:nvPr/>
        </p:nvSpPr>
        <p:spPr>
          <a:xfrm>
            <a:off x="8382000" y="4114800"/>
            <a:ext cx="3810000" cy="2819399"/>
          </a:xfrm>
          <a:prstGeom prst="cloud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8" name="Cloud">
            <a:extLst>
              <a:ext uri="{FF2B5EF4-FFF2-40B4-BE49-F238E27FC236}">
                <a16:creationId xmlns:a16="http://schemas.microsoft.com/office/drawing/2014/main" id="{6EA85007-6096-4B49-8635-BC07D4BAF922}"/>
              </a:ext>
            </a:extLst>
          </p:cNvPr>
          <p:cNvSpPr txBox="1">
            <a:spLocks noChangeAspect="1" noEditPoints="1" noChangeArrowheads="1"/>
          </p:cNvSpPr>
          <p:nvPr/>
        </p:nvSpPr>
        <p:spPr>
          <a:xfrm>
            <a:off x="-76200" y="4267201"/>
            <a:ext cx="3200400" cy="2667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SG" sz="3600" b="1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3600" b="1" dirty="0">
              <a:solidFill>
                <a:srgbClr val="0000FF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loud">
            <a:extLst>
              <a:ext uri="{FF2B5EF4-FFF2-40B4-BE49-F238E27FC236}">
                <a16:creationId xmlns:a16="http://schemas.microsoft.com/office/drawing/2014/main" id="{CE67BE6A-D999-4777-A62F-8C59B2B7A1DB}"/>
              </a:ext>
            </a:extLst>
          </p:cNvPr>
          <p:cNvSpPr txBox="1">
            <a:spLocks noChangeAspect="1" noEditPoints="1" noChangeArrowheads="1"/>
          </p:cNvSpPr>
          <p:nvPr/>
        </p:nvSpPr>
        <p:spPr>
          <a:xfrm>
            <a:off x="-76200" y="0"/>
            <a:ext cx="3581399" cy="2667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 w="952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SG" sz="3600" b="1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SG" sz="3600" b="1" dirty="0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3600" b="1" dirty="0" err="1">
                <a:solidFill>
                  <a:srgbClr val="0000FF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sz="3600" b="1" dirty="0">
              <a:solidFill>
                <a:srgbClr val="0000FF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miley Face 9">
            <a:extLst>
              <a:ext uri="{FF2B5EF4-FFF2-40B4-BE49-F238E27FC236}">
                <a16:creationId xmlns:a16="http://schemas.microsoft.com/office/drawing/2014/main" id="{2ED82445-DC6C-4501-8569-863F5FB93936}"/>
              </a:ext>
            </a:extLst>
          </p:cNvPr>
          <p:cNvSpPr/>
          <p:nvPr/>
        </p:nvSpPr>
        <p:spPr>
          <a:xfrm>
            <a:off x="8827922" y="0"/>
            <a:ext cx="3364077" cy="2971646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11" name="Text Box 38">
            <a:extLst>
              <a:ext uri="{FF2B5EF4-FFF2-40B4-BE49-F238E27FC236}">
                <a16:creationId xmlns:a16="http://schemas.microsoft.com/office/drawing/2014/main" id="{5BC5985A-4D2C-42F2-AEDC-72002746F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259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 Box 34">
            <a:extLst>
              <a:ext uri="{FF2B5EF4-FFF2-40B4-BE49-F238E27FC236}">
                <a16:creationId xmlns:a16="http://schemas.microsoft.com/office/drawing/2014/main" id="{23C5A4AF-0EC7-415F-AA1A-75836B956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334000"/>
            <a:ext cx="2667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 Box 36">
            <a:extLst>
              <a:ext uri="{FF2B5EF4-FFF2-40B4-BE49-F238E27FC236}">
                <a16:creationId xmlns:a16="http://schemas.microsoft.com/office/drawing/2014/main" id="{D56A64A1-E972-4AD0-9BA0-B0FBEC934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181600"/>
            <a:ext cx="3200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 Box 30">
            <a:extLst>
              <a:ext uri="{FF2B5EF4-FFF2-40B4-BE49-F238E27FC236}">
                <a16:creationId xmlns:a16="http://schemas.microsoft.com/office/drawing/2014/main" id="{32B2DFCE-6190-4532-9C4F-074050BE8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2925" y="4419600"/>
            <a:ext cx="1539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70C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600" b="1" dirty="0">
              <a:solidFill>
                <a:srgbClr val="0070C0"/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0">
            <a:extLst>
              <a:ext uri="{FF2B5EF4-FFF2-40B4-BE49-F238E27FC236}">
                <a16:creationId xmlns:a16="http://schemas.microsoft.com/office/drawing/2014/main" id="{51D850C4-2F23-48B5-8FC9-B482EF964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304800"/>
            <a:ext cx="251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SG" sz="3600" b="1" dirty="0" err="1">
                <a:solidFill>
                  <a:srgbClr val="FF0000"/>
                </a:solidFill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SG" sz="3600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>
                <a:solidFill>
                  <a:srgbClr val="FF0000"/>
                </a:solidFill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3600" b="1" dirty="0">
              <a:solidFill>
                <a:srgbClr val="FF0000"/>
              </a:solidFill>
              <a:highlight>
                <a:srgbClr val="00FFFF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0">
            <a:extLst>
              <a:ext uri="{FF2B5EF4-FFF2-40B4-BE49-F238E27FC236}">
                <a16:creationId xmlns:a16="http://schemas.microsoft.com/office/drawing/2014/main" id="{164CEAE7-6974-4EA8-9C52-E85DC1F5F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990600"/>
            <a:ext cx="304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C6E22370-A47C-47B5-B868-340EEB5CD461}"/>
              </a:ext>
            </a:extLst>
          </p:cNvPr>
          <p:cNvSpPr/>
          <p:nvPr/>
        </p:nvSpPr>
        <p:spPr>
          <a:xfrm rot="1604681">
            <a:off x="2917760" y="2248106"/>
            <a:ext cx="1228929" cy="150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C7063CB-9849-4A39-84E2-D1910827EA57}"/>
              </a:ext>
            </a:extLst>
          </p:cNvPr>
          <p:cNvSpPr/>
          <p:nvPr/>
        </p:nvSpPr>
        <p:spPr>
          <a:xfrm rot="19943620">
            <a:off x="2851568" y="4331419"/>
            <a:ext cx="1301640" cy="154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000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1B468F15-A797-4835-B244-829F9A792162}"/>
              </a:ext>
            </a:extLst>
          </p:cNvPr>
          <p:cNvSpPr/>
          <p:nvPr/>
        </p:nvSpPr>
        <p:spPr>
          <a:xfrm rot="9306994" flipV="1">
            <a:off x="7578056" y="2190118"/>
            <a:ext cx="1273130" cy="17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66657457-1F6E-49B6-BA8A-D3B725D02AF9}"/>
              </a:ext>
            </a:extLst>
          </p:cNvPr>
          <p:cNvSpPr/>
          <p:nvPr/>
        </p:nvSpPr>
        <p:spPr>
          <a:xfrm rot="12051089">
            <a:off x="7710198" y="4104280"/>
            <a:ext cx="1256423" cy="173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34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71"/>
    </mc:Choice>
    <mc:Fallback xmlns="">
      <p:transition spd="slow" advTm="277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6" grpId="0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7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|29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4|0.7|16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6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6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8.6|9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8.6|9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8|3.2|3.1|3.4|7.7|3.5|6.3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4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</TotalTime>
  <Words>1710</Words>
  <Application>Microsoft Office PowerPoint</Application>
  <PresentationFormat>Widescreen</PresentationFormat>
  <Paragraphs>131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.VnAristote</vt:lpstr>
      <vt:lpstr>Arial</vt:lpstr>
      <vt:lpstr>Calibri</vt:lpstr>
      <vt:lpstr>Time New Roman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ÔN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SONY</cp:lastModifiedBy>
  <cp:revision>203</cp:revision>
  <dcterms:created xsi:type="dcterms:W3CDTF">2018-09-18T10:40:58Z</dcterms:created>
  <dcterms:modified xsi:type="dcterms:W3CDTF">2021-10-31T15:32:44Z</dcterms:modified>
</cp:coreProperties>
</file>