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7" r:id="rId3"/>
    <p:sldId id="258" r:id="rId4"/>
    <p:sldId id="308" r:id="rId5"/>
    <p:sldId id="310" r:id="rId6"/>
    <p:sldId id="261" r:id="rId7"/>
    <p:sldId id="315" r:id="rId8"/>
    <p:sldId id="311" r:id="rId9"/>
    <p:sldId id="303" r:id="rId10"/>
    <p:sldId id="312" r:id="rId11"/>
    <p:sldId id="298" r:id="rId12"/>
    <p:sldId id="316" r:id="rId13"/>
    <p:sldId id="313" r:id="rId14"/>
    <p:sldId id="317" r:id="rId15"/>
    <p:sldId id="318" r:id="rId16"/>
    <p:sldId id="305" r:id="rId17"/>
    <p:sldId id="268" r:id="rId18"/>
    <p:sldId id="319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-25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image" Target="../media/image16.jpg"/><Relationship Id="rId12" Type="http://schemas.openxmlformats.org/officeDocument/2006/relationships/image" Target="../media/image2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5.xml"/><Relationship Id="rId15" Type="http://schemas.openxmlformats.org/officeDocument/2006/relationships/image" Target="../media/image30.png"/><Relationship Id="rId10" Type="http://schemas.microsoft.com/office/2007/relationships/hdphoto" Target="../media/hdphoto3.wdp"/><Relationship Id="rId4" Type="http://schemas.openxmlformats.org/officeDocument/2006/relationships/tags" Target="../tags/tag4.xml"/><Relationship Id="rId9" Type="http://schemas.openxmlformats.org/officeDocument/2006/relationships/image" Target="../media/image17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26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MANG VỀ YÊU THƯƠNG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529369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4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138167"/>
            <a:ext cx="4139460" cy="414777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770241" y="565589"/>
            <a:ext cx="8170661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7873" y="1940787"/>
            <a:ext cx="973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9340" cy="5557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5823" y="780168"/>
            <a:ext cx="5722011" cy="357014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6638" y="5749198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đầu bạn nhỏ tả em mình như thế nào?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29790" y="2285998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99886" y="2778905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99886" y="3286256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99886" y="3785986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5162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0691" y="58879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thứ hai và thứ ba bạn nhỏ đoán em bé từ đâu đến?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140" t="38343" r="28509" b="21735"/>
          <a:stretch/>
        </p:blipFill>
        <p:spPr>
          <a:xfrm>
            <a:off x="3368841" y="798263"/>
            <a:ext cx="5956908" cy="3315149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4170947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804483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3104146" y="3433009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8796359" y="3433008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9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6" y="-9072"/>
            <a:ext cx="12740888" cy="586933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9298" y="5916775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89009" y="552402"/>
            <a:ext cx="5345834" cy="1187116"/>
            <a:chOff x="3169902" y="811026"/>
            <a:chExt cx="5919536" cy="11871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Horizontal Scroll 1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2509" y="1703857"/>
            <a:ext cx="5292334" cy="1187116"/>
            <a:chOff x="3169902" y="811026"/>
            <a:chExt cx="5919536" cy="1187116"/>
          </a:xfrm>
        </p:grpSpPr>
        <p:sp>
          <p:nvSpPr>
            <p:cNvPr id="15" name="Horizontal Scroll 14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3747" y="2916164"/>
            <a:ext cx="5291096" cy="1187116"/>
            <a:chOff x="3169902" y="811026"/>
            <a:chExt cx="5919536" cy="118711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Horizontal Scroll 20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" name="5-Point Star 5"/>
          <p:cNvSpPr/>
          <p:nvPr/>
        </p:nvSpPr>
        <p:spPr>
          <a:xfrm>
            <a:off x="3132391" y="685524"/>
            <a:ext cx="1074821" cy="1018333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3186467" y="1843381"/>
            <a:ext cx="1074821" cy="1018333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3188577" y="3019667"/>
            <a:ext cx="1074821" cy="1018333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18" name="组合 8">
            <a:extLst>
              <a:ext uri="{FF2B5EF4-FFF2-40B4-BE49-F238E27FC236}">
                <a16:creationId xmlns:a16="http://schemas.microsoft.com/office/drawing/2014/main" xmlns="" id="{5F6D462F-AAF5-4684-8BBA-C99289825663}"/>
              </a:ext>
            </a:extLst>
          </p:cNvPr>
          <p:cNvGrpSpPr/>
          <p:nvPr/>
        </p:nvGrpSpPr>
        <p:grpSpPr>
          <a:xfrm>
            <a:off x="356375" y="-1482"/>
            <a:ext cx="11479250" cy="6613604"/>
            <a:chOff x="4591306" y="613472"/>
            <a:chExt cx="3655113" cy="13438766"/>
          </a:xfrm>
        </p:grpSpPr>
        <p:sp>
          <p:nvSpPr>
            <p:cNvPr id="20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22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56643" y="1539361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828800" y="2489506"/>
              <a:ext cx="2181726" cy="645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ụ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bẫm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6871" y="1501893"/>
            <a:ext cx="2778327" cy="1516495"/>
            <a:chOff x="1019898" y="1914941"/>
            <a:chExt cx="3142938" cy="1947937"/>
          </a:xfrm>
        </p:grpSpPr>
        <p:pic>
          <p:nvPicPr>
            <p:cNvPr id="26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652337" y="2401865"/>
              <a:ext cx="2181726" cy="67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áng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9300" y="1373061"/>
            <a:ext cx="2754978" cy="1724045"/>
            <a:chOff x="1019898" y="1914941"/>
            <a:chExt cx="3142938" cy="1947937"/>
          </a:xfrm>
        </p:grpSpPr>
        <p:pic>
          <p:nvPicPr>
            <p:cNvPr id="29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723700" y="2418703"/>
              <a:ext cx="2181726" cy="59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ầu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bĩnh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36108" y="2446486"/>
            <a:ext cx="2883693" cy="1672590"/>
            <a:chOff x="1019898" y="1914941"/>
            <a:chExt cx="3142938" cy="1947937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92938" y="2478466"/>
              <a:ext cx="2569897" cy="60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ễ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8484" y="2613162"/>
            <a:ext cx="2805143" cy="1459873"/>
            <a:chOff x="1003816" y="1901387"/>
            <a:chExt cx="3142938" cy="1947937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mũm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mĩm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405220" y="4833916"/>
            <a:ext cx="5081437" cy="9031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bẫm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928" y="3917965"/>
            <a:ext cx="1049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với từ ngữ em tìm được ở bài tập 1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7736" y="104686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403421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600" b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đúng, rõ ràng một bài thơ ngắn, biế ngắt hơi chỗ có dấu câu, nhịp thơ.</a:t>
            </a:r>
            <a:endParaRPr lang="zh-CN" altLang="en-US" sz="16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414467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được các câu hỏi của bài.</a:t>
            </a:r>
            <a:endParaRPr lang="zh-CN" altLang="en-US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3765" y="3728541"/>
            <a:ext cx="462469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nội dung của bài thơ: tình cảm yêu thương của bạn nhỏ dành cho em bé.</a:t>
            </a:r>
            <a:endParaRPr lang="zh-CN" altLang="en-US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656309" y="4858072"/>
            <a:ext cx="440448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yêu thương, quan tâm, chăm sóc những người thân trong gia đình.</a:t>
            </a:r>
            <a:endParaRPr lang="zh-CN" altLang="en-US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620" t="44573" r="24729" b="19458"/>
          <a:stretch/>
        </p:blipFill>
        <p:spPr>
          <a:xfrm>
            <a:off x="1474361" y="1927511"/>
            <a:ext cx="9227451" cy="418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462" y="912919"/>
            <a:ext cx="4816549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1567" y="1025463"/>
            <a:ext cx="4816549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8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7526" y="351973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66856" y="198988"/>
            <a:ext cx="3217155" cy="2722208"/>
            <a:chOff x="-66856" y="198988"/>
            <a:chExt cx="3217155" cy="2722208"/>
          </a:xfrm>
        </p:grpSpPr>
        <p:pic>
          <p:nvPicPr>
            <p:cNvPr id="11" name="图片 39">
              <a:extLst>
                <a:ext uri="{FF2B5EF4-FFF2-40B4-BE49-F238E27FC236}">
                  <a16:creationId xmlns:a16="http://schemas.microsoft.com/office/drawing/2014/main" xmlns="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9815718">
              <a:off x="495466" y="848905"/>
              <a:ext cx="2429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529369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4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44473" y="2552287"/>
            <a:ext cx="10411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71808" y="2552287"/>
            <a:ext cx="1181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53580" y="3245171"/>
            <a:ext cx="1272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71808" y="5118951"/>
            <a:ext cx="1507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8799" y="5956298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vững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50" name="Picture 2" descr="Giúp bé tập đi – cột mốc quan trọng trong đời tr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06" y="1236405"/>
            <a:ext cx="7724185" cy="463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040" y="3768659"/>
            <a:ext cx="3510231" cy="351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8879" y="1520816"/>
            <a:ext cx="7181533" cy="381636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76843" y="1440872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70289" y="1421270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80251" y="2749676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801973" y="2817243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59913" y="3429000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391244" y="342899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949645" y="395568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36743" y="46039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755192" y="46039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887365" y="46039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59913" y="2137921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099977" y="2107794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449998" y="3910204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529369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4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875</Words>
  <Application>Microsoft Office PowerPoint</Application>
  <PresentationFormat>Custom</PresentationFormat>
  <Paragraphs>162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84</cp:revision>
  <dcterms:created xsi:type="dcterms:W3CDTF">2021-06-17T09:40:01Z</dcterms:created>
  <dcterms:modified xsi:type="dcterms:W3CDTF">2021-12-07T07:36:57Z</dcterms:modified>
</cp:coreProperties>
</file>