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2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682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19" y="256177"/>
            <a:ext cx="7839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750507" y="2182622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191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720" y="14541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1266190"/>
            <a:ext cx="6280150" cy="2816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24955" y="2791460"/>
            <a:ext cx="5293360" cy="3054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0890" y="4331335"/>
            <a:ext cx="5681980" cy="2201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Tàu thứ hai có số thùng hàng là:</a:t>
            </a:r>
          </a:p>
          <a:p>
            <a:pPr algn="ctr"/>
            <a:r>
              <a:rPr lang="en-US" sz="2800"/>
              <a:t>20 + 8 = 28 (thùng)</a:t>
            </a:r>
          </a:p>
          <a:p>
            <a:pPr algn="ctr"/>
            <a:r>
              <a:rPr lang="en-US" sz="2800"/>
              <a:t>Đáp số: 28 thùng hàng</a:t>
            </a:r>
          </a:p>
        </p:txBody>
      </p:sp>
    </p:spTree>
    <p:extLst>
      <p:ext uri="{BB962C8B-B14F-4D97-AF65-F5344CB8AC3E}">
        <p14:creationId xmlns:p14="http://schemas.microsoft.com/office/powerpoint/2010/main" val="7603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605" y="73660"/>
            <a:ext cx="869061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0" y="1412240"/>
            <a:ext cx="6355080" cy="38709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28595" y="5436235"/>
            <a:ext cx="6949440" cy="1421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Đội Hai có số người tham gia ngày hội là:</a:t>
            </a:r>
          </a:p>
          <a:p>
            <a:pPr algn="ctr"/>
            <a:r>
              <a:rPr lang="en-US" sz="2800"/>
              <a:t>11 - 4 = 7 (người)</a:t>
            </a:r>
          </a:p>
          <a:p>
            <a:pPr algn="ctr"/>
            <a:r>
              <a:rPr lang="en-US" sz="2800"/>
              <a:t>Đáp số: 7 người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7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25966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91</Words>
  <Application>Microsoft Office PowerPoint</Application>
  <PresentationFormat>Widescreen</PresentationFormat>
  <Paragraphs>18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Microsoft YaHei</vt:lpstr>
      <vt:lpstr>宋体</vt:lpstr>
      <vt:lpstr>宋体</vt:lpstr>
      <vt:lpstr>Arial</vt:lpstr>
      <vt:lpstr>Calibri</vt:lpstr>
      <vt:lpstr>等线</vt:lpstr>
      <vt:lpstr>Times New Roman</vt:lpstr>
      <vt:lpstr>字魂17号-萌趣果冻体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Admin</cp:lastModifiedBy>
  <cp:revision>10</cp:revision>
  <dcterms:created xsi:type="dcterms:W3CDTF">2021-05-12T04:39:00Z</dcterms:created>
  <dcterms:modified xsi:type="dcterms:W3CDTF">2021-08-15T05:12:53Z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