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5" r:id="rId3"/>
    <p:sldId id="283" r:id="rId4"/>
    <p:sldId id="264" r:id="rId5"/>
    <p:sldId id="284" r:id="rId6"/>
    <p:sldId id="270" r:id="rId7"/>
    <p:sldId id="28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8205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xmlns="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978493" y="1781478"/>
            <a:ext cx="4410886" cy="37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545943" y="1781478"/>
            <a:ext cx="4515932" cy="3704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824791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444764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xmlns="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262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96</cp:revision>
  <dcterms:created xsi:type="dcterms:W3CDTF">2021-06-11T02:39:36Z</dcterms:created>
  <dcterms:modified xsi:type="dcterms:W3CDTF">2022-04-03T13:11:29Z</dcterms:modified>
</cp:coreProperties>
</file>