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8" r:id="rId6"/>
    <p:sldId id="269" r:id="rId7"/>
    <p:sldId id="261" r:id="rId8"/>
    <p:sldId id="270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Uống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đủ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nước</a:t>
          </a:r>
          <a:endParaRPr lang="en-US" sz="25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Vệ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sinh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cá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nhân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sạch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sẽ</a:t>
          </a:r>
          <a:endParaRPr lang="en-US" sz="25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Không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ăn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mặn</a:t>
          </a:r>
          <a:endParaRPr lang="en-US" sz="25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Không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nhịn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tiểu</a:t>
          </a:r>
          <a:endParaRPr lang="en-US" sz="25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0" y="4323806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xmlns="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xmlns="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210</Words>
  <Application>Microsoft Office PowerPoint</Application>
  <PresentationFormat>Custom</PresentationFormat>
  <Paragraphs>47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</cp:lastModifiedBy>
  <cp:revision>35</cp:revision>
  <dcterms:created xsi:type="dcterms:W3CDTF">2021-06-02T02:35:09Z</dcterms:created>
  <dcterms:modified xsi:type="dcterms:W3CDTF">2022-04-03T13:13:50Z</dcterms:modified>
</cp:coreProperties>
</file>