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2"/>
  </p:notesMasterIdLst>
  <p:sldIdLst>
    <p:sldId id="256" r:id="rId5"/>
    <p:sldId id="308" r:id="rId6"/>
    <p:sldId id="262" r:id="rId7"/>
    <p:sldId id="263" r:id="rId8"/>
    <p:sldId id="309" r:id="rId9"/>
    <p:sldId id="257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8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1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18" Type="http://schemas.openxmlformats.org/officeDocument/2006/relationships/slide" Target="slide10.xml"/><Relationship Id="rId26" Type="http://schemas.microsoft.com/office/2007/relationships/hdphoto" Target="../media/hdphoto15.wdp"/><Relationship Id="rId3" Type="http://schemas.microsoft.com/office/2007/relationships/hdphoto" Target="../media/hdphoto1.wdp"/><Relationship Id="rId21" Type="http://schemas.openxmlformats.org/officeDocument/2006/relationships/image" Target="../media/image25.gif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microsoft.com/office/2007/relationships/hdphoto" Target="../media/hdphoto12.wdp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20" Type="http://schemas.microsoft.com/office/2007/relationships/hdphoto" Target="../media/hdphoto13.wdp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10.wdp"/><Relationship Id="rId24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openxmlformats.org/officeDocument/2006/relationships/slide" Target="slide9.xml"/><Relationship Id="rId23" Type="http://schemas.microsoft.com/office/2007/relationships/hdphoto" Target="../media/hdphoto14.wdp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microsoft.com/office/2007/relationships/hdphoto" Target="../media/hdphoto11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0813" y="3442843"/>
            <a:ext cx="6010139" cy="820064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54927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249872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248856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249872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248856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248856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6825802" y="3090931"/>
            <a:ext cx="4378817" cy="1352280"/>
          </a:xfrm>
          <a:prstGeom prst="wedgeEllipseCallout">
            <a:avLst>
              <a:gd name="adj1" fmla="val -61127"/>
              <a:gd name="adj2" fmla="val 14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7018985" y="3505461"/>
            <a:ext cx="437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9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467934" y="4215575"/>
            <a:ext cx="6010139" cy="820064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2500"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926580" y="3949467"/>
            <a:ext cx="4947741" cy="1352280"/>
          </a:xfrm>
          <a:prstGeom prst="wedgeEllipseCallout">
            <a:avLst>
              <a:gd name="adj1" fmla="val -61127"/>
              <a:gd name="adj2" fmla="val 143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7119763" y="4157933"/>
            <a:ext cx="4664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67934" y="5301747"/>
            <a:ext cx="6010139" cy="820064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6825802" y="5108563"/>
            <a:ext cx="4947741" cy="1352280"/>
          </a:xfrm>
          <a:prstGeom prst="wedgeEllipseCallout">
            <a:avLst>
              <a:gd name="adj1" fmla="val -61127"/>
              <a:gd name="adj2" fmla="val 14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7018985" y="5317029"/>
            <a:ext cx="485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  <p:bldP spid="4" grpId="0" animBg="1"/>
      <p:bldP spid="6" grpId="0"/>
      <p:bldP spid="13" grpId="0"/>
      <p:bldP spid="15" grpId="0" animBg="1"/>
      <p:bldP spid="16" grpId="0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35" y="2197100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9D4C64-58BE-46FC-822D-CFDFA009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B050"/>
                </a:solidFill>
              </a:rPr>
              <a:t>Ôn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bài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cũ</a:t>
            </a:r>
            <a:endParaRPr lang="vi-VN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+ 2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 = ?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182</Words>
  <Application>Microsoft Office PowerPoint</Application>
  <PresentationFormat>Custom</PresentationFormat>
  <Paragraphs>43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1_Office 主题​​</vt:lpstr>
      <vt:lpstr>4_Office 主题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nhận xét các số hạng thứ nhất?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30</cp:revision>
  <dcterms:created xsi:type="dcterms:W3CDTF">2021-05-08T05:00:00Z</dcterms:created>
  <dcterms:modified xsi:type="dcterms:W3CDTF">2021-09-27T06:19:38Z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