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256" r:id="rId5"/>
    <p:sldId id="267" r:id="rId6"/>
    <p:sldId id="257" r:id="rId7"/>
    <p:sldId id="315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0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5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3.gif"/><Relationship Id="rId5" Type="http://schemas.openxmlformats.org/officeDocument/2006/relationships/image" Target="../media/image22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3.gif"/><Relationship Id="rId5" Type="http://schemas.openxmlformats.org/officeDocument/2006/relationships/image" Target="../media/image24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3.gif"/><Relationship Id="rId5" Type="http://schemas.openxmlformats.org/officeDocument/2006/relationships/image" Target="../media/image26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26" Type="http://schemas.openxmlformats.org/officeDocument/2006/relationships/image" Target="../media/image23.png"/><Relationship Id="rId3" Type="http://schemas.openxmlformats.org/officeDocument/2006/relationships/slide" Target="slide4.xml"/><Relationship Id="rId21" Type="http://schemas.openxmlformats.org/officeDocument/2006/relationships/slide" Target="slide10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33" Type="http://schemas.openxmlformats.org/officeDocument/2006/relationships/image" Target="../media/image28.gif"/><Relationship Id="rId2" Type="http://schemas.openxmlformats.org/officeDocument/2006/relationships/image" Target="../media/image7.jpe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24" Type="http://schemas.openxmlformats.org/officeDocument/2006/relationships/slide" Target="slide11.xml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slide" Target="slide8.xml"/><Relationship Id="rId23" Type="http://schemas.openxmlformats.org/officeDocument/2006/relationships/image" Target="../media/image21.png"/><Relationship Id="rId28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31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openxmlformats.org/officeDocument/2006/relationships/image" Target="../media/image15.png"/><Relationship Id="rId22" Type="http://schemas.openxmlformats.org/officeDocument/2006/relationships/image" Target="../media/image20.png"/><Relationship Id="rId27" Type="http://schemas.openxmlformats.org/officeDocument/2006/relationships/slide" Target="slide12.xml"/><Relationship Id="rId30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3.gif"/><Relationship Id="rId5" Type="http://schemas.openxmlformats.org/officeDocument/2006/relationships/image" Target="../media/image8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3.gif"/><Relationship Id="rId5" Type="http://schemas.openxmlformats.org/officeDocument/2006/relationships/image" Target="../media/image10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3.gif"/><Relationship Id="rId5" Type="http://schemas.openxmlformats.org/officeDocument/2006/relationships/image" Target="../media/image12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3.gif"/><Relationship Id="rId5" Type="http://schemas.openxmlformats.org/officeDocument/2006/relationships/image" Target="../media/image14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3.gif"/><Relationship Id="rId5" Type="http://schemas.openxmlformats.org/officeDocument/2006/relationships/image" Target="../media/image16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3.gif"/><Relationship Id="rId5" Type="http://schemas.openxmlformats.org/officeDocument/2006/relationships/image" Target="../media/image18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+ 4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986674" cy="8223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18</a:t>
            </a:r>
            <a:endParaRPr lang="en-US" sz="3200" dirty="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00562" y="4858115"/>
            <a:ext cx="1601158" cy="44640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Trứng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3863160" y="4810487"/>
            <a:ext cx="1601158" cy="44640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Tằm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6387419" y="4766385"/>
            <a:ext cx="1601158" cy="4464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Kén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9079103" y="4773426"/>
            <a:ext cx="1601158" cy="4464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Bướm</a:t>
            </a:r>
            <a:endParaRPr lang="en-US" sz="2800" dirty="0"/>
          </a:p>
        </p:txBody>
      </p:sp>
      <p:sp>
        <p:nvSpPr>
          <p:cNvPr id="3" name="Right Arrow 2"/>
          <p:cNvSpPr/>
          <p:nvPr/>
        </p:nvSpPr>
        <p:spPr>
          <a:xfrm>
            <a:off x="3101720" y="4922510"/>
            <a:ext cx="761440" cy="26892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ght Arrow 14"/>
          <p:cNvSpPr/>
          <p:nvPr/>
        </p:nvSpPr>
        <p:spPr>
          <a:xfrm>
            <a:off x="5464317" y="4922510"/>
            <a:ext cx="923101" cy="29028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ight Arrow 15"/>
          <p:cNvSpPr/>
          <p:nvPr/>
        </p:nvSpPr>
        <p:spPr>
          <a:xfrm>
            <a:off x="7988577" y="4860427"/>
            <a:ext cx="1090526" cy="29028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3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738246" y="1166191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4286030" y="5621081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DA485D4A-95A1-4928-96DB-1EBA526171C1}"/>
              </a:ext>
            </a:extLst>
          </p:cNvPr>
          <p:cNvSpPr txBox="1">
            <a:spLocks/>
          </p:cNvSpPr>
          <p:nvPr/>
        </p:nvSpPr>
        <p:spPr>
          <a:xfrm>
            <a:off x="0" y="349847"/>
            <a:ext cx="3773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</a:rPr>
              <a:t>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cũ</a:t>
            </a:r>
            <a:r>
              <a:rPr lang="en-US" b="1" dirty="0">
                <a:solidFill>
                  <a:srgbClr val="FF0000"/>
                </a:solidFill>
              </a:rPr>
              <a:t> : </a:t>
            </a:r>
            <a:endParaRPr lang="vi-VN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65" y="274955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46895" y="4038761"/>
            <a:ext cx="9432925" cy="184688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Đoàn</a:t>
            </a:r>
            <a:r>
              <a:rPr lang="en-US" sz="4400" dirty="0"/>
              <a:t> </a:t>
            </a:r>
            <a:r>
              <a:rPr lang="en-US" sz="4400" dirty="0" err="1"/>
              <a:t>tàu</a:t>
            </a:r>
            <a:r>
              <a:rPr lang="en-US" sz="4400" dirty="0"/>
              <a:t> </a:t>
            </a:r>
            <a:r>
              <a:rPr lang="en-US" sz="4400" dirty="0" err="1"/>
              <a:t>đó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tất</a:t>
            </a:r>
            <a:r>
              <a:rPr lang="en-US" sz="4400" dirty="0"/>
              <a:t> </a:t>
            </a:r>
            <a:r>
              <a:rPr lang="en-US" sz="4400" dirty="0" err="1"/>
              <a:t>cả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toa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?</a:t>
            </a:r>
          </a:p>
          <a:p>
            <a:pPr algn="ctr"/>
            <a:r>
              <a:rPr lang="en-US" sz="4400" dirty="0"/>
              <a:t>4 + 7 = 11 (</a:t>
            </a:r>
            <a:r>
              <a:rPr lang="en-US" sz="4400" dirty="0" err="1"/>
              <a:t>toa</a:t>
            </a:r>
            <a:r>
              <a:rPr lang="en-US" sz="4400" dirty="0" smtClean="0"/>
              <a:t>)</a:t>
            </a:r>
          </a:p>
          <a:p>
            <a:pPr algn="ctr"/>
            <a:r>
              <a:rPr lang="en-US" sz="4400" dirty="0" smtClean="0"/>
              <a:t>               </a:t>
            </a:r>
            <a:r>
              <a:rPr lang="en-US" sz="4400" dirty="0" err="1" smtClean="0"/>
              <a:t>Đáp</a:t>
            </a:r>
            <a:r>
              <a:rPr lang="en-US" sz="4400" dirty="0" smtClean="0"/>
              <a:t> số:11 </a:t>
            </a:r>
            <a:r>
              <a:rPr lang="en-US" sz="4400" dirty="0" err="1" smtClean="0"/>
              <a:t>toa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xmlns="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xmlns="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xmlns="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228</Words>
  <Application>Microsoft Office PowerPoint</Application>
  <PresentationFormat>Custom</PresentationFormat>
  <Paragraphs>77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User</cp:lastModifiedBy>
  <cp:revision>26</cp:revision>
  <dcterms:created xsi:type="dcterms:W3CDTF">2021-05-08T05:00:00Z</dcterms:created>
  <dcterms:modified xsi:type="dcterms:W3CDTF">2021-09-30T03:17:55Z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