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4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FEC4-EF9B-40D9-A974-6F839BDE2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AD905-369F-4260-B9FD-025DB69E1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F8705-F37F-40FC-8854-5BD633EB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E06E-4C67-4BA9-A24E-E67FBDC3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3A3F7-9251-4969-BC58-5B258E59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0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C641-F068-4B11-A6E7-49969C81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5035B-1FD0-450D-B476-97A3ADFBA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7CB3-9076-49CA-9A4C-AEB65E60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D2C0D-37C8-4BA2-B00D-7048F8F6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1DDA-6319-4158-B6BF-63D5EB16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38615-1F6B-4123-9CFB-FBD07BD6F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47637-3292-4987-A36F-9EC3117E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C1FB7-9C89-4B1F-8C32-89CF2D29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4DBB-54B6-40B9-909F-AFEB100D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DB72E-8E37-40D4-A0D2-679E1031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947E-5C0C-4975-93F3-BA1D4E96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2611-02F2-42DC-88DC-30BF0B0B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42D0-842E-4B8B-AC92-4563823E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EF882-7D7F-49ED-853B-DD078B03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C6EF9-0732-42BE-A475-68FE5FE0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C8EC-37B4-4A6B-B83C-7090EACF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817D-9332-4DF5-B860-BC2AF407A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5057-BE44-45D2-888A-5B5E7FC4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84112-003C-4F67-AAEB-C711A6AF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C3DEC-BAF8-481E-9C54-B789F845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EE67-BDC7-4D06-8A8A-5EBB1235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EF82-AF02-4873-B89D-3497C9BB2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5F5BD-61EC-43BD-A2AC-8C7B9882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77F01-125A-49EA-8482-D1BF82CA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36DED-25F1-49DF-95AE-1059967A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0C980-2547-4E70-8E36-555AD2CC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0A27-2FA7-49D2-BEE3-B128C414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C2155-1A88-47B6-90E4-A1C3CEF0F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00E3B-1784-4767-8784-217FE35C7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916CC-29E7-490D-9229-A54C1B303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1F5E9-8DA7-4037-8EBE-871E089E2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F7BE3-052B-479F-938A-4D5AB54A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A6C62-7112-46D5-9932-E217C6D7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FB7C5-8694-4231-AE89-034ABA5C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F059-A9AF-4D22-9882-57B5B622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B3FB8-76EF-4269-9959-2C40D103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35A19-65A0-481E-9CE5-F042B346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B94A-692F-49EA-B86F-D2CC5228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7EE01-B130-4F6B-810C-4CB3530B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C2ED0-B876-4F07-9318-A9EFD5D8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E4055-BC87-4443-AEDE-3EE6BF08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B55D-30CC-4C1D-B7C1-690E198F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C210-9A36-460A-BE01-2B9090E8B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26D8B-9902-459D-9DE7-9D329DEDA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53E1-A2F4-457D-A90F-9140D1B2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6685B-0FCC-44D6-AD15-FC368B73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55448-2D90-4664-9F48-9FEB0E36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C8B2-A7DD-464B-A320-EA783C64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9219C-779E-4D6D-9428-521721CB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59655-9186-4FAB-B098-18BEF823A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42FF7-07AB-4F57-9C75-427AA7F7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82428-E32D-4F85-9FF5-E86206D4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7C763-1612-4EDA-B24B-9D89C6ED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E84D9-D463-4F0F-8512-6180670E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47893-9A07-4C04-A61C-0373758A5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6F4B-710D-4877-A713-DFE1361C9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D49A-159A-43BF-A905-D54A1D5699A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F4597-2C8B-4675-8EF1-C4C05985F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2DEE-6DDA-48D7-9E68-D8F4E9B6D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922D-2A0B-4026-8169-85DD32CD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72F3-6306-454C-9675-AD4549AD5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3783B-58D0-42E8-9705-909B9791A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88" y="638630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88914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0" y="819150"/>
            <a:ext cx="9144000" cy="6038850"/>
            <a:chOff x="-995480" y="0"/>
            <a:chExt cx="7454337" cy="460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9" b="33122"/>
            <a:stretch/>
          </p:blipFill>
          <p:spPr>
            <a:xfrm>
              <a:off x="3869308" y="0"/>
              <a:ext cx="2589549" cy="458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10"/>
            <a:stretch/>
          </p:blipFill>
          <p:spPr>
            <a:xfrm>
              <a:off x="-995480" y="0"/>
              <a:ext cx="4864788" cy="4601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THƯ GIÃN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62364" y="340774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62364" y="1674274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cho HS chơi trò 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58470" y="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3530" r="45552" b="7675"/>
          <a:stretch/>
        </p:blipFill>
        <p:spPr>
          <a:xfrm>
            <a:off x="3562649" y="4361098"/>
            <a:ext cx="4688116" cy="249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7241" r="-487" b="3965"/>
          <a:stretch/>
        </p:blipFill>
        <p:spPr>
          <a:xfrm>
            <a:off x="1901370" y="647161"/>
            <a:ext cx="8010674" cy="37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Chủ đề 2: Trường học  Bài 8 CÙNG VUI Ở TRƯỜNG ( Tiết 1)</vt:lpstr>
      <vt:lpstr>1. Hoạt động khám phá</vt:lpstr>
      <vt:lpstr>THƯ GIÃN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Nguyen Thi Nhu</dc:creator>
  <cp:lastModifiedBy>Quynh Nguyen Thi Nhu</cp:lastModifiedBy>
  <cp:revision>1</cp:revision>
  <dcterms:created xsi:type="dcterms:W3CDTF">2021-12-12T04:26:03Z</dcterms:created>
  <dcterms:modified xsi:type="dcterms:W3CDTF">2021-12-12T04:26:51Z</dcterms:modified>
</cp:coreProperties>
</file>