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69" r:id="rId2"/>
    <p:sldId id="270" r:id="rId3"/>
    <p:sldId id="271" r:id="rId4"/>
    <p:sldId id="272" r:id="rId5"/>
    <p:sldId id="273" r:id="rId6"/>
    <p:sldId id="279" r:id="rId7"/>
    <p:sldId id="274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42 : </a:t>
            </a:r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ao</a:t>
            </a:r>
            <a:r>
              <a:rPr lang="en-US" sz="4800" b="1" dirty="0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 – </a:t>
            </a:r>
            <a:r>
              <a:rPr lang="en-US" sz="4800" b="1" dirty="0" err="1">
                <a:solidFill>
                  <a:srgbClr val="0000FF"/>
                </a:solidFill>
                <a:latin typeface=".VnAvant" pitchFamily="34" charset="0"/>
                <a:cs typeface="Times New Roman" pitchFamily="18" charset="0"/>
              </a:rPr>
              <a:t>eo</a:t>
            </a:r>
            <a:endParaRPr lang="en-US" sz="4800" b="1" dirty="0">
              <a:solidFill>
                <a:srgbClr val="0000FF"/>
              </a:solidFill>
              <a:latin typeface=".VnAvant" pitchFamily="34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3600" b="1" i="1" dirty="0" err="1">
                <a:latin typeface=".VnTime" pitchFamily="34" charset="0"/>
                <a:cs typeface="Times New Roman" pitchFamily="18" charset="0"/>
              </a:rPr>
              <a:t>TiÕt</a:t>
            </a:r>
            <a:r>
              <a:rPr lang="en-US" sz="3600" b="1" i="1" dirty="0">
                <a:latin typeface=".VnTime" pitchFamily="34" charset="0"/>
                <a:cs typeface="Times New Roman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97370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89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 b="66853"/>
          <a:stretch/>
        </p:blipFill>
        <p:spPr>
          <a:xfrm>
            <a:off x="32657" y="1085558"/>
            <a:ext cx="9089218" cy="3086684"/>
          </a:xfrm>
        </p:spPr>
      </p:pic>
      <p:sp>
        <p:nvSpPr>
          <p:cNvPr id="6" name="TextBox 5"/>
          <p:cNvSpPr txBox="1"/>
          <p:nvPr/>
        </p:nvSpPr>
        <p:spPr>
          <a:xfrm>
            <a:off x="1143000" y="4495800"/>
            <a:ext cx="7293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.VnAvant" pitchFamily="34" charset="0"/>
              </a:rPr>
              <a:t>Ao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thu</a:t>
            </a:r>
            <a:r>
              <a:rPr lang="en-US" sz="3600" dirty="0">
                <a:latin typeface=".VnAvant" pitchFamily="34" charset="0"/>
              </a:rPr>
              <a:t> l¹nh </a:t>
            </a:r>
            <a:r>
              <a:rPr lang="en-US" sz="3600" dirty="0" err="1">
                <a:latin typeface=".VnAvant" pitchFamily="34" charset="0"/>
              </a:rPr>
              <a:t>lÏo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nước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trong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veo</a:t>
            </a:r>
            <a:r>
              <a:rPr lang="en-US" sz="3600" dirty="0">
                <a:latin typeface=".VnAvant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39371" y="4495800"/>
            <a:ext cx="829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59644" y="4495800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4410" y="4499427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381000" y="507672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66260" y="1664617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1036" y="1664617"/>
            <a:ext cx="1072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8901" y="1017972"/>
            <a:ext cx="286297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5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49668"/>
              </p:ext>
            </p:extLst>
          </p:nvPr>
        </p:nvGraphicFramePr>
        <p:xfrm>
          <a:off x="2838825" y="2971800"/>
          <a:ext cx="35052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</a:t>
                      </a:r>
                      <a:endParaRPr lang="en-US" sz="5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54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ẽo</a:t>
                      </a:r>
                      <a:endParaRPr lang="en-US" sz="5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7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35" y="2456073"/>
            <a:ext cx="416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chµo    dao    s¸o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77" y="2466960"/>
            <a:ext cx="438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dÎo     ®Ïo       kÑo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465134"/>
            <a:ext cx="3613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600" b="1">
                <a:latin typeface=".VnAvant" pitchFamily="34" charset="0"/>
              </a:rPr>
              <a:t>      </a:t>
            </a: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600" b="1">
                <a:latin typeface=".VnAvant" pitchFamily="34" charset="0"/>
              </a:rPr>
              <a:t>    </a:t>
            </a:r>
            <a:r>
              <a:rPr lang="en-US" sz="2000" b="1">
                <a:latin typeface=".VnAvant" pitchFamily="34" charset="0"/>
              </a:rPr>
              <a:t> </a:t>
            </a:r>
            <a:r>
              <a:rPr lang="en-US" sz="3600" b="1">
                <a:latin typeface=".VnAvant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8486" y="2465134"/>
            <a:ext cx="415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3600" b="1">
                <a:latin typeface=".VnAvant" pitchFamily="34" charset="0"/>
              </a:rPr>
              <a:t>  </a:t>
            </a:r>
            <a:r>
              <a:rPr lang="en-US" sz="1400" b="1">
                <a:latin typeface=".VnAvant" pitchFamily="34" charset="0"/>
              </a:rPr>
              <a:t> </a:t>
            </a:r>
            <a:r>
              <a:rPr lang="en-US" sz="3600" b="1">
                <a:latin typeface=".VnAvant" pitchFamily="34" charset="0"/>
              </a:rPr>
              <a:t>     </a:t>
            </a: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3600" b="1">
                <a:latin typeface=".VnAvant" pitchFamily="34" charset="0"/>
              </a:rPr>
              <a:t>    </a:t>
            </a:r>
            <a:r>
              <a:rPr lang="en-US" sz="1000" b="1">
                <a:latin typeface=".VnAvant" pitchFamily="34" charset="0"/>
              </a:rPr>
              <a:t> </a:t>
            </a:r>
            <a:r>
              <a:rPr lang="en-US" sz="3600" b="1">
                <a:latin typeface=".VnAvant" pitchFamily="34" charset="0"/>
              </a:rPr>
              <a:t>   </a:t>
            </a:r>
            <a:r>
              <a:rPr lang="en-US" sz="2000" b="1">
                <a:latin typeface=".VnAvant" pitchFamily="34" charset="0"/>
              </a:rPr>
              <a:t> </a:t>
            </a:r>
            <a:r>
              <a:rPr lang="en-US" sz="3600" b="1">
                <a:latin typeface=".VnAvant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090" y="2362200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ng«i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sao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807" y="5804660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c¸i kÑo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6047" y="2337691"/>
            <a:ext cx="193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qu¶ t¸o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56667" r="70811" b="33333"/>
          <a:stretch/>
        </p:blipFill>
        <p:spPr>
          <a:xfrm>
            <a:off x="995807" y="400053"/>
            <a:ext cx="1676400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5" t="56542" r="49788" b="33458"/>
          <a:stretch/>
        </p:blipFill>
        <p:spPr>
          <a:xfrm>
            <a:off x="6307750" y="400053"/>
            <a:ext cx="1676400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1" t="57006" r="29432" b="32994"/>
          <a:stretch/>
        </p:blipFill>
        <p:spPr>
          <a:xfrm>
            <a:off x="957609" y="3733800"/>
            <a:ext cx="1676400" cy="1676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1" t="56364" r="5700" b="33636"/>
          <a:stretch/>
        </p:blipFill>
        <p:spPr>
          <a:xfrm>
            <a:off x="6144904" y="3722914"/>
            <a:ext cx="2463153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09328" y="5804660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.VnAvant" pitchFamily="34" charset="0"/>
              </a:rPr>
              <a:t>ao bÌo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236219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0209" y="233769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6105" y="5804659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9459" y="581504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7750" y="579428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20" grpId="0"/>
      <p:bldP spid="16" grpId="0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74026" r="39095" b="5909"/>
          <a:stretch/>
        </p:blipFill>
        <p:spPr>
          <a:xfrm>
            <a:off x="0" y="274638"/>
            <a:ext cx="8991600" cy="49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7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63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.VnTime</vt:lpstr>
      <vt:lpstr>Arial</vt:lpstr>
      <vt:lpstr>Calibri</vt:lpstr>
      <vt:lpstr>Times New Roman</vt:lpstr>
      <vt:lpstr>Office Theme</vt:lpstr>
      <vt:lpstr>TIẾNG VIỆT</vt:lpstr>
      <vt:lpstr>PowerPoint Presentation</vt:lpstr>
      <vt:lpstr>PowerPoint Presentation</vt:lpstr>
      <vt:lpstr>PowerPoint Presentation</vt:lpstr>
      <vt:lpstr>PowerPoint Presentation</vt:lpstr>
      <vt:lpstr>THƯ GIÃN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Quynh Nguyen Thi Nhu</cp:lastModifiedBy>
  <cp:revision>45</cp:revision>
  <dcterms:created xsi:type="dcterms:W3CDTF">2020-08-12T07:49:48Z</dcterms:created>
  <dcterms:modified xsi:type="dcterms:W3CDTF">2022-11-21T21:43:46Z</dcterms:modified>
</cp:coreProperties>
</file>