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2"/>
  </p:notesMasterIdLst>
  <p:sldIdLst>
    <p:sldId id="278" r:id="rId4"/>
    <p:sldId id="264" r:id="rId5"/>
    <p:sldId id="280" r:id="rId6"/>
    <p:sldId id="266" r:id="rId7"/>
    <p:sldId id="268" r:id="rId8"/>
    <p:sldId id="276" r:id="rId9"/>
    <p:sldId id="281" r:id="rId10"/>
    <p:sldId id="28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 varScale="1">
        <p:scale>
          <a:sx n="57" d="100"/>
          <a:sy n="57" d="100"/>
        </p:scale>
        <p:origin x="154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4C3D8-84CB-4D39-9B4C-EB78BB2CB7D1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F701-D523-4EC3-84D9-BD043144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1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4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0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E664A-DFB7-4E1B-B3DF-AEAF044FE66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04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22B3FE-8C9B-4A29-842F-4D798D8C941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630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DB6FC-8B5A-49E2-BB71-B165F1F8ED2B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827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D6E830-E516-4A42-B078-2187DAF768E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047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BBACD2-43A0-429D-8F9E-73619BEC4284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94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D97154-3812-44BC-947E-341FA29205C9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06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4CFEA0-B269-4F90-9BE8-A22FC82A3B6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6170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0D20ED-B10B-40D0-B3E0-E4A117FDA89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4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85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A59279-A010-47EC-B208-17A0C2B1674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48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636340-CD10-434A-AD8A-A36531D595E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99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F6EACB-9893-46C3-A996-4767F4393CF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49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95505-2A74-4194-8405-7D4E4E59A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708378-8834-455F-8FEE-B67BD92B0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2B84-84F4-4CA3-9939-15137362E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2F5F2-86B5-4B72-A12A-321B7136B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89BD3-022F-4585-AC77-76292ACFA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3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31AAD-F61F-4F8B-92CE-4F201274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FD6F-F796-48D6-8E8B-259225EB2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607E3D-A7FF-45F3-8388-0B468C1C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32FB-320E-461D-A376-3FFCED93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8400D-24C1-4DE3-A034-DEACAC2D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306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302AB-9D4E-4A61-AC3E-FFFDD0FB0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F1571-2183-4AE7-96E4-69EF25092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98914-493B-4331-A2C5-E9C49651B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1CAD0-502A-48A1-8F55-0170A15E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7182-462F-47C5-8256-4E2824A9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48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DD48-66EC-4F7F-8C98-3ACAA358D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39173-B1D1-4CD3-864E-929756E8D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D0628-A0E2-4DB0-91E2-3D88070E5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72FD3-B439-4E97-B44C-180EDF9F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A49CA-C380-4983-AAD2-680D22060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82CEC-5C07-4429-8A3C-946862083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033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210D1-5337-461F-BEA8-B2505F14D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785CE-E464-4566-811F-0B6057628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807D-36A9-4A91-99D2-D8E91BAD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242F9-231C-450C-BC47-5E1EE4EF6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D763AD-9294-4FEF-BEA9-C9F605D5F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890B1-D1E4-4F55-8ACE-FC2C8A02D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1BD95-8217-439B-B66C-D592A25CD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3AD6DC-D568-4764-B3C3-29B8BBD1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231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4647E-FAC0-414B-B8F2-F2FD3303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48DFD-4E5C-4D1D-9091-876120A3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4A7CD-9188-42F4-8FBB-DA46D93EC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C2B351-61BF-4D7F-9161-1F94458A0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433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18146-4620-4674-AE91-6E0422EE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012E4-2FA1-41B3-A6E6-87FAD027E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AFC86-8EE6-441E-9EEB-37939FD3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37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971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4381-743B-4ED1-B483-88F55766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DBE69-CB28-4A72-8BE0-1C67B98C3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9EDF6-A970-4F40-BE3A-44DD3EDDA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24B9D-2E74-4DEA-980C-5F4ECF70D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594F9-B476-4155-84CA-76841A00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2860DC-C766-4045-A281-4F55F929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7078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25BE-9FB9-40D9-8A75-7226040A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5521F9-4493-49CE-8EC2-D6E8FD4EC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70AB11-2DD3-4B0F-BEF6-BDF9241BB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4631CD-51FB-40CD-92CB-97ACCB403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75C08-70ED-4E08-910B-6547C1743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BD8A9-DBC5-428F-B8B3-3C3DFC74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475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6528-E8EE-41C1-B5EA-909BE054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BC3506-046B-43A3-BC9E-73EE3F767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9327F-4ED9-4E48-9895-6D5FBCA60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12548-F07D-46BB-B592-42632FD19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52D8-4EE3-43F3-ABB1-817F9A1B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678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04484A-608F-4B9E-ADBF-A16FD867F0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1A1FB8-61B3-4B5F-954B-5EDF07CAB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1C98A-C838-4785-8F1A-F030E116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7611-ADFC-4E35-A0BE-82A1760A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3BD97-0F06-4C73-A218-165B456F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475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518141"/>
      </p:ext>
    </p:extLst>
  </p:cSld>
  <p:clrMapOvr>
    <a:masterClrMapping/>
  </p:clrMapOvr>
  <p:transition spd="slow" advClick="0" advTm="4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9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0F570-C12E-4785-9D2A-C5A7F710992F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03867-148C-4E56-971C-E21B7E94BF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0E664A-DFB7-4E1B-B3DF-AEAF044FE66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29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9B27F-D4D7-4638-A5B7-10924E3C3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72712-761F-4D3C-A4E9-D7998BE1F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782D0-0A6A-4F0D-A699-099BA0DC58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9EEE3C-FEC4-40B6-85D5-CABD84E5E09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11/22/2022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EC79A-6B8B-4DB9-B091-D4DE222E8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ABE44-FDEE-4A0E-819A-2AF54819CB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DB5CE6-0D59-4330-BAB3-EBE91FBAB096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7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7646" y="2522615"/>
            <a:ext cx="44619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Môn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Việt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447800" y="533400"/>
            <a:ext cx="6481618" cy="2373936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0" cap="none" spc="0" normalizeH="0" baseline="0" noProof="0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017576" y="1609197"/>
            <a:ext cx="5441012" cy="814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 THẦY CÔ VÀ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 GIA GIỜ HỌC</a:t>
            </a:r>
          </a:p>
        </p:txBody>
      </p:sp>
    </p:spTree>
    <p:extLst>
      <p:ext uri="{BB962C8B-B14F-4D97-AF65-F5344CB8AC3E}">
        <p14:creationId xmlns:p14="http://schemas.microsoft.com/office/powerpoint/2010/main" val="38177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6622" y="4774466"/>
            <a:ext cx="79384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rực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43903" y="4774466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35336" y="5266909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600" y="4774466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t="27369" r="895" b="22877"/>
          <a:stretch/>
        </p:blipFill>
        <p:spPr>
          <a:xfrm>
            <a:off x="519732" y="1371501"/>
            <a:ext cx="8152249" cy="33289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95800" y="4774466"/>
            <a:ext cx="662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ôc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6264" y="602060"/>
            <a:ext cx="51468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47: OC ÔC UC ƯC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86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85334" y="2379921"/>
            <a:ext cx="3896751" cy="152634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37" y="2323651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6931" y="2419818"/>
            <a:ext cx="84350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9583" y="2372886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>
                <a:solidFill>
                  <a:srgbClr val="003399"/>
                </a:solidFill>
                <a:latin typeface="Arial" charset="0"/>
                <a:cs typeface="Arial" charset="0"/>
              </a:rPr>
              <a:t>c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2112636"/>
            <a:ext cx="1617639" cy="2257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63398" y="2119670"/>
            <a:ext cx="2026774" cy="22578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4475" y="1730655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>
                <a:solidFill>
                  <a:srgbClr val="FF0000"/>
                </a:solidFill>
                <a:latin typeface="Arial" charset="0"/>
                <a:cs typeface="Arial" charset="0"/>
              </a:rPr>
              <a:t>o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076" y="1772722"/>
            <a:ext cx="124906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>
                <a:solidFill>
                  <a:srgbClr val="003399"/>
                </a:solidFill>
                <a:latin typeface="Arial" charset="0"/>
                <a:cs typeface="Arial" charset="0"/>
              </a:rPr>
              <a:t>c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6530" y="2330819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rgbClr val="FF0000"/>
                </a:solidFill>
                <a:latin typeface="Arial" charset="0"/>
                <a:cs typeface="Arial" charset="0"/>
              </a:rPr>
              <a:t>ô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124" y="2372753"/>
            <a:ext cx="8130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>
                <a:solidFill>
                  <a:srgbClr val="FF0000"/>
                </a:solidFill>
                <a:latin typeface="Arial" charset="0"/>
                <a:cs typeface="Arial" charset="0"/>
              </a:rPr>
              <a:t>u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84475" y="1772589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>
                <a:solidFill>
                  <a:srgbClr val="FF0000"/>
                </a:solidFill>
                <a:latin typeface="Arial" charset="0"/>
                <a:cs typeface="Arial" charset="0"/>
              </a:rPr>
              <a:t>ô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976" y="1751622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dirty="0" err="1">
                <a:solidFill>
                  <a:srgbClr val="FF0000"/>
                </a:solidFill>
                <a:latin typeface="Arial" charset="0"/>
                <a:cs typeface="Arial" charset="0"/>
              </a:rPr>
              <a:t>u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417" y="2414687"/>
            <a:ext cx="9396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rgbClr val="FF0000"/>
                </a:solidFill>
                <a:latin typeface="Arial" charset="0"/>
                <a:cs typeface="Arial" charset="0"/>
              </a:rPr>
              <a:t>ư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4731" y="1793556"/>
            <a:ext cx="160973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noProof="0" dirty="0">
                <a:solidFill>
                  <a:srgbClr val="FF0000"/>
                </a:solidFill>
                <a:latin typeface="Arial" charset="0"/>
                <a:cs typeface="Arial" charset="0"/>
              </a:rPr>
              <a:t>ư</a:t>
            </a:r>
            <a:endParaRPr kumimoji="0" lang="en-US" sz="1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5" y="-42186"/>
            <a:ext cx="190234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8" grpId="0"/>
      <p:bldP spid="8" grpId="1"/>
      <p:bldP spid="9" grpId="0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71800" y="2156229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6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1302194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9" name="Rectangle 8"/>
          <p:cNvSpPr/>
          <p:nvPr/>
        </p:nvSpPr>
        <p:spPr>
          <a:xfrm>
            <a:off x="4419600" y="1302194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6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82" y="-225600"/>
            <a:ext cx="1643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0800" y="-168202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­­</a:t>
            </a:r>
            <a:r>
              <a:rPr lang="en-US" sz="7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02518" y="3425551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8082" y="3425551"/>
            <a:ext cx="1439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6041" y="3425551"/>
            <a:ext cx="1418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5726" y="3425550"/>
            <a:ext cx="11061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lộc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3414" y="4608145"/>
            <a:ext cx="172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62659" y="461512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38082" y="-225600"/>
            <a:ext cx="17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8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0100" y="-197561"/>
            <a:ext cx="17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endParaRPr lang="en-US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9094" y="4615129"/>
            <a:ext cx="172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4615129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endParaRPr lang="en-US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47382" y="-228600"/>
            <a:ext cx="1643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8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8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00800" y="-170684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­­</a:t>
            </a:r>
            <a:r>
              <a:rPr lang="en-US" sz="7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8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8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38082" y="-228600"/>
            <a:ext cx="17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lang="en-US" sz="8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8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10100" y="-197562"/>
            <a:ext cx="17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8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8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245" y="3425550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48749" y="3442424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86107" y="3425549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ôc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3399" y="3425548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ôc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1562" y="4605145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935815" y="4615129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68827" y="4616793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30845" y="4615129"/>
            <a:ext cx="1327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ưc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15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" grpId="0"/>
      <p:bldP spid="15" grpId="0"/>
      <p:bldP spid="16" grpId="0"/>
      <p:bldP spid="17" grpId="0"/>
      <p:bldP spid="18" grpId="0"/>
      <p:bldP spid="19" grpId="0"/>
      <p:bldP spid="21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3325" y="2100961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999" y="219429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1725" y="4341189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224384" y="2743200"/>
            <a:ext cx="895066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75458" y="4963227"/>
            <a:ext cx="851015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98786" y="2836939"/>
            <a:ext cx="782338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07" r="77164" b="28033"/>
          <a:stretch/>
        </p:blipFill>
        <p:spPr>
          <a:xfrm>
            <a:off x="1" y="-6105"/>
            <a:ext cx="2286000" cy="2117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22" t="40775" r="56916" b="27236"/>
          <a:stretch/>
        </p:blipFill>
        <p:spPr>
          <a:xfrm>
            <a:off x="2315399" y="2100961"/>
            <a:ext cx="2213651" cy="213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8" t="41172" r="25260" b="25772"/>
          <a:stretch/>
        </p:blipFill>
        <p:spPr>
          <a:xfrm>
            <a:off x="4529050" y="0"/>
            <a:ext cx="2375848" cy="2117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2" t="41037" r="112" b="27903"/>
          <a:stretch/>
        </p:blipFill>
        <p:spPr>
          <a:xfrm>
            <a:off x="6934200" y="2141123"/>
            <a:ext cx="2191327" cy="20934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06280" y="4192867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endParaRPr 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7889847" y="4892813"/>
            <a:ext cx="1196320" cy="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015018" y="2050464"/>
            <a:ext cx="2895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70C0"/>
                </a:solidFill>
                <a:latin typeface=".VnAvant" pitchFamily="34" charset="0"/>
              </a:rPr>
              <a:t>góc</a:t>
            </a:r>
            <a:endParaRPr lang="en-US" sz="6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15018" y="1212264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.VnAvant" pitchFamily="34" charset="0"/>
              </a:rPr>
              <a:t>g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462818" y="1212264"/>
            <a:ext cx="14478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.VnAvant" pitchFamily="34" charset="0"/>
              </a:rPr>
              <a:t>oc</a:t>
            </a:r>
            <a:endParaRPr lang="en-US" sz="6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4400" y="-184893"/>
            <a:ext cx="16434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oc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67818" y="-127495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­­</a:t>
            </a:r>
            <a:r>
              <a:rPr lang="en-US" sz="7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</a:t>
            </a:r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55835" y="3238194"/>
            <a:ext cx="1332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học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76473" y="3252049"/>
            <a:ext cx="1110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sóc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40248" y="3258364"/>
            <a:ext cx="1424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cốc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98782" y="3238194"/>
            <a:ext cx="1110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lộc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191000" y="3238194"/>
            <a:ext cx="17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chục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78407" y="3212500"/>
            <a:ext cx="137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cúc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05100" y="-184893"/>
            <a:ext cx="17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.VnAvant" pitchFamily="34" charset="0"/>
              </a:rPr>
              <a:t>ô</a:t>
            </a:r>
            <a:r>
              <a:rPr lang="en-US" sz="8000">
                <a:solidFill>
                  <a:srgbClr val="FF0000"/>
                </a:solidFill>
                <a:latin typeface=".VnAvant" pitchFamily="34" charset="0"/>
              </a:rPr>
              <a:t>c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7118" y="-156854"/>
            <a:ext cx="1790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.VnAvant" pitchFamily="34" charset="0"/>
              </a:rPr>
              <a:t>uc</a:t>
            </a:r>
            <a:endParaRPr lang="en-US" sz="80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79041" y="3186806"/>
            <a:ext cx="17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đức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855759" y="3159946"/>
            <a:ext cx="1376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00FF"/>
                </a:solidFill>
                <a:latin typeface=".VnAvant" pitchFamily="34" charset="0"/>
              </a:rPr>
              <a:t>mực</a:t>
            </a:r>
            <a:endParaRPr lang="en-US" sz="4000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700" y="4321314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646135" y="4290021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37536" y="4318666"/>
            <a:ext cx="2598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cốc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955125" y="4274442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49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60F1C1-3DAF-4E2D-99B7-10B4B3FD4050}"/>
              </a:ext>
            </a:extLst>
          </p:cNvPr>
          <p:cNvGrpSpPr/>
          <p:nvPr/>
        </p:nvGrpSpPr>
        <p:grpSpPr>
          <a:xfrm>
            <a:off x="1" y="857250"/>
            <a:ext cx="9143999" cy="5143500"/>
            <a:chOff x="0" y="0"/>
            <a:chExt cx="12191999" cy="6858000"/>
          </a:xfrm>
        </p:grpSpPr>
        <p:pic>
          <p:nvPicPr>
            <p:cNvPr id="1026" name="Picture 2" descr="Blank chalkboard and four happy kids Royalty Free Vector">
              <a:extLst>
                <a:ext uri="{FF2B5EF4-FFF2-40B4-BE49-F238E27FC236}">
                  <a16:creationId xmlns:a16="http://schemas.microsoft.com/office/drawing/2014/main" id="{A4D3076C-574D-4BAF-865D-3E0C4490BD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532"/>
            <a:stretch/>
          </p:blipFill>
          <p:spPr bwMode="auto">
            <a:xfrm>
              <a:off x="0" y="0"/>
              <a:ext cx="12191999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90C3655-4CF0-42AB-B3A5-17B50669B1A2}"/>
                </a:ext>
              </a:extLst>
            </p:cNvPr>
            <p:cNvSpPr txBox="1"/>
            <p:nvPr/>
          </p:nvSpPr>
          <p:spPr>
            <a:xfrm flipH="1">
              <a:off x="3424808" y="2107096"/>
              <a:ext cx="60339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9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Viết</a:t>
              </a:r>
              <a:r>
                <a:rPr kumimoji="0" lang="en-US" sz="49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 </a:t>
              </a:r>
              <a:r>
                <a:rPr kumimoji="0" lang="en-US" sz="495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bảng</a:t>
              </a:r>
              <a:r>
                <a:rPr kumimoji="0" lang="en-US" sz="49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SGK-TV" pitchFamily="2" charset="0"/>
                  <a:ea typeface="+mn-ea"/>
                  <a:cs typeface="Arial-SGK-TV" pitchFamily="2" charset="0"/>
                </a:rPr>
                <a:t> con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548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901FDF2-BADB-4EDD-A6C0-C8076AE344CF}"/>
              </a:ext>
            </a:extLst>
          </p:cNvPr>
          <p:cNvSpPr/>
          <p:nvPr/>
        </p:nvSpPr>
        <p:spPr>
          <a:xfrm>
            <a:off x="109331" y="916884"/>
            <a:ext cx="8925339" cy="490218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8" name="图片 8">
            <a:extLst>
              <a:ext uri="{FF2B5EF4-FFF2-40B4-BE49-F238E27FC236}">
                <a16:creationId xmlns:a16="http://schemas.microsoft.com/office/drawing/2014/main" id="{DEDA4D4B-8843-4535-99DE-0066A475F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" y="857250"/>
            <a:ext cx="8318754" cy="496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4789663" y="1111898"/>
            <a:ext cx="1843088" cy="428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75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Củng cố</a:t>
            </a:r>
            <a:endParaRPr kumimoji="0" lang="en-US" sz="247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1602581" y="3338157"/>
            <a:ext cx="5938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Con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ngữ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chứa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vần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c, </a:t>
            </a:r>
            <a:r>
              <a:rPr lang="en-US" altLang="en-US" sz="2700" b="1" noProof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</a:t>
            </a:r>
            <a:r>
              <a:rPr lang="en-US" alt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c, </a:t>
            </a:r>
            <a:r>
              <a:rPr kumimoji="0" lang="en-US" alt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ưc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1650587" y="4379976"/>
            <a:ext cx="5538788" cy="9233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Nói câu với một trong những từ ngữ con vừa tìm được</a:t>
            </a:r>
            <a:r>
              <a:rPr kumimoji="0" lang="vi-VN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911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155</Words>
  <Application>Microsoft Office PowerPoint</Application>
  <PresentationFormat>On-screen Show (4:3)</PresentationFormat>
  <Paragraphs>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.VnAvant</vt:lpstr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rg-adguard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Quynh Nguyen Thi Nhu</cp:lastModifiedBy>
  <cp:revision>41</cp:revision>
  <dcterms:created xsi:type="dcterms:W3CDTF">2020-08-23T18:12:36Z</dcterms:created>
  <dcterms:modified xsi:type="dcterms:W3CDTF">2022-11-21T21:54:37Z</dcterms:modified>
</cp:coreProperties>
</file>