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8" r:id="rId2"/>
    <p:sldId id="269" r:id="rId3"/>
    <p:sldId id="274" r:id="rId4"/>
    <p:sldId id="275" r:id="rId5"/>
    <p:sldId id="28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57" d="100"/>
          <a:sy n="57" d="100"/>
        </p:scale>
        <p:origin x="154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C3D8-84CB-4D39-9B4C-EB78BB2CB7D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F701-D523-4EC3-84D9-BD043144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7646" y="2522615"/>
            <a:ext cx="44619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</a:t>
            </a:r>
            <a:r>
              <a:rPr kumimoji="0" lang="en-US" sz="4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4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endParaRPr kumimoji="0" lang="en-US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017576" y="1609197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  THẦY CÔ VÀ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 GIA GIỜ HỌC</a:t>
            </a:r>
          </a:p>
        </p:txBody>
      </p:sp>
    </p:spTree>
    <p:extLst>
      <p:ext uri="{BB962C8B-B14F-4D97-AF65-F5344CB8AC3E}">
        <p14:creationId xmlns:p14="http://schemas.microsoft.com/office/powerpoint/2010/main" val="38177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0" r="25970" b="13963"/>
          <a:stretch/>
        </p:blipFill>
        <p:spPr>
          <a:xfrm>
            <a:off x="762000" y="1828800"/>
            <a:ext cx="76200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4636"/>
            <a:ext cx="313285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8684" y="3352800"/>
            <a:ext cx="8955316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khóm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3710" y="4375101"/>
            <a:ext cx="6864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82618" y="3886200"/>
            <a:ext cx="6557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10400" y="4370483"/>
            <a:ext cx="5980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0" t="10188" r="9819" b="12328"/>
          <a:stretch/>
        </p:blipFill>
        <p:spPr>
          <a:xfrm>
            <a:off x="23091" y="1820"/>
            <a:ext cx="9120909" cy="312238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227455" y="3865417"/>
            <a:ext cx="609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38451" y="4876800"/>
            <a:ext cx="6145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19492" y="4370483"/>
            <a:ext cx="609600" cy="46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97" y="-146477"/>
            <a:ext cx="2195015" cy="1143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3973" y="315799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05580" y="368469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9676" y="42304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860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50242" y="685800"/>
            <a:ext cx="3410857" cy="571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 mê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9273" r="14059" b="9009"/>
          <a:stretch/>
        </p:blipFill>
        <p:spPr>
          <a:xfrm>
            <a:off x="914400" y="1447800"/>
            <a:ext cx="7543800" cy="41148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78245"/>
            <a:ext cx="2729356" cy="142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01FDF2-BADB-4EDD-A6C0-C8076AE344CF}"/>
              </a:ext>
            </a:extLst>
          </p:cNvPr>
          <p:cNvSpPr/>
          <p:nvPr/>
        </p:nvSpPr>
        <p:spPr>
          <a:xfrm>
            <a:off x="109331" y="916884"/>
            <a:ext cx="8925339" cy="490218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图片 8">
            <a:extLst>
              <a:ext uri="{FF2B5EF4-FFF2-40B4-BE49-F238E27FC236}">
                <a16:creationId xmlns:a16="http://schemas.microsoft.com/office/drawing/2014/main" id="{DEDA4D4B-8843-4535-99DE-0066A475F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" y="857250"/>
            <a:ext cx="8318754" cy="496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4789663" y="1111898"/>
            <a:ext cx="1843088" cy="4286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Củng cố</a:t>
            </a:r>
            <a:endParaRPr kumimoji="0" lang="en-US" sz="24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1602581" y="3338157"/>
            <a:ext cx="59388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Con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ngoài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c, </a:t>
            </a:r>
            <a:r>
              <a:rPr lang="en-US" altLang="en-US" sz="2700" b="1" noProof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, </a:t>
            </a:r>
            <a:r>
              <a:rPr lang="en-US" alt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c,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ưc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1650587" y="4379976"/>
            <a:ext cx="5538788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Nói câu với một trong những từ ngữ con vừa tìm được</a:t>
            </a:r>
            <a:r>
              <a:rPr kumimoji="0" lang="vi-VN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11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97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Quynh Nguyen Thi Nhu</cp:lastModifiedBy>
  <cp:revision>41</cp:revision>
  <dcterms:created xsi:type="dcterms:W3CDTF">2020-08-23T18:12:36Z</dcterms:created>
  <dcterms:modified xsi:type="dcterms:W3CDTF">2022-11-21T21:53:53Z</dcterms:modified>
</cp:coreProperties>
</file>