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709" r:id="rId4"/>
  </p:sldMasterIdLst>
  <p:notesMasterIdLst>
    <p:notesMasterId r:id="rId12"/>
  </p:notesMasterIdLst>
  <p:sldIdLst>
    <p:sldId id="345" r:id="rId5"/>
    <p:sldId id="282" r:id="rId6"/>
    <p:sldId id="347" r:id="rId7"/>
    <p:sldId id="318" r:id="rId8"/>
    <p:sldId id="278" r:id="rId9"/>
    <p:sldId id="329" r:id="rId10"/>
    <p:sldId id="344" r:id="rId11"/>
  </p:sldIdLst>
  <p:sldSz cx="12192000" cy="6858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.VnAvant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FF"/>
    <a:srgbClr val="FFC305"/>
    <a:srgbClr val="D6A300"/>
    <a:srgbClr val="FFE89F"/>
    <a:srgbClr val="0000FF"/>
    <a:srgbClr val="FFEDB3"/>
    <a:srgbClr val="FFE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93798" autoAdjust="0"/>
  </p:normalViewPr>
  <p:slideViewPr>
    <p:cSldViewPr>
      <p:cViewPr varScale="1">
        <p:scale>
          <a:sx n="57" d="100"/>
          <a:sy n="57" d="100"/>
        </p:scale>
        <p:origin x="1108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5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E7A1C9E-E319-4852-ABB1-54F6C26D7A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8D8752E-D691-4BF3-B689-29740EEEF7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41B6A60-5E1D-4FFA-AC2D-FBA344DCB48B}" type="datetimeFigureOut">
              <a:rPr lang="en-US"/>
              <a:pPr>
                <a:defRPr/>
              </a:pPr>
              <a:t>11/22/2022</a:t>
            </a:fld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F6EDFC5-4759-43A3-A1AE-9307805839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82CC9BC2-F54E-4F5A-BA04-B3689FA0F7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F4DCDE04-9FB9-42B8-85F1-2CE028825A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692F54BC-56B7-4890-B62F-C6474221D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D373440-9FBD-4382-AFBE-1EC330A065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373440-9FBD-4382-AFBE-1EC330A0657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73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373440-9FBD-4382-AFBE-1EC330A0657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03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6211F8-5AC3-48F4-8FDC-D9F53E230A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A9566D-06A3-47B8-BF31-F035C61B5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7C111-D697-465C-85F0-C21413AE9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3BCC9-4987-4E60-8F88-56BC4F5155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34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60DD86-6326-461C-8806-28A0330740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C2EE16-D03C-4F2B-813B-01706C3C6B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2E080B-F30C-41D6-8484-8A4D9C240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50505-10E4-4A16-BCBF-2CAF72AB3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17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D585C-0B69-400A-916B-2C9196C0B2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A43474-1B06-4833-9E2F-520CC1B2C7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CDE762-D839-4529-8ECF-7363AC29CB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FAE90-3700-4317-B60D-21DCBEB3F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91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03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941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265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385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326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84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05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27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113B63-433D-4829-B6D1-21E4F84B55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AB9C48-D4B0-483F-B134-12FA1DC1A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A3643D-AFBE-4585-8810-E768A1C1C7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4B894-F17A-4C67-95AD-BD74F850C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995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512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79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98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671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6092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174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6972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105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026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7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64AF7B-AA63-4D4B-A4A5-C336BF3492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B6FE2C-CD80-4444-A44B-6EABC1418C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1807DD-B5F5-41C1-BA35-ED447232A8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0A78-B202-492A-B55D-DE6B5124F6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9904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87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2995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326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5381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6427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357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1871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280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9256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4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AD910-2308-4CD5-A641-429CC9D70C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1D24A4-ECFA-4B89-917F-771694EA26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2FD59C-CA2A-4412-9FCD-15124FA8ED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E28B1-B1DE-4F3D-85B1-5FFCA1352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9398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2424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6812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405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147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5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5A5C29-5EE6-4D83-9D44-B1294F9ACB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EA190D1-9431-4D23-B89A-7505A2D399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04C388-7713-4040-A037-852AD6495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25AB9-B895-46A2-BEF7-A0359D701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67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96B931-AF6E-4B1A-B2AA-2952218542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3DF9FF-AD4A-4353-8D13-6D3303200C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97C33D-E093-4B63-95DF-96AAB46E1B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5A202-835E-466C-925E-38B7E53FCF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05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01B0272-46D9-476D-A64A-4D8D82ED07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2EDED4-4CCE-438A-86BB-0DC2ED2564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0576A4-82E1-49EC-A077-988EF22C56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4AB04-BB2A-4583-B117-029B309FEC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2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7879BB-581C-4136-AA8A-01941A2F75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9755C1-76E1-4278-8957-C7EC9DB7E5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B2F1E2-66A3-4477-9C23-1187DDA5F6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16A2-E6F6-473D-8B55-04AFCF6D32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23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899D5A-5650-4023-94DE-083B747E6D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6F6C7F-99F4-48C4-9B28-A615C51714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61A123-8A60-4AA1-BF62-851E2252EE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D8968-DFF6-42F6-87F7-5A26E44A20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76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2F6B94-6B4B-4328-9FCA-C74F3A76A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6AAF30-C0D6-4B81-948E-8746FC6EE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65FC4D-0E30-4600-B469-16FC24DD21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F33C9A0-3A98-49E2-B327-7FD83A5075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1331109-2A4F-4E1C-B96E-9F03EC0128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5620C5D-0E6B-4CAA-B9A3-13A018FC7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53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230F570-C12E-4785-9D2A-C5A7F710992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11/22/2022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403867-148C-4E56-971C-E21B7E94BFB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5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9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81647" y="2522616"/>
            <a:ext cx="44619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 err="1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44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spc="50" dirty="0" err="1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44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err="1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endParaRPr lang="en-US" sz="44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971800" y="533400"/>
            <a:ext cx="6481618" cy="2373936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kern="1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FFC000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</a:t>
            </a: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3541576" y="1609198"/>
            <a:ext cx="5441012" cy="814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  THẦY CÔ VÀ CÁC EM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 GIA GIỜ HỌC</a:t>
            </a:r>
          </a:p>
        </p:txBody>
      </p:sp>
    </p:spTree>
    <p:extLst>
      <p:ext uri="{BB962C8B-B14F-4D97-AF65-F5344CB8AC3E}">
        <p14:creationId xmlns:p14="http://schemas.microsoft.com/office/powerpoint/2010/main" val="66545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8788965-B829-4D08-8AF1-77917484F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5257800"/>
            <a:ext cx="1188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Con </a:t>
            </a:r>
            <a:r>
              <a:rPr lang="en-US" altLang="en-US" sz="4800" b="1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kênh</a:t>
            </a:r>
            <a:r>
              <a:rPr lang="en-US" altLang="en-US" sz="4800" b="1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xinh</a:t>
            </a:r>
            <a:r>
              <a:rPr lang="en-US" altLang="en-US" sz="4800" b="1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xinh</a:t>
            </a:r>
            <a:r>
              <a:rPr lang="en-US" altLang="en-US" sz="4800" b="1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chảy</a:t>
            </a:r>
            <a:r>
              <a:rPr lang="en-US" altLang="en-US" sz="4800" b="1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qua </a:t>
            </a:r>
            <a:r>
              <a:rPr lang="en-US" altLang="en-US" sz="4800" b="1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cánh</a:t>
            </a:r>
            <a:r>
              <a:rPr lang="en-US" altLang="en-US" sz="4800" b="1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đồng</a:t>
            </a:r>
            <a:r>
              <a:rPr lang="en-US" altLang="en-US" sz="4800" b="1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CD71AB-D7A3-4209-96B8-23F31EAB5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239" y="5257800"/>
            <a:ext cx="15967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inh</a:t>
            </a:r>
            <a:endParaRPr lang="en-US" altLang="en-US" sz="4800" dirty="0">
              <a:solidFill>
                <a:srgbClr val="FF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E62FF1-5040-40EE-93E2-D933447B9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946" y="5257800"/>
            <a:ext cx="16300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ênh</a:t>
            </a:r>
            <a:endParaRPr lang="en-US" altLang="en-US" sz="4800" dirty="0">
              <a:solidFill>
                <a:srgbClr val="FF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A26C12-C204-471B-98D1-44273B70A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257799"/>
            <a:ext cx="133907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inh</a:t>
            </a:r>
            <a:endParaRPr lang="en-US" altLang="en-US" sz="4800" dirty="0">
              <a:solidFill>
                <a:srgbClr val="FF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F23336-8F21-4564-995F-665DB5A5E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5257800"/>
            <a:ext cx="24580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anh</a:t>
            </a:r>
            <a:endParaRPr lang="en-US" altLang="en-US" sz="4800">
              <a:solidFill>
                <a:srgbClr val="FF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9" name="Picture 11" descr="118269279_926663537820381_7348474623854998309_n.jpg">
            <a:extLst>
              <a:ext uri="{FF2B5EF4-FFF2-40B4-BE49-F238E27FC236}">
                <a16:creationId xmlns:a16="http://schemas.microsoft.com/office/drawing/2014/main" id="{0ABC86EA-8CC6-4EE3-8666-7B965AD118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/>
          <a:stretch/>
        </p:blipFill>
        <p:spPr bwMode="auto">
          <a:xfrm>
            <a:off x="1555" y="990600"/>
            <a:ext cx="12213771" cy="4314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398181" y="207207"/>
            <a:ext cx="50065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Bài</a:t>
            </a:r>
            <a:r>
              <a:rPr lang="en-US" sz="40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57: anh ênh inh</a:t>
            </a:r>
            <a:endParaRPr lang="en-US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63059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16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81073" y="2436873"/>
            <a:ext cx="3829884" cy="171955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2501" y="2502641"/>
            <a:ext cx="859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9852" y="2553022"/>
            <a:ext cx="88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26113" y="2548357"/>
            <a:ext cx="1594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8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57530" y="2397095"/>
            <a:ext cx="1213229" cy="16933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36157" y="2366109"/>
            <a:ext cx="2743200" cy="16933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38284" y="2110607"/>
            <a:ext cx="1072730" cy="2008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4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0" lang="en-US" sz="124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3357" y="2110607"/>
            <a:ext cx="2398442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45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endParaRPr kumimoji="0" lang="en-US" sz="1245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2562" y="2584964"/>
            <a:ext cx="859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ê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5412" y="2584964"/>
            <a:ext cx="4877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2289" y="2208686"/>
            <a:ext cx="1072730" cy="2008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4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ê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39494" y="2246815"/>
            <a:ext cx="538930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4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123" y="-261257"/>
            <a:ext cx="2653778" cy="138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1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5" grpId="0"/>
      <p:bldP spid="8" grpId="0"/>
      <p:bldP spid="8" grpId="1"/>
      <p:bldP spid="9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AFC53AB-2C58-4E7D-A712-10A426CD48DC}"/>
              </a:ext>
            </a:extLst>
          </p:cNvPr>
          <p:cNvSpPr/>
          <p:nvPr/>
        </p:nvSpPr>
        <p:spPr>
          <a:xfrm>
            <a:off x="4105652" y="1324139"/>
            <a:ext cx="2098245" cy="816017"/>
          </a:xfrm>
          <a:prstGeom prst="roundRect">
            <a:avLst/>
          </a:prstGeom>
          <a:solidFill>
            <a:srgbClr val="FFE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93016E6-57B5-429A-B3EE-7ABEA5F25617}"/>
              </a:ext>
            </a:extLst>
          </p:cNvPr>
          <p:cNvSpPr/>
          <p:nvPr/>
        </p:nvSpPr>
        <p:spPr>
          <a:xfrm>
            <a:off x="6233915" y="1325843"/>
            <a:ext cx="2311542" cy="832838"/>
          </a:xfrm>
          <a:prstGeom prst="roundRect">
            <a:avLst/>
          </a:prstGeom>
          <a:solidFill>
            <a:srgbClr val="FFE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anh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E2D7ECB-3DD5-4C4F-B9A2-0F0893C33AC0}"/>
              </a:ext>
            </a:extLst>
          </p:cNvPr>
          <p:cNvSpPr/>
          <p:nvPr/>
        </p:nvSpPr>
        <p:spPr>
          <a:xfrm>
            <a:off x="4116034" y="2158681"/>
            <a:ext cx="4439805" cy="876009"/>
          </a:xfrm>
          <a:prstGeom prst="roundRect">
            <a:avLst/>
          </a:prstGeom>
          <a:solidFill>
            <a:srgbClr val="FFE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6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ánh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8299" y="241706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anh</a:t>
            </a:r>
            <a:endParaRPr lang="vi-V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53408" y="220257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inh</a:t>
            </a:r>
            <a:endParaRPr lang="vi-V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5426" y="24274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ênh</a:t>
            </a:r>
            <a:endParaRPr lang="vi-V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4079" y="234376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</a:t>
            </a:r>
            <a:endParaRPr lang="vi-VN" sz="6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68289" y="24274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</a:t>
            </a:r>
            <a:endParaRPr lang="vi-VN" sz="6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75730" y="228105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</a:t>
            </a:r>
            <a:endParaRPr lang="vi-VN" sz="6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58299" y="238650"/>
            <a:ext cx="1613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>
                <a:solidFill>
                  <a:srgbClr val="FF00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a</a:t>
            </a:r>
            <a:endParaRPr lang="vi-VN" sz="60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5426" y="238650"/>
            <a:ext cx="17542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>
                <a:solidFill>
                  <a:srgbClr val="0070C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ê</a:t>
            </a:r>
            <a:endParaRPr lang="vi-VN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53408" y="21240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i</a:t>
            </a:r>
            <a:endParaRPr lang="vi-VN" sz="6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30EC01B-DDE6-49B7-BDBF-A85AD0A85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87" y="4310545"/>
            <a:ext cx="8458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kênh</a:t>
            </a:r>
            <a:r>
              <a:rPr lang="en-US" altLang="en-US" sz="54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    </a:t>
            </a:r>
            <a:r>
              <a:rPr lang="en-US" alt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ghềnh</a:t>
            </a:r>
            <a:r>
              <a:rPr lang="en-US" altLang="en-US" sz="54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 </a:t>
            </a:r>
            <a:r>
              <a:rPr lang="en-US" alt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lệnh</a:t>
            </a:r>
            <a:endParaRPr lang="en-US" altLang="en-US" sz="54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579B68F-75AB-4BB7-801D-76B16918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449" y="3199182"/>
            <a:ext cx="9753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 </a:t>
            </a:r>
            <a:r>
              <a:rPr lang="en-US" altLang="en-US" sz="5400" b="1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chanh</a:t>
            </a:r>
            <a:r>
              <a:rPr lang="en-US" altLang="en-US" sz="5400" b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   mảnh        cạnh</a:t>
            </a:r>
            <a:endParaRPr lang="en-US" altLang="en-US" sz="40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7459388-1DDA-4248-B495-21141AC1E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782" y="5411293"/>
            <a:ext cx="8839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</a:t>
            </a:r>
            <a:r>
              <a:rPr lang="en-US" alt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kính</a:t>
            </a:r>
            <a:r>
              <a:rPr lang="en-US" altLang="en-US" sz="54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    </a:t>
            </a:r>
            <a:r>
              <a:rPr lang="en-US" altLang="en-US" sz="5400" b="1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chỉnh</a:t>
            </a:r>
            <a:r>
              <a:rPr lang="en-US" altLang="en-US" sz="5400" b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  thịnh</a:t>
            </a:r>
            <a:endParaRPr lang="en-US" altLang="en-US" sz="54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" y="1"/>
            <a:ext cx="1999258" cy="104106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E579B68F-75AB-4BB7-801D-76B16918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200400"/>
            <a:ext cx="14720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anh</a:t>
            </a:r>
            <a:r>
              <a:rPr lang="en-US" altLang="en-US" sz="5400" b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</a:t>
            </a:r>
            <a:endParaRPr lang="en-US" altLang="en-US" sz="40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579B68F-75AB-4BB7-801D-76B16918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7382" y="3200400"/>
            <a:ext cx="14720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anh</a:t>
            </a:r>
            <a:r>
              <a:rPr lang="en-US" altLang="en-US" sz="5400" b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</a:t>
            </a:r>
            <a:endParaRPr lang="en-US" altLang="en-US" sz="40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579B68F-75AB-4BB7-801D-76B16918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5182" y="3187937"/>
            <a:ext cx="14720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anh</a:t>
            </a:r>
            <a:r>
              <a:rPr lang="en-US" altLang="en-US" sz="5400" b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</a:t>
            </a:r>
            <a:endParaRPr lang="en-US" altLang="en-US" sz="40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579B68F-75AB-4BB7-801D-76B16918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34470"/>
            <a:ext cx="14720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ênh</a:t>
            </a:r>
            <a:r>
              <a:rPr lang="en-US" altLang="en-US" sz="5400" b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</a:t>
            </a:r>
            <a:endParaRPr lang="en-US" altLang="en-US" sz="40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79B68F-75AB-4BB7-801D-76B16918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7999" y="4309327"/>
            <a:ext cx="14720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ênh</a:t>
            </a:r>
            <a:r>
              <a:rPr lang="en-US" altLang="en-US" sz="5400" b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</a:t>
            </a:r>
            <a:endParaRPr lang="en-US" altLang="en-US" sz="40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579B68F-75AB-4BB7-801D-76B16918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4369" y="4316798"/>
            <a:ext cx="14720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ênh</a:t>
            </a:r>
            <a:r>
              <a:rPr lang="en-US" altLang="en-US" sz="5400" b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</a:t>
            </a:r>
            <a:endParaRPr lang="en-US" altLang="en-US" sz="40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579B68F-75AB-4BB7-801D-76B16918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232" y="5403822"/>
            <a:ext cx="14720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ính</a:t>
            </a:r>
            <a:r>
              <a:rPr lang="en-US" altLang="en-US" sz="5400" b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</a:t>
            </a:r>
            <a:endParaRPr lang="en-US" altLang="en-US" sz="40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79B68F-75AB-4BB7-801D-76B16918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411293"/>
            <a:ext cx="14720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ỉnh</a:t>
            </a:r>
            <a:r>
              <a:rPr lang="en-US" altLang="en-US" sz="5400" b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</a:t>
            </a:r>
            <a:endParaRPr lang="en-US" altLang="en-US" sz="40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79B68F-75AB-4BB7-801D-76B16918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2182" y="5403822"/>
            <a:ext cx="14720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inh</a:t>
            </a:r>
            <a:r>
              <a:rPr lang="en-US" altLang="en-US" sz="5400" b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</a:t>
            </a:r>
            <a:endParaRPr lang="en-US" altLang="en-US" sz="40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324"/>
    </mc:Choice>
    <mc:Fallback xmlns="">
      <p:transition spd="slow" advTm="2623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" grpId="0"/>
      <p:bldP spid="3" grpId="1"/>
      <p:bldP spid="9" grpId="0"/>
      <p:bldP spid="9" grpId="1"/>
      <p:bldP spid="10" grpId="0"/>
      <p:bldP spid="10" grpId="1"/>
      <p:bldP spid="12" grpId="0"/>
      <p:bldP spid="13" grpId="0"/>
      <p:bldP spid="14" grpId="0"/>
      <p:bldP spid="15" grpId="0"/>
      <p:bldP spid="16" grpId="0"/>
      <p:bldP spid="17" grpId="0"/>
      <p:bldP spid="83" grpId="0"/>
      <p:bldP spid="84" grpId="0"/>
      <p:bldP spid="85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D234E58C-62ED-46CC-8AFB-A123DC8D2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48000"/>
            <a:ext cx="4343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4400" b="1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4400" b="1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15363" name="Text Box 19">
            <a:extLst>
              <a:ext uri="{FF2B5EF4-FFF2-40B4-BE49-F238E27FC236}">
                <a16:creationId xmlns:a16="http://schemas.microsoft.com/office/drawing/2014/main" id="{AF3CAEE9-C2F2-4DCC-AD75-78709E7D8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2743200"/>
            <a:ext cx="1752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4400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431CC6-C7A5-42E6-8F30-DE9AE5DEF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824" y="4198491"/>
            <a:ext cx="33972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quả</a:t>
            </a:r>
            <a:r>
              <a:rPr lang="en-US" altLang="en-US" sz="4400" b="1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chanh</a:t>
            </a:r>
            <a:endParaRPr lang="en-US" altLang="en-US" sz="4400" b="1" dirty="0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3FB195-BA1D-41F9-BC59-7EE03E0EE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5682" y="4198491"/>
            <a:ext cx="32385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bờ</a:t>
            </a:r>
            <a:r>
              <a:rPr lang="en-US" altLang="en-US" sz="4400" b="1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kênh</a:t>
            </a:r>
            <a:endParaRPr lang="en-US" altLang="en-US" sz="4400" b="1" dirty="0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C20CEF-CDEC-42E3-9F4E-E0F8530BE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2710" y="4211874"/>
            <a:ext cx="15684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anh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19AED5-8167-4C24-B456-67D1A6391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76" y="4187157"/>
            <a:ext cx="1600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ênh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14347" name="Picture 10" descr="118000323_368768894130654_6838950902279449151_n.jpg">
            <a:extLst>
              <a:ext uri="{FF2B5EF4-FFF2-40B4-BE49-F238E27FC236}">
                <a16:creationId xmlns:a16="http://schemas.microsoft.com/office/drawing/2014/main" id="{84059C11-98CC-4263-8A66-BD2C08E846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0" t="16310" r="12170" b="8289"/>
          <a:stretch>
            <a:fillRect/>
          </a:stretch>
        </p:blipFill>
        <p:spPr bwMode="auto">
          <a:xfrm>
            <a:off x="685801" y="1637299"/>
            <a:ext cx="2928144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11" descr="118197493_825838527955183_3288951292527719205_n.jpg">
            <a:extLst>
              <a:ext uri="{FF2B5EF4-FFF2-40B4-BE49-F238E27FC236}">
                <a16:creationId xmlns:a16="http://schemas.microsoft.com/office/drawing/2014/main" id="{AA94D5BA-1E57-42C9-8E3B-74EDA25A2B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9" t="4132" r="2632" b="5234"/>
          <a:stretch>
            <a:fillRect/>
          </a:stretch>
        </p:blipFill>
        <p:spPr bwMode="auto">
          <a:xfrm>
            <a:off x="4036649" y="1654672"/>
            <a:ext cx="3549649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12" descr="118344434_1076504379470398_7221500771154068599_n.jpg">
            <a:extLst>
              <a:ext uri="{FF2B5EF4-FFF2-40B4-BE49-F238E27FC236}">
                <a16:creationId xmlns:a16="http://schemas.microsoft.com/office/drawing/2014/main" id="{0B2ABD74-B0AF-46A0-93AB-151B964CB5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4" t="31941" r="17188" b="14583"/>
          <a:stretch>
            <a:fillRect/>
          </a:stretch>
        </p:blipFill>
        <p:spPr bwMode="auto">
          <a:xfrm>
            <a:off x="8218366" y="1637299"/>
            <a:ext cx="3047999" cy="188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F6CFA42-6DF1-4EDD-AD58-1B61E3263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233821"/>
            <a:ext cx="25683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kính</a:t>
            </a:r>
            <a:r>
              <a:rPr lang="en-US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râm</a:t>
            </a:r>
            <a:r>
              <a:rPr lang="en-US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endParaRPr lang="vi-VN" altLang="en-US" sz="4400" dirty="0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EBE4B9-C97C-43D8-A932-81AB629D7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92" y="4245520"/>
            <a:ext cx="970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ính</a:t>
            </a:r>
            <a:endParaRPr lang="vi-VN" altLang="en-US" sz="4400" dirty="0">
              <a:solidFill>
                <a:srgbClr val="FF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" y="1"/>
            <a:ext cx="1999258" cy="104106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32083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8" grpId="0"/>
      <p:bldP spid="22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AFC53AB-2C58-4E7D-A712-10A426CD48DC}"/>
              </a:ext>
            </a:extLst>
          </p:cNvPr>
          <p:cNvSpPr/>
          <p:nvPr/>
        </p:nvSpPr>
        <p:spPr>
          <a:xfrm>
            <a:off x="4114801" y="1601428"/>
            <a:ext cx="1883832" cy="737467"/>
          </a:xfrm>
          <a:prstGeom prst="roundRect">
            <a:avLst/>
          </a:prstGeom>
          <a:solidFill>
            <a:srgbClr val="FFE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2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93016E6-57B5-429A-B3EE-7ABEA5F25617}"/>
              </a:ext>
            </a:extLst>
          </p:cNvPr>
          <p:cNvSpPr/>
          <p:nvPr/>
        </p:nvSpPr>
        <p:spPr>
          <a:xfrm>
            <a:off x="6024851" y="1551165"/>
            <a:ext cx="1910052" cy="782827"/>
          </a:xfrm>
          <a:prstGeom prst="roundRect">
            <a:avLst/>
          </a:prstGeom>
          <a:solidFill>
            <a:srgbClr val="FFE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anh</a:t>
            </a:r>
            <a:endParaRPr lang="en-US" sz="4200" b="1" dirty="0">
              <a:solidFill>
                <a:srgbClr val="FF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E2D7ECB-3DD5-4C4F-B9A2-0F0893C33AC0}"/>
              </a:ext>
            </a:extLst>
          </p:cNvPr>
          <p:cNvSpPr/>
          <p:nvPr/>
        </p:nvSpPr>
        <p:spPr>
          <a:xfrm>
            <a:off x="4114800" y="2354286"/>
            <a:ext cx="3820103" cy="876009"/>
          </a:xfrm>
          <a:prstGeom prst="roundRect">
            <a:avLst/>
          </a:prstGeom>
          <a:solidFill>
            <a:srgbClr val="FFE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</a:t>
            </a:r>
            <a:r>
              <a:rPr lang="en-US" sz="4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ánh</a:t>
            </a:r>
            <a:endParaRPr lang="en-US" sz="4200" b="1" dirty="0">
              <a:solidFill>
                <a:srgbClr val="FF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3120" y="850512"/>
            <a:ext cx="198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anh</a:t>
            </a:r>
            <a:endParaRPr lang="vi-VN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05728" y="751113"/>
            <a:ext cx="198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inh</a:t>
            </a:r>
            <a:endParaRPr lang="vi-VN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7746" y="773604"/>
            <a:ext cx="198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ênh</a:t>
            </a:r>
            <a:endParaRPr lang="vi-VN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30EC01B-DDE6-49B7-BDBF-A85AD0A85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4028541"/>
            <a:ext cx="8458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kênh</a:t>
            </a: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    </a:t>
            </a: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ghềnh</a:t>
            </a: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 </a:t>
            </a: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lệnh</a:t>
            </a:r>
            <a:endParaRPr lang="en-US" altLang="en-US" sz="42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579B68F-75AB-4BB7-801D-76B16918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8669" y="3227890"/>
            <a:ext cx="902263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 </a:t>
            </a: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chanh</a:t>
            </a: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     </a:t>
            </a: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mảnh</a:t>
            </a: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</a:t>
            </a: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cạnh</a:t>
            </a:r>
            <a:endParaRPr lang="en-US" altLang="en-US" sz="42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7459388-1DDA-4248-B495-21141AC1E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738275"/>
            <a:ext cx="8839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</a:t>
            </a: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kính</a:t>
            </a: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    </a:t>
            </a: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chỉnh</a:t>
            </a: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       </a:t>
            </a: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thịnh</a:t>
            </a:r>
            <a:endParaRPr lang="en-US" altLang="en-US" sz="42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431CC6-C7A5-42E6-8F30-DE9AE5DEF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044" y="5457298"/>
            <a:ext cx="33972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quả</a:t>
            </a: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chanh</a:t>
            </a:r>
            <a:endParaRPr lang="en-US" altLang="en-US" sz="42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3FB195-BA1D-41F9-BC59-7EE03E0EE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044" y="5507703"/>
            <a:ext cx="3238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bờ</a:t>
            </a: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kênh</a:t>
            </a:r>
            <a:endParaRPr lang="en-US" altLang="en-US" sz="4200" b="1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F6CFA42-6DF1-4EDD-AD58-1B61E3263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4903" y="5499596"/>
            <a:ext cx="245932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kính</a:t>
            </a: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râm</a:t>
            </a:r>
            <a:r>
              <a:rPr lang="en-US" altLang="en-US" sz="4200" b="1" dirty="0">
                <a:solidFill>
                  <a:srgbClr val="00206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endParaRPr lang="vi-VN" altLang="en-US" sz="4200" dirty="0">
              <a:solidFill>
                <a:srgbClr val="00206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" y="1"/>
            <a:ext cx="1999258" cy="10410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735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44"/>
    </mc:Choice>
    <mc:Fallback xmlns="">
      <p:transition spd="slow" advTm="272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7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4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" grpId="1"/>
      <p:bldP spid="9" grpId="1"/>
      <p:bldP spid="10" grpId="1"/>
      <p:bldP spid="83" grpId="0"/>
      <p:bldP spid="85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01FDF2-BADB-4EDD-A6C0-C8076AE344CF}"/>
              </a:ext>
            </a:extLst>
          </p:cNvPr>
          <p:cNvSpPr/>
          <p:nvPr/>
        </p:nvSpPr>
        <p:spPr>
          <a:xfrm>
            <a:off x="1633332" y="916884"/>
            <a:ext cx="8925339" cy="4902182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8" name="图片 8">
            <a:extLst>
              <a:ext uri="{FF2B5EF4-FFF2-40B4-BE49-F238E27FC236}">
                <a16:creationId xmlns:a16="http://schemas.microsoft.com/office/drawing/2014/main" id="{DEDA4D4B-8843-4535-99DE-0066A475F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604" y="857251"/>
            <a:ext cx="8318754" cy="496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ounded Rectangle 29"/>
          <p:cNvSpPr/>
          <p:nvPr/>
        </p:nvSpPr>
        <p:spPr>
          <a:xfrm>
            <a:off x="6313663" y="1111899"/>
            <a:ext cx="1843088" cy="42862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75" b="1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Củng cố</a:t>
            </a:r>
            <a:endParaRPr lang="en-US" sz="2475" b="1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33" name="TextBox 7"/>
          <p:cNvSpPr txBox="1">
            <a:spLocks noChangeArrowheads="1"/>
          </p:cNvSpPr>
          <p:nvPr/>
        </p:nvSpPr>
        <p:spPr bwMode="auto">
          <a:xfrm>
            <a:off x="3126581" y="3338157"/>
            <a:ext cx="59388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7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Con </a:t>
            </a:r>
            <a:r>
              <a:rPr lang="en-US" altLang="en-US" sz="27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altLang="en-US" sz="27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altLang="en-US" sz="27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altLang="en-US" sz="27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altLang="en-US" sz="27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altLang="en-US" sz="27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altLang="en-US" sz="27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altLang="en-US" sz="27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7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altLang="en-US" sz="27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vần</a:t>
            </a:r>
            <a:r>
              <a:rPr lang="en-US" altLang="en-US" sz="27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anh, ênh, inh</a:t>
            </a:r>
            <a:r>
              <a:rPr lang="en-US" altLang="en-US" sz="27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en-US" sz="27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8"/>
          <p:cNvSpPr txBox="1">
            <a:spLocks noChangeArrowheads="1"/>
          </p:cNvSpPr>
          <p:nvPr/>
        </p:nvSpPr>
        <p:spPr bwMode="auto">
          <a:xfrm>
            <a:off x="3174587" y="4379976"/>
            <a:ext cx="5538788" cy="92333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7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Nói câu với một trong những từ ngữ con vừa tìm được</a:t>
            </a:r>
            <a:r>
              <a:rPr lang="vi-VN" altLang="en-US" sz="27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en-US" sz="2700" b="1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854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Õt 1&amp;#x0D;&amp;#x0A;&amp;quot;&quot;/&gt;&lt;property id=&quot;20307&quot; value=&quot;292&quot;/&gt;&lt;/object&gt;&lt;object type=&quot;3&quot; unique_id=&quot;10005&quot;&gt;&lt;property id=&quot;20148&quot; value=&quot;5&quot;/&gt;&lt;property id=&quot;20300&quot; value=&quot;Slide 2 - &amp;quot;KiÓm tra bµi cò&amp;quot;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282&quot;/&gt;&lt;/object&gt;&lt;object type=&quot;3&quot; unique_id=&quot;10007&quot;&gt;&lt;property id=&quot;20148&quot; value=&quot;5&quot;/&gt;&lt;property id=&quot;20300&quot; value=&quot;Slide 4&quot;/&gt;&lt;property id=&quot;20307&quot; value=&quot;272&quot;/&gt;&lt;/object&gt;&lt;object type=&quot;3&quot; unique_id=&quot;10008&quot;&gt;&lt;property id=&quot;20148&quot; value=&quot;5&quot;/&gt;&lt;property id=&quot;20300&quot; value=&quot;Slide 5&quot;/&gt;&lt;property id=&quot;20307&quot; value=&quot;289&quot;/&gt;&lt;/object&gt;&lt;object type=&quot;3&quot; unique_id=&quot;10009&quot;&gt;&lt;property id=&quot;20148&quot; value=&quot;5&quot;/&gt;&lt;property id=&quot;20300&quot; value=&quot;Slide 6&quot;/&gt;&lt;property id=&quot;20307&quot; value=&quot;278&quot;/&gt;&lt;/object&gt;&lt;object type=&quot;3&quot; unique_id=&quot;10010&quot;&gt;&lt;property id=&quot;20148&quot; value=&quot;5&quot;/&gt;&lt;property id=&quot;20300&quot; value=&quot;Slide 7 - &amp;quot;&amp;#x0D;&amp;#x0A;&amp;quot;&quot;/&gt;&lt;property id=&quot;20307&quot; value=&quot;260&quot;/&gt;&lt;/object&gt;&lt;object type=&quot;3&quot; unique_id=&quot;10011&quot;&gt;&lt;property id=&quot;20148&quot; value=&quot;5&quot;/&gt;&lt;property id=&quot;20300&quot; value=&quot;Slide 8&quot;/&gt;&lt;property id=&quot;20307&quot; value=&quot;295&quot;/&gt;&lt;/object&gt;&lt;object type=&quot;3&quot; unique_id=&quot;10012&quot;&gt;&lt;property id=&quot;20148&quot; value=&quot;5&quot;/&gt;&lt;property id=&quot;20300&quot; value=&quot;Slide 9 - &amp;quot;TiÕt 2&amp;#x0D;&amp;#x0A;&amp;quot;&quot;/&gt;&lt;property id=&quot;20307&quot; value=&quot;296&quot;/&gt;&lt;/object&gt;&lt;object type=&quot;3&quot; unique_id=&quot;10013&quot;&gt;&lt;property id=&quot;20148&quot; value=&quot;5&quot;/&gt;&lt;property id=&quot;20300&quot; value=&quot;Slide 10 - &amp;quot;&amp;#x0D;&amp;#x0A;&amp;quot;&quot;/&gt;&lt;property id=&quot;20307&quot; value=&quot;297&quot;/&gt;&lt;/object&gt;&lt;object type=&quot;3&quot; unique_id=&quot;10014&quot;&gt;&lt;property id=&quot;20148&quot; value=&quot;5&quot;/&gt;&lt;property id=&quot;20300&quot; value=&quot;Slide 11&quot;/&gt;&lt;property id=&quot;20307&quot; value=&quot;283&quot;/&gt;&lt;/object&gt;&lt;object type=&quot;3&quot; unique_id=&quot;10015&quot;&gt;&lt;property id=&quot;20148&quot; value=&quot;5&quot;/&gt;&lt;property id=&quot;20300&quot; value=&quot;Slide 12&quot;/&gt;&lt;property id=&quot;20307&quot; value=&quot;284&quot;/&gt;&lt;/object&gt;&lt;object type=&quot;3&quot; unique_id=&quot;10016&quot;&gt;&lt;property id=&quot;20148&quot; value=&quot;5&quot;/&gt;&lt;property id=&quot;20300&quot; value=&quot;Slide 13&quot;/&gt;&lt;property id=&quot;20307&quot; value=&quot;285&quot;/&gt;&lt;/object&gt;&lt;object type=&quot;3&quot; unique_id=&quot;10017&quot;&gt;&lt;property id=&quot;20148&quot; value=&quot;5&quot;/&gt;&lt;property id=&quot;20300&quot; value=&quot;Slide 14&quot;/&gt;&lt;property id=&quot;20307&quot; value=&quot;298&quot;/&gt;&lt;/object&gt;&lt;object type=&quot;3&quot; unique_id=&quot;10018&quot;&gt;&lt;property id=&quot;20148&quot; value=&quot;5&quot;/&gt;&lt;property id=&quot;20300&quot; value=&quot;Slide 15&quot;/&gt;&lt;property id=&quot;20307&quot; value=&quot;299&quot;/&gt;&lt;/object&gt;&lt;object type=&quot;3&quot; unique_id=&quot;10019&quot;&gt;&lt;property id=&quot;20148&quot; value=&quot;5&quot;/&gt;&lt;property id=&quot;20300&quot; value=&quot;Slide 16&quot;/&gt;&lt;property id=&quot;20307&quot; value=&quot;291&quot;/&gt;&lt;/object&gt;&lt;object type=&quot;3&quot; unique_id=&quot;10020&quot;&gt;&lt;property id=&quot;20148&quot; value=&quot;5&quot;/&gt;&lt;property id=&quot;20300&quot; value=&quot;Slide 17&quot;/&gt;&lt;property id=&quot;20307&quot; value=&quot;300&quot;/&gt;&lt;/object&gt;&lt;object type=&quot;3&quot; unique_id=&quot;10021&quot;&gt;&lt;property id=&quot;20148&quot; value=&quot;5&quot;/&gt;&lt;property id=&quot;20300&quot; value=&quot;Slide 18&quot;/&gt;&lt;property id=&quot;20307&quot; value=&quot;286&quot;/&gt;&lt;/object&gt;&lt;object type=&quot;3&quot; unique_id=&quot;10022&quot;&gt;&lt;property id=&quot;20148&quot; value=&quot;5&quot;/&gt;&lt;property id=&quot;20300&quot; value=&quot;Slide 19&quot;/&gt;&lt;property id=&quot;20307&quot; value=&quot;287&quot;/&gt;&lt;/object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|19.5|3|1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31|31.5|43.5|1.2|1.2|13.4|4.5|1.2|1.1|4.2|10.9|2.7|29.5|61|5.6|5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8|19.4|14.8|11.2|10.2|17.7|20.3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0.9|1.3|1.5|0.5|0.6|2.4|3.7|2.9|3.5|1.6|1.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2965</TotalTime>
  <Words>150</Words>
  <Application>Microsoft Office PowerPoint</Application>
  <PresentationFormat>Widescreen</PresentationFormat>
  <Paragraphs>67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.VnAvant</vt:lpstr>
      <vt:lpstr>Arial</vt:lpstr>
      <vt:lpstr>Calibri</vt:lpstr>
      <vt:lpstr>Times New Roman</vt:lpstr>
      <vt:lpstr>Default Design</vt:lpstr>
      <vt:lpstr>Office Theme</vt:lpstr>
      <vt:lpstr>1_Office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123456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s¸u ngµy 14 th¸ng 9 n¨m 2007 Häc vÇn Bµi 13:</dc:title>
  <dc:creator>yen&amp;van</dc:creator>
  <cp:lastModifiedBy>Quynh Nguyen Thi Nhu</cp:lastModifiedBy>
  <cp:revision>206</cp:revision>
  <dcterms:created xsi:type="dcterms:W3CDTF">2002-08-27T21:28:28Z</dcterms:created>
  <dcterms:modified xsi:type="dcterms:W3CDTF">2022-11-21T22:03:02Z</dcterms:modified>
</cp:coreProperties>
</file>