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8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3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2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6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3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5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9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4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0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9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8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2961-8DFB-4C0A-A591-E5BF3008F001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8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14: ÔN TẬP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CỘNG ĐỒNG ĐỊA PHƯƠNG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709" y="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Hoạt động 1: Tìm hiểu các loại biển báo an toàn giao thông.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981200"/>
            <a:ext cx="6400800" cy="3962400"/>
          </a:xfrm>
        </p:spPr>
      </p:pic>
    </p:spTree>
    <p:extLst>
      <p:ext uri="{BB962C8B-B14F-4D97-AF65-F5344CB8AC3E}">
        <p14:creationId xmlns:p14="http://schemas.microsoft.com/office/powerpoint/2010/main" val="334093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146969"/>
            <a:ext cx="6400799" cy="3882231"/>
          </a:xfrm>
        </p:spPr>
      </p:pic>
    </p:spTree>
    <p:extLst>
      <p:ext uri="{BB962C8B-B14F-4D97-AF65-F5344CB8AC3E}">
        <p14:creationId xmlns:p14="http://schemas.microsoft.com/office/powerpoint/2010/main" val="232936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90600"/>
            <a:ext cx="6172200" cy="4343399"/>
          </a:xfrm>
        </p:spPr>
      </p:pic>
    </p:spTree>
    <p:extLst>
      <p:ext uri="{BB962C8B-B14F-4D97-AF65-F5344CB8AC3E}">
        <p14:creationId xmlns:p14="http://schemas.microsoft.com/office/powerpoint/2010/main" val="375464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Hoạt động 2: Chơi trò chơi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5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990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Hoạt động 3: Thảo luận nhóm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871911"/>
            <a:ext cx="3972239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29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709"/>
            <a:ext cx="8229600" cy="11430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Một số lưu ý khi tham gia giao thông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6237"/>
            <a:ext cx="9144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1. Người đi bộ phải đi trên hè phố,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lề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bên phải.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mtClean="0">
                <a:latin typeface="Times New Roman" pitchFamily="18" charset="0"/>
                <a:cs typeface="Times New Roman" pitchFamily="18" charset="0"/>
              </a:rPr>
            </a:br>
            <a:r>
              <a:rPr lang="vi-VN">
                <a:latin typeface="Times New Roman" pitchFamily="18" charset="0"/>
                <a:cs typeface="Times New Roman" pitchFamily="18" charset="0"/>
              </a:rPr>
              <a:t>2. Người đi bộ chỉ được qua đường ở những nơi có đèn tín hiệu, có vạch kẻ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đường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đường dành cho người đi bộ.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Người đi bộ không được vượt qua dải phân cách, không đu bám vào phương tiện giao thông đang chạy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Trẻ em dưới 7 tuổi khi đi qua đường đô thị, đường thường xuyên có xe cơ giới qua lại phải có người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lớn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38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66900" y="27432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Xin cảm ơn!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375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63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BÀI 14: ÔN TẬP  CHỦ ĐỀ CỘNG ĐỒNG ĐỊA PHƯƠNG  Tiết 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Một số lưu ý khi tham gia giao thông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14: ÔN TẬP  CHỦ ĐỀ CỘNG ĐỒNG ĐỊA PHƯƠNG  Tiết 3</dc:title>
  <dc:creator>Admin</dc:creator>
  <cp:lastModifiedBy>Admin</cp:lastModifiedBy>
  <cp:revision>2</cp:revision>
  <dcterms:created xsi:type="dcterms:W3CDTF">2020-08-18T08:00:46Z</dcterms:created>
  <dcterms:modified xsi:type="dcterms:W3CDTF">2020-08-18T08:15:03Z</dcterms:modified>
</cp:coreProperties>
</file>