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76" r:id="rId4"/>
    <p:sldId id="279" r:id="rId5"/>
    <p:sldId id="280" r:id="rId6"/>
    <p:sldId id="281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57" d="100"/>
          <a:sy n="57" d="100"/>
        </p:scale>
        <p:origin x="153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8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Khởi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động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2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dụng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52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38990" r="18103" b="45050"/>
          <a:stretch/>
        </p:blipFill>
        <p:spPr>
          <a:xfrm>
            <a:off x="17319" y="0"/>
            <a:ext cx="9178636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0782" y="4953000"/>
            <a:ext cx="960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nhỏ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chăm</a:t>
            </a:r>
            <a:r>
              <a:rPr lang="en-US" sz="3200" b="1" dirty="0"/>
              <a:t> </a:t>
            </a:r>
            <a:r>
              <a:rPr lang="en-US" sz="3200" b="1" dirty="0" err="1"/>
              <a:t>sóc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bảo</a:t>
            </a:r>
            <a:r>
              <a:rPr lang="en-US" sz="3200" b="1" dirty="0"/>
              <a:t> </a:t>
            </a:r>
            <a:r>
              <a:rPr lang="en-US" sz="3200" b="1" dirty="0" err="1"/>
              <a:t>vệ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nuôi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19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" y="609600"/>
            <a:ext cx="88392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chăm</a:t>
            </a:r>
            <a:r>
              <a:rPr lang="en-US" sz="3600" b="1" dirty="0"/>
              <a:t> </a:t>
            </a:r>
            <a:r>
              <a:rPr lang="en-US" sz="3600" b="1" dirty="0" err="1"/>
              <a:t>sóc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bảo</a:t>
            </a:r>
            <a:r>
              <a:rPr lang="en-US" sz="3600" b="1" dirty="0"/>
              <a:t> </a:t>
            </a:r>
            <a:r>
              <a:rPr lang="en-US" sz="3600" b="1" dirty="0" err="1"/>
              <a:t>vệ</a:t>
            </a:r>
            <a:r>
              <a:rPr lang="en-US" sz="3600" b="1" dirty="0"/>
              <a:t> </a:t>
            </a:r>
            <a:r>
              <a:rPr lang="en-US" sz="3600" b="1" dirty="0" err="1"/>
              <a:t>cây</a:t>
            </a:r>
            <a:r>
              <a:rPr lang="en-US" sz="3600" b="1" dirty="0"/>
              <a:t> </a:t>
            </a:r>
            <a:r>
              <a:rPr lang="en-US" sz="3600" b="1" dirty="0" err="1"/>
              <a:t>trồng</a:t>
            </a:r>
            <a:r>
              <a:rPr lang="en-US" sz="3600" b="1" dirty="0"/>
              <a:t>, </a:t>
            </a:r>
            <a:r>
              <a:rPr lang="en-US" sz="3600" b="1" dirty="0" err="1"/>
              <a:t>chúng</a:t>
            </a:r>
            <a:r>
              <a:rPr lang="en-US" sz="3600" b="1" dirty="0"/>
              <a:t> ta </a:t>
            </a:r>
            <a:r>
              <a:rPr lang="en-US" sz="3600" b="1" dirty="0" err="1"/>
              <a:t>cần</a:t>
            </a:r>
            <a:r>
              <a:rPr lang="en-US" sz="3600" b="1" dirty="0"/>
              <a:t>: </a:t>
            </a:r>
            <a:r>
              <a:rPr lang="en-US" sz="3600" b="1" dirty="0" err="1"/>
              <a:t>tưới</a:t>
            </a:r>
            <a:r>
              <a:rPr lang="en-US" sz="3600" b="1" dirty="0"/>
              <a:t> </a:t>
            </a:r>
            <a:r>
              <a:rPr lang="en-US" sz="3600" b="1" dirty="0" err="1"/>
              <a:t>cây</a:t>
            </a:r>
            <a:r>
              <a:rPr lang="en-US" sz="3600" b="1" dirty="0"/>
              <a:t>, </a:t>
            </a:r>
            <a:r>
              <a:rPr lang="en-US" sz="3600" b="1" dirty="0" err="1"/>
              <a:t>bắt</a:t>
            </a:r>
            <a:r>
              <a:rPr lang="en-US" sz="3600" b="1" dirty="0"/>
              <a:t> </a:t>
            </a:r>
            <a:r>
              <a:rPr lang="en-US" sz="3600" b="1" dirty="0" err="1"/>
              <a:t>sâu</a:t>
            </a:r>
            <a:r>
              <a:rPr lang="en-US" sz="3600" b="1" dirty="0"/>
              <a:t>;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cỏ</a:t>
            </a:r>
            <a:r>
              <a:rPr lang="en-US" sz="3600" b="1" dirty="0"/>
              <a:t>, </a:t>
            </a:r>
            <a:r>
              <a:rPr lang="en-US" sz="3600" b="1" dirty="0" err="1"/>
              <a:t>bón</a:t>
            </a:r>
            <a:r>
              <a:rPr lang="en-US" sz="3600" b="1" dirty="0"/>
              <a:t> </a:t>
            </a:r>
            <a:r>
              <a:rPr lang="en-US" sz="3600" b="1" dirty="0" err="1"/>
              <a:t>phân</a:t>
            </a:r>
            <a:r>
              <a:rPr lang="en-US" sz="3600" b="1" dirty="0"/>
              <a:t>, </a:t>
            </a:r>
            <a:r>
              <a:rPr lang="en-US" sz="3600" b="1" dirty="0" err="1"/>
              <a:t>vun</a:t>
            </a:r>
            <a:r>
              <a:rPr lang="en-US" sz="3600" b="1" dirty="0"/>
              <a:t> </a:t>
            </a:r>
            <a:r>
              <a:rPr lang="en-US" sz="3600" b="1" dirty="0" err="1"/>
              <a:t>xới</a:t>
            </a:r>
            <a:r>
              <a:rPr lang="en-US" sz="3600" b="1" dirty="0"/>
              <a:t>,…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chăm</a:t>
            </a:r>
            <a:r>
              <a:rPr lang="en-US" sz="3600" b="1" dirty="0"/>
              <a:t> </a:t>
            </a:r>
            <a:r>
              <a:rPr lang="en-US" sz="3600" b="1" dirty="0" err="1"/>
              <a:t>sóc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bảo</a:t>
            </a:r>
            <a:r>
              <a:rPr lang="en-US" sz="3600" b="1" dirty="0"/>
              <a:t> </a:t>
            </a:r>
            <a:r>
              <a:rPr lang="en-US" sz="3600" b="1" dirty="0" err="1"/>
              <a:t>vệ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nuôi</a:t>
            </a:r>
            <a:r>
              <a:rPr lang="en-US" sz="3600" b="1" dirty="0"/>
              <a:t>: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uống</a:t>
            </a:r>
            <a:r>
              <a:rPr lang="en-US" sz="3600" b="1" dirty="0"/>
              <a:t>, </a:t>
            </a:r>
            <a:r>
              <a:rPr lang="en-US" sz="3600" b="1" dirty="0" err="1"/>
              <a:t>tắm</a:t>
            </a:r>
            <a:r>
              <a:rPr lang="en-US" sz="3600" b="1" dirty="0"/>
              <a:t>, </a:t>
            </a:r>
            <a:r>
              <a:rPr lang="en-US" sz="3600" b="1" dirty="0" err="1"/>
              <a:t>vệ</a:t>
            </a:r>
            <a:r>
              <a:rPr lang="en-US" sz="3600" b="1" dirty="0"/>
              <a:t> </a:t>
            </a:r>
            <a:r>
              <a:rPr lang="en-US" sz="3600" b="1" dirty="0" err="1"/>
              <a:t>sinh</a:t>
            </a:r>
            <a:r>
              <a:rPr lang="en-US" sz="3600" b="1" dirty="0"/>
              <a:t> </a:t>
            </a:r>
            <a:r>
              <a:rPr lang="en-US" sz="3600" b="1" dirty="0" err="1"/>
              <a:t>chuồng</a:t>
            </a:r>
            <a:r>
              <a:rPr lang="en-US" sz="3600" b="1" dirty="0"/>
              <a:t> </a:t>
            </a:r>
            <a:r>
              <a:rPr lang="en-US" sz="3600" b="1" dirty="0" err="1"/>
              <a:t>trại</a:t>
            </a:r>
            <a:r>
              <a:rPr lang="en-US" sz="36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585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0" b="20808"/>
          <a:stretch/>
        </p:blipFill>
        <p:spPr>
          <a:xfrm>
            <a:off x="16111" y="0"/>
            <a:ext cx="9141744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648200"/>
            <a:ext cx="952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+ </a:t>
            </a:r>
            <a:r>
              <a:rPr lang="en-US" sz="4000" b="1" dirty="0" err="1"/>
              <a:t>Tên</a:t>
            </a:r>
            <a:r>
              <a:rPr lang="en-US" sz="4000" b="1" dirty="0"/>
              <a:t> </a:t>
            </a:r>
            <a:r>
              <a:rPr lang="en-US" sz="4000" b="1" dirty="0" err="1"/>
              <a:t>sản</a:t>
            </a:r>
            <a:r>
              <a:rPr lang="en-US" sz="4000" b="1" dirty="0"/>
              <a:t> </a:t>
            </a:r>
            <a:r>
              <a:rPr lang="en-US" sz="4000" b="1" dirty="0" err="1"/>
              <a:t>phẩm</a:t>
            </a:r>
            <a:r>
              <a:rPr lang="en-US" sz="4000" b="1" dirty="0"/>
              <a:t>: </a:t>
            </a:r>
            <a:r>
              <a:rPr lang="en-US" sz="4000" b="1" dirty="0" err="1"/>
              <a:t>cây</a:t>
            </a:r>
            <a:r>
              <a:rPr lang="en-US" sz="4000" b="1" dirty="0"/>
              <a:t> </a:t>
            </a:r>
            <a:r>
              <a:rPr lang="en-US" sz="4000" b="1" dirty="0" err="1"/>
              <a:t>đã</a:t>
            </a:r>
            <a:r>
              <a:rPr lang="en-US" sz="4000" b="1" dirty="0"/>
              <a:t> </a:t>
            </a:r>
            <a:r>
              <a:rPr lang="en-US" sz="4000" b="1" dirty="0" err="1"/>
              <a:t>trồng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Thời</a:t>
            </a:r>
            <a:r>
              <a:rPr lang="en-US" sz="4000" b="1" dirty="0"/>
              <a:t> </a:t>
            </a:r>
            <a:r>
              <a:rPr lang="en-US" sz="4000" b="1" dirty="0" err="1"/>
              <a:t>gian</a:t>
            </a:r>
            <a:r>
              <a:rPr lang="en-US" sz="4000" b="1" dirty="0"/>
              <a:t>, </a:t>
            </a:r>
            <a:r>
              <a:rPr lang="en-US" sz="4000" b="1" dirty="0" err="1"/>
              <a:t>cách</a:t>
            </a:r>
            <a:r>
              <a:rPr lang="en-US" sz="4000" b="1" dirty="0"/>
              <a:t> </a:t>
            </a:r>
            <a:r>
              <a:rPr lang="en-US" sz="4000" b="1" dirty="0" err="1"/>
              <a:t>trồng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cách</a:t>
            </a:r>
            <a:r>
              <a:rPr lang="en-US" sz="4000" b="1" dirty="0"/>
              <a:t> </a:t>
            </a:r>
            <a:r>
              <a:rPr lang="en-US" sz="4000" b="1" dirty="0" err="1"/>
              <a:t>chăm</a:t>
            </a:r>
            <a:r>
              <a:rPr lang="en-US" sz="4000" b="1" dirty="0"/>
              <a:t> </a:t>
            </a:r>
            <a:r>
              <a:rPr lang="en-US" sz="4000" b="1" dirty="0" err="1"/>
              <a:t>sóc</a:t>
            </a:r>
            <a:r>
              <a:rPr lang="en-US" sz="4000" b="1" dirty="0"/>
              <a:t>.</a:t>
            </a:r>
          </a:p>
          <a:p>
            <a:r>
              <a:rPr lang="en-US" sz="4000" b="1" dirty="0"/>
              <a:t>+ </a:t>
            </a:r>
            <a:r>
              <a:rPr lang="en-US" sz="4000" b="1" dirty="0" err="1"/>
              <a:t>Tiến</a:t>
            </a:r>
            <a:r>
              <a:rPr lang="en-US" sz="4000" b="1" dirty="0"/>
              <a:t> </a:t>
            </a:r>
            <a:r>
              <a:rPr lang="en-US" sz="4000" b="1" dirty="0" err="1"/>
              <a:t>trình</a:t>
            </a:r>
            <a:r>
              <a:rPr lang="en-US" sz="4000" b="1" dirty="0"/>
              <a:t> </a:t>
            </a:r>
            <a:r>
              <a:rPr lang="en-US" sz="4000" b="1" dirty="0" err="1"/>
              <a:t>phát</a:t>
            </a:r>
            <a:r>
              <a:rPr lang="en-US" sz="4000" b="1" dirty="0"/>
              <a:t> </a:t>
            </a:r>
            <a:r>
              <a:rPr lang="en-US" sz="4000" b="1" dirty="0" err="1"/>
              <a:t>triển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cây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60" t="79192" r="8420" b="7273"/>
          <a:stretch/>
        </p:blipFill>
        <p:spPr>
          <a:xfrm>
            <a:off x="0" y="1447800"/>
            <a:ext cx="9144000" cy="4038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95800" y="1468580"/>
            <a:ext cx="4572000" cy="7412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6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6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65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112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</dc:title>
  <dc:creator>Windows User</dc:creator>
  <cp:lastModifiedBy>Quynh Nguyen Thi Nhu</cp:lastModifiedBy>
  <cp:revision>10</cp:revision>
  <dcterms:created xsi:type="dcterms:W3CDTF">2020-08-19T16:13:40Z</dcterms:created>
  <dcterms:modified xsi:type="dcterms:W3CDTF">2022-02-22T14:40:30Z</dcterms:modified>
</cp:coreProperties>
</file>