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30"/>
  </p:notesMasterIdLst>
  <p:sldIdLst>
    <p:sldId id="470" r:id="rId10"/>
    <p:sldId id="353" r:id="rId11"/>
    <p:sldId id="534" r:id="rId12"/>
    <p:sldId id="513" r:id="rId13"/>
    <p:sldId id="520" r:id="rId14"/>
    <p:sldId id="512" r:id="rId15"/>
    <p:sldId id="527" r:id="rId16"/>
    <p:sldId id="526" r:id="rId17"/>
    <p:sldId id="514" r:id="rId18"/>
    <p:sldId id="521" r:id="rId19"/>
    <p:sldId id="528" r:id="rId20"/>
    <p:sldId id="529" r:id="rId21"/>
    <p:sldId id="535" r:id="rId22"/>
    <p:sldId id="522" r:id="rId23"/>
    <p:sldId id="523" r:id="rId24"/>
    <p:sldId id="531" r:id="rId25"/>
    <p:sldId id="507" r:id="rId26"/>
    <p:sldId id="536" r:id="rId27"/>
    <p:sldId id="532" r:id="rId28"/>
    <p:sldId id="533" r:id="rId29"/>
  </p:sldIdLst>
  <p:sldSz cx="12190413" cy="6859588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EB0AD"/>
    <a:srgbClr val="6BB18E"/>
    <a:srgbClr val="A5D0BB"/>
    <a:srgbClr val="3296A8"/>
    <a:srgbClr val="6D8AAB"/>
    <a:srgbClr val="31709C"/>
    <a:srgbClr val="7697B3"/>
    <a:srgbClr val="6FA094"/>
    <a:srgbClr val="94BCB4"/>
    <a:srgbClr val="595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7778" autoAdjust="0"/>
  </p:normalViewPr>
  <p:slideViewPr>
    <p:cSldViewPr snapToGrid="0" showGuides="1">
      <p:cViewPr varScale="1">
        <p:scale>
          <a:sx n="61" d="100"/>
          <a:sy n="61" d="100"/>
        </p:scale>
        <p:origin x="972" y="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03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08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61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885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55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564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89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6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6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1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596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31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72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24/3/2022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e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89ECB6-F2D2-4F73-8E79-77E550E90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"/>
            <a:ext cx="12190413" cy="68571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6AB2C0-2385-4498-AE9D-324E88A7BEAB}"/>
              </a:ext>
            </a:extLst>
          </p:cNvPr>
          <p:cNvSpPr/>
          <p:nvPr/>
        </p:nvSpPr>
        <p:spPr>
          <a:xfrm>
            <a:off x="354012" y="200025"/>
            <a:ext cx="11482388" cy="6316661"/>
          </a:xfrm>
          <a:prstGeom prst="rect">
            <a:avLst/>
          </a:prstGeom>
          <a:noFill/>
          <a:ln>
            <a:solidFill>
              <a:srgbClr val="6B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AD08F88-D222-4025-B462-E0557F58710E}"/>
              </a:ext>
            </a:extLst>
          </p:cNvPr>
          <p:cNvSpPr txBox="1">
            <a:spLocks/>
          </p:cNvSpPr>
          <p:nvPr/>
        </p:nvSpPr>
        <p:spPr>
          <a:xfrm>
            <a:off x="4347747" y="3838866"/>
            <a:ext cx="3777532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"/>
                <a:ea typeface="字魂35号-经典雅黑" panose="00000500000000000000" pitchFamily="2" charset="-122"/>
                <a:cs typeface="Open Sans" panose="020B0606030504020204" pitchFamily="34" charset="0"/>
                <a:sym typeface=""/>
              </a:rPr>
              <a:t>2019  </a:t>
            </a:r>
            <a:r>
              <a:rPr lang="id-ID" sz="1400" dirty="0">
                <a:solidFill>
                  <a:schemeClr val="bg1"/>
                </a:solidFill>
                <a:latin typeface=""/>
                <a:ea typeface="字魂35号-经典雅黑" panose="00000500000000000000" pitchFamily="2" charset="-122"/>
                <a:cs typeface="Open Sans" panose="020B0606030504020204" pitchFamily="34" charset="0"/>
                <a:sym typeface=""/>
              </a:rPr>
              <a:t>Professional Presentation Template</a:t>
            </a:r>
          </a:p>
        </p:txBody>
      </p:sp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46FD6E8C-7808-48FD-BEAF-3FABF4497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4510" y="815566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677" y="680032"/>
            <a:ext cx="9193671" cy="6640514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/>
            </a:prstTxWarp>
            <a:spAutoFit/>
          </a:bodyPr>
          <a:lstStyle/>
          <a:p>
            <a:r>
              <a:rPr lang="en-US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cô giáo đến dự giờ !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0847" y="4005315"/>
            <a:ext cx="5490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Môn: Tự nhiên và Xã hội 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99;p56"/>
          <p:cNvSpPr txBox="1">
            <a:spLocks/>
          </p:cNvSpPr>
          <p:nvPr/>
        </p:nvSpPr>
        <p:spPr>
          <a:xfrm>
            <a:off x="1740687" y="0"/>
            <a:ext cx="6003138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bạn Minh bị đau bụng?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333;p50"/>
          <p:cNvSpPr/>
          <p:nvPr/>
        </p:nvSpPr>
        <p:spPr>
          <a:xfrm flipH="1">
            <a:off x="7675477" y="0"/>
            <a:ext cx="760400" cy="402075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1498063" y="1609942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699;p56"/>
          <p:cNvSpPr txBox="1">
            <a:spLocks/>
          </p:cNvSpPr>
          <p:nvPr/>
        </p:nvSpPr>
        <p:spPr>
          <a:xfrm>
            <a:off x="1287647" y="2142"/>
            <a:ext cx="597994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85" y="536611"/>
            <a:ext cx="3106890" cy="2639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875" y="2496344"/>
            <a:ext cx="2913638" cy="300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24" y="4152900"/>
            <a:ext cx="3025402" cy="2706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606"/>
            <a:ext cx="5000625" cy="571998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586644" y="819150"/>
            <a:ext cx="3634749" cy="400050"/>
          </a:xfrm>
          <a:prstGeom prst="wedgeRoundRectCallout">
            <a:avLst>
              <a:gd name="adj1" fmla="val -39963"/>
              <a:gd name="adj2" fmla="val 106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Cháu đã ăn, uống gì?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3495000" y="1871864"/>
            <a:ext cx="2648035" cy="400050"/>
          </a:xfrm>
          <a:prstGeom prst="wedgeRoundRectCallout">
            <a:avLst>
              <a:gd name="adj1" fmla="val -39963"/>
              <a:gd name="adj2" fmla="val 106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Cháu đã …</a:t>
            </a:r>
          </a:p>
        </p:txBody>
      </p:sp>
      <p:sp>
        <p:nvSpPr>
          <p:cNvPr id="9" name="Curved Down Arrow 8"/>
          <p:cNvSpPr/>
          <p:nvPr/>
        </p:nvSpPr>
        <p:spPr>
          <a:xfrm rot="2755861">
            <a:off x="9325964" y="1395768"/>
            <a:ext cx="1348655" cy="708839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/>
          <p:cNvSpPr/>
          <p:nvPr/>
        </p:nvSpPr>
        <p:spPr>
          <a:xfrm rot="8009833">
            <a:off x="9316442" y="5777178"/>
            <a:ext cx="1348655" cy="675946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9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487C55-EFFF-F745-A32C-2732F3AABCF3}"/>
              </a:ext>
            </a:extLst>
          </p:cNvPr>
          <p:cNvSpPr txBox="1">
            <a:spLocks/>
          </p:cNvSpPr>
          <p:nvPr/>
        </p:nvSpPr>
        <p:spPr>
          <a:xfrm>
            <a:off x="944108" y="3071200"/>
            <a:ext cx="31688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2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VN" sz="360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tranh</a:t>
            </a:r>
            <a:endParaRPr lang="en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97841B-C9E2-594D-9BA9-A506DF2F7535}"/>
              </a:ext>
            </a:extLst>
          </p:cNvPr>
          <p:cNvSpPr/>
          <p:nvPr/>
        </p:nvSpPr>
        <p:spPr>
          <a:xfrm>
            <a:off x="5068359" y="1647539"/>
            <a:ext cx="1626493" cy="1250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70B189-60A9-D84F-AD6D-DFC60B3806EF}"/>
              </a:ext>
            </a:extLst>
          </p:cNvPr>
          <p:cNvSpPr txBox="1">
            <a:spLocks/>
          </p:cNvSpPr>
          <p:nvPr/>
        </p:nvSpPr>
        <p:spPr>
          <a:xfrm>
            <a:off x="7749911" y="3071200"/>
            <a:ext cx="336576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2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  <a:endParaRPr lang="en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3" b="96622" l="13198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58" y="1584646"/>
            <a:ext cx="1867667" cy="1341699"/>
          </a:xfrm>
          <a:prstGeom prst="rect">
            <a:avLst/>
          </a:prstGeom>
        </p:spPr>
      </p:pic>
      <p:sp>
        <p:nvSpPr>
          <p:cNvPr id="8" name="Google Shape;1570;p34">
            <a:extLst>
              <a:ext uri="{FF2B5EF4-FFF2-40B4-BE49-F238E27FC236}">
                <a16:creationId xmlns:a16="http://schemas.microsoft.com/office/drawing/2014/main" id="{00AEDBAA-03D1-634B-9BB9-39879620297E}"/>
              </a:ext>
            </a:extLst>
          </p:cNvPr>
          <p:cNvSpPr txBox="1">
            <a:spLocks/>
          </p:cNvSpPr>
          <p:nvPr/>
        </p:nvSpPr>
        <p:spPr>
          <a:xfrm>
            <a:off x="3791650" y="358738"/>
            <a:ext cx="44079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u="sng">
                <a:solidFill>
                  <a:srgbClr val="C00000"/>
                </a:solidFill>
                <a:latin typeface="iCiel Pacifico" panose="02000000000000000000" pitchFamily="2" charset="77"/>
              </a:rPr>
              <a:t>Nhiệm vụ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97841B-C9E2-594D-9BA9-A506DF2F7535}"/>
              </a:ext>
            </a:extLst>
          </p:cNvPr>
          <p:cNvSpPr/>
          <p:nvPr/>
        </p:nvSpPr>
        <p:spPr>
          <a:xfrm>
            <a:off x="8727181" y="1676257"/>
            <a:ext cx="1626493" cy="1250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0" y="1867208"/>
            <a:ext cx="925462" cy="868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54" y="1986945"/>
            <a:ext cx="1174091" cy="6762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487C55-EFFF-F745-A32C-2732F3AABCF3}"/>
              </a:ext>
            </a:extLst>
          </p:cNvPr>
          <p:cNvSpPr txBox="1">
            <a:spLocks/>
          </p:cNvSpPr>
          <p:nvPr/>
        </p:nvSpPr>
        <p:spPr>
          <a:xfrm>
            <a:off x="4312519" y="3071200"/>
            <a:ext cx="31688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2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veat Brush"/>
              <a:buNone/>
              <a:defRPr sz="31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Trao đổi</a:t>
            </a:r>
            <a:endParaRPr lang="en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3643900"/>
            <a:ext cx="2600509" cy="2705738"/>
          </a:xfrm>
          <a:prstGeom prst="rect">
            <a:avLst/>
          </a:prstGeom>
        </p:spPr>
      </p:pic>
      <p:sp>
        <p:nvSpPr>
          <p:cNvPr id="14" name="Google Shape;1571;p34">
            <a:extLst>
              <a:ext uri="{FF2B5EF4-FFF2-40B4-BE49-F238E27FC236}">
                <a16:creationId xmlns:a16="http://schemas.microsoft.com/office/drawing/2014/main" id="{185A6F2A-D29A-2446-98C4-AA46E1761B07}"/>
              </a:ext>
            </a:extLst>
          </p:cNvPr>
          <p:cNvSpPr txBox="1">
            <a:spLocks/>
          </p:cNvSpPr>
          <p:nvPr/>
        </p:nvSpPr>
        <p:spPr>
          <a:xfrm>
            <a:off x="2125358" y="4728155"/>
            <a:ext cx="8779482" cy="7197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bạn Minh bị đau bụng?</a:t>
            </a:r>
            <a:endParaRPr lang="vi-VN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1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9" grpId="0" animBg="1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99;p56"/>
          <p:cNvSpPr txBox="1">
            <a:spLocks/>
          </p:cNvSpPr>
          <p:nvPr/>
        </p:nvSpPr>
        <p:spPr>
          <a:xfrm>
            <a:off x="1740687" y="0"/>
            <a:ext cx="6003138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bạn Minh bị đau bụng?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333;p50"/>
          <p:cNvSpPr/>
          <p:nvPr/>
        </p:nvSpPr>
        <p:spPr>
          <a:xfrm flipH="1">
            <a:off x="7675477" y="0"/>
            <a:ext cx="760400" cy="402075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1498063" y="1609942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699;p56"/>
          <p:cNvSpPr txBox="1">
            <a:spLocks/>
          </p:cNvSpPr>
          <p:nvPr/>
        </p:nvSpPr>
        <p:spPr>
          <a:xfrm>
            <a:off x="1287647" y="2142"/>
            <a:ext cx="597994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55" y="627323"/>
            <a:ext cx="2668688" cy="2639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11" y="2580541"/>
            <a:ext cx="2913638" cy="2043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55" y="4073140"/>
            <a:ext cx="2761670" cy="2706688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 rot="3451685">
            <a:off x="5842049" y="2046370"/>
            <a:ext cx="754501" cy="280960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Down Arrow 24"/>
          <p:cNvSpPr/>
          <p:nvPr/>
        </p:nvSpPr>
        <p:spPr>
          <a:xfrm rot="7371481">
            <a:off x="5953957" y="4775225"/>
            <a:ext cx="678693" cy="290911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91087"/>
            <a:ext cx="1809750" cy="4168501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16669" y="2810232"/>
            <a:ext cx="2648035" cy="400050"/>
          </a:xfrm>
          <a:prstGeom prst="wedgeRoundRectCallout">
            <a:avLst>
              <a:gd name="adj1" fmla="val -39963"/>
              <a:gd name="adj2" fmla="val 106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Cháu đã …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6752299" y="859893"/>
            <a:ext cx="3891708" cy="1139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Không rửa tay trước khi ăn</a:t>
            </a:r>
            <a:endParaRPr lang="en-VN" sz="3200" b="1">
              <a:solidFill>
                <a:srgbClr val="C00000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9181320" y="2691087"/>
            <a:ext cx="2925374" cy="16226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Ăn thức ăn không đảm bảo vệ sinh</a:t>
            </a:r>
            <a:endParaRPr lang="en-VN" sz="3200" b="1">
              <a:solidFill>
                <a:srgbClr val="C00000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6973190" y="5132206"/>
            <a:ext cx="2925374" cy="1139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Uống nước lã chưa đun sôi</a:t>
            </a:r>
            <a:endParaRPr lang="en-VN" sz="3200" b="1">
              <a:solidFill>
                <a:srgbClr val="C00000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6" name="Google Shape;1699;p56"/>
          <p:cNvSpPr txBox="1">
            <a:spLocks/>
          </p:cNvSpPr>
          <p:nvPr/>
        </p:nvSpPr>
        <p:spPr>
          <a:xfrm>
            <a:off x="1778990" y="-23022"/>
            <a:ext cx="6003138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Minh bị đau bụng vì: 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2" grpId="0"/>
      <p:bldP spid="9" grpId="0" animBg="1"/>
      <p:bldP spid="25" grpId="0" animBg="1"/>
      <p:bldP spid="24" grpId="0" animBg="1"/>
      <p:bldP spid="15" grpId="0" animBg="1"/>
      <p:bldP spid="16" grpId="0" animBg="1"/>
      <p:bldP spid="23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99;p56"/>
          <p:cNvSpPr txBox="1">
            <a:spLocks/>
          </p:cNvSpPr>
          <p:nvPr/>
        </p:nvSpPr>
        <p:spPr>
          <a:xfrm>
            <a:off x="1702131" y="4340555"/>
            <a:ext cx="8899194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đưa ra lời khuyên cho bạn Minh </a:t>
            </a:r>
            <a:endParaRPr lang="vi-VN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0695781" y="4257892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57" y="1"/>
            <a:ext cx="2668688" cy="2523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5" y="2784"/>
            <a:ext cx="2913638" cy="2568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43" y="2784"/>
            <a:ext cx="2761670" cy="25206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5941"/>
            <a:ext cx="1809750" cy="295490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1130756" y="209907"/>
            <a:ext cx="2648035" cy="400050"/>
          </a:xfrm>
          <a:prstGeom prst="wedgeRoundRectCallout">
            <a:avLst>
              <a:gd name="adj1" fmla="val -39963"/>
              <a:gd name="adj2" fmla="val 106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Cháu đã …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3731455" y="2444462"/>
            <a:ext cx="2342190" cy="546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rửa tay trước khi ăn</a:t>
            </a:r>
            <a:endParaRPr lang="en-VN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6436481" y="2430279"/>
            <a:ext cx="2638425" cy="5605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thức ăn không đảm bảo vệ sinh</a:t>
            </a:r>
            <a:endParaRPr lang="en-VN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9696450" y="2399995"/>
            <a:ext cx="1998663" cy="5908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nước lã chưa đun sôi</a:t>
            </a:r>
            <a:endParaRPr lang="en-VN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569" y="3955238"/>
            <a:ext cx="2464343" cy="26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62013" y="155510"/>
            <a:ext cx="262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6BB18E"/>
                </a:solidFill>
                <a:latin typeface="iCiel Pacifico" panose="02000000000000000000" charset="0"/>
                <a:cs typeface="Arial" panose="020B0604020202020204" pitchFamily="34" charset="0"/>
              </a:rPr>
              <a:t>Thực hành:</a:t>
            </a:r>
          </a:p>
        </p:txBody>
      </p:sp>
      <p:sp>
        <p:nvSpPr>
          <p:cNvPr id="17" name="Google Shape;1699;p56"/>
          <p:cNvSpPr txBox="1">
            <a:spLocks/>
          </p:cNvSpPr>
          <p:nvPr/>
        </p:nvSpPr>
        <p:spPr>
          <a:xfrm>
            <a:off x="1419044" y="412184"/>
            <a:ext cx="11391888" cy="722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các việc làm để đảm bảo vệ sinh an toàn khi ăn uống. </a:t>
            </a:r>
            <a:endParaRPr lang="vi-VN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333;p50"/>
          <p:cNvSpPr/>
          <p:nvPr/>
        </p:nvSpPr>
        <p:spPr>
          <a:xfrm>
            <a:off x="2925955" y="74028"/>
            <a:ext cx="367692" cy="290595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1420276" y="1251335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8" y="1045102"/>
            <a:ext cx="3248025" cy="288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20" y="1080529"/>
            <a:ext cx="3781425" cy="287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85" y="1009670"/>
            <a:ext cx="3464466" cy="298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403184" y="4116347"/>
            <a:ext cx="2925374" cy="1139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 hoa quả trước khi ăn 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4389910" y="4116347"/>
            <a:ext cx="2925374" cy="1139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 cốc chén sạch sẽ 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8585257" y="4116347"/>
            <a:ext cx="3291294" cy="11391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lồng bàn đậy thức ăn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699;p56"/>
          <p:cNvSpPr txBox="1">
            <a:spLocks/>
          </p:cNvSpPr>
          <p:nvPr/>
        </p:nvSpPr>
        <p:spPr>
          <a:xfrm>
            <a:off x="1222833" y="5665044"/>
            <a:ext cx="9906001" cy="722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thêm các việc làm để đảm bảo vệ sinh an toàn khi ăn, uống mà em biết. </a:t>
            </a:r>
            <a:endParaRPr lang="vi-VN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1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22" grpId="0" animBg="1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30806" y="200633"/>
            <a:ext cx="2584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rgbClr val="002060"/>
                </a:solidFill>
                <a:latin typeface="iCiel Pacifico" panose="02000000000000000000" charset="0"/>
                <a:cs typeface="Arial" panose="020B0604020202020204" pitchFamily="34" charset="0"/>
              </a:rPr>
              <a:t>Vận dụng:</a:t>
            </a:r>
          </a:p>
        </p:txBody>
      </p:sp>
      <p:sp>
        <p:nvSpPr>
          <p:cNvPr id="17" name="Google Shape;1699;p56"/>
          <p:cNvSpPr txBox="1">
            <a:spLocks/>
          </p:cNvSpPr>
          <p:nvPr/>
        </p:nvSpPr>
        <p:spPr>
          <a:xfrm>
            <a:off x="515546" y="1709518"/>
            <a:ext cx="11391888" cy="12274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vi-VN" sz="2800" b="1">
              <a:solidFill>
                <a:srgbClr val="002060"/>
              </a:solidFill>
              <a:latin typeface="Nunito" pitchFamily="2" charset="77"/>
            </a:endParaRPr>
          </a:p>
        </p:txBody>
      </p:sp>
      <p:sp>
        <p:nvSpPr>
          <p:cNvPr id="18" name="Google Shape;1333;p50"/>
          <p:cNvSpPr/>
          <p:nvPr/>
        </p:nvSpPr>
        <p:spPr>
          <a:xfrm>
            <a:off x="3610961" y="353539"/>
            <a:ext cx="567800" cy="402075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1517576" y="1058568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334;p50"/>
          <p:cNvGrpSpPr/>
          <p:nvPr/>
        </p:nvGrpSpPr>
        <p:grpSpPr>
          <a:xfrm flipH="1">
            <a:off x="5265336" y="4885878"/>
            <a:ext cx="877688" cy="495300"/>
            <a:chOff x="2144150" y="1995100"/>
            <a:chExt cx="692350" cy="495300"/>
          </a:xfrm>
        </p:grpSpPr>
        <p:sp>
          <p:nvSpPr>
            <p:cNvPr id="1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图片 9">
            <a:extLst>
              <a:ext uri="{FF2B5EF4-FFF2-40B4-BE49-F238E27FC236}">
                <a16:creationId xmlns:a16="http://schemas.microsoft.com/office/drawing/2014/main" id="{A73A3ABB-68E0-4A96-B23A-0406C4CDB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5" t="27712" r="7106" b="38470"/>
          <a:stretch/>
        </p:blipFill>
        <p:spPr>
          <a:xfrm>
            <a:off x="-723610" y="1818567"/>
            <a:ext cx="5462294" cy="4616977"/>
          </a:xfrm>
          <a:prstGeom prst="rect">
            <a:avLst/>
          </a:prstGeom>
        </p:spPr>
      </p:pic>
      <p:pic>
        <p:nvPicPr>
          <p:cNvPr id="29" name="图片 14" descr="图片包含 物体&#10;&#10;自动生成的说明">
            <a:extLst>
              <a:ext uri="{FF2B5EF4-FFF2-40B4-BE49-F238E27FC236}">
                <a16:creationId xmlns:a16="http://schemas.microsoft.com/office/drawing/2014/main" id="{F1470F3D-7DFA-437A-962B-94EF3FA8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30" y="2060553"/>
            <a:ext cx="6695195" cy="4724400"/>
          </a:xfrm>
          <a:prstGeom prst="rect">
            <a:avLst/>
          </a:prstGeom>
        </p:spPr>
      </p:pic>
      <p:pic>
        <p:nvPicPr>
          <p:cNvPr id="31" name="图片 16" descr="图片包含 物体&#10;&#10;自动生成的说明">
            <a:extLst>
              <a:ext uri="{FF2B5EF4-FFF2-40B4-BE49-F238E27FC236}">
                <a16:creationId xmlns:a16="http://schemas.microsoft.com/office/drawing/2014/main" id="{CA3E2994-8A9B-4A9C-8089-A9B04A0B5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55" y="520595"/>
            <a:ext cx="4653054" cy="32833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84422" y="1826798"/>
            <a:ext cx="241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93037" y="3819297"/>
            <a:ext cx="410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đồ ăn, thức uống an toàn</a:t>
            </a:r>
          </a:p>
        </p:txBody>
      </p:sp>
      <p:pic>
        <p:nvPicPr>
          <p:cNvPr id="35" name="图片 16" descr="图片包含 物体&#10;&#10;自动生成的说明">
            <a:extLst>
              <a:ext uri="{FF2B5EF4-FFF2-40B4-BE49-F238E27FC236}">
                <a16:creationId xmlns:a16="http://schemas.microsoft.com/office/drawing/2014/main" id="{CA3E2994-8A9B-4A9C-8089-A9B04A0B5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68" y="-445179"/>
            <a:ext cx="6227291" cy="328338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675112" y="893520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Quizizz</a:t>
            </a:r>
          </a:p>
        </p:txBody>
      </p:sp>
      <p:grpSp>
        <p:nvGrpSpPr>
          <p:cNvPr id="37" name="Google Shape;1334;p50"/>
          <p:cNvGrpSpPr/>
          <p:nvPr/>
        </p:nvGrpSpPr>
        <p:grpSpPr>
          <a:xfrm flipH="1">
            <a:off x="1021282" y="1268743"/>
            <a:ext cx="877688" cy="495300"/>
            <a:chOff x="2144150" y="1995100"/>
            <a:chExt cx="692350" cy="495300"/>
          </a:xfrm>
        </p:grpSpPr>
        <p:sp>
          <p:nvSpPr>
            <p:cNvPr id="38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334;p50"/>
          <p:cNvGrpSpPr/>
          <p:nvPr/>
        </p:nvGrpSpPr>
        <p:grpSpPr>
          <a:xfrm>
            <a:off x="10919755" y="3013589"/>
            <a:ext cx="987679" cy="495300"/>
            <a:chOff x="2144150" y="1995100"/>
            <a:chExt cx="692350" cy="495300"/>
          </a:xfrm>
        </p:grpSpPr>
        <p:sp>
          <p:nvSpPr>
            <p:cNvPr id="41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3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43" y="3962662"/>
            <a:ext cx="2310449" cy="2867600"/>
          </a:xfrm>
          <a:prstGeom prst="rect">
            <a:avLst/>
          </a:prstGeom>
        </p:spPr>
      </p:pic>
      <p:sp>
        <p:nvSpPr>
          <p:cNvPr id="17" name="Google Shape;1699;p56"/>
          <p:cNvSpPr txBox="1">
            <a:spLocks/>
          </p:cNvSpPr>
          <p:nvPr/>
        </p:nvSpPr>
        <p:spPr>
          <a:xfrm>
            <a:off x="174438" y="120058"/>
            <a:ext cx="11391888" cy="3860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ăn, thức uống cho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333;p50"/>
          <p:cNvSpPr/>
          <p:nvPr/>
        </p:nvSpPr>
        <p:spPr>
          <a:xfrm>
            <a:off x="2911416" y="3469691"/>
            <a:ext cx="567800" cy="402075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0329619" y="449203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334;p50"/>
          <p:cNvGrpSpPr/>
          <p:nvPr/>
        </p:nvGrpSpPr>
        <p:grpSpPr>
          <a:xfrm flipH="1">
            <a:off x="1052994" y="3564975"/>
            <a:ext cx="877688" cy="495300"/>
            <a:chOff x="2144150" y="1995100"/>
            <a:chExt cx="692350" cy="495300"/>
          </a:xfrm>
        </p:grpSpPr>
        <p:sp>
          <p:nvSpPr>
            <p:cNvPr id="1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53" y="1201747"/>
            <a:ext cx="2590628" cy="20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17" y="4781550"/>
            <a:ext cx="2170706" cy="1943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" y="1354599"/>
            <a:ext cx="2158956" cy="2115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354"/>
            <a:ext cx="2170706" cy="1976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25" y="3328340"/>
            <a:ext cx="2851687" cy="1994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26" y="5375005"/>
            <a:ext cx="2851687" cy="14552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01" y="5375005"/>
            <a:ext cx="2501210" cy="1484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01" y="3377374"/>
            <a:ext cx="2319508" cy="18956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82" y="1141202"/>
            <a:ext cx="2389179" cy="2091284"/>
          </a:xfrm>
          <a:prstGeom prst="rect">
            <a:avLst/>
          </a:prstGeom>
        </p:spPr>
      </p:pic>
      <p:sp>
        <p:nvSpPr>
          <p:cNvPr id="26" name="Google Shape;1333;p50"/>
          <p:cNvSpPr/>
          <p:nvPr/>
        </p:nvSpPr>
        <p:spPr>
          <a:xfrm>
            <a:off x="3479216" y="4379475"/>
            <a:ext cx="567800" cy="402075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54" y="1466080"/>
            <a:ext cx="2163277" cy="231217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692112" y="672930"/>
            <a:ext cx="36636" cy="5975520"/>
          </a:xfrm>
          <a:prstGeom prst="line">
            <a:avLst/>
          </a:prstGeom>
          <a:ln w="762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1633557" y="648516"/>
            <a:ext cx="1104049" cy="459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7358209" y="556579"/>
            <a:ext cx="2641369" cy="584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nên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177085" y="1949612"/>
            <a:ext cx="4729039" cy="4033208"/>
            <a:chOff x="4162425" y="1514475"/>
            <a:chExt cx="3171825" cy="2238375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162425" y="1600200"/>
              <a:ext cx="3171825" cy="21526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4352925" y="1514475"/>
              <a:ext cx="2981325" cy="223837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06" y="1354599"/>
            <a:ext cx="2366006" cy="31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571;p34">
            <a:extLst>
              <a:ext uri="{FF2B5EF4-FFF2-40B4-BE49-F238E27FC236}">
                <a16:creationId xmlns:a16="http://schemas.microsoft.com/office/drawing/2014/main" id="{185A6F2A-D29A-2446-98C4-AA46E1761B07}"/>
              </a:ext>
            </a:extLst>
          </p:cNvPr>
          <p:cNvSpPr txBox="1">
            <a:spLocks/>
          </p:cNvSpPr>
          <p:nvPr/>
        </p:nvSpPr>
        <p:spPr>
          <a:xfrm>
            <a:off x="1012387" y="150859"/>
            <a:ext cx="10008207" cy="7197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Ăn, uống đầy đủ, an toàn có lợi ích gì?</a:t>
            </a:r>
            <a:endParaRPr lang="vi-VN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81828"/>
            <a:ext cx="5295899" cy="5945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" y="0"/>
            <a:ext cx="1297704" cy="1297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99" y="-2276475"/>
            <a:ext cx="6859588" cy="9915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4141" y="2969614"/>
            <a:ext cx="4575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</a:rPr>
              <a:t>Ăn, uống đầy đủ, an toàn giúp cơ thể khỏe mạnh và phòng tránh bệnh tật. </a:t>
            </a:r>
          </a:p>
        </p:txBody>
      </p:sp>
    </p:spTree>
    <p:extLst>
      <p:ext uri="{BB962C8B-B14F-4D97-AF65-F5344CB8AC3E}">
        <p14:creationId xmlns:p14="http://schemas.microsoft.com/office/powerpoint/2010/main" val="14136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01" y="2019322"/>
            <a:ext cx="2143125" cy="2143125"/>
          </a:xfrm>
          <a:prstGeom prst="rect">
            <a:avLst/>
          </a:prstGeom>
        </p:spPr>
      </p:pic>
      <p:sp>
        <p:nvSpPr>
          <p:cNvPr id="32" name="Google Shape;1571;p34">
            <a:extLst>
              <a:ext uri="{FF2B5EF4-FFF2-40B4-BE49-F238E27FC236}">
                <a16:creationId xmlns:a16="http://schemas.microsoft.com/office/drawing/2014/main" id="{185A6F2A-D29A-2446-98C4-AA46E1761B07}"/>
              </a:ext>
            </a:extLst>
          </p:cNvPr>
          <p:cNvSpPr txBox="1">
            <a:spLocks/>
          </p:cNvSpPr>
          <p:nvPr/>
        </p:nvSpPr>
        <p:spPr>
          <a:xfrm>
            <a:off x="6841432" y="2609814"/>
            <a:ext cx="3992653" cy="7803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 vẽ gì? </a:t>
            </a:r>
            <a:endParaRPr lang="vi-VN" sz="32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81037058-86A0-49A6-BF55-BDEFD4A497C5}"/>
              </a:ext>
            </a:extLst>
          </p:cNvPr>
          <p:cNvSpPr/>
          <p:nvPr/>
        </p:nvSpPr>
        <p:spPr>
          <a:xfrm>
            <a:off x="117987" y="984055"/>
            <a:ext cx="5633884" cy="4843700"/>
          </a:xfrm>
          <a:prstGeom prst="rect">
            <a:avLst/>
          </a:prstGeom>
          <a:noFill/>
          <a:ln>
            <a:solidFill>
              <a:srgbClr val="6B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9" y="1087710"/>
            <a:ext cx="5358580" cy="4661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9" y="1097298"/>
            <a:ext cx="2772696" cy="142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9508" y="337724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6BB18E"/>
                </a:solidFill>
                <a:latin typeface="iCiel Pacifico" panose="02000000000000000000" charset="0"/>
                <a:cs typeface="Arial" panose="020B0604020202020204" pitchFamily="34" charset="0"/>
              </a:rPr>
              <a:t>Kết nối:</a:t>
            </a:r>
          </a:p>
        </p:txBody>
      </p:sp>
      <p:sp>
        <p:nvSpPr>
          <p:cNvPr id="10" name="Google Shape;1333;p50"/>
          <p:cNvSpPr/>
          <p:nvPr/>
        </p:nvSpPr>
        <p:spPr>
          <a:xfrm flipH="1">
            <a:off x="3105042" y="185699"/>
            <a:ext cx="584160" cy="505516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699;p56"/>
          <p:cNvSpPr txBox="1">
            <a:spLocks/>
          </p:cNvSpPr>
          <p:nvPr/>
        </p:nvSpPr>
        <p:spPr>
          <a:xfrm>
            <a:off x="5948136" y="1185311"/>
            <a:ext cx="6056671" cy="722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600" b="1">
                <a:solidFill>
                  <a:srgbClr val="00206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Em hãy quan sát tranh và cho biết: </a:t>
            </a:r>
            <a:endParaRPr lang="vi-VN" sz="3600" b="1">
              <a:solidFill>
                <a:srgbClr val="002060"/>
              </a:solidFill>
              <a:latin typeface="Arial" panose="020B0604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Google Shape;1571;p34">
            <a:extLst>
              <a:ext uri="{FF2B5EF4-FFF2-40B4-BE49-F238E27FC236}">
                <a16:creationId xmlns:a16="http://schemas.microsoft.com/office/drawing/2014/main" id="{185A6F2A-D29A-2446-98C4-AA46E1761B07}"/>
              </a:ext>
            </a:extLst>
          </p:cNvPr>
          <p:cNvSpPr txBox="1">
            <a:spLocks/>
          </p:cNvSpPr>
          <p:nvPr/>
        </p:nvSpPr>
        <p:spPr>
          <a:xfrm>
            <a:off x="6894419" y="2742419"/>
            <a:ext cx="5024663" cy="15501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xem dự báo thời tiết, bạn Minh đã nói gì với mẹ? </a:t>
            </a:r>
            <a:endParaRPr lang="vi-VN" sz="32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571;p34">
            <a:extLst>
              <a:ext uri="{FF2B5EF4-FFF2-40B4-BE49-F238E27FC236}">
                <a16:creationId xmlns:a16="http://schemas.microsoft.com/office/drawing/2014/main" id="{185A6F2A-D29A-2446-98C4-AA46E1761B07}"/>
              </a:ext>
            </a:extLst>
          </p:cNvPr>
          <p:cNvSpPr txBox="1">
            <a:spLocks/>
          </p:cNvSpPr>
          <p:nvPr/>
        </p:nvSpPr>
        <p:spPr>
          <a:xfrm>
            <a:off x="6894419" y="2698610"/>
            <a:ext cx="5024663" cy="15754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bạn Minh mang thêm nước uống khi trời nóng?</a:t>
            </a:r>
            <a:endParaRPr lang="vi-VN" sz="32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810484" y="789434"/>
            <a:ext cx="6192015" cy="442114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Cần lưu ý ăn, uống thức ăn phù hợp với thời tiết để giúp cơ thể khoẻ mạnh và phòng tránh bệnh tật.</a:t>
            </a:r>
          </a:p>
        </p:txBody>
      </p:sp>
    </p:spTree>
    <p:extLst>
      <p:ext uri="{BB962C8B-B14F-4D97-AF65-F5344CB8AC3E}">
        <p14:creationId xmlns:p14="http://schemas.microsoft.com/office/powerpoint/2010/main" val="33326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11" grpId="0"/>
      <p:bldP spid="11" grpId="1"/>
      <p:bldP spid="12" grpId="0"/>
      <p:bldP spid="12" grpId="1"/>
      <p:bldP spid="13" grpId="0"/>
      <p:bldP spid="13" grpId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077" y="0"/>
            <a:ext cx="14303477" cy="6859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6066" y="1902508"/>
            <a:ext cx="5289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nay, chúng mình học bài gì?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733" y="2134279"/>
            <a:ext cx="5289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cần ăn uống như thế nào để có sức khỏe tốt?</a:t>
            </a:r>
          </a:p>
        </p:txBody>
      </p:sp>
    </p:spTree>
    <p:extLst>
      <p:ext uri="{BB962C8B-B14F-4D97-AF65-F5344CB8AC3E}">
        <p14:creationId xmlns:p14="http://schemas.microsoft.com/office/powerpoint/2010/main" val="41876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8356" y="306250"/>
            <a:ext cx="2917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>
                <a:solidFill>
                  <a:srgbClr val="0070C0"/>
                </a:solidFill>
                <a:latin typeface="iCiel Pacifico" panose="02000000000000000000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E6121-6D31-41F2-85C1-1B9573FB9A41}"/>
              </a:ext>
            </a:extLst>
          </p:cNvPr>
          <p:cNvSpPr txBox="1"/>
          <p:nvPr/>
        </p:nvSpPr>
        <p:spPr>
          <a:xfrm>
            <a:off x="2459421" y="1576552"/>
            <a:ext cx="7104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hát</a:t>
            </a:r>
            <a:r>
              <a:rPr lang="en-US" sz="4000" dirty="0"/>
              <a:t>: </a:t>
            </a:r>
            <a:r>
              <a:rPr lang="en-US" sz="4000" dirty="0" err="1"/>
              <a:t>Thật</a:t>
            </a:r>
            <a:r>
              <a:rPr lang="en-US" sz="4000" dirty="0"/>
              <a:t> </a:t>
            </a:r>
            <a:r>
              <a:rPr lang="en-US" sz="4000" dirty="0" err="1"/>
              <a:t>đáng</a:t>
            </a:r>
            <a:r>
              <a:rPr lang="en-US" sz="4000" dirty="0"/>
              <a:t> </a:t>
            </a:r>
            <a:r>
              <a:rPr lang="en-US" sz="4000" dirty="0" err="1"/>
              <a:t>chê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2381249"/>
            <a:ext cx="10096500" cy="4210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0752" y="0"/>
            <a:ext cx="9193671" cy="6640514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/>
            </a:prstTxWarp>
            <a:spAutoFit/>
          </a:bodyPr>
          <a:lstStyle/>
          <a:p>
            <a:r>
              <a:rPr lang="en-US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cô giáo đã lắng nghe!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0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625" y="2095500"/>
            <a:ext cx="3645694" cy="4392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8" y="3505199"/>
            <a:ext cx="1306513" cy="107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1" y="2232621"/>
            <a:ext cx="1306513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30" y="1156296"/>
            <a:ext cx="1306513" cy="1076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43" y="1447799"/>
            <a:ext cx="1306513" cy="1076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06" y="2428874"/>
            <a:ext cx="1306513" cy="107632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rot="697394">
            <a:off x="5196623" y="835578"/>
            <a:ext cx="6742598" cy="42629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Vì sao chú cò trong bài hát bị đau bụng?</a:t>
            </a:r>
          </a:p>
          <a:p>
            <a:pPr algn="ctr"/>
            <a:endParaRPr lang="en-US"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 Placeholder 3">
            <a:extLst>
              <a:ext uri="{FF2B5EF4-FFF2-40B4-BE49-F238E27FC236}">
                <a16:creationId xmlns:a16="http://schemas.microsoft.com/office/drawing/2014/main" id="{DE77BCE0-2DAC-4F25-BC43-16E8DF77CD7F}"/>
              </a:ext>
            </a:extLst>
          </p:cNvPr>
          <p:cNvSpPr/>
          <p:nvPr/>
        </p:nvSpPr>
        <p:spPr>
          <a:xfrm>
            <a:off x="472241" y="4133214"/>
            <a:ext cx="3288824" cy="2181225"/>
          </a:xfrm>
          <a:prstGeom prst="ellipse">
            <a:avLst/>
          </a:prstGeom>
          <a:solidFill>
            <a:srgbClr val="6BB18E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000" dirty="0">
              <a:solidFill>
                <a:schemeClr val="bg1">
                  <a:lumMod val="50000"/>
                </a:schemeClr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169" name="Text Placeholder 4">
            <a:extLst>
              <a:ext uri="{FF2B5EF4-FFF2-40B4-BE49-F238E27FC236}">
                <a16:creationId xmlns:a16="http://schemas.microsoft.com/office/drawing/2014/main" id="{B0780D27-093D-41BC-9F65-C65750F42D8C}"/>
              </a:ext>
            </a:extLst>
          </p:cNvPr>
          <p:cNvSpPr/>
          <p:nvPr/>
        </p:nvSpPr>
        <p:spPr>
          <a:xfrm>
            <a:off x="4486256" y="4075673"/>
            <a:ext cx="3291217" cy="2181225"/>
          </a:xfrm>
          <a:prstGeom prst="ellipse">
            <a:avLst/>
          </a:prstGeom>
          <a:solidFill>
            <a:srgbClr val="6BB18E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000" dirty="0">
              <a:solidFill>
                <a:schemeClr val="bg1">
                  <a:lumMod val="50000"/>
                </a:schemeClr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170" name="Text Placeholder 5">
            <a:extLst>
              <a:ext uri="{FF2B5EF4-FFF2-40B4-BE49-F238E27FC236}">
                <a16:creationId xmlns:a16="http://schemas.microsoft.com/office/drawing/2014/main" id="{014329ED-D6CB-4330-9547-E62CB21CEC34}"/>
              </a:ext>
            </a:extLst>
          </p:cNvPr>
          <p:cNvSpPr/>
          <p:nvPr/>
        </p:nvSpPr>
        <p:spPr>
          <a:xfrm>
            <a:off x="8462645" y="4128574"/>
            <a:ext cx="3291217" cy="2181225"/>
          </a:xfrm>
          <a:prstGeom prst="ellipse">
            <a:avLst/>
          </a:prstGeom>
          <a:solidFill>
            <a:srgbClr val="6BB18E"/>
          </a:solidFill>
          <a:ln w="9525">
            <a:noFill/>
          </a:ln>
        </p:spPr>
        <p:txBody>
          <a:bodyPr/>
          <a:lstStyle/>
          <a:p>
            <a:pPr marL="228600" lvl="0" indent="-228600" eaLnBrk="1" hangingPunct="1">
              <a:buNone/>
            </a:pPr>
            <a:endParaRPr lang="zh-CN" altLang="zh-CN" sz="2000" dirty="0">
              <a:solidFill>
                <a:schemeClr val="bg1">
                  <a:lumMod val="50000"/>
                </a:schemeClr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24" name="Google Shape;1079;p48"/>
          <p:cNvSpPr txBox="1">
            <a:spLocks/>
          </p:cNvSpPr>
          <p:nvPr/>
        </p:nvSpPr>
        <p:spPr>
          <a:xfrm>
            <a:off x="709434" y="4804944"/>
            <a:ext cx="3200134" cy="57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700" b="1" i="0" u="none" strike="noStrike" cap="none">
                <a:solidFill>
                  <a:schemeClr val="accent6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4400" ker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5" name="Google Shape;1079;p48"/>
          <p:cNvSpPr txBox="1">
            <a:spLocks/>
          </p:cNvSpPr>
          <p:nvPr/>
        </p:nvSpPr>
        <p:spPr>
          <a:xfrm>
            <a:off x="4592969" y="4804944"/>
            <a:ext cx="3328961" cy="57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700" b="1" i="0" u="none" strike="noStrike" cap="none">
                <a:solidFill>
                  <a:schemeClr val="accent6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4400" ker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26" name="Google Shape;1079;p48"/>
          <p:cNvSpPr txBox="1">
            <a:spLocks/>
          </p:cNvSpPr>
          <p:nvPr/>
        </p:nvSpPr>
        <p:spPr>
          <a:xfrm>
            <a:off x="8738844" y="4804944"/>
            <a:ext cx="2933206" cy="57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700" b="1" i="0" u="none" strike="noStrike" cap="none">
                <a:solidFill>
                  <a:schemeClr val="accent6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veat Brush"/>
              <a:buNone/>
              <a:defRPr sz="24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4400" ker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7" name="Google Shape;1080;p48"/>
          <p:cNvSpPr txBox="1">
            <a:spLocks/>
          </p:cNvSpPr>
          <p:nvPr/>
        </p:nvSpPr>
        <p:spPr>
          <a:xfrm>
            <a:off x="1712328" y="4156005"/>
            <a:ext cx="537275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6400" b="1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26"/>
              </a:buClr>
              <a:buSzPts val="3000"/>
              <a:buFont typeface="Caveat Brush"/>
              <a:buNone/>
              <a:tabLst/>
              <a:defRPr/>
            </a:pPr>
            <a:endParaRPr kumimoji="0" lang="en" sz="48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veat Brush"/>
              <a:sym typeface="Caveat Brush"/>
            </a:endParaRPr>
          </a:p>
        </p:txBody>
      </p:sp>
      <p:sp>
        <p:nvSpPr>
          <p:cNvPr id="30" name="Google Shape;1080;p48"/>
          <p:cNvSpPr txBox="1">
            <a:spLocks/>
          </p:cNvSpPr>
          <p:nvPr/>
        </p:nvSpPr>
        <p:spPr>
          <a:xfrm>
            <a:off x="9815246" y="4259457"/>
            <a:ext cx="537275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6400" b="1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veat Brush"/>
              <a:buNone/>
              <a:defRPr sz="30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1626"/>
              </a:buClr>
              <a:buSzPts val="3000"/>
              <a:buFont typeface="Caveat Brush"/>
              <a:buNone/>
              <a:tabLst/>
              <a:defRPr/>
            </a:pPr>
            <a:endParaRPr kumimoji="0" lang="en" sz="48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sym typeface="Caveat Brush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DD91B3-0F04-1841-8438-9E5A41A1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11" y="-798036"/>
            <a:ext cx="9250035" cy="4334556"/>
          </a:xfrm>
          <a:prstGeom prst="rect">
            <a:avLst/>
          </a:prstGeom>
        </p:spPr>
      </p:pic>
      <p:grpSp>
        <p:nvGrpSpPr>
          <p:cNvPr id="33" name="Google Shape;1110;p49"/>
          <p:cNvGrpSpPr>
            <a:grpSpLocks noChangeAspect="1"/>
          </p:cNvGrpSpPr>
          <p:nvPr/>
        </p:nvGrpSpPr>
        <p:grpSpPr>
          <a:xfrm flipH="1">
            <a:off x="9868412" y="2560706"/>
            <a:ext cx="2276304" cy="1944000"/>
            <a:chOff x="-61310" y="2109830"/>
            <a:chExt cx="3189071" cy="2723528"/>
          </a:xfrm>
        </p:grpSpPr>
        <p:sp>
          <p:nvSpPr>
            <p:cNvPr id="34" name="Google Shape;1111;p49"/>
            <p:cNvSpPr/>
            <p:nvPr/>
          </p:nvSpPr>
          <p:spPr>
            <a:xfrm>
              <a:off x="-61310" y="2109830"/>
              <a:ext cx="3189071" cy="2723528"/>
            </a:xfrm>
            <a:custGeom>
              <a:avLst/>
              <a:gdLst/>
              <a:ahLst/>
              <a:cxnLst/>
              <a:rect l="l" t="t" r="r" b="b"/>
              <a:pathLst>
                <a:path w="94533" h="80733" extrusionOk="0">
                  <a:moveTo>
                    <a:pt x="66250" y="22629"/>
                  </a:moveTo>
                  <a:cubicBezTo>
                    <a:pt x="66208" y="23100"/>
                    <a:pt x="66177" y="23581"/>
                    <a:pt x="66145" y="24074"/>
                  </a:cubicBezTo>
                  <a:cubicBezTo>
                    <a:pt x="66156" y="23707"/>
                    <a:pt x="66135" y="23288"/>
                    <a:pt x="66082" y="22890"/>
                  </a:cubicBezTo>
                  <a:cubicBezTo>
                    <a:pt x="66135" y="22807"/>
                    <a:pt x="66198" y="22723"/>
                    <a:pt x="66250" y="22629"/>
                  </a:cubicBezTo>
                  <a:close/>
                  <a:moveTo>
                    <a:pt x="66124" y="24566"/>
                  </a:moveTo>
                  <a:cubicBezTo>
                    <a:pt x="66114" y="24912"/>
                    <a:pt x="66114" y="25257"/>
                    <a:pt x="66114" y="25603"/>
                  </a:cubicBezTo>
                  <a:cubicBezTo>
                    <a:pt x="66103" y="26964"/>
                    <a:pt x="66177" y="28419"/>
                    <a:pt x="66323" y="29938"/>
                  </a:cubicBezTo>
                  <a:cubicBezTo>
                    <a:pt x="64763" y="31518"/>
                    <a:pt x="63370" y="32911"/>
                    <a:pt x="62208" y="34031"/>
                  </a:cubicBezTo>
                  <a:cubicBezTo>
                    <a:pt x="62794" y="32011"/>
                    <a:pt x="63622" y="29351"/>
                    <a:pt x="64637" y="26220"/>
                  </a:cubicBezTo>
                  <a:cubicBezTo>
                    <a:pt x="64878" y="26199"/>
                    <a:pt x="65109" y="26126"/>
                    <a:pt x="65318" y="26001"/>
                  </a:cubicBezTo>
                  <a:cubicBezTo>
                    <a:pt x="65705" y="25780"/>
                    <a:pt x="65988" y="25403"/>
                    <a:pt x="66072" y="24953"/>
                  </a:cubicBezTo>
                  <a:cubicBezTo>
                    <a:pt x="66103" y="24849"/>
                    <a:pt x="66114" y="24723"/>
                    <a:pt x="66124" y="24566"/>
                  </a:cubicBezTo>
                  <a:close/>
                  <a:moveTo>
                    <a:pt x="66731" y="1"/>
                  </a:moveTo>
                  <a:cubicBezTo>
                    <a:pt x="66051" y="1"/>
                    <a:pt x="65402" y="137"/>
                    <a:pt x="64815" y="389"/>
                  </a:cubicBezTo>
                  <a:cubicBezTo>
                    <a:pt x="64281" y="629"/>
                    <a:pt x="63789" y="975"/>
                    <a:pt x="63360" y="1425"/>
                  </a:cubicBezTo>
                  <a:cubicBezTo>
                    <a:pt x="62554" y="2252"/>
                    <a:pt x="61967" y="3414"/>
                    <a:pt x="61600" y="4891"/>
                  </a:cubicBezTo>
                  <a:cubicBezTo>
                    <a:pt x="61559" y="4838"/>
                    <a:pt x="61507" y="4786"/>
                    <a:pt x="61465" y="4724"/>
                  </a:cubicBezTo>
                  <a:cubicBezTo>
                    <a:pt x="59443" y="2346"/>
                    <a:pt x="57423" y="1142"/>
                    <a:pt x="55475" y="1142"/>
                  </a:cubicBezTo>
                  <a:cubicBezTo>
                    <a:pt x="54543" y="1142"/>
                    <a:pt x="53642" y="1425"/>
                    <a:pt x="52826" y="1980"/>
                  </a:cubicBezTo>
                  <a:cubicBezTo>
                    <a:pt x="52009" y="2535"/>
                    <a:pt x="51255" y="3362"/>
                    <a:pt x="50585" y="4451"/>
                  </a:cubicBezTo>
                  <a:cubicBezTo>
                    <a:pt x="49852" y="5666"/>
                    <a:pt x="49517" y="6995"/>
                    <a:pt x="49612" y="8419"/>
                  </a:cubicBezTo>
                  <a:cubicBezTo>
                    <a:pt x="49695" y="9624"/>
                    <a:pt x="50082" y="10911"/>
                    <a:pt x="50773" y="12221"/>
                  </a:cubicBezTo>
                  <a:cubicBezTo>
                    <a:pt x="51664" y="13885"/>
                    <a:pt x="53046" y="15644"/>
                    <a:pt x="54920" y="17466"/>
                  </a:cubicBezTo>
                  <a:cubicBezTo>
                    <a:pt x="54868" y="17508"/>
                    <a:pt x="54826" y="17561"/>
                    <a:pt x="54773" y="17613"/>
                  </a:cubicBezTo>
                  <a:cubicBezTo>
                    <a:pt x="54596" y="17822"/>
                    <a:pt x="54449" y="18011"/>
                    <a:pt x="54344" y="18168"/>
                  </a:cubicBezTo>
                  <a:cubicBezTo>
                    <a:pt x="53580" y="18545"/>
                    <a:pt x="52816" y="18985"/>
                    <a:pt x="52072" y="19414"/>
                  </a:cubicBezTo>
                  <a:cubicBezTo>
                    <a:pt x="52072" y="19288"/>
                    <a:pt x="52062" y="19153"/>
                    <a:pt x="52041" y="19016"/>
                  </a:cubicBezTo>
                  <a:cubicBezTo>
                    <a:pt x="52250" y="17289"/>
                    <a:pt x="52062" y="15760"/>
                    <a:pt x="51485" y="14462"/>
                  </a:cubicBezTo>
                  <a:cubicBezTo>
                    <a:pt x="51108" y="13582"/>
                    <a:pt x="50543" y="12817"/>
                    <a:pt x="49831" y="12179"/>
                  </a:cubicBezTo>
                  <a:cubicBezTo>
                    <a:pt x="49172" y="11603"/>
                    <a:pt x="48386" y="11132"/>
                    <a:pt x="47475" y="10776"/>
                  </a:cubicBezTo>
                  <a:cubicBezTo>
                    <a:pt x="46480" y="9038"/>
                    <a:pt x="45549" y="7593"/>
                    <a:pt x="44700" y="6504"/>
                  </a:cubicBezTo>
                  <a:cubicBezTo>
                    <a:pt x="44072" y="5697"/>
                    <a:pt x="43507" y="5080"/>
                    <a:pt x="42952" y="4629"/>
                  </a:cubicBezTo>
                  <a:cubicBezTo>
                    <a:pt x="42166" y="3980"/>
                    <a:pt x="41423" y="3666"/>
                    <a:pt x="40679" y="3666"/>
                  </a:cubicBezTo>
                  <a:cubicBezTo>
                    <a:pt x="40418" y="3666"/>
                    <a:pt x="40167" y="3707"/>
                    <a:pt x="39925" y="3781"/>
                  </a:cubicBezTo>
                  <a:cubicBezTo>
                    <a:pt x="39381" y="3959"/>
                    <a:pt x="38868" y="4367"/>
                    <a:pt x="38324" y="5069"/>
                  </a:cubicBezTo>
                  <a:cubicBezTo>
                    <a:pt x="37936" y="5561"/>
                    <a:pt x="37538" y="6189"/>
                    <a:pt x="37130" y="6943"/>
                  </a:cubicBezTo>
                  <a:cubicBezTo>
                    <a:pt x="36502" y="8116"/>
                    <a:pt x="35936" y="9456"/>
                    <a:pt x="35549" y="10681"/>
                  </a:cubicBezTo>
                  <a:cubicBezTo>
                    <a:pt x="33046" y="11195"/>
                    <a:pt x="30806" y="12137"/>
                    <a:pt x="28858" y="13498"/>
                  </a:cubicBezTo>
                  <a:cubicBezTo>
                    <a:pt x="28628" y="13341"/>
                    <a:pt x="28355" y="13247"/>
                    <a:pt x="28062" y="13236"/>
                  </a:cubicBezTo>
                  <a:cubicBezTo>
                    <a:pt x="28030" y="13236"/>
                    <a:pt x="27999" y="13226"/>
                    <a:pt x="27968" y="13226"/>
                  </a:cubicBezTo>
                  <a:cubicBezTo>
                    <a:pt x="27308" y="13226"/>
                    <a:pt x="26743" y="13645"/>
                    <a:pt x="26513" y="14231"/>
                  </a:cubicBezTo>
                  <a:cubicBezTo>
                    <a:pt x="24041" y="13781"/>
                    <a:pt x="20754" y="13268"/>
                    <a:pt x="18764" y="13268"/>
                  </a:cubicBezTo>
                  <a:cubicBezTo>
                    <a:pt x="17811" y="13268"/>
                    <a:pt x="17193" y="13383"/>
                    <a:pt x="16733" y="13645"/>
                  </a:cubicBezTo>
                  <a:cubicBezTo>
                    <a:pt x="16450" y="13812"/>
                    <a:pt x="15958" y="14199"/>
                    <a:pt x="15842" y="15037"/>
                  </a:cubicBezTo>
                  <a:cubicBezTo>
                    <a:pt x="15748" y="15686"/>
                    <a:pt x="15895" y="16556"/>
                    <a:pt x="16303" y="17770"/>
                  </a:cubicBezTo>
                  <a:cubicBezTo>
                    <a:pt x="16617" y="18713"/>
                    <a:pt x="17089" y="19833"/>
                    <a:pt x="17664" y="20995"/>
                  </a:cubicBezTo>
                  <a:cubicBezTo>
                    <a:pt x="18230" y="22157"/>
                    <a:pt x="18858" y="23288"/>
                    <a:pt x="19486" y="24293"/>
                  </a:cubicBezTo>
                  <a:cubicBezTo>
                    <a:pt x="19989" y="25100"/>
                    <a:pt x="20470" y="25780"/>
                    <a:pt x="20921" y="26325"/>
                  </a:cubicBezTo>
                  <a:cubicBezTo>
                    <a:pt x="20293" y="29110"/>
                    <a:pt x="20261" y="31152"/>
                    <a:pt x="20261" y="31236"/>
                  </a:cubicBezTo>
                  <a:cubicBezTo>
                    <a:pt x="20251" y="31602"/>
                    <a:pt x="20398" y="31958"/>
                    <a:pt x="20649" y="32220"/>
                  </a:cubicBezTo>
                  <a:cubicBezTo>
                    <a:pt x="20764" y="32346"/>
                    <a:pt x="21843" y="33435"/>
                    <a:pt x="24146" y="34618"/>
                  </a:cubicBezTo>
                  <a:cubicBezTo>
                    <a:pt x="24230" y="34692"/>
                    <a:pt x="24314" y="34754"/>
                    <a:pt x="24407" y="34817"/>
                  </a:cubicBezTo>
                  <a:cubicBezTo>
                    <a:pt x="24502" y="34880"/>
                    <a:pt x="26606" y="36137"/>
                    <a:pt x="30261" y="37205"/>
                  </a:cubicBezTo>
                  <a:cubicBezTo>
                    <a:pt x="29968" y="37623"/>
                    <a:pt x="29633" y="38084"/>
                    <a:pt x="29277" y="38587"/>
                  </a:cubicBezTo>
                  <a:cubicBezTo>
                    <a:pt x="29182" y="38702"/>
                    <a:pt x="29098" y="38827"/>
                    <a:pt x="29005" y="38953"/>
                  </a:cubicBezTo>
                  <a:cubicBezTo>
                    <a:pt x="27130" y="38366"/>
                    <a:pt x="23958" y="37393"/>
                    <a:pt x="21120" y="36712"/>
                  </a:cubicBezTo>
                  <a:cubicBezTo>
                    <a:pt x="20439" y="36461"/>
                    <a:pt x="19811" y="36293"/>
                    <a:pt x="19779" y="36293"/>
                  </a:cubicBezTo>
                  <a:cubicBezTo>
                    <a:pt x="19769" y="36283"/>
                    <a:pt x="19748" y="36283"/>
                    <a:pt x="19737" y="36283"/>
                  </a:cubicBezTo>
                  <a:cubicBezTo>
                    <a:pt x="19633" y="36251"/>
                    <a:pt x="17057" y="35686"/>
                    <a:pt x="15298" y="35686"/>
                  </a:cubicBezTo>
                  <a:cubicBezTo>
                    <a:pt x="14502" y="35686"/>
                    <a:pt x="13508" y="35781"/>
                    <a:pt x="12921" y="36513"/>
                  </a:cubicBezTo>
                  <a:cubicBezTo>
                    <a:pt x="12596" y="36921"/>
                    <a:pt x="12481" y="37466"/>
                    <a:pt x="12596" y="38000"/>
                  </a:cubicBezTo>
                  <a:cubicBezTo>
                    <a:pt x="12638" y="38168"/>
                    <a:pt x="12754" y="38681"/>
                    <a:pt x="13466" y="39885"/>
                  </a:cubicBezTo>
                  <a:cubicBezTo>
                    <a:pt x="13864" y="40555"/>
                    <a:pt x="14376" y="41309"/>
                    <a:pt x="14900" y="42010"/>
                  </a:cubicBezTo>
                  <a:cubicBezTo>
                    <a:pt x="15298" y="42545"/>
                    <a:pt x="15895" y="43309"/>
                    <a:pt x="16502" y="43927"/>
                  </a:cubicBezTo>
                  <a:cubicBezTo>
                    <a:pt x="16984" y="44398"/>
                    <a:pt x="17392" y="44723"/>
                    <a:pt x="17780" y="44900"/>
                  </a:cubicBezTo>
                  <a:cubicBezTo>
                    <a:pt x="18628" y="45947"/>
                    <a:pt x="19811" y="47309"/>
                    <a:pt x="21068" y="48440"/>
                  </a:cubicBezTo>
                  <a:cubicBezTo>
                    <a:pt x="21706" y="49016"/>
                    <a:pt x="22292" y="49477"/>
                    <a:pt x="22816" y="49791"/>
                  </a:cubicBezTo>
                  <a:cubicBezTo>
                    <a:pt x="22890" y="49843"/>
                    <a:pt x="22962" y="49885"/>
                    <a:pt x="23036" y="49926"/>
                  </a:cubicBezTo>
                  <a:cubicBezTo>
                    <a:pt x="22785" y="50806"/>
                    <a:pt x="22606" y="51686"/>
                    <a:pt x="22492" y="52544"/>
                  </a:cubicBezTo>
                  <a:cubicBezTo>
                    <a:pt x="22387" y="53330"/>
                    <a:pt x="22345" y="54115"/>
                    <a:pt x="22366" y="54890"/>
                  </a:cubicBezTo>
                  <a:cubicBezTo>
                    <a:pt x="21633" y="54796"/>
                    <a:pt x="20858" y="54743"/>
                    <a:pt x="20021" y="54743"/>
                  </a:cubicBezTo>
                  <a:cubicBezTo>
                    <a:pt x="19109" y="54743"/>
                    <a:pt x="18136" y="54806"/>
                    <a:pt x="17120" y="54911"/>
                  </a:cubicBezTo>
                  <a:cubicBezTo>
                    <a:pt x="16031" y="55026"/>
                    <a:pt x="14963" y="55288"/>
                    <a:pt x="13937" y="55675"/>
                  </a:cubicBezTo>
                  <a:cubicBezTo>
                    <a:pt x="13005" y="56021"/>
                    <a:pt x="12084" y="56492"/>
                    <a:pt x="11193" y="57068"/>
                  </a:cubicBezTo>
                  <a:cubicBezTo>
                    <a:pt x="9759" y="57989"/>
                    <a:pt x="8377" y="59183"/>
                    <a:pt x="6848" y="60837"/>
                  </a:cubicBezTo>
                  <a:cubicBezTo>
                    <a:pt x="5015" y="62419"/>
                    <a:pt x="712" y="65979"/>
                    <a:pt x="670" y="66010"/>
                  </a:cubicBezTo>
                  <a:cubicBezTo>
                    <a:pt x="115" y="66471"/>
                    <a:pt x="0" y="67277"/>
                    <a:pt x="408" y="67874"/>
                  </a:cubicBezTo>
                  <a:cubicBezTo>
                    <a:pt x="1822" y="69937"/>
                    <a:pt x="3455" y="71497"/>
                    <a:pt x="5267" y="72502"/>
                  </a:cubicBezTo>
                  <a:cubicBezTo>
                    <a:pt x="6795" y="73361"/>
                    <a:pt x="8450" y="73811"/>
                    <a:pt x="10041" y="73811"/>
                  </a:cubicBezTo>
                  <a:cubicBezTo>
                    <a:pt x="10450" y="73811"/>
                    <a:pt x="10848" y="73779"/>
                    <a:pt x="11235" y="73717"/>
                  </a:cubicBezTo>
                  <a:cubicBezTo>
                    <a:pt x="11884" y="73821"/>
                    <a:pt x="12554" y="73874"/>
                    <a:pt x="13214" y="73874"/>
                  </a:cubicBezTo>
                  <a:cubicBezTo>
                    <a:pt x="14690" y="73874"/>
                    <a:pt x="16198" y="73612"/>
                    <a:pt x="17696" y="73067"/>
                  </a:cubicBezTo>
                  <a:cubicBezTo>
                    <a:pt x="20366" y="72115"/>
                    <a:pt x="22659" y="70617"/>
                    <a:pt x="24502" y="68618"/>
                  </a:cubicBezTo>
                  <a:cubicBezTo>
                    <a:pt x="24963" y="68115"/>
                    <a:pt x="25403" y="67571"/>
                    <a:pt x="25801" y="67005"/>
                  </a:cubicBezTo>
                  <a:lnTo>
                    <a:pt x="25801" y="67005"/>
                  </a:lnTo>
                  <a:cubicBezTo>
                    <a:pt x="25612" y="68732"/>
                    <a:pt x="25445" y="70796"/>
                    <a:pt x="25424" y="72732"/>
                  </a:cubicBezTo>
                  <a:cubicBezTo>
                    <a:pt x="25078" y="73707"/>
                    <a:pt x="24921" y="75110"/>
                    <a:pt x="24900" y="76157"/>
                  </a:cubicBezTo>
                  <a:cubicBezTo>
                    <a:pt x="24879" y="76659"/>
                    <a:pt x="24889" y="77392"/>
                    <a:pt x="25005" y="78042"/>
                  </a:cubicBezTo>
                  <a:cubicBezTo>
                    <a:pt x="25099" y="78628"/>
                    <a:pt x="25319" y="79455"/>
                    <a:pt x="26031" y="79894"/>
                  </a:cubicBezTo>
                  <a:cubicBezTo>
                    <a:pt x="27266" y="80648"/>
                    <a:pt x="28670" y="80732"/>
                    <a:pt x="29214" y="80732"/>
                  </a:cubicBezTo>
                  <a:cubicBezTo>
                    <a:pt x="29633" y="80732"/>
                    <a:pt x="30010" y="80690"/>
                    <a:pt x="30355" y="80606"/>
                  </a:cubicBezTo>
                  <a:cubicBezTo>
                    <a:pt x="30837" y="80492"/>
                    <a:pt x="31225" y="80292"/>
                    <a:pt x="31507" y="80020"/>
                  </a:cubicBezTo>
                  <a:cubicBezTo>
                    <a:pt x="31748" y="79790"/>
                    <a:pt x="32083" y="79392"/>
                    <a:pt x="33036" y="77455"/>
                  </a:cubicBezTo>
                  <a:cubicBezTo>
                    <a:pt x="33507" y="76502"/>
                    <a:pt x="33905" y="75633"/>
                    <a:pt x="33915" y="75591"/>
                  </a:cubicBezTo>
                  <a:cubicBezTo>
                    <a:pt x="33999" y="75413"/>
                    <a:pt x="34041" y="75214"/>
                    <a:pt x="34041" y="75015"/>
                  </a:cubicBezTo>
                  <a:lnTo>
                    <a:pt x="34041" y="74942"/>
                  </a:lnTo>
                  <a:cubicBezTo>
                    <a:pt x="34764" y="73507"/>
                    <a:pt x="35444" y="71885"/>
                    <a:pt x="36030" y="70156"/>
                  </a:cubicBezTo>
                  <a:cubicBezTo>
                    <a:pt x="36062" y="70156"/>
                    <a:pt x="36093" y="70146"/>
                    <a:pt x="36135" y="70146"/>
                  </a:cubicBezTo>
                  <a:lnTo>
                    <a:pt x="36177" y="70146"/>
                  </a:lnTo>
                  <a:lnTo>
                    <a:pt x="36334" y="70115"/>
                  </a:lnTo>
                  <a:cubicBezTo>
                    <a:pt x="37287" y="70177"/>
                    <a:pt x="38303" y="70209"/>
                    <a:pt x="39360" y="70209"/>
                  </a:cubicBezTo>
                  <a:cubicBezTo>
                    <a:pt x="40826" y="70209"/>
                    <a:pt x="42345" y="70146"/>
                    <a:pt x="43800" y="70042"/>
                  </a:cubicBezTo>
                  <a:cubicBezTo>
                    <a:pt x="44616" y="71622"/>
                    <a:pt x="45496" y="73088"/>
                    <a:pt x="46386" y="74356"/>
                  </a:cubicBezTo>
                  <a:cubicBezTo>
                    <a:pt x="46397" y="74387"/>
                    <a:pt x="46397" y="74408"/>
                    <a:pt x="46397" y="74419"/>
                  </a:cubicBezTo>
                  <a:cubicBezTo>
                    <a:pt x="46428" y="74607"/>
                    <a:pt x="46491" y="74785"/>
                    <a:pt x="46585" y="74942"/>
                  </a:cubicBezTo>
                  <a:cubicBezTo>
                    <a:pt x="47015" y="75654"/>
                    <a:pt x="48460" y="78021"/>
                    <a:pt x="48941" y="78596"/>
                  </a:cubicBezTo>
                  <a:cubicBezTo>
                    <a:pt x="49612" y="79392"/>
                    <a:pt x="50941" y="79476"/>
                    <a:pt x="51475" y="79476"/>
                  </a:cubicBezTo>
                  <a:cubicBezTo>
                    <a:pt x="52030" y="79476"/>
                    <a:pt x="52574" y="79392"/>
                    <a:pt x="53056" y="79235"/>
                  </a:cubicBezTo>
                  <a:cubicBezTo>
                    <a:pt x="53684" y="79036"/>
                    <a:pt x="54219" y="78712"/>
                    <a:pt x="54627" y="78272"/>
                  </a:cubicBezTo>
                  <a:cubicBezTo>
                    <a:pt x="55077" y="77800"/>
                    <a:pt x="55590" y="76963"/>
                    <a:pt x="55517" y="75654"/>
                  </a:cubicBezTo>
                  <a:cubicBezTo>
                    <a:pt x="55517" y="75559"/>
                    <a:pt x="55464" y="74670"/>
                    <a:pt x="55308" y="73654"/>
                  </a:cubicBezTo>
                  <a:cubicBezTo>
                    <a:pt x="55140" y="72471"/>
                    <a:pt x="54910" y="71591"/>
                    <a:pt x="54606" y="70963"/>
                  </a:cubicBezTo>
                  <a:cubicBezTo>
                    <a:pt x="54386" y="69528"/>
                    <a:pt x="54040" y="67874"/>
                    <a:pt x="53591" y="66031"/>
                  </a:cubicBezTo>
                  <a:cubicBezTo>
                    <a:pt x="55443" y="63633"/>
                    <a:pt x="56439" y="60848"/>
                    <a:pt x="56553" y="57749"/>
                  </a:cubicBezTo>
                  <a:cubicBezTo>
                    <a:pt x="56648" y="55288"/>
                    <a:pt x="56176" y="52639"/>
                    <a:pt x="55161" y="49874"/>
                  </a:cubicBezTo>
                  <a:cubicBezTo>
                    <a:pt x="55234" y="49864"/>
                    <a:pt x="55318" y="49843"/>
                    <a:pt x="55412" y="49833"/>
                  </a:cubicBezTo>
                  <a:cubicBezTo>
                    <a:pt x="56774" y="49644"/>
                    <a:pt x="57957" y="49330"/>
                    <a:pt x="58931" y="48890"/>
                  </a:cubicBezTo>
                  <a:cubicBezTo>
                    <a:pt x="59904" y="48440"/>
                    <a:pt x="60658" y="47874"/>
                    <a:pt x="61203" y="47194"/>
                  </a:cubicBezTo>
                  <a:lnTo>
                    <a:pt x="61203" y="47194"/>
                  </a:lnTo>
                  <a:cubicBezTo>
                    <a:pt x="60553" y="48744"/>
                    <a:pt x="59443" y="49843"/>
                    <a:pt x="58543" y="50733"/>
                  </a:cubicBezTo>
                  <a:cubicBezTo>
                    <a:pt x="57768" y="51497"/>
                    <a:pt x="57046" y="52230"/>
                    <a:pt x="56679" y="53131"/>
                  </a:cubicBezTo>
                  <a:cubicBezTo>
                    <a:pt x="56428" y="53749"/>
                    <a:pt x="56386" y="54366"/>
                    <a:pt x="56543" y="54984"/>
                  </a:cubicBezTo>
                  <a:cubicBezTo>
                    <a:pt x="56690" y="55571"/>
                    <a:pt x="57014" y="56115"/>
                    <a:pt x="57528" y="56670"/>
                  </a:cubicBezTo>
                  <a:cubicBezTo>
                    <a:pt x="57810" y="56995"/>
                    <a:pt x="58229" y="57183"/>
                    <a:pt x="58689" y="57183"/>
                  </a:cubicBezTo>
                  <a:cubicBezTo>
                    <a:pt x="59140" y="57183"/>
                    <a:pt x="59464" y="57016"/>
                    <a:pt x="59664" y="56869"/>
                  </a:cubicBezTo>
                  <a:cubicBezTo>
                    <a:pt x="59716" y="56827"/>
                    <a:pt x="59768" y="56785"/>
                    <a:pt x="59810" y="56733"/>
                  </a:cubicBezTo>
                  <a:cubicBezTo>
                    <a:pt x="60114" y="56439"/>
                    <a:pt x="60281" y="56042"/>
                    <a:pt x="60281" y="55613"/>
                  </a:cubicBezTo>
                  <a:cubicBezTo>
                    <a:pt x="60281" y="55204"/>
                    <a:pt x="60124" y="54817"/>
                    <a:pt x="59831" y="54524"/>
                  </a:cubicBezTo>
                  <a:cubicBezTo>
                    <a:pt x="59727" y="54398"/>
                    <a:pt x="59664" y="54314"/>
                    <a:pt x="59632" y="54272"/>
                  </a:cubicBezTo>
                  <a:cubicBezTo>
                    <a:pt x="59664" y="54209"/>
                    <a:pt x="59727" y="54105"/>
                    <a:pt x="59873" y="53937"/>
                  </a:cubicBezTo>
                  <a:cubicBezTo>
                    <a:pt x="60103" y="53654"/>
                    <a:pt x="60439" y="53309"/>
                    <a:pt x="60774" y="52984"/>
                  </a:cubicBezTo>
                  <a:cubicBezTo>
                    <a:pt x="61863" y="51906"/>
                    <a:pt x="63349" y="50429"/>
                    <a:pt x="64218" y="48178"/>
                  </a:cubicBezTo>
                  <a:cubicBezTo>
                    <a:pt x="64637" y="47078"/>
                    <a:pt x="64774" y="45947"/>
                    <a:pt x="64637" y="44827"/>
                  </a:cubicBezTo>
                  <a:cubicBezTo>
                    <a:pt x="64522" y="43895"/>
                    <a:pt x="64208" y="42974"/>
                    <a:pt x="63705" y="42084"/>
                  </a:cubicBezTo>
                  <a:cubicBezTo>
                    <a:pt x="63245" y="41256"/>
                    <a:pt x="62689" y="40565"/>
                    <a:pt x="62166" y="40011"/>
                  </a:cubicBezTo>
                  <a:cubicBezTo>
                    <a:pt x="63999" y="39916"/>
                    <a:pt x="65873" y="39320"/>
                    <a:pt x="67768" y="38220"/>
                  </a:cubicBezTo>
                  <a:cubicBezTo>
                    <a:pt x="68103" y="38492"/>
                    <a:pt x="68490" y="38733"/>
                    <a:pt x="68983" y="38733"/>
                  </a:cubicBezTo>
                  <a:cubicBezTo>
                    <a:pt x="69192" y="38733"/>
                    <a:pt x="69412" y="38681"/>
                    <a:pt x="69611" y="38587"/>
                  </a:cubicBezTo>
                  <a:cubicBezTo>
                    <a:pt x="70009" y="38398"/>
                    <a:pt x="70228" y="38063"/>
                    <a:pt x="70375" y="37791"/>
                  </a:cubicBezTo>
                  <a:cubicBezTo>
                    <a:pt x="70491" y="37592"/>
                    <a:pt x="70585" y="37372"/>
                    <a:pt x="70647" y="37215"/>
                  </a:cubicBezTo>
                  <a:cubicBezTo>
                    <a:pt x="70689" y="37121"/>
                    <a:pt x="70752" y="36963"/>
                    <a:pt x="70826" y="36775"/>
                  </a:cubicBezTo>
                  <a:cubicBezTo>
                    <a:pt x="72815" y="36430"/>
                    <a:pt x="75946" y="35791"/>
                    <a:pt x="79024" y="34796"/>
                  </a:cubicBezTo>
                  <a:cubicBezTo>
                    <a:pt x="81055" y="34136"/>
                    <a:pt x="82794" y="33403"/>
                    <a:pt x="84197" y="32618"/>
                  </a:cubicBezTo>
                  <a:cubicBezTo>
                    <a:pt x="85034" y="32147"/>
                    <a:pt x="85757" y="31655"/>
                    <a:pt x="86365" y="31141"/>
                  </a:cubicBezTo>
                  <a:cubicBezTo>
                    <a:pt x="87066" y="30555"/>
                    <a:pt x="87621" y="29927"/>
                    <a:pt x="88029" y="29278"/>
                  </a:cubicBezTo>
                  <a:cubicBezTo>
                    <a:pt x="88438" y="28618"/>
                    <a:pt x="88699" y="27906"/>
                    <a:pt x="88804" y="27194"/>
                  </a:cubicBezTo>
                  <a:cubicBezTo>
                    <a:pt x="88920" y="26419"/>
                    <a:pt x="88857" y="25634"/>
                    <a:pt x="88605" y="24849"/>
                  </a:cubicBezTo>
                  <a:lnTo>
                    <a:pt x="88605" y="24838"/>
                  </a:lnTo>
                  <a:cubicBezTo>
                    <a:pt x="88375" y="24084"/>
                    <a:pt x="88082" y="23404"/>
                    <a:pt x="87747" y="22838"/>
                  </a:cubicBezTo>
                  <a:cubicBezTo>
                    <a:pt x="87401" y="22262"/>
                    <a:pt x="87003" y="21770"/>
                    <a:pt x="86553" y="21382"/>
                  </a:cubicBezTo>
                  <a:cubicBezTo>
                    <a:pt x="86113" y="20995"/>
                    <a:pt x="85611" y="20712"/>
                    <a:pt x="85076" y="20524"/>
                  </a:cubicBezTo>
                  <a:cubicBezTo>
                    <a:pt x="84595" y="20346"/>
                    <a:pt x="84061" y="20262"/>
                    <a:pt x="83517" y="20262"/>
                  </a:cubicBezTo>
                  <a:cubicBezTo>
                    <a:pt x="82386" y="20262"/>
                    <a:pt x="81160" y="20629"/>
                    <a:pt x="79862" y="21362"/>
                  </a:cubicBezTo>
                  <a:cubicBezTo>
                    <a:pt x="79915" y="20954"/>
                    <a:pt x="79956" y="20535"/>
                    <a:pt x="79977" y="20105"/>
                  </a:cubicBezTo>
                  <a:cubicBezTo>
                    <a:pt x="80092" y="20126"/>
                    <a:pt x="80218" y="20137"/>
                    <a:pt x="80343" y="20137"/>
                  </a:cubicBezTo>
                  <a:cubicBezTo>
                    <a:pt x="80469" y="20137"/>
                    <a:pt x="80595" y="20126"/>
                    <a:pt x="80731" y="20105"/>
                  </a:cubicBezTo>
                  <a:cubicBezTo>
                    <a:pt x="81108" y="20042"/>
                    <a:pt x="81799" y="19812"/>
                    <a:pt x="82249" y="18911"/>
                  </a:cubicBezTo>
                  <a:cubicBezTo>
                    <a:pt x="82291" y="18828"/>
                    <a:pt x="82333" y="18744"/>
                    <a:pt x="82365" y="18650"/>
                  </a:cubicBezTo>
                  <a:cubicBezTo>
                    <a:pt x="83715" y="18420"/>
                    <a:pt x="85653" y="18022"/>
                    <a:pt x="87558" y="17424"/>
                  </a:cubicBezTo>
                  <a:cubicBezTo>
                    <a:pt x="88920" y="16996"/>
                    <a:pt x="90092" y="16503"/>
                    <a:pt x="91045" y="15979"/>
                  </a:cubicBezTo>
                  <a:cubicBezTo>
                    <a:pt x="91610" y="15665"/>
                    <a:pt x="92113" y="15330"/>
                    <a:pt x="92532" y="14985"/>
                  </a:cubicBezTo>
                  <a:cubicBezTo>
                    <a:pt x="93034" y="14566"/>
                    <a:pt x="93432" y="14126"/>
                    <a:pt x="93725" y="13666"/>
                  </a:cubicBezTo>
                  <a:cubicBezTo>
                    <a:pt x="94375" y="12640"/>
                    <a:pt x="94532" y="11498"/>
                    <a:pt x="94197" y="10346"/>
                  </a:cubicBezTo>
                  <a:cubicBezTo>
                    <a:pt x="93317" y="7372"/>
                    <a:pt x="91422" y="6932"/>
                    <a:pt x="90375" y="6932"/>
                  </a:cubicBezTo>
                  <a:cubicBezTo>
                    <a:pt x="89788" y="6932"/>
                    <a:pt x="89171" y="7069"/>
                    <a:pt x="88532" y="7320"/>
                  </a:cubicBezTo>
                  <a:cubicBezTo>
                    <a:pt x="88636" y="5676"/>
                    <a:pt x="88354" y="4378"/>
                    <a:pt x="87684" y="3446"/>
                  </a:cubicBezTo>
                  <a:cubicBezTo>
                    <a:pt x="87181" y="2755"/>
                    <a:pt x="86218" y="1927"/>
                    <a:pt x="84469" y="1927"/>
                  </a:cubicBezTo>
                  <a:cubicBezTo>
                    <a:pt x="84061" y="1927"/>
                    <a:pt x="83621" y="1969"/>
                    <a:pt x="83161" y="2064"/>
                  </a:cubicBezTo>
                  <a:cubicBezTo>
                    <a:pt x="82386" y="2221"/>
                    <a:pt x="81674" y="2546"/>
                    <a:pt x="81066" y="3027"/>
                  </a:cubicBezTo>
                  <a:cubicBezTo>
                    <a:pt x="80522" y="3456"/>
                    <a:pt x="80050" y="4011"/>
                    <a:pt x="79673" y="4692"/>
                  </a:cubicBezTo>
                  <a:cubicBezTo>
                    <a:pt x="79066" y="5760"/>
                    <a:pt x="78658" y="7163"/>
                    <a:pt x="78480" y="8838"/>
                  </a:cubicBezTo>
                  <a:cubicBezTo>
                    <a:pt x="78270" y="10776"/>
                    <a:pt x="78375" y="12838"/>
                    <a:pt x="78542" y="14482"/>
                  </a:cubicBezTo>
                  <a:cubicBezTo>
                    <a:pt x="78134" y="14001"/>
                    <a:pt x="77632" y="13613"/>
                    <a:pt x="77066" y="13341"/>
                  </a:cubicBezTo>
                  <a:cubicBezTo>
                    <a:pt x="76344" y="12985"/>
                    <a:pt x="75496" y="12807"/>
                    <a:pt x="74563" y="12807"/>
                  </a:cubicBezTo>
                  <a:cubicBezTo>
                    <a:pt x="73967" y="12807"/>
                    <a:pt x="73328" y="12880"/>
                    <a:pt x="72648" y="13017"/>
                  </a:cubicBezTo>
                  <a:cubicBezTo>
                    <a:pt x="72218" y="13110"/>
                    <a:pt x="71810" y="13236"/>
                    <a:pt x="71412" y="13394"/>
                  </a:cubicBezTo>
                  <a:cubicBezTo>
                    <a:pt x="71957" y="12137"/>
                    <a:pt x="72375" y="10953"/>
                    <a:pt x="72669" y="9864"/>
                  </a:cubicBezTo>
                  <a:cubicBezTo>
                    <a:pt x="72941" y="8870"/>
                    <a:pt x="73108" y="7928"/>
                    <a:pt x="73171" y="7069"/>
                  </a:cubicBezTo>
                  <a:cubicBezTo>
                    <a:pt x="73244" y="6095"/>
                    <a:pt x="73181" y="5194"/>
                    <a:pt x="72972" y="4398"/>
                  </a:cubicBezTo>
                  <a:cubicBezTo>
                    <a:pt x="72773" y="3635"/>
                    <a:pt x="72448" y="2953"/>
                    <a:pt x="71988" y="2378"/>
                  </a:cubicBezTo>
                  <a:cubicBezTo>
                    <a:pt x="71506" y="1760"/>
                    <a:pt x="70878" y="1268"/>
                    <a:pt x="70135" y="901"/>
                  </a:cubicBezTo>
                  <a:cubicBezTo>
                    <a:pt x="68909" y="305"/>
                    <a:pt x="67768" y="1"/>
                    <a:pt x="667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9525" dir="6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1112;p49"/>
            <p:cNvGrpSpPr/>
            <p:nvPr/>
          </p:nvGrpSpPr>
          <p:grpSpPr>
            <a:xfrm>
              <a:off x="10" y="2155225"/>
              <a:ext cx="3106722" cy="2614957"/>
              <a:chOff x="4671735" y="2608450"/>
              <a:chExt cx="3106722" cy="2614957"/>
            </a:xfrm>
          </p:grpSpPr>
          <p:sp>
            <p:nvSpPr>
              <p:cNvPr id="36" name="Google Shape;1113;p49"/>
              <p:cNvSpPr/>
              <p:nvPr/>
            </p:nvSpPr>
            <p:spPr>
              <a:xfrm>
                <a:off x="5157499" y="3053599"/>
                <a:ext cx="426989" cy="404744"/>
              </a:xfrm>
              <a:custGeom>
                <a:avLst/>
                <a:gdLst/>
                <a:ahLst/>
                <a:cxnLst/>
                <a:rect l="l" t="t" r="r" b="b"/>
                <a:pathLst>
                  <a:path w="12899" h="12227" extrusionOk="0">
                    <a:moveTo>
                      <a:pt x="2761" y="0"/>
                    </a:moveTo>
                    <a:cubicBezTo>
                      <a:pt x="2128" y="0"/>
                      <a:pt x="1647" y="58"/>
                      <a:pt x="1404" y="196"/>
                    </a:cubicBezTo>
                    <a:cubicBezTo>
                      <a:pt x="0" y="1001"/>
                      <a:pt x="5704" y="12227"/>
                      <a:pt x="7708" y="12227"/>
                    </a:cubicBezTo>
                    <a:cubicBezTo>
                      <a:pt x="7764" y="12227"/>
                      <a:pt x="7818" y="12218"/>
                      <a:pt x="7868" y="12199"/>
                    </a:cubicBezTo>
                    <a:cubicBezTo>
                      <a:pt x="9704" y="11541"/>
                      <a:pt x="12899" y="1437"/>
                      <a:pt x="12899" y="1437"/>
                    </a:cubicBezTo>
                    <a:cubicBezTo>
                      <a:pt x="12899" y="1437"/>
                      <a:pt x="5927" y="0"/>
                      <a:pt x="27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14;p49"/>
              <p:cNvSpPr/>
              <p:nvPr/>
            </p:nvSpPr>
            <p:spPr>
              <a:xfrm>
                <a:off x="5807181" y="2731290"/>
                <a:ext cx="434603" cy="355091"/>
              </a:xfrm>
              <a:custGeom>
                <a:avLst/>
                <a:gdLst/>
                <a:ahLst/>
                <a:cxnLst/>
                <a:rect l="l" t="t" r="r" b="b"/>
                <a:pathLst>
                  <a:path w="13129" h="10727" extrusionOk="0">
                    <a:moveTo>
                      <a:pt x="5345" y="1"/>
                    </a:moveTo>
                    <a:cubicBezTo>
                      <a:pt x="5234" y="1"/>
                      <a:pt x="5125" y="17"/>
                      <a:pt x="5020" y="52"/>
                    </a:cubicBezTo>
                    <a:cubicBezTo>
                      <a:pt x="3428" y="572"/>
                      <a:pt x="1" y="8287"/>
                      <a:pt x="1274" y="9763"/>
                    </a:cubicBezTo>
                    <a:cubicBezTo>
                      <a:pt x="1953" y="10543"/>
                      <a:pt x="5225" y="10726"/>
                      <a:pt x="8159" y="10726"/>
                    </a:cubicBezTo>
                    <a:cubicBezTo>
                      <a:pt x="10778" y="10726"/>
                      <a:pt x="13129" y="10580"/>
                      <a:pt x="13129" y="10580"/>
                    </a:cubicBezTo>
                    <a:cubicBezTo>
                      <a:pt x="13129" y="10580"/>
                      <a:pt x="8178" y="1"/>
                      <a:pt x="5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115;p49"/>
              <p:cNvSpPr/>
              <p:nvPr/>
            </p:nvSpPr>
            <p:spPr>
              <a:xfrm>
                <a:off x="6599763" y="3105005"/>
                <a:ext cx="736762" cy="744872"/>
              </a:xfrm>
              <a:custGeom>
                <a:avLst/>
                <a:gdLst/>
                <a:ahLst/>
                <a:cxnLst/>
                <a:rect l="l" t="t" r="r" b="b"/>
                <a:pathLst>
                  <a:path w="22257" h="22502" extrusionOk="0">
                    <a:moveTo>
                      <a:pt x="22057" y="0"/>
                    </a:moveTo>
                    <a:cubicBezTo>
                      <a:pt x="21968" y="0"/>
                      <a:pt x="21884" y="72"/>
                      <a:pt x="21874" y="171"/>
                    </a:cubicBezTo>
                    <a:cubicBezTo>
                      <a:pt x="21737" y="702"/>
                      <a:pt x="17162" y="5807"/>
                      <a:pt x="11675" y="11538"/>
                    </a:cubicBezTo>
                    <a:cubicBezTo>
                      <a:pt x="5169" y="18341"/>
                      <a:pt x="1550" y="21695"/>
                      <a:pt x="786" y="22087"/>
                    </a:cubicBezTo>
                    <a:cubicBezTo>
                      <a:pt x="775" y="20655"/>
                      <a:pt x="4225" y="9914"/>
                      <a:pt x="6485" y="3217"/>
                    </a:cubicBezTo>
                    <a:cubicBezTo>
                      <a:pt x="6517" y="3122"/>
                      <a:pt x="6463" y="3016"/>
                      <a:pt x="6368" y="2983"/>
                    </a:cubicBezTo>
                    <a:cubicBezTo>
                      <a:pt x="6350" y="2977"/>
                      <a:pt x="6330" y="2974"/>
                      <a:pt x="6311" y="2974"/>
                    </a:cubicBezTo>
                    <a:cubicBezTo>
                      <a:pt x="6234" y="2974"/>
                      <a:pt x="6160" y="3023"/>
                      <a:pt x="6135" y="3101"/>
                    </a:cubicBezTo>
                    <a:cubicBezTo>
                      <a:pt x="5105" y="6146"/>
                      <a:pt x="0" y="21356"/>
                      <a:pt x="456" y="22363"/>
                    </a:cubicBezTo>
                    <a:cubicBezTo>
                      <a:pt x="489" y="22438"/>
                      <a:pt x="574" y="22502"/>
                      <a:pt x="690" y="22502"/>
                    </a:cubicBezTo>
                    <a:lnTo>
                      <a:pt x="743" y="22502"/>
                    </a:lnTo>
                    <a:cubicBezTo>
                      <a:pt x="1805" y="22332"/>
                      <a:pt x="9659" y="14191"/>
                      <a:pt x="12046" y="11697"/>
                    </a:cubicBezTo>
                    <a:cubicBezTo>
                      <a:pt x="15538" y="8046"/>
                      <a:pt x="22161" y="946"/>
                      <a:pt x="22246" y="214"/>
                    </a:cubicBezTo>
                    <a:cubicBezTo>
                      <a:pt x="22256" y="108"/>
                      <a:pt x="22182" y="12"/>
                      <a:pt x="22076" y="2"/>
                    </a:cubicBezTo>
                    <a:cubicBezTo>
                      <a:pt x="22070" y="1"/>
                      <a:pt x="22064" y="0"/>
                      <a:pt x="220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116;p49"/>
              <p:cNvSpPr/>
              <p:nvPr/>
            </p:nvSpPr>
            <p:spPr>
              <a:xfrm>
                <a:off x="6222439" y="2608450"/>
                <a:ext cx="952855" cy="786217"/>
              </a:xfrm>
              <a:custGeom>
                <a:avLst/>
                <a:gdLst/>
                <a:ahLst/>
                <a:cxnLst/>
                <a:rect l="l" t="t" r="r" b="b"/>
                <a:pathLst>
                  <a:path w="28785" h="23751" extrusionOk="0">
                    <a:moveTo>
                      <a:pt x="19212" y="1"/>
                    </a:moveTo>
                    <a:cubicBezTo>
                      <a:pt x="14744" y="1"/>
                      <a:pt x="14997" y="7425"/>
                      <a:pt x="14997" y="7425"/>
                    </a:cubicBezTo>
                    <a:cubicBezTo>
                      <a:pt x="14997" y="7425"/>
                      <a:pt x="11519" y="1160"/>
                      <a:pt x="7805" y="1160"/>
                    </a:cubicBezTo>
                    <a:cubicBezTo>
                      <a:pt x="6540" y="1160"/>
                      <a:pt x="5247" y="1887"/>
                      <a:pt x="4055" y="3837"/>
                    </a:cubicBezTo>
                    <a:cubicBezTo>
                      <a:pt x="1" y="10481"/>
                      <a:pt x="12556" y="19120"/>
                      <a:pt x="15973" y="21307"/>
                    </a:cubicBezTo>
                    <a:cubicBezTo>
                      <a:pt x="15464" y="22092"/>
                      <a:pt x="14785" y="23238"/>
                      <a:pt x="15167" y="23281"/>
                    </a:cubicBezTo>
                    <a:cubicBezTo>
                      <a:pt x="15599" y="23329"/>
                      <a:pt x="16459" y="23751"/>
                      <a:pt x="16898" y="23751"/>
                    </a:cubicBezTo>
                    <a:cubicBezTo>
                      <a:pt x="17041" y="23751"/>
                      <a:pt x="17139" y="23706"/>
                      <a:pt x="17162" y="23588"/>
                    </a:cubicBezTo>
                    <a:cubicBezTo>
                      <a:pt x="17226" y="23302"/>
                      <a:pt x="17237" y="22230"/>
                      <a:pt x="17067" y="21444"/>
                    </a:cubicBezTo>
                    <a:cubicBezTo>
                      <a:pt x="18850" y="18887"/>
                      <a:pt x="28784" y="4060"/>
                      <a:pt x="22034" y="770"/>
                    </a:cubicBezTo>
                    <a:cubicBezTo>
                      <a:pt x="20930" y="230"/>
                      <a:pt x="19998" y="1"/>
                      <a:pt x="192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117;p49"/>
              <p:cNvSpPr/>
              <p:nvPr/>
            </p:nvSpPr>
            <p:spPr>
              <a:xfrm>
                <a:off x="4753231" y="2941881"/>
                <a:ext cx="1947420" cy="2261397"/>
              </a:xfrm>
              <a:custGeom>
                <a:avLst/>
                <a:gdLst/>
                <a:ahLst/>
                <a:cxnLst/>
                <a:rect l="l" t="t" r="r" b="b"/>
                <a:pathLst>
                  <a:path w="58830" h="68315" extrusionOk="0">
                    <a:moveTo>
                      <a:pt x="38769" y="1"/>
                    </a:moveTo>
                    <a:cubicBezTo>
                      <a:pt x="37017" y="1"/>
                      <a:pt x="34926" y="212"/>
                      <a:pt x="32435" y="694"/>
                    </a:cubicBezTo>
                    <a:cubicBezTo>
                      <a:pt x="18086" y="3475"/>
                      <a:pt x="17905" y="20191"/>
                      <a:pt x="17905" y="20191"/>
                    </a:cubicBezTo>
                    <a:cubicBezTo>
                      <a:pt x="17905" y="20191"/>
                      <a:pt x="21270" y="23704"/>
                      <a:pt x="29569" y="24893"/>
                    </a:cubicBezTo>
                    <a:cubicBezTo>
                      <a:pt x="29081" y="25232"/>
                      <a:pt x="28667" y="25678"/>
                      <a:pt x="28348" y="26188"/>
                    </a:cubicBezTo>
                    <a:cubicBezTo>
                      <a:pt x="27744" y="27143"/>
                      <a:pt x="26863" y="28310"/>
                      <a:pt x="25907" y="29659"/>
                    </a:cubicBezTo>
                    <a:cubicBezTo>
                      <a:pt x="23398" y="28848"/>
                      <a:pt x="15219" y="26286"/>
                      <a:pt x="12269" y="26286"/>
                    </a:cubicBezTo>
                    <a:cubicBezTo>
                      <a:pt x="11625" y="26286"/>
                      <a:pt x="11230" y="26408"/>
                      <a:pt x="11197" y="26697"/>
                    </a:cubicBezTo>
                    <a:cubicBezTo>
                      <a:pt x="11007" y="28468"/>
                      <a:pt x="18452" y="38234"/>
                      <a:pt x="21059" y="38234"/>
                    </a:cubicBezTo>
                    <a:cubicBezTo>
                      <a:pt x="21062" y="38234"/>
                      <a:pt x="21065" y="38234"/>
                      <a:pt x="21068" y="38234"/>
                    </a:cubicBezTo>
                    <a:lnTo>
                      <a:pt x="21068" y="38234"/>
                    </a:lnTo>
                    <a:cubicBezTo>
                      <a:pt x="20219" y="40622"/>
                      <a:pt x="19784" y="43201"/>
                      <a:pt x="20187" y="45897"/>
                    </a:cubicBezTo>
                    <a:cubicBezTo>
                      <a:pt x="19126" y="45589"/>
                      <a:pt x="17813" y="45417"/>
                      <a:pt x="16254" y="45417"/>
                    </a:cubicBezTo>
                    <a:cubicBezTo>
                      <a:pt x="15396" y="45417"/>
                      <a:pt x="14464" y="45469"/>
                      <a:pt x="13458" y="45579"/>
                    </a:cubicBezTo>
                    <a:cubicBezTo>
                      <a:pt x="7844" y="46183"/>
                      <a:pt x="4320" y="50609"/>
                      <a:pt x="1306" y="54164"/>
                    </a:cubicBezTo>
                    <a:cubicBezTo>
                      <a:pt x="1" y="55714"/>
                      <a:pt x="244" y="58039"/>
                      <a:pt x="1858" y="59270"/>
                    </a:cubicBezTo>
                    <a:cubicBezTo>
                      <a:pt x="3678" y="60659"/>
                      <a:pt x="6228" y="61978"/>
                      <a:pt x="9348" y="61978"/>
                    </a:cubicBezTo>
                    <a:cubicBezTo>
                      <a:pt x="10614" y="61978"/>
                      <a:pt x="11973" y="61761"/>
                      <a:pt x="13416" y="61244"/>
                    </a:cubicBezTo>
                    <a:cubicBezTo>
                      <a:pt x="18999" y="59249"/>
                      <a:pt x="21598" y="55162"/>
                      <a:pt x="22756" y="52339"/>
                    </a:cubicBezTo>
                    <a:cubicBezTo>
                      <a:pt x="23095" y="52838"/>
                      <a:pt x="23456" y="53337"/>
                      <a:pt x="23859" y="53836"/>
                    </a:cubicBezTo>
                    <a:cubicBezTo>
                      <a:pt x="23456" y="56680"/>
                      <a:pt x="22331" y="65786"/>
                      <a:pt x="24135" y="67803"/>
                    </a:cubicBezTo>
                    <a:cubicBezTo>
                      <a:pt x="24449" y="68153"/>
                      <a:pt x="24793" y="68315"/>
                      <a:pt x="25157" y="68315"/>
                    </a:cubicBezTo>
                    <a:cubicBezTo>
                      <a:pt x="27199" y="68315"/>
                      <a:pt x="29887" y="63256"/>
                      <a:pt x="31490" y="58060"/>
                    </a:cubicBezTo>
                    <a:cubicBezTo>
                      <a:pt x="32840" y="58195"/>
                      <a:pt x="34337" y="58255"/>
                      <a:pt x="35854" y="58255"/>
                    </a:cubicBezTo>
                    <a:cubicBezTo>
                      <a:pt x="37676" y="58255"/>
                      <a:pt x="39528" y="58168"/>
                      <a:pt x="41191" y="58017"/>
                    </a:cubicBezTo>
                    <a:cubicBezTo>
                      <a:pt x="43451" y="62651"/>
                      <a:pt x="46594" y="66921"/>
                      <a:pt x="48585" y="66921"/>
                    </a:cubicBezTo>
                    <a:cubicBezTo>
                      <a:pt x="49025" y="66921"/>
                      <a:pt x="49408" y="66712"/>
                      <a:pt x="49714" y="66253"/>
                    </a:cubicBezTo>
                    <a:cubicBezTo>
                      <a:pt x="50870" y="64523"/>
                      <a:pt x="49692" y="58867"/>
                      <a:pt x="48726" y="55098"/>
                    </a:cubicBezTo>
                    <a:cubicBezTo>
                      <a:pt x="53736" y="49208"/>
                      <a:pt x="52048" y="41641"/>
                      <a:pt x="48641" y="35432"/>
                    </a:cubicBezTo>
                    <a:cubicBezTo>
                      <a:pt x="53577" y="33362"/>
                      <a:pt x="58830" y="28905"/>
                      <a:pt x="56867" y="26506"/>
                    </a:cubicBezTo>
                    <a:cubicBezTo>
                      <a:pt x="56812" y="26439"/>
                      <a:pt x="56645" y="26409"/>
                      <a:pt x="56387" y="26409"/>
                    </a:cubicBezTo>
                    <a:cubicBezTo>
                      <a:pt x="54470" y="26409"/>
                      <a:pt x="47528" y="28085"/>
                      <a:pt x="44141" y="28937"/>
                    </a:cubicBezTo>
                    <a:cubicBezTo>
                      <a:pt x="42709" y="27249"/>
                      <a:pt x="41308" y="25901"/>
                      <a:pt x="40172" y="25020"/>
                    </a:cubicBezTo>
                    <a:lnTo>
                      <a:pt x="41382" y="24893"/>
                    </a:lnTo>
                    <a:cubicBezTo>
                      <a:pt x="53174" y="23482"/>
                      <a:pt x="56952" y="9430"/>
                      <a:pt x="55476" y="7668"/>
                    </a:cubicBezTo>
                    <a:cubicBezTo>
                      <a:pt x="55238" y="7387"/>
                      <a:pt x="54895" y="7268"/>
                      <a:pt x="54478" y="7268"/>
                    </a:cubicBezTo>
                    <a:cubicBezTo>
                      <a:pt x="52293" y="7268"/>
                      <a:pt x="48088" y="10537"/>
                      <a:pt x="46412" y="10947"/>
                    </a:cubicBezTo>
                    <a:cubicBezTo>
                      <a:pt x="46412" y="10947"/>
                      <a:pt x="51370" y="1"/>
                      <a:pt x="387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118;p49"/>
              <p:cNvSpPr/>
              <p:nvPr/>
            </p:nvSpPr>
            <p:spPr>
              <a:xfrm>
                <a:off x="6613798" y="3600203"/>
                <a:ext cx="469427" cy="257405"/>
              </a:xfrm>
              <a:custGeom>
                <a:avLst/>
                <a:gdLst/>
                <a:ahLst/>
                <a:cxnLst/>
                <a:rect l="l" t="t" r="r" b="b"/>
                <a:pathLst>
                  <a:path w="14181" h="7776" extrusionOk="0">
                    <a:moveTo>
                      <a:pt x="13965" y="1"/>
                    </a:moveTo>
                    <a:cubicBezTo>
                      <a:pt x="13907" y="1"/>
                      <a:pt x="13851" y="29"/>
                      <a:pt x="13819" y="80"/>
                    </a:cubicBezTo>
                    <a:cubicBezTo>
                      <a:pt x="13762" y="157"/>
                      <a:pt x="8529" y="7403"/>
                      <a:pt x="2282" y="7403"/>
                    </a:cubicBezTo>
                    <a:cubicBezTo>
                      <a:pt x="1616" y="7403"/>
                      <a:pt x="939" y="7320"/>
                      <a:pt x="256" y="7138"/>
                    </a:cubicBezTo>
                    <a:cubicBezTo>
                      <a:pt x="242" y="7136"/>
                      <a:pt x="228" y="7134"/>
                      <a:pt x="215" y="7134"/>
                    </a:cubicBezTo>
                    <a:cubicBezTo>
                      <a:pt x="126" y="7134"/>
                      <a:pt x="49" y="7193"/>
                      <a:pt x="22" y="7276"/>
                    </a:cubicBezTo>
                    <a:cubicBezTo>
                      <a:pt x="1" y="7372"/>
                      <a:pt x="54" y="7478"/>
                      <a:pt x="160" y="7510"/>
                    </a:cubicBezTo>
                    <a:cubicBezTo>
                      <a:pt x="871" y="7690"/>
                      <a:pt x="1572" y="7775"/>
                      <a:pt x="2261" y="7775"/>
                    </a:cubicBezTo>
                    <a:cubicBezTo>
                      <a:pt x="8714" y="7775"/>
                      <a:pt x="14063" y="377"/>
                      <a:pt x="14117" y="292"/>
                    </a:cubicBezTo>
                    <a:cubicBezTo>
                      <a:pt x="14180" y="208"/>
                      <a:pt x="14159" y="91"/>
                      <a:pt x="14074" y="38"/>
                    </a:cubicBezTo>
                    <a:cubicBezTo>
                      <a:pt x="14041" y="13"/>
                      <a:pt x="14002" y="1"/>
                      <a:pt x="13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119;p49"/>
              <p:cNvSpPr/>
              <p:nvPr/>
            </p:nvSpPr>
            <p:spPr>
              <a:xfrm>
                <a:off x="4671735" y="4608077"/>
                <a:ext cx="419144" cy="382963"/>
              </a:xfrm>
              <a:custGeom>
                <a:avLst/>
                <a:gdLst/>
                <a:ahLst/>
                <a:cxnLst/>
                <a:rect l="l" t="t" r="r" b="b"/>
                <a:pathLst>
                  <a:path w="12662" h="11569" extrusionOk="0">
                    <a:moveTo>
                      <a:pt x="9670" y="0"/>
                    </a:moveTo>
                    <a:cubicBezTo>
                      <a:pt x="8523" y="0"/>
                      <a:pt x="6984" y="295"/>
                      <a:pt x="6984" y="295"/>
                    </a:cubicBezTo>
                    <a:cubicBezTo>
                      <a:pt x="5965" y="1239"/>
                      <a:pt x="0" y="6174"/>
                      <a:pt x="0" y="6174"/>
                    </a:cubicBezTo>
                    <a:cubicBezTo>
                      <a:pt x="2845" y="10330"/>
                      <a:pt x="6158" y="11569"/>
                      <a:pt x="8594" y="11569"/>
                    </a:cubicBezTo>
                    <a:cubicBezTo>
                      <a:pt x="10420" y="11569"/>
                      <a:pt x="11752" y="10873"/>
                      <a:pt x="12025" y="10186"/>
                    </a:cubicBezTo>
                    <a:cubicBezTo>
                      <a:pt x="12662" y="8583"/>
                      <a:pt x="8173" y="7522"/>
                      <a:pt x="8173" y="7522"/>
                    </a:cubicBezTo>
                    <a:cubicBezTo>
                      <a:pt x="8173" y="7522"/>
                      <a:pt x="11176" y="6641"/>
                      <a:pt x="11919" y="4625"/>
                    </a:cubicBezTo>
                    <a:cubicBezTo>
                      <a:pt x="12222" y="3803"/>
                      <a:pt x="11639" y="3559"/>
                      <a:pt x="10842" y="3559"/>
                    </a:cubicBezTo>
                    <a:cubicBezTo>
                      <a:pt x="9685" y="3559"/>
                      <a:pt x="8077" y="4073"/>
                      <a:pt x="8077" y="4073"/>
                    </a:cubicBezTo>
                    <a:cubicBezTo>
                      <a:pt x="8077" y="4073"/>
                      <a:pt x="10751" y="1441"/>
                      <a:pt x="10890" y="486"/>
                    </a:cubicBezTo>
                    <a:cubicBezTo>
                      <a:pt x="10947" y="115"/>
                      <a:pt x="10384" y="0"/>
                      <a:pt x="96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120;p49"/>
              <p:cNvSpPr/>
              <p:nvPr/>
            </p:nvSpPr>
            <p:spPr>
              <a:xfrm>
                <a:off x="6091755" y="4701158"/>
                <a:ext cx="260020" cy="151709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4583" extrusionOk="0">
                    <a:moveTo>
                      <a:pt x="7647" y="0"/>
                    </a:moveTo>
                    <a:cubicBezTo>
                      <a:pt x="7580" y="0"/>
                      <a:pt x="7513" y="36"/>
                      <a:pt x="7482" y="104"/>
                    </a:cubicBezTo>
                    <a:cubicBezTo>
                      <a:pt x="7461" y="146"/>
                      <a:pt x="5286" y="4200"/>
                      <a:pt x="213" y="4200"/>
                    </a:cubicBezTo>
                    <a:lnTo>
                      <a:pt x="181" y="4200"/>
                    </a:lnTo>
                    <a:cubicBezTo>
                      <a:pt x="85" y="4200"/>
                      <a:pt x="1" y="4285"/>
                      <a:pt x="1" y="4391"/>
                    </a:cubicBezTo>
                    <a:cubicBezTo>
                      <a:pt x="1" y="4509"/>
                      <a:pt x="96" y="4582"/>
                      <a:pt x="213" y="4582"/>
                    </a:cubicBezTo>
                    <a:cubicBezTo>
                      <a:pt x="5508" y="4582"/>
                      <a:pt x="7791" y="316"/>
                      <a:pt x="7812" y="273"/>
                    </a:cubicBezTo>
                    <a:cubicBezTo>
                      <a:pt x="7854" y="178"/>
                      <a:pt x="7822" y="72"/>
                      <a:pt x="7727" y="19"/>
                    </a:cubicBezTo>
                    <a:cubicBezTo>
                      <a:pt x="7702" y="6"/>
                      <a:pt x="7675" y="0"/>
                      <a:pt x="7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21;p49"/>
              <p:cNvSpPr/>
              <p:nvPr/>
            </p:nvSpPr>
            <p:spPr>
              <a:xfrm>
                <a:off x="6117375" y="4250415"/>
                <a:ext cx="22179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643" extrusionOk="0">
                    <a:moveTo>
                      <a:pt x="224" y="1"/>
                    </a:moveTo>
                    <a:cubicBezTo>
                      <a:pt x="196" y="1"/>
                      <a:pt x="167" y="7"/>
                      <a:pt x="139" y="19"/>
                    </a:cubicBezTo>
                    <a:cubicBezTo>
                      <a:pt x="43" y="62"/>
                      <a:pt x="12" y="178"/>
                      <a:pt x="54" y="263"/>
                    </a:cubicBezTo>
                    <a:cubicBezTo>
                      <a:pt x="267" y="699"/>
                      <a:pt x="43" y="1388"/>
                      <a:pt x="33" y="1399"/>
                    </a:cubicBezTo>
                    <a:cubicBezTo>
                      <a:pt x="1" y="1494"/>
                      <a:pt x="54" y="1600"/>
                      <a:pt x="160" y="1632"/>
                    </a:cubicBezTo>
                    <a:cubicBezTo>
                      <a:pt x="171" y="1643"/>
                      <a:pt x="192" y="1643"/>
                      <a:pt x="213" y="1643"/>
                    </a:cubicBezTo>
                    <a:cubicBezTo>
                      <a:pt x="298" y="1643"/>
                      <a:pt x="362" y="1590"/>
                      <a:pt x="394" y="1515"/>
                    </a:cubicBezTo>
                    <a:cubicBezTo>
                      <a:pt x="404" y="1484"/>
                      <a:pt x="670" y="677"/>
                      <a:pt x="394" y="104"/>
                    </a:cubicBezTo>
                    <a:cubicBezTo>
                      <a:pt x="356" y="36"/>
                      <a:pt x="292" y="1"/>
                      <a:pt x="2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22;p49"/>
              <p:cNvSpPr/>
              <p:nvPr/>
            </p:nvSpPr>
            <p:spPr>
              <a:xfrm>
                <a:off x="5084212" y="3805730"/>
                <a:ext cx="294414" cy="221919"/>
              </a:xfrm>
              <a:custGeom>
                <a:avLst/>
                <a:gdLst/>
                <a:ahLst/>
                <a:cxnLst/>
                <a:rect l="l" t="t" r="r" b="b"/>
                <a:pathLst>
                  <a:path w="8894" h="6704" extrusionOk="0">
                    <a:moveTo>
                      <a:pt x="1461" y="1"/>
                    </a:moveTo>
                    <a:cubicBezTo>
                      <a:pt x="611" y="1"/>
                      <a:pt x="1" y="152"/>
                      <a:pt x="106" y="611"/>
                    </a:cubicBezTo>
                    <a:cubicBezTo>
                      <a:pt x="405" y="1923"/>
                      <a:pt x="3801" y="6703"/>
                      <a:pt x="4814" y="6703"/>
                    </a:cubicBezTo>
                    <a:cubicBezTo>
                      <a:pt x="4842" y="6703"/>
                      <a:pt x="4868" y="6699"/>
                      <a:pt x="4892" y="6692"/>
                    </a:cubicBezTo>
                    <a:cubicBezTo>
                      <a:pt x="5794" y="6427"/>
                      <a:pt x="4669" y="4008"/>
                      <a:pt x="4669" y="4007"/>
                    </a:cubicBezTo>
                    <a:lnTo>
                      <a:pt x="4669" y="4007"/>
                    </a:lnTo>
                    <a:cubicBezTo>
                      <a:pt x="4670" y="4008"/>
                      <a:pt x="6113" y="5541"/>
                      <a:pt x="7418" y="5541"/>
                    </a:cubicBezTo>
                    <a:cubicBezTo>
                      <a:pt x="7461" y="5541"/>
                      <a:pt x="7503" y="5539"/>
                      <a:pt x="7545" y="5536"/>
                    </a:cubicBezTo>
                    <a:cubicBezTo>
                      <a:pt x="8893" y="5419"/>
                      <a:pt x="6304" y="2840"/>
                      <a:pt x="6304" y="2840"/>
                    </a:cubicBezTo>
                    <a:cubicBezTo>
                      <a:pt x="6304" y="2840"/>
                      <a:pt x="8172" y="2829"/>
                      <a:pt x="8437" y="2086"/>
                    </a:cubicBezTo>
                    <a:cubicBezTo>
                      <a:pt x="8713" y="1354"/>
                      <a:pt x="5656" y="569"/>
                      <a:pt x="5656" y="569"/>
                    </a:cubicBezTo>
                    <a:cubicBezTo>
                      <a:pt x="5656" y="569"/>
                      <a:pt x="3108" y="1"/>
                      <a:pt x="14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23;p49"/>
              <p:cNvSpPr/>
              <p:nvPr/>
            </p:nvSpPr>
            <p:spPr>
              <a:xfrm>
                <a:off x="5299537" y="4467958"/>
                <a:ext cx="55877" cy="1814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548" extrusionOk="0">
                    <a:moveTo>
                      <a:pt x="958" y="0"/>
                    </a:moveTo>
                    <a:cubicBezTo>
                      <a:pt x="690" y="0"/>
                      <a:pt x="372" y="42"/>
                      <a:pt x="117" y="197"/>
                    </a:cubicBezTo>
                    <a:cubicBezTo>
                      <a:pt x="32" y="250"/>
                      <a:pt x="0" y="367"/>
                      <a:pt x="53" y="452"/>
                    </a:cubicBezTo>
                    <a:cubicBezTo>
                      <a:pt x="85" y="516"/>
                      <a:pt x="149" y="547"/>
                      <a:pt x="212" y="547"/>
                    </a:cubicBezTo>
                    <a:cubicBezTo>
                      <a:pt x="245" y="547"/>
                      <a:pt x="276" y="537"/>
                      <a:pt x="308" y="516"/>
                    </a:cubicBezTo>
                    <a:cubicBezTo>
                      <a:pt x="490" y="404"/>
                      <a:pt x="728" y="372"/>
                      <a:pt x="939" y="372"/>
                    </a:cubicBezTo>
                    <a:cubicBezTo>
                      <a:pt x="1209" y="372"/>
                      <a:pt x="1433" y="425"/>
                      <a:pt x="1433" y="431"/>
                    </a:cubicBezTo>
                    <a:cubicBezTo>
                      <a:pt x="1447" y="434"/>
                      <a:pt x="1461" y="435"/>
                      <a:pt x="1474" y="435"/>
                    </a:cubicBezTo>
                    <a:cubicBezTo>
                      <a:pt x="1563" y="435"/>
                      <a:pt x="1639" y="376"/>
                      <a:pt x="1667" y="292"/>
                    </a:cubicBezTo>
                    <a:cubicBezTo>
                      <a:pt x="1688" y="186"/>
                      <a:pt x="1624" y="91"/>
                      <a:pt x="1518" y="59"/>
                    </a:cubicBezTo>
                    <a:cubicBezTo>
                      <a:pt x="1501" y="54"/>
                      <a:pt x="1261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24;p49"/>
              <p:cNvSpPr/>
              <p:nvPr/>
            </p:nvSpPr>
            <p:spPr>
              <a:xfrm>
                <a:off x="5260180" y="4507812"/>
                <a:ext cx="55546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543" extrusionOk="0">
                    <a:moveTo>
                      <a:pt x="933" y="0"/>
                    </a:moveTo>
                    <a:cubicBezTo>
                      <a:pt x="668" y="0"/>
                      <a:pt x="359" y="42"/>
                      <a:pt x="106" y="192"/>
                    </a:cubicBezTo>
                    <a:cubicBezTo>
                      <a:pt x="22" y="256"/>
                      <a:pt x="0" y="362"/>
                      <a:pt x="54" y="458"/>
                    </a:cubicBezTo>
                    <a:cubicBezTo>
                      <a:pt x="85" y="511"/>
                      <a:pt x="149" y="543"/>
                      <a:pt x="213" y="543"/>
                    </a:cubicBezTo>
                    <a:cubicBezTo>
                      <a:pt x="245" y="543"/>
                      <a:pt x="276" y="532"/>
                      <a:pt x="309" y="511"/>
                    </a:cubicBezTo>
                    <a:cubicBezTo>
                      <a:pt x="488" y="405"/>
                      <a:pt x="722" y="375"/>
                      <a:pt x="930" y="375"/>
                    </a:cubicBezTo>
                    <a:cubicBezTo>
                      <a:pt x="1200" y="375"/>
                      <a:pt x="1427" y="426"/>
                      <a:pt x="1434" y="426"/>
                    </a:cubicBezTo>
                    <a:cubicBezTo>
                      <a:pt x="1446" y="428"/>
                      <a:pt x="1459" y="430"/>
                      <a:pt x="1471" y="430"/>
                    </a:cubicBezTo>
                    <a:cubicBezTo>
                      <a:pt x="1555" y="430"/>
                      <a:pt x="1638" y="371"/>
                      <a:pt x="1656" y="288"/>
                    </a:cubicBezTo>
                    <a:cubicBezTo>
                      <a:pt x="1677" y="182"/>
                      <a:pt x="1614" y="86"/>
                      <a:pt x="1518" y="65"/>
                    </a:cubicBezTo>
                    <a:cubicBezTo>
                      <a:pt x="1501" y="59"/>
                      <a:pt x="1249" y="0"/>
                      <a:pt x="9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25;p49"/>
              <p:cNvSpPr/>
              <p:nvPr/>
            </p:nvSpPr>
            <p:spPr>
              <a:xfrm>
                <a:off x="5343099" y="4489871"/>
                <a:ext cx="55877" cy="18008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544" extrusionOk="0">
                    <a:moveTo>
                      <a:pt x="935" y="1"/>
                    </a:moveTo>
                    <a:cubicBezTo>
                      <a:pt x="672" y="1"/>
                      <a:pt x="364" y="43"/>
                      <a:pt x="117" y="193"/>
                    </a:cubicBezTo>
                    <a:cubicBezTo>
                      <a:pt x="21" y="246"/>
                      <a:pt x="0" y="363"/>
                      <a:pt x="54" y="458"/>
                    </a:cubicBezTo>
                    <a:cubicBezTo>
                      <a:pt x="85" y="512"/>
                      <a:pt x="149" y="543"/>
                      <a:pt x="212" y="543"/>
                    </a:cubicBezTo>
                    <a:cubicBezTo>
                      <a:pt x="245" y="543"/>
                      <a:pt x="276" y="533"/>
                      <a:pt x="308" y="512"/>
                    </a:cubicBezTo>
                    <a:cubicBezTo>
                      <a:pt x="488" y="406"/>
                      <a:pt x="721" y="376"/>
                      <a:pt x="929" y="376"/>
                    </a:cubicBezTo>
                    <a:cubicBezTo>
                      <a:pt x="1200" y="376"/>
                      <a:pt x="1427" y="427"/>
                      <a:pt x="1433" y="427"/>
                    </a:cubicBezTo>
                    <a:cubicBezTo>
                      <a:pt x="1446" y="430"/>
                      <a:pt x="1458" y="431"/>
                      <a:pt x="1471" y="431"/>
                    </a:cubicBezTo>
                    <a:cubicBezTo>
                      <a:pt x="1555" y="431"/>
                      <a:pt x="1637" y="372"/>
                      <a:pt x="1656" y="288"/>
                    </a:cubicBezTo>
                    <a:cubicBezTo>
                      <a:pt x="1688" y="182"/>
                      <a:pt x="1624" y="87"/>
                      <a:pt x="1518" y="66"/>
                    </a:cubicBezTo>
                    <a:cubicBezTo>
                      <a:pt x="1501" y="60"/>
                      <a:pt x="1249" y="1"/>
                      <a:pt x="9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126;p49"/>
              <p:cNvSpPr/>
              <p:nvPr/>
            </p:nvSpPr>
            <p:spPr>
              <a:xfrm>
                <a:off x="5206423" y="4475803"/>
                <a:ext cx="55877" cy="18008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544" extrusionOk="0">
                    <a:moveTo>
                      <a:pt x="946" y="0"/>
                    </a:moveTo>
                    <a:cubicBezTo>
                      <a:pt x="680" y="0"/>
                      <a:pt x="368" y="41"/>
                      <a:pt x="117" y="194"/>
                    </a:cubicBezTo>
                    <a:cubicBezTo>
                      <a:pt x="32" y="246"/>
                      <a:pt x="1" y="364"/>
                      <a:pt x="54" y="449"/>
                    </a:cubicBezTo>
                    <a:cubicBezTo>
                      <a:pt x="96" y="512"/>
                      <a:pt x="149" y="544"/>
                      <a:pt x="213" y="544"/>
                    </a:cubicBezTo>
                    <a:cubicBezTo>
                      <a:pt x="245" y="544"/>
                      <a:pt x="287" y="533"/>
                      <a:pt x="319" y="512"/>
                    </a:cubicBezTo>
                    <a:cubicBezTo>
                      <a:pt x="492" y="403"/>
                      <a:pt x="721" y="372"/>
                      <a:pt x="927" y="372"/>
                    </a:cubicBezTo>
                    <a:cubicBezTo>
                      <a:pt x="1201" y="372"/>
                      <a:pt x="1433" y="427"/>
                      <a:pt x="1433" y="427"/>
                    </a:cubicBezTo>
                    <a:cubicBezTo>
                      <a:pt x="1447" y="430"/>
                      <a:pt x="1461" y="431"/>
                      <a:pt x="1474" y="431"/>
                    </a:cubicBezTo>
                    <a:cubicBezTo>
                      <a:pt x="1563" y="431"/>
                      <a:pt x="1639" y="372"/>
                      <a:pt x="1667" y="289"/>
                    </a:cubicBezTo>
                    <a:cubicBezTo>
                      <a:pt x="1688" y="183"/>
                      <a:pt x="1624" y="88"/>
                      <a:pt x="1518" y="55"/>
                    </a:cubicBezTo>
                    <a:cubicBezTo>
                      <a:pt x="1501" y="55"/>
                      <a:pt x="1255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127;p49"/>
              <p:cNvSpPr/>
              <p:nvPr/>
            </p:nvSpPr>
            <p:spPr>
              <a:xfrm>
                <a:off x="5104570" y="4485237"/>
                <a:ext cx="53427" cy="24032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726" extrusionOk="0">
                    <a:moveTo>
                      <a:pt x="1347" y="0"/>
                    </a:moveTo>
                    <a:cubicBezTo>
                      <a:pt x="1115" y="0"/>
                      <a:pt x="470" y="47"/>
                      <a:pt x="85" y="397"/>
                    </a:cubicBezTo>
                    <a:cubicBezTo>
                      <a:pt x="0" y="471"/>
                      <a:pt x="0" y="588"/>
                      <a:pt x="74" y="662"/>
                    </a:cubicBezTo>
                    <a:cubicBezTo>
                      <a:pt x="106" y="704"/>
                      <a:pt x="159" y="726"/>
                      <a:pt x="212" y="726"/>
                    </a:cubicBezTo>
                    <a:cubicBezTo>
                      <a:pt x="255" y="726"/>
                      <a:pt x="297" y="715"/>
                      <a:pt x="340" y="673"/>
                    </a:cubicBezTo>
                    <a:cubicBezTo>
                      <a:pt x="648" y="392"/>
                      <a:pt x="1247" y="376"/>
                      <a:pt x="1391" y="376"/>
                    </a:cubicBezTo>
                    <a:cubicBezTo>
                      <a:pt x="1410" y="376"/>
                      <a:pt x="1421" y="376"/>
                      <a:pt x="1422" y="376"/>
                    </a:cubicBezTo>
                    <a:cubicBezTo>
                      <a:pt x="1528" y="376"/>
                      <a:pt x="1613" y="301"/>
                      <a:pt x="1613" y="195"/>
                    </a:cubicBezTo>
                    <a:cubicBezTo>
                      <a:pt x="1613" y="89"/>
                      <a:pt x="1539" y="4"/>
                      <a:pt x="1432" y="4"/>
                    </a:cubicBezTo>
                    <a:cubicBezTo>
                      <a:pt x="1427" y="2"/>
                      <a:pt x="1396" y="0"/>
                      <a:pt x="1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128;p49"/>
              <p:cNvSpPr/>
              <p:nvPr/>
            </p:nvSpPr>
            <p:spPr>
              <a:xfrm>
                <a:off x="5210991" y="4547170"/>
                <a:ext cx="53427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723" extrusionOk="0">
                    <a:moveTo>
                      <a:pt x="1381" y="0"/>
                    </a:moveTo>
                    <a:cubicBezTo>
                      <a:pt x="1183" y="0"/>
                      <a:pt x="483" y="24"/>
                      <a:pt x="75" y="404"/>
                    </a:cubicBezTo>
                    <a:cubicBezTo>
                      <a:pt x="0" y="479"/>
                      <a:pt x="0" y="595"/>
                      <a:pt x="64" y="670"/>
                    </a:cubicBezTo>
                    <a:cubicBezTo>
                      <a:pt x="107" y="712"/>
                      <a:pt x="149" y="723"/>
                      <a:pt x="203" y="723"/>
                    </a:cubicBezTo>
                    <a:cubicBezTo>
                      <a:pt x="245" y="723"/>
                      <a:pt x="298" y="712"/>
                      <a:pt x="330" y="680"/>
                    </a:cubicBezTo>
                    <a:cubicBezTo>
                      <a:pt x="640" y="389"/>
                      <a:pt x="1250" y="372"/>
                      <a:pt x="1385" y="372"/>
                    </a:cubicBezTo>
                    <a:cubicBezTo>
                      <a:pt x="1403" y="372"/>
                      <a:pt x="1412" y="373"/>
                      <a:pt x="1412" y="373"/>
                    </a:cubicBezTo>
                    <a:cubicBezTo>
                      <a:pt x="1419" y="373"/>
                      <a:pt x="1425" y="374"/>
                      <a:pt x="1431" y="374"/>
                    </a:cubicBezTo>
                    <a:cubicBezTo>
                      <a:pt x="1537" y="374"/>
                      <a:pt x="1604" y="292"/>
                      <a:pt x="1614" y="192"/>
                    </a:cubicBezTo>
                    <a:cubicBezTo>
                      <a:pt x="1614" y="97"/>
                      <a:pt x="1529" y="1"/>
                      <a:pt x="1434" y="1"/>
                    </a:cubicBezTo>
                    <a:cubicBezTo>
                      <a:pt x="1428" y="1"/>
                      <a:pt x="1410" y="0"/>
                      <a:pt x="1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129;p49"/>
              <p:cNvSpPr/>
              <p:nvPr/>
            </p:nvSpPr>
            <p:spPr>
              <a:xfrm>
                <a:off x="5102087" y="4539093"/>
                <a:ext cx="53792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723" extrusionOk="0">
                    <a:moveTo>
                      <a:pt x="1383" y="1"/>
                    </a:moveTo>
                    <a:cubicBezTo>
                      <a:pt x="1189" y="1"/>
                      <a:pt x="492" y="25"/>
                      <a:pt x="85" y="405"/>
                    </a:cubicBezTo>
                    <a:cubicBezTo>
                      <a:pt x="11" y="468"/>
                      <a:pt x="0" y="596"/>
                      <a:pt x="75" y="669"/>
                    </a:cubicBezTo>
                    <a:cubicBezTo>
                      <a:pt x="106" y="712"/>
                      <a:pt x="160" y="723"/>
                      <a:pt x="213" y="723"/>
                    </a:cubicBezTo>
                    <a:cubicBezTo>
                      <a:pt x="255" y="723"/>
                      <a:pt x="297" y="712"/>
                      <a:pt x="340" y="680"/>
                    </a:cubicBezTo>
                    <a:cubicBezTo>
                      <a:pt x="651" y="389"/>
                      <a:pt x="1252" y="372"/>
                      <a:pt x="1393" y="372"/>
                    </a:cubicBezTo>
                    <a:cubicBezTo>
                      <a:pt x="1411" y="372"/>
                      <a:pt x="1421" y="372"/>
                      <a:pt x="1423" y="372"/>
                    </a:cubicBezTo>
                    <a:cubicBezTo>
                      <a:pt x="1429" y="373"/>
                      <a:pt x="1435" y="373"/>
                      <a:pt x="1441" y="373"/>
                    </a:cubicBezTo>
                    <a:cubicBezTo>
                      <a:pt x="1538" y="373"/>
                      <a:pt x="1614" y="292"/>
                      <a:pt x="1614" y="192"/>
                    </a:cubicBezTo>
                    <a:cubicBezTo>
                      <a:pt x="1625" y="86"/>
                      <a:pt x="1540" y="1"/>
                      <a:pt x="1434" y="1"/>
                    </a:cubicBezTo>
                    <a:cubicBezTo>
                      <a:pt x="1429" y="1"/>
                      <a:pt x="1412" y="1"/>
                      <a:pt x="13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130;p49"/>
              <p:cNvSpPr/>
              <p:nvPr/>
            </p:nvSpPr>
            <p:spPr>
              <a:xfrm>
                <a:off x="5179743" y="4510593"/>
                <a:ext cx="55546" cy="18008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544" extrusionOk="0">
                    <a:moveTo>
                      <a:pt x="945" y="0"/>
                    </a:moveTo>
                    <a:cubicBezTo>
                      <a:pt x="679" y="0"/>
                      <a:pt x="367" y="41"/>
                      <a:pt x="117" y="193"/>
                    </a:cubicBezTo>
                    <a:cubicBezTo>
                      <a:pt x="22" y="247"/>
                      <a:pt x="0" y="363"/>
                      <a:pt x="53" y="448"/>
                    </a:cubicBezTo>
                    <a:cubicBezTo>
                      <a:pt x="85" y="512"/>
                      <a:pt x="149" y="544"/>
                      <a:pt x="213" y="544"/>
                    </a:cubicBezTo>
                    <a:cubicBezTo>
                      <a:pt x="244" y="544"/>
                      <a:pt x="276" y="533"/>
                      <a:pt x="308" y="512"/>
                    </a:cubicBezTo>
                    <a:cubicBezTo>
                      <a:pt x="489" y="400"/>
                      <a:pt x="725" y="368"/>
                      <a:pt x="934" y="368"/>
                    </a:cubicBezTo>
                    <a:cubicBezTo>
                      <a:pt x="1203" y="368"/>
                      <a:pt x="1427" y="421"/>
                      <a:pt x="1433" y="427"/>
                    </a:cubicBezTo>
                    <a:cubicBezTo>
                      <a:pt x="1445" y="429"/>
                      <a:pt x="1458" y="431"/>
                      <a:pt x="1470" y="431"/>
                    </a:cubicBezTo>
                    <a:cubicBezTo>
                      <a:pt x="1555" y="431"/>
                      <a:pt x="1637" y="370"/>
                      <a:pt x="1656" y="278"/>
                    </a:cubicBezTo>
                    <a:cubicBezTo>
                      <a:pt x="1677" y="183"/>
                      <a:pt x="1624" y="87"/>
                      <a:pt x="1518" y="56"/>
                    </a:cubicBezTo>
                    <a:cubicBezTo>
                      <a:pt x="1501" y="56"/>
                      <a:pt x="1254" y="0"/>
                      <a:pt x="9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131;p49"/>
              <p:cNvSpPr/>
              <p:nvPr/>
            </p:nvSpPr>
            <p:spPr>
              <a:xfrm>
                <a:off x="6429721" y="3934363"/>
                <a:ext cx="189379" cy="203911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6160" extrusionOk="0">
                    <a:moveTo>
                      <a:pt x="4983" y="0"/>
                    </a:moveTo>
                    <a:cubicBezTo>
                      <a:pt x="4971" y="0"/>
                      <a:pt x="4959" y="1"/>
                      <a:pt x="4946" y="4"/>
                    </a:cubicBezTo>
                    <a:cubicBezTo>
                      <a:pt x="4840" y="15"/>
                      <a:pt x="4777" y="121"/>
                      <a:pt x="4787" y="216"/>
                    </a:cubicBezTo>
                    <a:cubicBezTo>
                      <a:pt x="4798" y="249"/>
                      <a:pt x="5317" y="3231"/>
                      <a:pt x="3810" y="4801"/>
                    </a:cubicBezTo>
                    <a:cubicBezTo>
                      <a:pt x="3185" y="5460"/>
                      <a:pt x="2291" y="5790"/>
                      <a:pt x="1149" y="5790"/>
                    </a:cubicBezTo>
                    <a:cubicBezTo>
                      <a:pt x="856" y="5790"/>
                      <a:pt x="548" y="5769"/>
                      <a:pt x="223" y="5725"/>
                    </a:cubicBezTo>
                    <a:cubicBezTo>
                      <a:pt x="215" y="5724"/>
                      <a:pt x="207" y="5724"/>
                      <a:pt x="199" y="5724"/>
                    </a:cubicBezTo>
                    <a:cubicBezTo>
                      <a:pt x="103" y="5724"/>
                      <a:pt x="21" y="5786"/>
                      <a:pt x="11" y="5884"/>
                    </a:cubicBezTo>
                    <a:cubicBezTo>
                      <a:pt x="1" y="5980"/>
                      <a:pt x="74" y="6075"/>
                      <a:pt x="170" y="6096"/>
                    </a:cubicBezTo>
                    <a:cubicBezTo>
                      <a:pt x="520" y="6139"/>
                      <a:pt x="839" y="6160"/>
                      <a:pt x="1157" y="6160"/>
                    </a:cubicBezTo>
                    <a:cubicBezTo>
                      <a:pt x="2399" y="6160"/>
                      <a:pt x="3386" y="5789"/>
                      <a:pt x="4076" y="5067"/>
                    </a:cubicBezTo>
                    <a:cubicBezTo>
                      <a:pt x="5721" y="3348"/>
                      <a:pt x="5180" y="280"/>
                      <a:pt x="5159" y="153"/>
                    </a:cubicBezTo>
                    <a:cubicBezTo>
                      <a:pt x="5140" y="60"/>
                      <a:pt x="5065" y="0"/>
                      <a:pt x="4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132;p49"/>
              <p:cNvSpPr/>
              <p:nvPr/>
            </p:nvSpPr>
            <p:spPr>
              <a:xfrm>
                <a:off x="5462529" y="3171705"/>
                <a:ext cx="1200528" cy="1496829"/>
              </a:xfrm>
              <a:custGeom>
                <a:avLst/>
                <a:gdLst/>
                <a:ahLst/>
                <a:cxnLst/>
                <a:rect l="l" t="t" r="r" b="b"/>
                <a:pathLst>
                  <a:path w="36267" h="45218" extrusionOk="0">
                    <a:moveTo>
                      <a:pt x="32980" y="0"/>
                    </a:moveTo>
                    <a:cubicBezTo>
                      <a:pt x="30651" y="0"/>
                      <a:pt x="27116" y="7801"/>
                      <a:pt x="23255" y="10117"/>
                    </a:cubicBezTo>
                    <a:cubicBezTo>
                      <a:pt x="22671" y="10468"/>
                      <a:pt x="22051" y="10622"/>
                      <a:pt x="21405" y="10622"/>
                    </a:cubicBezTo>
                    <a:cubicBezTo>
                      <a:pt x="17071" y="10622"/>
                      <a:pt x="11573" y="3702"/>
                      <a:pt x="8109" y="3027"/>
                    </a:cubicBezTo>
                    <a:cubicBezTo>
                      <a:pt x="7997" y="3006"/>
                      <a:pt x="7885" y="2995"/>
                      <a:pt x="7773" y="2995"/>
                    </a:cubicBezTo>
                    <a:cubicBezTo>
                      <a:pt x="3890" y="2995"/>
                      <a:pt x="1" y="15647"/>
                      <a:pt x="1" y="15647"/>
                    </a:cubicBezTo>
                    <a:cubicBezTo>
                      <a:pt x="1" y="15647"/>
                      <a:pt x="4373" y="18311"/>
                      <a:pt x="11633" y="19107"/>
                    </a:cubicBezTo>
                    <a:cubicBezTo>
                      <a:pt x="1620" y="27756"/>
                      <a:pt x="6878" y="45218"/>
                      <a:pt x="15480" y="45218"/>
                    </a:cubicBezTo>
                    <a:cubicBezTo>
                      <a:pt x="16716" y="45218"/>
                      <a:pt x="18021" y="44857"/>
                      <a:pt x="19359" y="44059"/>
                    </a:cubicBezTo>
                    <a:cubicBezTo>
                      <a:pt x="26173" y="39994"/>
                      <a:pt x="19498" y="21070"/>
                      <a:pt x="18807" y="19202"/>
                    </a:cubicBezTo>
                    <a:cubicBezTo>
                      <a:pt x="19253" y="19160"/>
                      <a:pt x="19689" y="19117"/>
                      <a:pt x="20135" y="19065"/>
                    </a:cubicBezTo>
                    <a:cubicBezTo>
                      <a:pt x="32361" y="17664"/>
                      <a:pt x="36267" y="4227"/>
                      <a:pt x="34048" y="725"/>
                    </a:cubicBezTo>
                    <a:cubicBezTo>
                      <a:pt x="33729" y="221"/>
                      <a:pt x="33372" y="0"/>
                      <a:pt x="32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133;p49"/>
              <p:cNvSpPr/>
              <p:nvPr/>
            </p:nvSpPr>
            <p:spPr>
              <a:xfrm>
                <a:off x="5968783" y="3031520"/>
                <a:ext cx="409014" cy="274850"/>
              </a:xfrm>
              <a:custGeom>
                <a:avLst/>
                <a:gdLst/>
                <a:ahLst/>
                <a:cxnLst/>
                <a:rect l="l" t="t" r="r" b="b"/>
                <a:pathLst>
                  <a:path w="12356" h="8303" extrusionOk="0">
                    <a:moveTo>
                      <a:pt x="5833" y="0"/>
                    </a:moveTo>
                    <a:cubicBezTo>
                      <a:pt x="4990" y="0"/>
                      <a:pt x="4147" y="382"/>
                      <a:pt x="3407" y="1298"/>
                    </a:cubicBezTo>
                    <a:cubicBezTo>
                      <a:pt x="1" y="5543"/>
                      <a:pt x="9521" y="8303"/>
                      <a:pt x="9521" y="8303"/>
                    </a:cubicBezTo>
                    <a:cubicBezTo>
                      <a:pt x="12356" y="5738"/>
                      <a:pt x="9100" y="0"/>
                      <a:pt x="5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134;p49"/>
              <p:cNvSpPr/>
              <p:nvPr/>
            </p:nvSpPr>
            <p:spPr>
              <a:xfrm>
                <a:off x="6387914" y="3149990"/>
                <a:ext cx="256644" cy="204607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6181" extrusionOk="0">
                    <a:moveTo>
                      <a:pt x="4917" y="1"/>
                    </a:moveTo>
                    <a:cubicBezTo>
                      <a:pt x="3647" y="1"/>
                      <a:pt x="2632" y="1720"/>
                      <a:pt x="2632" y="1720"/>
                    </a:cubicBezTo>
                    <a:cubicBezTo>
                      <a:pt x="2632" y="1720"/>
                      <a:pt x="0" y="5148"/>
                      <a:pt x="4554" y="6114"/>
                    </a:cubicBezTo>
                    <a:cubicBezTo>
                      <a:pt x="4769" y="6159"/>
                      <a:pt x="4971" y="6181"/>
                      <a:pt x="5159" y="6181"/>
                    </a:cubicBezTo>
                    <a:cubicBezTo>
                      <a:pt x="7752" y="6181"/>
                      <a:pt x="7725" y="2115"/>
                      <a:pt x="6082" y="532"/>
                    </a:cubicBezTo>
                    <a:cubicBezTo>
                      <a:pt x="5685" y="149"/>
                      <a:pt x="5290" y="1"/>
                      <a:pt x="49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135;p49"/>
              <p:cNvSpPr/>
              <p:nvPr/>
            </p:nvSpPr>
            <p:spPr>
              <a:xfrm>
                <a:off x="6182022" y="3552504"/>
                <a:ext cx="130391" cy="143499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4335" extrusionOk="0">
                    <a:moveTo>
                      <a:pt x="668" y="0"/>
                    </a:moveTo>
                    <a:cubicBezTo>
                      <a:pt x="585" y="0"/>
                      <a:pt x="508" y="68"/>
                      <a:pt x="489" y="152"/>
                    </a:cubicBezTo>
                    <a:cubicBezTo>
                      <a:pt x="404" y="757"/>
                      <a:pt x="1" y="3792"/>
                      <a:pt x="871" y="4270"/>
                    </a:cubicBezTo>
                    <a:cubicBezTo>
                      <a:pt x="956" y="4313"/>
                      <a:pt x="1052" y="4334"/>
                      <a:pt x="1137" y="4334"/>
                    </a:cubicBezTo>
                    <a:cubicBezTo>
                      <a:pt x="1359" y="4334"/>
                      <a:pt x="1614" y="4207"/>
                      <a:pt x="1890" y="3962"/>
                    </a:cubicBezTo>
                    <a:cubicBezTo>
                      <a:pt x="3800" y="2264"/>
                      <a:pt x="3928" y="481"/>
                      <a:pt x="3939" y="407"/>
                    </a:cubicBezTo>
                    <a:cubicBezTo>
                      <a:pt x="3939" y="301"/>
                      <a:pt x="3864" y="216"/>
                      <a:pt x="3758" y="205"/>
                    </a:cubicBezTo>
                    <a:cubicBezTo>
                      <a:pt x="3652" y="205"/>
                      <a:pt x="3567" y="280"/>
                      <a:pt x="3557" y="386"/>
                    </a:cubicBezTo>
                    <a:cubicBezTo>
                      <a:pt x="3557" y="396"/>
                      <a:pt x="3429" y="2094"/>
                      <a:pt x="1646" y="3686"/>
                    </a:cubicBezTo>
                    <a:cubicBezTo>
                      <a:pt x="1523" y="3792"/>
                      <a:pt x="1314" y="3955"/>
                      <a:pt x="1149" y="3955"/>
                    </a:cubicBezTo>
                    <a:cubicBezTo>
                      <a:pt x="1114" y="3955"/>
                      <a:pt x="1081" y="3947"/>
                      <a:pt x="1052" y="3931"/>
                    </a:cubicBezTo>
                    <a:cubicBezTo>
                      <a:pt x="585" y="3676"/>
                      <a:pt x="659" y="1606"/>
                      <a:pt x="861" y="216"/>
                    </a:cubicBezTo>
                    <a:cubicBezTo>
                      <a:pt x="882" y="110"/>
                      <a:pt x="807" y="14"/>
                      <a:pt x="701" y="4"/>
                    </a:cubicBezTo>
                    <a:cubicBezTo>
                      <a:pt x="690" y="1"/>
                      <a:pt x="679" y="0"/>
                      <a:pt x="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136;p49"/>
              <p:cNvSpPr/>
              <p:nvPr/>
            </p:nvSpPr>
            <p:spPr>
              <a:xfrm>
                <a:off x="6172191" y="3146084"/>
                <a:ext cx="96295" cy="11427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3452" extrusionOk="0">
                    <a:moveTo>
                      <a:pt x="1621" y="0"/>
                    </a:moveTo>
                    <a:cubicBezTo>
                      <a:pt x="1593" y="0"/>
                      <a:pt x="1565" y="7"/>
                      <a:pt x="1540" y="23"/>
                    </a:cubicBezTo>
                    <a:cubicBezTo>
                      <a:pt x="1444" y="66"/>
                      <a:pt x="1401" y="172"/>
                      <a:pt x="1444" y="268"/>
                    </a:cubicBezTo>
                    <a:cubicBezTo>
                      <a:pt x="1880" y="1191"/>
                      <a:pt x="2368" y="2676"/>
                      <a:pt x="2071" y="3080"/>
                    </a:cubicBezTo>
                    <a:cubicBezTo>
                      <a:pt x="1762" y="3058"/>
                      <a:pt x="946" y="1902"/>
                      <a:pt x="372" y="830"/>
                    </a:cubicBezTo>
                    <a:cubicBezTo>
                      <a:pt x="343" y="770"/>
                      <a:pt x="276" y="737"/>
                      <a:pt x="210" y="737"/>
                    </a:cubicBezTo>
                    <a:cubicBezTo>
                      <a:pt x="182" y="737"/>
                      <a:pt x="153" y="743"/>
                      <a:pt x="128" y="756"/>
                    </a:cubicBezTo>
                    <a:cubicBezTo>
                      <a:pt x="33" y="808"/>
                      <a:pt x="1" y="926"/>
                      <a:pt x="43" y="1011"/>
                    </a:cubicBezTo>
                    <a:cubicBezTo>
                      <a:pt x="351" y="1573"/>
                      <a:pt x="1391" y="3409"/>
                      <a:pt x="2038" y="3452"/>
                    </a:cubicBezTo>
                    <a:lnTo>
                      <a:pt x="2071" y="3452"/>
                    </a:lnTo>
                    <a:cubicBezTo>
                      <a:pt x="2198" y="3452"/>
                      <a:pt x="2314" y="3388"/>
                      <a:pt x="2399" y="3282"/>
                    </a:cubicBezTo>
                    <a:cubicBezTo>
                      <a:pt x="2909" y="2581"/>
                      <a:pt x="1975" y="511"/>
                      <a:pt x="1784" y="108"/>
                    </a:cubicBezTo>
                    <a:cubicBezTo>
                      <a:pt x="1754" y="41"/>
                      <a:pt x="1687" y="0"/>
                      <a:pt x="16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137;p49"/>
              <p:cNvSpPr/>
              <p:nvPr/>
            </p:nvSpPr>
            <p:spPr>
              <a:xfrm>
                <a:off x="5820885" y="3411889"/>
                <a:ext cx="121585" cy="145320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4390" extrusionOk="0">
                    <a:moveTo>
                      <a:pt x="2043" y="0"/>
                    </a:moveTo>
                    <a:cubicBezTo>
                      <a:pt x="2017" y="0"/>
                      <a:pt x="1990" y="5"/>
                      <a:pt x="1964" y="17"/>
                    </a:cubicBezTo>
                    <a:cubicBezTo>
                      <a:pt x="1879" y="59"/>
                      <a:pt x="1837" y="176"/>
                      <a:pt x="1879" y="261"/>
                    </a:cubicBezTo>
                    <a:cubicBezTo>
                      <a:pt x="2410" y="1408"/>
                      <a:pt x="3110" y="3413"/>
                      <a:pt x="2717" y="3965"/>
                    </a:cubicBezTo>
                    <a:cubicBezTo>
                      <a:pt x="2693" y="3997"/>
                      <a:pt x="2675" y="4011"/>
                      <a:pt x="2654" y="4011"/>
                    </a:cubicBezTo>
                    <a:cubicBezTo>
                      <a:pt x="2647" y="4011"/>
                      <a:pt x="2640" y="4010"/>
                      <a:pt x="2632" y="4007"/>
                    </a:cubicBezTo>
                    <a:cubicBezTo>
                      <a:pt x="2165" y="3976"/>
                      <a:pt x="1040" y="2267"/>
                      <a:pt x="382" y="1057"/>
                    </a:cubicBezTo>
                    <a:cubicBezTo>
                      <a:pt x="347" y="993"/>
                      <a:pt x="287" y="957"/>
                      <a:pt x="222" y="957"/>
                    </a:cubicBezTo>
                    <a:cubicBezTo>
                      <a:pt x="191" y="957"/>
                      <a:pt x="159" y="966"/>
                      <a:pt x="128" y="983"/>
                    </a:cubicBezTo>
                    <a:cubicBezTo>
                      <a:pt x="43" y="1025"/>
                      <a:pt x="0" y="1142"/>
                      <a:pt x="54" y="1238"/>
                    </a:cubicBezTo>
                    <a:cubicBezTo>
                      <a:pt x="330" y="1747"/>
                      <a:pt x="1762" y="4326"/>
                      <a:pt x="2611" y="4389"/>
                    </a:cubicBezTo>
                    <a:lnTo>
                      <a:pt x="2643" y="4389"/>
                    </a:lnTo>
                    <a:cubicBezTo>
                      <a:pt x="2792" y="4389"/>
                      <a:pt x="2919" y="4316"/>
                      <a:pt x="3014" y="4188"/>
                    </a:cubicBezTo>
                    <a:cubicBezTo>
                      <a:pt x="3672" y="3275"/>
                      <a:pt x="2367" y="431"/>
                      <a:pt x="2219" y="102"/>
                    </a:cubicBezTo>
                    <a:cubicBezTo>
                      <a:pt x="2188" y="40"/>
                      <a:pt x="2117" y="0"/>
                      <a:pt x="20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138;p49"/>
              <p:cNvSpPr/>
              <p:nvPr/>
            </p:nvSpPr>
            <p:spPr>
              <a:xfrm>
                <a:off x="5548626" y="2958101"/>
                <a:ext cx="474326" cy="283986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8579" extrusionOk="0">
                    <a:moveTo>
                      <a:pt x="10178" y="2624"/>
                    </a:moveTo>
                    <a:cubicBezTo>
                      <a:pt x="11102" y="2624"/>
                      <a:pt x="11919" y="3145"/>
                      <a:pt x="12121" y="3888"/>
                    </a:cubicBezTo>
                    <a:cubicBezTo>
                      <a:pt x="12131" y="3951"/>
                      <a:pt x="12142" y="4004"/>
                      <a:pt x="12152" y="4057"/>
                    </a:cubicBezTo>
                    <a:cubicBezTo>
                      <a:pt x="12004" y="4057"/>
                      <a:pt x="11876" y="4057"/>
                      <a:pt x="11739" y="4036"/>
                    </a:cubicBezTo>
                    <a:cubicBezTo>
                      <a:pt x="10624" y="3877"/>
                      <a:pt x="9637" y="3081"/>
                      <a:pt x="9647" y="2773"/>
                    </a:cubicBezTo>
                    <a:cubicBezTo>
                      <a:pt x="9647" y="2688"/>
                      <a:pt x="9828" y="2645"/>
                      <a:pt x="9987" y="2635"/>
                    </a:cubicBezTo>
                    <a:cubicBezTo>
                      <a:pt x="10051" y="2635"/>
                      <a:pt x="10114" y="2624"/>
                      <a:pt x="10178" y="2624"/>
                    </a:cubicBezTo>
                    <a:close/>
                    <a:moveTo>
                      <a:pt x="7175" y="3272"/>
                    </a:moveTo>
                    <a:cubicBezTo>
                      <a:pt x="7387" y="3272"/>
                      <a:pt x="7557" y="3494"/>
                      <a:pt x="7652" y="3675"/>
                    </a:cubicBezTo>
                    <a:cubicBezTo>
                      <a:pt x="7864" y="4068"/>
                      <a:pt x="7970" y="4641"/>
                      <a:pt x="7970" y="5256"/>
                    </a:cubicBezTo>
                    <a:cubicBezTo>
                      <a:pt x="7960" y="5235"/>
                      <a:pt x="7939" y="5214"/>
                      <a:pt x="7928" y="5204"/>
                    </a:cubicBezTo>
                    <a:cubicBezTo>
                      <a:pt x="7164" y="4492"/>
                      <a:pt x="6857" y="3654"/>
                      <a:pt x="6973" y="3367"/>
                    </a:cubicBezTo>
                    <a:cubicBezTo>
                      <a:pt x="6984" y="3336"/>
                      <a:pt x="7015" y="3272"/>
                      <a:pt x="7175" y="3272"/>
                    </a:cubicBezTo>
                    <a:close/>
                    <a:moveTo>
                      <a:pt x="4076" y="4874"/>
                    </a:moveTo>
                    <a:cubicBezTo>
                      <a:pt x="4118" y="4874"/>
                      <a:pt x="4171" y="4895"/>
                      <a:pt x="4246" y="4970"/>
                    </a:cubicBezTo>
                    <a:cubicBezTo>
                      <a:pt x="4659" y="5352"/>
                      <a:pt x="4500" y="6074"/>
                      <a:pt x="4161" y="6626"/>
                    </a:cubicBezTo>
                    <a:cubicBezTo>
                      <a:pt x="4086" y="6732"/>
                      <a:pt x="4012" y="6848"/>
                      <a:pt x="3927" y="6944"/>
                    </a:cubicBezTo>
                    <a:cubicBezTo>
                      <a:pt x="3831" y="6753"/>
                      <a:pt x="3789" y="6572"/>
                      <a:pt x="3757" y="6435"/>
                    </a:cubicBezTo>
                    <a:cubicBezTo>
                      <a:pt x="3598" y="5681"/>
                      <a:pt x="3800" y="5023"/>
                      <a:pt x="4012" y="4895"/>
                    </a:cubicBezTo>
                    <a:cubicBezTo>
                      <a:pt x="4022" y="4895"/>
                      <a:pt x="4044" y="4874"/>
                      <a:pt x="4076" y="4874"/>
                    </a:cubicBezTo>
                    <a:close/>
                    <a:moveTo>
                      <a:pt x="12357" y="0"/>
                    </a:moveTo>
                    <a:cubicBezTo>
                      <a:pt x="11819" y="0"/>
                      <a:pt x="11364" y="129"/>
                      <a:pt x="11324" y="141"/>
                    </a:cubicBezTo>
                    <a:cubicBezTo>
                      <a:pt x="11229" y="173"/>
                      <a:pt x="11176" y="279"/>
                      <a:pt x="11208" y="374"/>
                    </a:cubicBezTo>
                    <a:cubicBezTo>
                      <a:pt x="11225" y="453"/>
                      <a:pt x="11300" y="510"/>
                      <a:pt x="11379" y="510"/>
                    </a:cubicBezTo>
                    <a:cubicBezTo>
                      <a:pt x="11396" y="510"/>
                      <a:pt x="11413" y="507"/>
                      <a:pt x="11430" y="502"/>
                    </a:cubicBezTo>
                    <a:cubicBezTo>
                      <a:pt x="11442" y="496"/>
                      <a:pt x="11875" y="370"/>
                      <a:pt x="12370" y="370"/>
                    </a:cubicBezTo>
                    <a:cubicBezTo>
                      <a:pt x="12760" y="370"/>
                      <a:pt x="13189" y="448"/>
                      <a:pt x="13479" y="725"/>
                    </a:cubicBezTo>
                    <a:cubicBezTo>
                      <a:pt x="13861" y="1096"/>
                      <a:pt x="13935" y="1765"/>
                      <a:pt x="13691" y="2709"/>
                    </a:cubicBezTo>
                    <a:cubicBezTo>
                      <a:pt x="13489" y="3548"/>
                      <a:pt x="13022" y="3898"/>
                      <a:pt x="12524" y="4015"/>
                    </a:cubicBezTo>
                    <a:cubicBezTo>
                      <a:pt x="12513" y="3940"/>
                      <a:pt x="12492" y="3866"/>
                      <a:pt x="12482" y="3792"/>
                    </a:cubicBezTo>
                    <a:cubicBezTo>
                      <a:pt x="12233" y="2888"/>
                      <a:pt x="11269" y="2254"/>
                      <a:pt x="10182" y="2254"/>
                    </a:cubicBezTo>
                    <a:cubicBezTo>
                      <a:pt x="10107" y="2254"/>
                      <a:pt x="10031" y="2257"/>
                      <a:pt x="9956" y="2263"/>
                    </a:cubicBezTo>
                    <a:cubicBezTo>
                      <a:pt x="9371" y="2317"/>
                      <a:pt x="9276" y="2603"/>
                      <a:pt x="9265" y="2763"/>
                    </a:cubicBezTo>
                    <a:cubicBezTo>
                      <a:pt x="9255" y="3388"/>
                      <a:pt x="10518" y="4237"/>
                      <a:pt x="11685" y="4407"/>
                    </a:cubicBezTo>
                    <a:cubicBezTo>
                      <a:pt x="11802" y="4423"/>
                      <a:pt x="11912" y="4433"/>
                      <a:pt x="12022" y="4433"/>
                    </a:cubicBezTo>
                    <a:cubicBezTo>
                      <a:pt x="12062" y="4433"/>
                      <a:pt x="12102" y="4431"/>
                      <a:pt x="12142" y="4428"/>
                    </a:cubicBezTo>
                    <a:lnTo>
                      <a:pt x="12142" y="4428"/>
                    </a:lnTo>
                    <a:cubicBezTo>
                      <a:pt x="12036" y="4970"/>
                      <a:pt x="11579" y="5458"/>
                      <a:pt x="10794" y="5829"/>
                    </a:cubicBezTo>
                    <a:cubicBezTo>
                      <a:pt x="10458" y="5989"/>
                      <a:pt x="10134" y="6053"/>
                      <a:pt x="9832" y="6053"/>
                    </a:cubicBezTo>
                    <a:cubicBezTo>
                      <a:pt x="9229" y="6053"/>
                      <a:pt x="8710" y="5798"/>
                      <a:pt x="8342" y="5543"/>
                    </a:cubicBezTo>
                    <a:cubicBezTo>
                      <a:pt x="8385" y="4768"/>
                      <a:pt x="8246" y="4004"/>
                      <a:pt x="7982" y="3506"/>
                    </a:cubicBezTo>
                    <a:cubicBezTo>
                      <a:pt x="7716" y="3006"/>
                      <a:pt x="7397" y="2900"/>
                      <a:pt x="7175" y="2890"/>
                    </a:cubicBezTo>
                    <a:cubicBezTo>
                      <a:pt x="7165" y="2890"/>
                      <a:pt x="7156" y="2889"/>
                      <a:pt x="7147" y="2889"/>
                    </a:cubicBezTo>
                    <a:cubicBezTo>
                      <a:pt x="6905" y="2889"/>
                      <a:pt x="6715" y="3025"/>
                      <a:pt x="6623" y="3230"/>
                    </a:cubicBezTo>
                    <a:cubicBezTo>
                      <a:pt x="6421" y="3749"/>
                      <a:pt x="6878" y="4737"/>
                      <a:pt x="7673" y="5480"/>
                    </a:cubicBezTo>
                    <a:cubicBezTo>
                      <a:pt x="7758" y="5565"/>
                      <a:pt x="7854" y="5649"/>
                      <a:pt x="7949" y="5723"/>
                    </a:cubicBezTo>
                    <a:cubicBezTo>
                      <a:pt x="7897" y="6339"/>
                      <a:pt x="7727" y="6954"/>
                      <a:pt x="7419" y="7411"/>
                    </a:cubicBezTo>
                    <a:cubicBezTo>
                      <a:pt x="7070" y="7930"/>
                      <a:pt x="6585" y="8198"/>
                      <a:pt x="5982" y="8198"/>
                    </a:cubicBezTo>
                    <a:cubicBezTo>
                      <a:pt x="5907" y="8198"/>
                      <a:pt x="5831" y="8194"/>
                      <a:pt x="5753" y="8186"/>
                    </a:cubicBezTo>
                    <a:cubicBezTo>
                      <a:pt x="4904" y="8101"/>
                      <a:pt x="4404" y="7708"/>
                      <a:pt x="4118" y="7294"/>
                    </a:cubicBezTo>
                    <a:cubicBezTo>
                      <a:pt x="4256" y="7145"/>
                      <a:pt x="4373" y="6987"/>
                      <a:pt x="4479" y="6817"/>
                    </a:cubicBezTo>
                    <a:cubicBezTo>
                      <a:pt x="4978" y="5999"/>
                      <a:pt x="4989" y="5150"/>
                      <a:pt x="4500" y="4694"/>
                    </a:cubicBezTo>
                    <a:cubicBezTo>
                      <a:pt x="4366" y="4566"/>
                      <a:pt x="4219" y="4502"/>
                      <a:pt x="4075" y="4502"/>
                    </a:cubicBezTo>
                    <a:cubicBezTo>
                      <a:pt x="3991" y="4502"/>
                      <a:pt x="3909" y="4524"/>
                      <a:pt x="3831" y="4567"/>
                    </a:cubicBezTo>
                    <a:cubicBezTo>
                      <a:pt x="3407" y="4811"/>
                      <a:pt x="3206" y="5671"/>
                      <a:pt x="3386" y="6520"/>
                    </a:cubicBezTo>
                    <a:cubicBezTo>
                      <a:pt x="3428" y="6700"/>
                      <a:pt x="3503" y="6954"/>
                      <a:pt x="3651" y="7230"/>
                    </a:cubicBezTo>
                    <a:cubicBezTo>
                      <a:pt x="3323" y="7513"/>
                      <a:pt x="2923" y="7708"/>
                      <a:pt x="2499" y="7708"/>
                    </a:cubicBezTo>
                    <a:cubicBezTo>
                      <a:pt x="2334" y="7708"/>
                      <a:pt x="2165" y="7678"/>
                      <a:pt x="1996" y="7612"/>
                    </a:cubicBezTo>
                    <a:cubicBezTo>
                      <a:pt x="371" y="7008"/>
                      <a:pt x="477" y="3070"/>
                      <a:pt x="477" y="3039"/>
                    </a:cubicBezTo>
                    <a:cubicBezTo>
                      <a:pt x="477" y="2932"/>
                      <a:pt x="393" y="2847"/>
                      <a:pt x="297" y="2847"/>
                    </a:cubicBezTo>
                    <a:cubicBezTo>
                      <a:pt x="291" y="2847"/>
                      <a:pt x="285" y="2847"/>
                      <a:pt x="279" y="2847"/>
                    </a:cubicBezTo>
                    <a:cubicBezTo>
                      <a:pt x="182" y="2847"/>
                      <a:pt x="106" y="2928"/>
                      <a:pt x="106" y="3027"/>
                    </a:cubicBezTo>
                    <a:cubicBezTo>
                      <a:pt x="95" y="3197"/>
                      <a:pt x="0" y="7263"/>
                      <a:pt x="1857" y="7963"/>
                    </a:cubicBezTo>
                    <a:cubicBezTo>
                      <a:pt x="2074" y="8045"/>
                      <a:pt x="2288" y="8082"/>
                      <a:pt x="2497" y="8082"/>
                    </a:cubicBezTo>
                    <a:cubicBezTo>
                      <a:pt x="2995" y="8082"/>
                      <a:pt x="3461" y="7871"/>
                      <a:pt x="3842" y="7549"/>
                    </a:cubicBezTo>
                    <a:cubicBezTo>
                      <a:pt x="4182" y="8027"/>
                      <a:pt x="4755" y="8462"/>
                      <a:pt x="5720" y="8557"/>
                    </a:cubicBezTo>
                    <a:cubicBezTo>
                      <a:pt x="5805" y="8568"/>
                      <a:pt x="5890" y="8579"/>
                      <a:pt x="5975" y="8579"/>
                    </a:cubicBezTo>
                    <a:cubicBezTo>
                      <a:pt x="6708" y="8579"/>
                      <a:pt x="7312" y="8249"/>
                      <a:pt x="7727" y="7612"/>
                    </a:cubicBezTo>
                    <a:cubicBezTo>
                      <a:pt x="8034" y="7157"/>
                      <a:pt x="8225" y="6572"/>
                      <a:pt x="8300" y="5968"/>
                    </a:cubicBezTo>
                    <a:cubicBezTo>
                      <a:pt x="8790" y="6270"/>
                      <a:pt x="9304" y="6424"/>
                      <a:pt x="9815" y="6424"/>
                    </a:cubicBezTo>
                    <a:cubicBezTo>
                      <a:pt x="10200" y="6424"/>
                      <a:pt x="10583" y="6337"/>
                      <a:pt x="10953" y="6159"/>
                    </a:cubicBezTo>
                    <a:cubicBezTo>
                      <a:pt x="11887" y="5723"/>
                      <a:pt x="12439" y="5086"/>
                      <a:pt x="12524" y="4397"/>
                    </a:cubicBezTo>
                    <a:cubicBezTo>
                      <a:pt x="13288" y="4248"/>
                      <a:pt x="13840" y="3697"/>
                      <a:pt x="14063" y="2805"/>
                    </a:cubicBezTo>
                    <a:cubicBezTo>
                      <a:pt x="14328" y="1711"/>
                      <a:pt x="14222" y="926"/>
                      <a:pt x="13734" y="459"/>
                    </a:cubicBezTo>
                    <a:cubicBezTo>
                      <a:pt x="13358" y="98"/>
                      <a:pt x="12826" y="0"/>
                      <a:pt x="12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139;p49"/>
              <p:cNvSpPr/>
              <p:nvPr/>
            </p:nvSpPr>
            <p:spPr>
              <a:xfrm>
                <a:off x="5283351" y="3104608"/>
                <a:ext cx="219271" cy="198615"/>
              </a:xfrm>
              <a:custGeom>
                <a:avLst/>
                <a:gdLst/>
                <a:ahLst/>
                <a:cxnLst/>
                <a:rect l="l" t="t" r="r" b="b"/>
                <a:pathLst>
                  <a:path w="6624" h="6000" extrusionOk="0">
                    <a:moveTo>
                      <a:pt x="1466" y="1"/>
                    </a:moveTo>
                    <a:cubicBezTo>
                      <a:pt x="904" y="1"/>
                      <a:pt x="452" y="78"/>
                      <a:pt x="224" y="278"/>
                    </a:cubicBezTo>
                    <a:cubicBezTo>
                      <a:pt x="64" y="406"/>
                      <a:pt x="1" y="587"/>
                      <a:pt x="33" y="799"/>
                    </a:cubicBezTo>
                    <a:cubicBezTo>
                      <a:pt x="171" y="1797"/>
                      <a:pt x="1073" y="3473"/>
                      <a:pt x="1338" y="3962"/>
                    </a:cubicBezTo>
                    <a:cubicBezTo>
                      <a:pt x="2102" y="5309"/>
                      <a:pt x="2633" y="5999"/>
                      <a:pt x="2920" y="5999"/>
                    </a:cubicBezTo>
                    <a:lnTo>
                      <a:pt x="2941" y="5999"/>
                    </a:lnTo>
                    <a:cubicBezTo>
                      <a:pt x="3047" y="5978"/>
                      <a:pt x="3121" y="5882"/>
                      <a:pt x="3100" y="5787"/>
                    </a:cubicBezTo>
                    <a:cubicBezTo>
                      <a:pt x="3090" y="5691"/>
                      <a:pt x="3015" y="5628"/>
                      <a:pt x="2930" y="5628"/>
                    </a:cubicBezTo>
                    <a:cubicBezTo>
                      <a:pt x="2559" y="5405"/>
                      <a:pt x="606" y="2200"/>
                      <a:pt x="404" y="745"/>
                    </a:cubicBezTo>
                    <a:cubicBezTo>
                      <a:pt x="394" y="660"/>
                      <a:pt x="415" y="608"/>
                      <a:pt x="468" y="554"/>
                    </a:cubicBezTo>
                    <a:cubicBezTo>
                      <a:pt x="620" y="421"/>
                      <a:pt x="955" y="365"/>
                      <a:pt x="1400" y="365"/>
                    </a:cubicBezTo>
                    <a:cubicBezTo>
                      <a:pt x="2689" y="365"/>
                      <a:pt x="4910" y="832"/>
                      <a:pt x="6369" y="1234"/>
                    </a:cubicBezTo>
                    <a:cubicBezTo>
                      <a:pt x="6386" y="1239"/>
                      <a:pt x="6403" y="1242"/>
                      <a:pt x="6421" y="1242"/>
                    </a:cubicBezTo>
                    <a:cubicBezTo>
                      <a:pt x="6500" y="1242"/>
                      <a:pt x="6576" y="1185"/>
                      <a:pt x="6602" y="1106"/>
                    </a:cubicBezTo>
                    <a:cubicBezTo>
                      <a:pt x="6624" y="1000"/>
                      <a:pt x="6571" y="905"/>
                      <a:pt x="6465" y="873"/>
                    </a:cubicBezTo>
                    <a:cubicBezTo>
                      <a:pt x="6062" y="760"/>
                      <a:pt x="3226" y="1"/>
                      <a:pt x="1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140;p49"/>
              <p:cNvSpPr/>
              <p:nvPr/>
            </p:nvSpPr>
            <p:spPr>
              <a:xfrm>
                <a:off x="5910491" y="2781935"/>
                <a:ext cx="177794" cy="156244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720" extrusionOk="0">
                    <a:moveTo>
                      <a:pt x="1971" y="1"/>
                    </a:moveTo>
                    <a:cubicBezTo>
                      <a:pt x="1922" y="1"/>
                      <a:pt x="1873" y="10"/>
                      <a:pt x="1826" y="29"/>
                    </a:cubicBezTo>
                    <a:cubicBezTo>
                      <a:pt x="976" y="347"/>
                      <a:pt x="170" y="3807"/>
                      <a:pt x="21" y="4497"/>
                    </a:cubicBezTo>
                    <a:cubicBezTo>
                      <a:pt x="0" y="4592"/>
                      <a:pt x="64" y="4699"/>
                      <a:pt x="159" y="4720"/>
                    </a:cubicBezTo>
                    <a:lnTo>
                      <a:pt x="201" y="4720"/>
                    </a:lnTo>
                    <a:cubicBezTo>
                      <a:pt x="286" y="4720"/>
                      <a:pt x="361" y="4667"/>
                      <a:pt x="382" y="4571"/>
                    </a:cubicBezTo>
                    <a:cubicBezTo>
                      <a:pt x="743" y="2937"/>
                      <a:pt x="1465" y="559"/>
                      <a:pt x="1953" y="379"/>
                    </a:cubicBezTo>
                    <a:cubicBezTo>
                      <a:pt x="1962" y="379"/>
                      <a:pt x="1968" y="377"/>
                      <a:pt x="1976" y="377"/>
                    </a:cubicBezTo>
                    <a:cubicBezTo>
                      <a:pt x="1986" y="377"/>
                      <a:pt x="1997" y="381"/>
                      <a:pt x="2017" y="401"/>
                    </a:cubicBezTo>
                    <a:cubicBezTo>
                      <a:pt x="2823" y="1005"/>
                      <a:pt x="4977" y="4062"/>
                      <a:pt x="5010" y="4094"/>
                    </a:cubicBezTo>
                    <a:cubicBezTo>
                      <a:pt x="5041" y="4145"/>
                      <a:pt x="5097" y="4173"/>
                      <a:pt x="5155" y="4173"/>
                    </a:cubicBezTo>
                    <a:cubicBezTo>
                      <a:pt x="5192" y="4173"/>
                      <a:pt x="5231" y="4162"/>
                      <a:pt x="5264" y="4136"/>
                    </a:cubicBezTo>
                    <a:cubicBezTo>
                      <a:pt x="5349" y="4073"/>
                      <a:pt x="5370" y="3956"/>
                      <a:pt x="5307" y="3882"/>
                    </a:cubicBezTo>
                    <a:cubicBezTo>
                      <a:pt x="5222" y="3743"/>
                      <a:pt x="3099" y="750"/>
                      <a:pt x="2239" y="103"/>
                    </a:cubicBezTo>
                    <a:cubicBezTo>
                      <a:pt x="2156" y="34"/>
                      <a:pt x="2064" y="1"/>
                      <a:pt x="1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141;p49"/>
              <p:cNvSpPr/>
              <p:nvPr/>
            </p:nvSpPr>
            <p:spPr>
              <a:xfrm>
                <a:off x="5799469" y="3788451"/>
                <a:ext cx="334137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0094" h="1643" extrusionOk="0">
                    <a:moveTo>
                      <a:pt x="209" y="1"/>
                    </a:moveTo>
                    <a:cubicBezTo>
                      <a:pt x="147" y="1"/>
                      <a:pt x="87" y="31"/>
                      <a:pt x="53" y="93"/>
                    </a:cubicBezTo>
                    <a:cubicBezTo>
                      <a:pt x="0" y="178"/>
                      <a:pt x="21" y="294"/>
                      <a:pt x="117" y="348"/>
                    </a:cubicBezTo>
                    <a:cubicBezTo>
                      <a:pt x="138" y="369"/>
                      <a:pt x="2293" y="1643"/>
                      <a:pt x="5434" y="1643"/>
                    </a:cubicBezTo>
                    <a:cubicBezTo>
                      <a:pt x="6793" y="1643"/>
                      <a:pt x="8321" y="1409"/>
                      <a:pt x="9956" y="730"/>
                    </a:cubicBezTo>
                    <a:cubicBezTo>
                      <a:pt x="10051" y="687"/>
                      <a:pt x="10093" y="581"/>
                      <a:pt x="10051" y="485"/>
                    </a:cubicBezTo>
                    <a:cubicBezTo>
                      <a:pt x="10019" y="415"/>
                      <a:pt x="9953" y="374"/>
                      <a:pt x="9883" y="374"/>
                    </a:cubicBezTo>
                    <a:cubicBezTo>
                      <a:pt x="9858" y="374"/>
                      <a:pt x="9832" y="379"/>
                      <a:pt x="9807" y="390"/>
                    </a:cubicBezTo>
                    <a:cubicBezTo>
                      <a:pt x="8231" y="1039"/>
                      <a:pt x="6746" y="1266"/>
                      <a:pt x="5439" y="1266"/>
                    </a:cubicBezTo>
                    <a:cubicBezTo>
                      <a:pt x="2409" y="1266"/>
                      <a:pt x="337" y="44"/>
                      <a:pt x="308" y="29"/>
                    </a:cubicBezTo>
                    <a:cubicBezTo>
                      <a:pt x="277" y="10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142;p49"/>
              <p:cNvSpPr/>
              <p:nvPr/>
            </p:nvSpPr>
            <p:spPr>
              <a:xfrm>
                <a:off x="6216117" y="4942435"/>
                <a:ext cx="222647" cy="238801"/>
              </a:xfrm>
              <a:custGeom>
                <a:avLst/>
                <a:gdLst/>
                <a:ahLst/>
                <a:cxnLst/>
                <a:rect l="l" t="t" r="r" b="b"/>
                <a:pathLst>
                  <a:path w="6726" h="7214" extrusionOk="0">
                    <a:moveTo>
                      <a:pt x="5140" y="1"/>
                    </a:moveTo>
                    <a:cubicBezTo>
                      <a:pt x="4462" y="1"/>
                      <a:pt x="4065" y="1581"/>
                      <a:pt x="4065" y="1581"/>
                    </a:cubicBezTo>
                    <a:cubicBezTo>
                      <a:pt x="4065" y="1581"/>
                      <a:pt x="3407" y="658"/>
                      <a:pt x="2707" y="393"/>
                    </a:cubicBezTo>
                    <a:cubicBezTo>
                      <a:pt x="2660" y="375"/>
                      <a:pt x="2618" y="367"/>
                      <a:pt x="2579" y="367"/>
                    </a:cubicBezTo>
                    <a:cubicBezTo>
                      <a:pt x="2024" y="367"/>
                      <a:pt x="2218" y="2027"/>
                      <a:pt x="2218" y="2027"/>
                    </a:cubicBezTo>
                    <a:cubicBezTo>
                      <a:pt x="2218" y="2027"/>
                      <a:pt x="1122" y="1203"/>
                      <a:pt x="602" y="1203"/>
                    </a:cubicBezTo>
                    <a:cubicBezTo>
                      <a:pt x="498" y="1203"/>
                      <a:pt x="416" y="1236"/>
                      <a:pt x="372" y="1316"/>
                    </a:cubicBezTo>
                    <a:cubicBezTo>
                      <a:pt x="1" y="2006"/>
                      <a:pt x="192" y="3301"/>
                      <a:pt x="192" y="3301"/>
                    </a:cubicBezTo>
                    <a:cubicBezTo>
                      <a:pt x="192" y="3301"/>
                      <a:pt x="1996" y="6283"/>
                      <a:pt x="2452" y="6824"/>
                    </a:cubicBezTo>
                    <a:cubicBezTo>
                      <a:pt x="2635" y="7041"/>
                      <a:pt x="3244" y="7214"/>
                      <a:pt x="3942" y="7214"/>
                    </a:cubicBezTo>
                    <a:cubicBezTo>
                      <a:pt x="5191" y="7214"/>
                      <a:pt x="6725" y="6664"/>
                      <a:pt x="6623" y="4840"/>
                    </a:cubicBezTo>
                    <a:cubicBezTo>
                      <a:pt x="6602" y="4468"/>
                      <a:pt x="6358" y="796"/>
                      <a:pt x="5477" y="128"/>
                    </a:cubicBezTo>
                    <a:cubicBezTo>
                      <a:pt x="5358" y="39"/>
                      <a:pt x="5246" y="1"/>
                      <a:pt x="5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43;p49"/>
              <p:cNvSpPr/>
              <p:nvPr/>
            </p:nvSpPr>
            <p:spPr>
              <a:xfrm>
                <a:off x="5490301" y="4993610"/>
                <a:ext cx="224501" cy="229798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942" extrusionOk="0">
                    <a:moveTo>
                      <a:pt x="4031" y="1"/>
                    </a:moveTo>
                    <a:cubicBezTo>
                      <a:pt x="3983" y="1"/>
                      <a:pt x="3931" y="15"/>
                      <a:pt x="3874" y="46"/>
                    </a:cubicBezTo>
                    <a:cubicBezTo>
                      <a:pt x="3216" y="407"/>
                      <a:pt x="2282" y="1394"/>
                      <a:pt x="2282" y="1394"/>
                    </a:cubicBezTo>
                    <a:cubicBezTo>
                      <a:pt x="2282" y="1394"/>
                      <a:pt x="1992" y="5"/>
                      <a:pt x="1444" y="5"/>
                    </a:cubicBezTo>
                    <a:cubicBezTo>
                      <a:pt x="1337" y="5"/>
                      <a:pt x="1220" y="57"/>
                      <a:pt x="1093" y="184"/>
                    </a:cubicBezTo>
                    <a:cubicBezTo>
                      <a:pt x="308" y="969"/>
                      <a:pt x="0" y="5799"/>
                      <a:pt x="817" y="6297"/>
                    </a:cubicBezTo>
                    <a:cubicBezTo>
                      <a:pt x="1547" y="6746"/>
                      <a:pt x="2512" y="6942"/>
                      <a:pt x="3306" y="6942"/>
                    </a:cubicBezTo>
                    <a:cubicBezTo>
                      <a:pt x="3920" y="6942"/>
                      <a:pt x="4431" y="6824"/>
                      <a:pt x="4649" y="6616"/>
                    </a:cubicBezTo>
                    <a:cubicBezTo>
                      <a:pt x="5159" y="6127"/>
                      <a:pt x="6782" y="2561"/>
                      <a:pt x="6782" y="2561"/>
                    </a:cubicBezTo>
                    <a:cubicBezTo>
                      <a:pt x="6782" y="2561"/>
                      <a:pt x="6782" y="1256"/>
                      <a:pt x="6315" y="630"/>
                    </a:cubicBezTo>
                    <a:cubicBezTo>
                      <a:pt x="6270" y="569"/>
                      <a:pt x="6205" y="543"/>
                      <a:pt x="6127" y="543"/>
                    </a:cubicBezTo>
                    <a:cubicBezTo>
                      <a:pt x="5630" y="543"/>
                      <a:pt x="4585" y="1596"/>
                      <a:pt x="4585" y="1596"/>
                    </a:cubicBezTo>
                    <a:cubicBezTo>
                      <a:pt x="4585" y="1596"/>
                      <a:pt x="4541" y="1"/>
                      <a:pt x="4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144;p49"/>
              <p:cNvSpPr/>
              <p:nvPr/>
            </p:nvSpPr>
            <p:spPr>
              <a:xfrm>
                <a:off x="5613604" y="4747633"/>
                <a:ext cx="221025" cy="122082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3688" extrusionOk="0">
                    <a:moveTo>
                      <a:pt x="220" y="1"/>
                    </a:moveTo>
                    <a:cubicBezTo>
                      <a:pt x="188" y="1"/>
                      <a:pt x="156" y="9"/>
                      <a:pt x="128" y="27"/>
                    </a:cubicBezTo>
                    <a:cubicBezTo>
                      <a:pt x="33" y="79"/>
                      <a:pt x="0" y="186"/>
                      <a:pt x="54" y="281"/>
                    </a:cubicBezTo>
                    <a:cubicBezTo>
                      <a:pt x="75" y="313"/>
                      <a:pt x="2059" y="3688"/>
                      <a:pt x="5785" y="3688"/>
                    </a:cubicBezTo>
                    <a:cubicBezTo>
                      <a:pt x="6019" y="3688"/>
                      <a:pt x="6252" y="3667"/>
                      <a:pt x="6496" y="3645"/>
                    </a:cubicBezTo>
                    <a:cubicBezTo>
                      <a:pt x="6602" y="3635"/>
                      <a:pt x="6677" y="3539"/>
                      <a:pt x="6666" y="3433"/>
                    </a:cubicBezTo>
                    <a:cubicBezTo>
                      <a:pt x="6656" y="3348"/>
                      <a:pt x="6579" y="3271"/>
                      <a:pt x="6486" y="3271"/>
                    </a:cubicBezTo>
                    <a:cubicBezTo>
                      <a:pt x="6475" y="3271"/>
                      <a:pt x="6464" y="3272"/>
                      <a:pt x="6453" y="3274"/>
                    </a:cubicBezTo>
                    <a:cubicBezTo>
                      <a:pt x="6224" y="3301"/>
                      <a:pt x="6000" y="3313"/>
                      <a:pt x="5783" y="3313"/>
                    </a:cubicBezTo>
                    <a:cubicBezTo>
                      <a:pt x="2285" y="3313"/>
                      <a:pt x="402" y="130"/>
                      <a:pt x="382" y="90"/>
                    </a:cubicBezTo>
                    <a:cubicBezTo>
                      <a:pt x="347" y="34"/>
                      <a:pt x="28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145;p49"/>
              <p:cNvSpPr/>
              <p:nvPr/>
            </p:nvSpPr>
            <p:spPr>
              <a:xfrm>
                <a:off x="6428331" y="3810298"/>
                <a:ext cx="259987" cy="205434"/>
              </a:xfrm>
              <a:custGeom>
                <a:avLst/>
                <a:gdLst/>
                <a:ahLst/>
                <a:cxnLst/>
                <a:rect l="l" t="t" r="r" b="b"/>
                <a:pathLst>
                  <a:path w="7854" h="6206" extrusionOk="0">
                    <a:moveTo>
                      <a:pt x="6026" y="0"/>
                    </a:moveTo>
                    <a:cubicBezTo>
                      <a:pt x="4257" y="0"/>
                      <a:pt x="987" y="971"/>
                      <a:pt x="987" y="971"/>
                    </a:cubicBezTo>
                    <a:cubicBezTo>
                      <a:pt x="0" y="1672"/>
                      <a:pt x="2473" y="2192"/>
                      <a:pt x="2473" y="2192"/>
                    </a:cubicBezTo>
                    <a:cubicBezTo>
                      <a:pt x="2473" y="2192"/>
                      <a:pt x="1168" y="4060"/>
                      <a:pt x="1687" y="4389"/>
                    </a:cubicBezTo>
                    <a:cubicBezTo>
                      <a:pt x="1764" y="4438"/>
                      <a:pt x="1859" y="4459"/>
                      <a:pt x="1966" y="4459"/>
                    </a:cubicBezTo>
                    <a:cubicBezTo>
                      <a:pt x="2573" y="4459"/>
                      <a:pt x="3555" y="3785"/>
                      <a:pt x="3555" y="3784"/>
                    </a:cubicBezTo>
                    <a:lnTo>
                      <a:pt x="3555" y="3784"/>
                    </a:lnTo>
                    <a:cubicBezTo>
                      <a:pt x="3555" y="3785"/>
                      <a:pt x="2418" y="6206"/>
                      <a:pt x="3196" y="6206"/>
                    </a:cubicBezTo>
                    <a:cubicBezTo>
                      <a:pt x="3254" y="6206"/>
                      <a:pt x="3324" y="6192"/>
                      <a:pt x="3407" y="6162"/>
                    </a:cubicBezTo>
                    <a:cubicBezTo>
                      <a:pt x="4585" y="5748"/>
                      <a:pt x="7854" y="1025"/>
                      <a:pt x="7015" y="229"/>
                    </a:cubicBezTo>
                    <a:cubicBezTo>
                      <a:pt x="6841" y="65"/>
                      <a:pt x="6483" y="0"/>
                      <a:pt x="6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146;p49"/>
              <p:cNvSpPr/>
              <p:nvPr/>
            </p:nvSpPr>
            <p:spPr>
              <a:xfrm>
                <a:off x="6803172" y="3038107"/>
                <a:ext cx="813362" cy="776121"/>
              </a:xfrm>
              <a:custGeom>
                <a:avLst/>
                <a:gdLst/>
                <a:ahLst/>
                <a:cxnLst/>
                <a:rect l="l" t="t" r="r" b="b"/>
                <a:pathLst>
                  <a:path w="24571" h="23446" extrusionOk="0">
                    <a:moveTo>
                      <a:pt x="9600" y="1"/>
                    </a:moveTo>
                    <a:cubicBezTo>
                      <a:pt x="9107" y="1"/>
                      <a:pt x="8559" y="60"/>
                      <a:pt x="7950" y="186"/>
                    </a:cubicBezTo>
                    <a:cubicBezTo>
                      <a:pt x="0" y="1842"/>
                      <a:pt x="2823" y="18155"/>
                      <a:pt x="3450" y="21285"/>
                    </a:cubicBezTo>
                    <a:cubicBezTo>
                      <a:pt x="2929" y="21466"/>
                      <a:pt x="2441" y="21667"/>
                      <a:pt x="2410" y="21785"/>
                    </a:cubicBezTo>
                    <a:cubicBezTo>
                      <a:pt x="2338" y="22010"/>
                      <a:pt x="3674" y="23446"/>
                      <a:pt x="3945" y="23446"/>
                    </a:cubicBezTo>
                    <a:cubicBezTo>
                      <a:pt x="3955" y="23446"/>
                      <a:pt x="3963" y="23444"/>
                      <a:pt x="3969" y="23440"/>
                    </a:cubicBezTo>
                    <a:cubicBezTo>
                      <a:pt x="4108" y="23377"/>
                      <a:pt x="4554" y="22358"/>
                      <a:pt x="4702" y="21625"/>
                    </a:cubicBezTo>
                    <a:cubicBezTo>
                      <a:pt x="9106" y="20924"/>
                      <a:pt x="24570" y="17953"/>
                      <a:pt x="22490" y="11203"/>
                    </a:cubicBezTo>
                    <a:cubicBezTo>
                      <a:pt x="21638" y="8451"/>
                      <a:pt x="20197" y="7557"/>
                      <a:pt x="18683" y="7557"/>
                    </a:cubicBezTo>
                    <a:cubicBezTo>
                      <a:pt x="15876" y="7557"/>
                      <a:pt x="12821" y="10630"/>
                      <a:pt x="12821" y="10630"/>
                    </a:cubicBezTo>
                    <a:cubicBezTo>
                      <a:pt x="12821" y="10630"/>
                      <a:pt x="16223" y="1"/>
                      <a:pt x="9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147;p49"/>
              <p:cNvSpPr/>
              <p:nvPr/>
            </p:nvSpPr>
            <p:spPr>
              <a:xfrm>
                <a:off x="6924720" y="3652702"/>
                <a:ext cx="92455" cy="99142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995" extrusionOk="0">
                    <a:moveTo>
                      <a:pt x="573" y="0"/>
                    </a:moveTo>
                    <a:cubicBezTo>
                      <a:pt x="477" y="0"/>
                      <a:pt x="402" y="62"/>
                      <a:pt x="382" y="161"/>
                    </a:cubicBezTo>
                    <a:cubicBezTo>
                      <a:pt x="0" y="2644"/>
                      <a:pt x="170" y="2846"/>
                      <a:pt x="224" y="2909"/>
                    </a:cubicBezTo>
                    <a:cubicBezTo>
                      <a:pt x="266" y="2952"/>
                      <a:pt x="340" y="2994"/>
                      <a:pt x="393" y="2994"/>
                    </a:cubicBezTo>
                    <a:cubicBezTo>
                      <a:pt x="637" y="2994"/>
                      <a:pt x="2176" y="2453"/>
                      <a:pt x="2622" y="1890"/>
                    </a:cubicBezTo>
                    <a:cubicBezTo>
                      <a:pt x="2750" y="1742"/>
                      <a:pt x="2792" y="1583"/>
                      <a:pt x="2750" y="1435"/>
                    </a:cubicBezTo>
                    <a:cubicBezTo>
                      <a:pt x="2731" y="1351"/>
                      <a:pt x="2656" y="1292"/>
                      <a:pt x="2567" y="1292"/>
                    </a:cubicBezTo>
                    <a:cubicBezTo>
                      <a:pt x="2554" y="1292"/>
                      <a:pt x="2540" y="1293"/>
                      <a:pt x="2526" y="1296"/>
                    </a:cubicBezTo>
                    <a:cubicBezTo>
                      <a:pt x="2431" y="1317"/>
                      <a:pt x="2368" y="1423"/>
                      <a:pt x="2389" y="1519"/>
                    </a:cubicBezTo>
                    <a:cubicBezTo>
                      <a:pt x="2399" y="1562"/>
                      <a:pt x="2368" y="1615"/>
                      <a:pt x="2335" y="1647"/>
                    </a:cubicBezTo>
                    <a:cubicBezTo>
                      <a:pt x="2049" y="2050"/>
                      <a:pt x="903" y="2485"/>
                      <a:pt x="510" y="2591"/>
                    </a:cubicBezTo>
                    <a:cubicBezTo>
                      <a:pt x="489" y="2230"/>
                      <a:pt x="606" y="1148"/>
                      <a:pt x="754" y="214"/>
                    </a:cubicBezTo>
                    <a:cubicBezTo>
                      <a:pt x="764" y="118"/>
                      <a:pt x="701" y="23"/>
                      <a:pt x="595" y="1"/>
                    </a:cubicBezTo>
                    <a:cubicBezTo>
                      <a:pt x="587" y="1"/>
                      <a:pt x="580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148;p49"/>
              <p:cNvSpPr/>
              <p:nvPr/>
            </p:nvSpPr>
            <p:spPr>
              <a:xfrm>
                <a:off x="6739915" y="3215564"/>
                <a:ext cx="61869" cy="101691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3072" extrusionOk="0">
                    <a:moveTo>
                      <a:pt x="1669" y="0"/>
                    </a:moveTo>
                    <a:cubicBezTo>
                      <a:pt x="1580" y="0"/>
                      <a:pt x="1505" y="59"/>
                      <a:pt x="1487" y="143"/>
                    </a:cubicBezTo>
                    <a:cubicBezTo>
                      <a:pt x="1307" y="1034"/>
                      <a:pt x="1083" y="2011"/>
                      <a:pt x="956" y="2478"/>
                    </a:cubicBezTo>
                    <a:cubicBezTo>
                      <a:pt x="797" y="2138"/>
                      <a:pt x="574" y="1501"/>
                      <a:pt x="383" y="938"/>
                    </a:cubicBezTo>
                    <a:cubicBezTo>
                      <a:pt x="358" y="862"/>
                      <a:pt x="284" y="813"/>
                      <a:pt x="207" y="813"/>
                    </a:cubicBezTo>
                    <a:cubicBezTo>
                      <a:pt x="188" y="813"/>
                      <a:pt x="168" y="816"/>
                      <a:pt x="149" y="822"/>
                    </a:cubicBezTo>
                    <a:cubicBezTo>
                      <a:pt x="54" y="853"/>
                      <a:pt x="1" y="959"/>
                      <a:pt x="33" y="1055"/>
                    </a:cubicBezTo>
                    <a:cubicBezTo>
                      <a:pt x="680" y="3030"/>
                      <a:pt x="850" y="3051"/>
                      <a:pt x="967" y="3061"/>
                    </a:cubicBezTo>
                    <a:cubicBezTo>
                      <a:pt x="977" y="3072"/>
                      <a:pt x="988" y="3072"/>
                      <a:pt x="988" y="3072"/>
                    </a:cubicBezTo>
                    <a:cubicBezTo>
                      <a:pt x="1062" y="3072"/>
                      <a:pt x="1147" y="3030"/>
                      <a:pt x="1179" y="2976"/>
                    </a:cubicBezTo>
                    <a:cubicBezTo>
                      <a:pt x="1317" y="2764"/>
                      <a:pt x="1699" y="981"/>
                      <a:pt x="1847" y="217"/>
                    </a:cubicBezTo>
                    <a:cubicBezTo>
                      <a:pt x="1869" y="121"/>
                      <a:pt x="1805" y="26"/>
                      <a:pt x="1710" y="4"/>
                    </a:cubicBezTo>
                    <a:cubicBezTo>
                      <a:pt x="1696" y="2"/>
                      <a:pt x="1682" y="0"/>
                      <a:pt x="1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149;p49"/>
              <p:cNvSpPr/>
              <p:nvPr/>
            </p:nvSpPr>
            <p:spPr>
              <a:xfrm>
                <a:off x="7259873" y="2673097"/>
                <a:ext cx="518584" cy="517127"/>
              </a:xfrm>
              <a:custGeom>
                <a:avLst/>
                <a:gdLst/>
                <a:ahLst/>
                <a:cxnLst/>
                <a:rect l="l" t="t" r="r" b="b"/>
                <a:pathLst>
                  <a:path w="15666" h="15622" extrusionOk="0">
                    <a:moveTo>
                      <a:pt x="5849" y="0"/>
                    </a:moveTo>
                    <a:cubicBezTo>
                      <a:pt x="5533" y="0"/>
                      <a:pt x="5184" y="36"/>
                      <a:pt x="4798" y="111"/>
                    </a:cubicBezTo>
                    <a:cubicBezTo>
                      <a:pt x="64" y="1045"/>
                      <a:pt x="988" y="9854"/>
                      <a:pt x="1508" y="13156"/>
                    </a:cubicBezTo>
                    <a:cubicBezTo>
                      <a:pt x="776" y="13612"/>
                      <a:pt x="0" y="14196"/>
                      <a:pt x="351" y="14439"/>
                    </a:cubicBezTo>
                    <a:cubicBezTo>
                      <a:pt x="912" y="14834"/>
                      <a:pt x="916" y="15621"/>
                      <a:pt x="1661" y="15621"/>
                    </a:cubicBezTo>
                    <a:cubicBezTo>
                      <a:pt x="1718" y="15621"/>
                      <a:pt x="1780" y="15617"/>
                      <a:pt x="1847" y="15607"/>
                    </a:cubicBezTo>
                    <a:cubicBezTo>
                      <a:pt x="2261" y="15543"/>
                      <a:pt x="2484" y="14939"/>
                      <a:pt x="2590" y="14281"/>
                    </a:cubicBezTo>
                    <a:cubicBezTo>
                      <a:pt x="5637" y="13824"/>
                      <a:pt x="15666" y="11956"/>
                      <a:pt x="14350" y="7520"/>
                    </a:cubicBezTo>
                    <a:cubicBezTo>
                      <a:pt x="13805" y="5671"/>
                      <a:pt x="12844" y="5074"/>
                      <a:pt x="11830" y="5074"/>
                    </a:cubicBezTo>
                    <a:cubicBezTo>
                      <a:pt x="9979" y="5074"/>
                      <a:pt x="7950" y="7064"/>
                      <a:pt x="7950" y="7064"/>
                    </a:cubicBezTo>
                    <a:cubicBezTo>
                      <a:pt x="7950" y="7064"/>
                      <a:pt x="10301" y="0"/>
                      <a:pt x="5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150;p49"/>
              <p:cNvSpPr/>
              <p:nvPr/>
            </p:nvSpPr>
            <p:spPr>
              <a:xfrm>
                <a:off x="7310816" y="3041252"/>
                <a:ext cx="77327" cy="95766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893" extrusionOk="0">
                    <a:moveTo>
                      <a:pt x="1240" y="1"/>
                    </a:moveTo>
                    <a:cubicBezTo>
                      <a:pt x="1169" y="1"/>
                      <a:pt x="1104" y="42"/>
                      <a:pt x="1072" y="112"/>
                    </a:cubicBezTo>
                    <a:cubicBezTo>
                      <a:pt x="1" y="2468"/>
                      <a:pt x="181" y="2713"/>
                      <a:pt x="244" y="2798"/>
                    </a:cubicBezTo>
                    <a:cubicBezTo>
                      <a:pt x="287" y="2861"/>
                      <a:pt x="362" y="2893"/>
                      <a:pt x="436" y="2893"/>
                    </a:cubicBezTo>
                    <a:lnTo>
                      <a:pt x="468" y="2893"/>
                    </a:lnTo>
                    <a:cubicBezTo>
                      <a:pt x="881" y="2840"/>
                      <a:pt x="2017" y="1916"/>
                      <a:pt x="2251" y="1736"/>
                    </a:cubicBezTo>
                    <a:cubicBezTo>
                      <a:pt x="2325" y="1662"/>
                      <a:pt x="2336" y="1545"/>
                      <a:pt x="2272" y="1471"/>
                    </a:cubicBezTo>
                    <a:cubicBezTo>
                      <a:pt x="2236" y="1422"/>
                      <a:pt x="2182" y="1398"/>
                      <a:pt x="2127" y="1398"/>
                    </a:cubicBezTo>
                    <a:cubicBezTo>
                      <a:pt x="2085" y="1398"/>
                      <a:pt x="2043" y="1412"/>
                      <a:pt x="2006" y="1439"/>
                    </a:cubicBezTo>
                    <a:cubicBezTo>
                      <a:pt x="1508" y="1864"/>
                      <a:pt x="881" y="2310"/>
                      <a:pt x="574" y="2468"/>
                    </a:cubicBezTo>
                    <a:cubicBezTo>
                      <a:pt x="648" y="2076"/>
                      <a:pt x="1030" y="1089"/>
                      <a:pt x="1412" y="261"/>
                    </a:cubicBezTo>
                    <a:cubicBezTo>
                      <a:pt x="1454" y="166"/>
                      <a:pt x="1412" y="60"/>
                      <a:pt x="1317" y="17"/>
                    </a:cubicBezTo>
                    <a:cubicBezTo>
                      <a:pt x="1292" y="6"/>
                      <a:pt x="1266" y="1"/>
                      <a:pt x="12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151;p49"/>
              <p:cNvSpPr/>
              <p:nvPr/>
            </p:nvSpPr>
            <p:spPr>
              <a:xfrm>
                <a:off x="7405685" y="3339695"/>
                <a:ext cx="112780" cy="210499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6359" extrusionOk="0">
                    <a:moveTo>
                      <a:pt x="202" y="0"/>
                    </a:moveTo>
                    <a:cubicBezTo>
                      <a:pt x="105" y="0"/>
                      <a:pt x="21" y="72"/>
                      <a:pt x="11" y="171"/>
                    </a:cubicBezTo>
                    <a:cubicBezTo>
                      <a:pt x="0" y="266"/>
                      <a:pt x="74" y="362"/>
                      <a:pt x="170" y="372"/>
                    </a:cubicBezTo>
                    <a:cubicBezTo>
                      <a:pt x="191" y="383"/>
                      <a:pt x="1974" y="627"/>
                      <a:pt x="2548" y="1922"/>
                    </a:cubicBezTo>
                    <a:cubicBezTo>
                      <a:pt x="3004" y="2941"/>
                      <a:pt x="2632" y="4331"/>
                      <a:pt x="1444" y="6072"/>
                    </a:cubicBezTo>
                    <a:cubicBezTo>
                      <a:pt x="1390" y="6157"/>
                      <a:pt x="1412" y="6273"/>
                      <a:pt x="1496" y="6327"/>
                    </a:cubicBezTo>
                    <a:cubicBezTo>
                      <a:pt x="1529" y="6348"/>
                      <a:pt x="1560" y="6358"/>
                      <a:pt x="1603" y="6358"/>
                    </a:cubicBezTo>
                    <a:cubicBezTo>
                      <a:pt x="1656" y="6358"/>
                      <a:pt x="1720" y="6327"/>
                      <a:pt x="1751" y="6273"/>
                    </a:cubicBezTo>
                    <a:cubicBezTo>
                      <a:pt x="3025" y="4427"/>
                      <a:pt x="3407" y="2909"/>
                      <a:pt x="2887" y="1773"/>
                    </a:cubicBezTo>
                    <a:cubicBezTo>
                      <a:pt x="2229" y="277"/>
                      <a:pt x="308" y="11"/>
                      <a:pt x="223" y="1"/>
                    </a:cubicBezTo>
                    <a:cubicBezTo>
                      <a:pt x="216" y="0"/>
                      <a:pt x="209" y="0"/>
                      <a:pt x="2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152;p49"/>
              <p:cNvSpPr/>
              <p:nvPr/>
            </p:nvSpPr>
            <p:spPr>
              <a:xfrm>
                <a:off x="6774009" y="2654891"/>
                <a:ext cx="220297" cy="202157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6107" extrusionOk="0">
                    <a:moveTo>
                      <a:pt x="3402" y="0"/>
                    </a:moveTo>
                    <a:cubicBezTo>
                      <a:pt x="1731" y="0"/>
                      <a:pt x="173" y="1228"/>
                      <a:pt x="96" y="1288"/>
                    </a:cubicBezTo>
                    <a:cubicBezTo>
                      <a:pt x="11" y="1352"/>
                      <a:pt x="1" y="1468"/>
                      <a:pt x="64" y="1553"/>
                    </a:cubicBezTo>
                    <a:cubicBezTo>
                      <a:pt x="102" y="1597"/>
                      <a:pt x="159" y="1623"/>
                      <a:pt x="216" y="1623"/>
                    </a:cubicBezTo>
                    <a:cubicBezTo>
                      <a:pt x="255" y="1623"/>
                      <a:pt x="295" y="1611"/>
                      <a:pt x="329" y="1585"/>
                    </a:cubicBezTo>
                    <a:cubicBezTo>
                      <a:pt x="347" y="1568"/>
                      <a:pt x="1858" y="376"/>
                      <a:pt x="3414" y="376"/>
                    </a:cubicBezTo>
                    <a:cubicBezTo>
                      <a:pt x="3758" y="376"/>
                      <a:pt x="4104" y="434"/>
                      <a:pt x="4437" y="576"/>
                    </a:cubicBezTo>
                    <a:cubicBezTo>
                      <a:pt x="6241" y="1352"/>
                      <a:pt x="5551" y="5852"/>
                      <a:pt x="5541" y="5894"/>
                    </a:cubicBezTo>
                    <a:cubicBezTo>
                      <a:pt x="5530" y="6000"/>
                      <a:pt x="5593" y="6095"/>
                      <a:pt x="5700" y="6106"/>
                    </a:cubicBezTo>
                    <a:lnTo>
                      <a:pt x="5732" y="6106"/>
                    </a:lnTo>
                    <a:cubicBezTo>
                      <a:pt x="5817" y="6106"/>
                      <a:pt x="5902" y="6043"/>
                      <a:pt x="5912" y="5947"/>
                    </a:cubicBezTo>
                    <a:cubicBezTo>
                      <a:pt x="5944" y="5756"/>
                      <a:pt x="6655" y="1128"/>
                      <a:pt x="4586" y="237"/>
                    </a:cubicBezTo>
                    <a:cubicBezTo>
                      <a:pt x="4197" y="69"/>
                      <a:pt x="3796" y="0"/>
                      <a:pt x="34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153;p49"/>
              <p:cNvSpPr/>
              <p:nvPr/>
            </p:nvSpPr>
            <p:spPr>
              <a:xfrm>
                <a:off x="7593999" y="2869588"/>
                <a:ext cx="112780" cy="157833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4768" extrusionOk="0">
                    <a:moveTo>
                      <a:pt x="1908" y="0"/>
                    </a:moveTo>
                    <a:cubicBezTo>
                      <a:pt x="1052" y="0"/>
                      <a:pt x="165" y="550"/>
                      <a:pt x="106" y="586"/>
                    </a:cubicBezTo>
                    <a:cubicBezTo>
                      <a:pt x="21" y="639"/>
                      <a:pt x="0" y="756"/>
                      <a:pt x="53" y="841"/>
                    </a:cubicBezTo>
                    <a:cubicBezTo>
                      <a:pt x="87" y="902"/>
                      <a:pt x="147" y="933"/>
                      <a:pt x="209" y="933"/>
                    </a:cubicBezTo>
                    <a:cubicBezTo>
                      <a:pt x="243" y="933"/>
                      <a:pt x="277" y="923"/>
                      <a:pt x="307" y="904"/>
                    </a:cubicBezTo>
                    <a:cubicBezTo>
                      <a:pt x="323" y="897"/>
                      <a:pt x="1167" y="371"/>
                      <a:pt x="1910" y="371"/>
                    </a:cubicBezTo>
                    <a:cubicBezTo>
                      <a:pt x="2203" y="371"/>
                      <a:pt x="2481" y="453"/>
                      <a:pt x="2685" y="682"/>
                    </a:cubicBezTo>
                    <a:cubicBezTo>
                      <a:pt x="2940" y="958"/>
                      <a:pt x="3025" y="1425"/>
                      <a:pt x="2929" y="1998"/>
                    </a:cubicBezTo>
                    <a:cubicBezTo>
                      <a:pt x="2781" y="2984"/>
                      <a:pt x="2154" y="4046"/>
                      <a:pt x="1517" y="4418"/>
                    </a:cubicBezTo>
                    <a:cubicBezTo>
                      <a:pt x="1433" y="4470"/>
                      <a:pt x="1401" y="4588"/>
                      <a:pt x="1454" y="4672"/>
                    </a:cubicBezTo>
                    <a:cubicBezTo>
                      <a:pt x="1486" y="4736"/>
                      <a:pt x="1550" y="4768"/>
                      <a:pt x="1613" y="4768"/>
                    </a:cubicBezTo>
                    <a:cubicBezTo>
                      <a:pt x="1645" y="4768"/>
                      <a:pt x="1677" y="4757"/>
                      <a:pt x="1708" y="4736"/>
                    </a:cubicBezTo>
                    <a:cubicBezTo>
                      <a:pt x="2441" y="4312"/>
                      <a:pt x="3131" y="3154"/>
                      <a:pt x="3300" y="2062"/>
                    </a:cubicBezTo>
                    <a:cubicBezTo>
                      <a:pt x="3407" y="1361"/>
                      <a:pt x="3290" y="798"/>
                      <a:pt x="2972" y="437"/>
                    </a:cubicBezTo>
                    <a:cubicBezTo>
                      <a:pt x="2677" y="113"/>
                      <a:pt x="2296" y="0"/>
                      <a:pt x="1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154;p49"/>
              <p:cNvSpPr/>
              <p:nvPr/>
            </p:nvSpPr>
            <p:spPr>
              <a:xfrm>
                <a:off x="5703905" y="3737839"/>
                <a:ext cx="53758" cy="23503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710" extrusionOk="0">
                    <a:moveTo>
                      <a:pt x="207" y="0"/>
                    </a:moveTo>
                    <a:cubicBezTo>
                      <a:pt x="156" y="0"/>
                      <a:pt x="104" y="22"/>
                      <a:pt x="64" y="61"/>
                    </a:cubicBezTo>
                    <a:cubicBezTo>
                      <a:pt x="0" y="146"/>
                      <a:pt x="0" y="263"/>
                      <a:pt x="85" y="327"/>
                    </a:cubicBezTo>
                    <a:cubicBezTo>
                      <a:pt x="467" y="677"/>
                      <a:pt x="1104" y="709"/>
                      <a:pt x="1348" y="709"/>
                    </a:cubicBezTo>
                    <a:lnTo>
                      <a:pt x="1444" y="709"/>
                    </a:lnTo>
                    <a:cubicBezTo>
                      <a:pt x="1550" y="698"/>
                      <a:pt x="1624" y="613"/>
                      <a:pt x="1624" y="507"/>
                    </a:cubicBezTo>
                    <a:cubicBezTo>
                      <a:pt x="1614" y="408"/>
                      <a:pt x="1539" y="336"/>
                      <a:pt x="1442" y="336"/>
                    </a:cubicBezTo>
                    <a:cubicBezTo>
                      <a:pt x="1436" y="336"/>
                      <a:pt x="1429" y="337"/>
                      <a:pt x="1423" y="337"/>
                    </a:cubicBezTo>
                    <a:cubicBezTo>
                      <a:pt x="1402" y="338"/>
                      <a:pt x="1376" y="339"/>
                      <a:pt x="1348" y="339"/>
                    </a:cubicBezTo>
                    <a:cubicBezTo>
                      <a:pt x="1102" y="339"/>
                      <a:pt x="605" y="289"/>
                      <a:pt x="329" y="51"/>
                    </a:cubicBezTo>
                    <a:cubicBezTo>
                      <a:pt x="295" y="17"/>
                      <a:pt x="251" y="0"/>
                      <a:pt x="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155;p49"/>
              <p:cNvSpPr/>
              <p:nvPr/>
            </p:nvSpPr>
            <p:spPr>
              <a:xfrm>
                <a:off x="5671929" y="3691795"/>
                <a:ext cx="53792" cy="23503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710" extrusionOk="0">
                    <a:moveTo>
                      <a:pt x="207" y="1"/>
                    </a:moveTo>
                    <a:cubicBezTo>
                      <a:pt x="156" y="1"/>
                      <a:pt x="104" y="22"/>
                      <a:pt x="64" y="62"/>
                    </a:cubicBezTo>
                    <a:cubicBezTo>
                      <a:pt x="0" y="147"/>
                      <a:pt x="0" y="264"/>
                      <a:pt x="85" y="327"/>
                    </a:cubicBezTo>
                    <a:cubicBezTo>
                      <a:pt x="467" y="678"/>
                      <a:pt x="1094" y="709"/>
                      <a:pt x="1337" y="709"/>
                    </a:cubicBezTo>
                    <a:lnTo>
                      <a:pt x="1444" y="709"/>
                    </a:lnTo>
                    <a:cubicBezTo>
                      <a:pt x="1550" y="699"/>
                      <a:pt x="1624" y="614"/>
                      <a:pt x="1624" y="508"/>
                    </a:cubicBezTo>
                    <a:cubicBezTo>
                      <a:pt x="1614" y="409"/>
                      <a:pt x="1539" y="337"/>
                      <a:pt x="1443" y="337"/>
                    </a:cubicBezTo>
                    <a:cubicBezTo>
                      <a:pt x="1436" y="337"/>
                      <a:pt x="1429" y="338"/>
                      <a:pt x="1422" y="338"/>
                    </a:cubicBezTo>
                    <a:cubicBezTo>
                      <a:pt x="1402" y="339"/>
                      <a:pt x="1378" y="340"/>
                      <a:pt x="1351" y="340"/>
                    </a:cubicBezTo>
                    <a:cubicBezTo>
                      <a:pt x="1106" y="340"/>
                      <a:pt x="597" y="291"/>
                      <a:pt x="330" y="51"/>
                    </a:cubicBezTo>
                    <a:cubicBezTo>
                      <a:pt x="295" y="17"/>
                      <a:pt x="251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156;p49"/>
              <p:cNvSpPr/>
              <p:nvPr/>
            </p:nvSpPr>
            <p:spPr>
              <a:xfrm>
                <a:off x="5750611" y="3723936"/>
                <a:ext cx="53792" cy="23337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705" extrusionOk="0">
                    <a:moveTo>
                      <a:pt x="198" y="0"/>
                    </a:moveTo>
                    <a:cubicBezTo>
                      <a:pt x="147" y="0"/>
                      <a:pt x="97" y="19"/>
                      <a:pt x="64" y="57"/>
                    </a:cubicBezTo>
                    <a:cubicBezTo>
                      <a:pt x="1" y="142"/>
                      <a:pt x="1" y="259"/>
                      <a:pt x="75" y="323"/>
                    </a:cubicBezTo>
                    <a:cubicBezTo>
                      <a:pt x="468" y="672"/>
                      <a:pt x="1094" y="705"/>
                      <a:pt x="1338" y="705"/>
                    </a:cubicBezTo>
                    <a:lnTo>
                      <a:pt x="1444" y="705"/>
                    </a:lnTo>
                    <a:cubicBezTo>
                      <a:pt x="1550" y="694"/>
                      <a:pt x="1625" y="609"/>
                      <a:pt x="1614" y="503"/>
                    </a:cubicBezTo>
                    <a:cubicBezTo>
                      <a:pt x="1614" y="403"/>
                      <a:pt x="1539" y="332"/>
                      <a:pt x="1442" y="332"/>
                    </a:cubicBezTo>
                    <a:cubicBezTo>
                      <a:pt x="1436" y="332"/>
                      <a:pt x="1429" y="332"/>
                      <a:pt x="1423" y="333"/>
                    </a:cubicBezTo>
                    <a:cubicBezTo>
                      <a:pt x="1402" y="334"/>
                      <a:pt x="1377" y="335"/>
                      <a:pt x="1348" y="335"/>
                    </a:cubicBezTo>
                    <a:cubicBezTo>
                      <a:pt x="1101" y="335"/>
                      <a:pt x="596" y="284"/>
                      <a:pt x="330" y="47"/>
                    </a:cubicBezTo>
                    <a:cubicBezTo>
                      <a:pt x="294" y="16"/>
                      <a:pt x="246" y="0"/>
                      <a:pt x="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157;p49"/>
              <p:cNvSpPr/>
              <p:nvPr/>
            </p:nvSpPr>
            <p:spPr>
              <a:xfrm>
                <a:off x="5613604" y="3714238"/>
                <a:ext cx="53792" cy="2320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701" extrusionOk="0">
                    <a:moveTo>
                      <a:pt x="213" y="1"/>
                    </a:moveTo>
                    <a:cubicBezTo>
                      <a:pt x="160" y="1"/>
                      <a:pt x="106" y="22"/>
                      <a:pt x="64" y="64"/>
                    </a:cubicBezTo>
                    <a:cubicBezTo>
                      <a:pt x="0" y="138"/>
                      <a:pt x="0" y="255"/>
                      <a:pt x="85" y="329"/>
                    </a:cubicBezTo>
                    <a:cubicBezTo>
                      <a:pt x="467" y="668"/>
                      <a:pt x="1104" y="701"/>
                      <a:pt x="1349" y="701"/>
                    </a:cubicBezTo>
                    <a:lnTo>
                      <a:pt x="1444" y="701"/>
                    </a:lnTo>
                    <a:cubicBezTo>
                      <a:pt x="1550" y="701"/>
                      <a:pt x="1625" y="605"/>
                      <a:pt x="1625" y="509"/>
                    </a:cubicBezTo>
                    <a:cubicBezTo>
                      <a:pt x="1614" y="409"/>
                      <a:pt x="1538" y="328"/>
                      <a:pt x="1440" y="328"/>
                    </a:cubicBezTo>
                    <a:cubicBezTo>
                      <a:pt x="1434" y="328"/>
                      <a:pt x="1428" y="328"/>
                      <a:pt x="1423" y="329"/>
                    </a:cubicBezTo>
                    <a:cubicBezTo>
                      <a:pt x="1398" y="330"/>
                      <a:pt x="1368" y="331"/>
                      <a:pt x="1334" y="331"/>
                    </a:cubicBezTo>
                    <a:cubicBezTo>
                      <a:pt x="1082" y="331"/>
                      <a:pt x="591" y="285"/>
                      <a:pt x="330" y="43"/>
                    </a:cubicBezTo>
                    <a:cubicBezTo>
                      <a:pt x="297" y="14"/>
                      <a:pt x="2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158;p49"/>
              <p:cNvSpPr/>
              <p:nvPr/>
            </p:nvSpPr>
            <p:spPr>
              <a:xfrm>
                <a:off x="5515591" y="3681236"/>
                <a:ext cx="51342" cy="3091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934" extrusionOk="0">
                    <a:moveTo>
                      <a:pt x="216" y="1"/>
                    </a:moveTo>
                    <a:cubicBezTo>
                      <a:pt x="175" y="1"/>
                      <a:pt x="132" y="14"/>
                      <a:pt x="96" y="42"/>
                    </a:cubicBezTo>
                    <a:cubicBezTo>
                      <a:pt x="11" y="106"/>
                      <a:pt x="1" y="222"/>
                      <a:pt x="64" y="297"/>
                    </a:cubicBezTo>
                    <a:cubicBezTo>
                      <a:pt x="446" y="806"/>
                      <a:pt x="1295" y="922"/>
                      <a:pt x="1327" y="933"/>
                    </a:cubicBezTo>
                    <a:lnTo>
                      <a:pt x="1348" y="933"/>
                    </a:lnTo>
                    <a:cubicBezTo>
                      <a:pt x="1444" y="933"/>
                      <a:pt x="1518" y="870"/>
                      <a:pt x="1539" y="774"/>
                    </a:cubicBezTo>
                    <a:cubicBezTo>
                      <a:pt x="1550" y="668"/>
                      <a:pt x="1475" y="573"/>
                      <a:pt x="1380" y="561"/>
                    </a:cubicBezTo>
                    <a:cubicBezTo>
                      <a:pt x="1369" y="561"/>
                      <a:pt x="648" y="455"/>
                      <a:pt x="361" y="73"/>
                    </a:cubicBezTo>
                    <a:cubicBezTo>
                      <a:pt x="325" y="25"/>
                      <a:pt x="272" y="1"/>
                      <a:pt x="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159;p49"/>
              <p:cNvSpPr/>
              <p:nvPr/>
            </p:nvSpPr>
            <p:spPr>
              <a:xfrm>
                <a:off x="5630817" y="3638502"/>
                <a:ext cx="51342" cy="3111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940" extrusionOk="0">
                    <a:moveTo>
                      <a:pt x="212" y="0"/>
                    </a:moveTo>
                    <a:cubicBezTo>
                      <a:pt x="174" y="0"/>
                      <a:pt x="137" y="12"/>
                      <a:pt x="107" y="38"/>
                    </a:cubicBezTo>
                    <a:cubicBezTo>
                      <a:pt x="22" y="102"/>
                      <a:pt x="1" y="218"/>
                      <a:pt x="64" y="303"/>
                    </a:cubicBezTo>
                    <a:cubicBezTo>
                      <a:pt x="457" y="812"/>
                      <a:pt x="1296" y="930"/>
                      <a:pt x="1327" y="930"/>
                    </a:cubicBezTo>
                    <a:cubicBezTo>
                      <a:pt x="1338" y="940"/>
                      <a:pt x="1348" y="940"/>
                      <a:pt x="1359" y="940"/>
                    </a:cubicBezTo>
                    <a:cubicBezTo>
                      <a:pt x="1444" y="940"/>
                      <a:pt x="1529" y="866"/>
                      <a:pt x="1539" y="770"/>
                    </a:cubicBezTo>
                    <a:cubicBezTo>
                      <a:pt x="1550" y="675"/>
                      <a:pt x="1487" y="579"/>
                      <a:pt x="1381" y="558"/>
                    </a:cubicBezTo>
                    <a:cubicBezTo>
                      <a:pt x="1370" y="558"/>
                      <a:pt x="659" y="463"/>
                      <a:pt x="362" y="69"/>
                    </a:cubicBezTo>
                    <a:cubicBezTo>
                      <a:pt x="324" y="26"/>
                      <a:pt x="267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160;p49"/>
              <p:cNvSpPr/>
              <p:nvPr/>
            </p:nvSpPr>
            <p:spPr>
              <a:xfrm>
                <a:off x="5522608" y="3627777"/>
                <a:ext cx="51342" cy="30984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936" extrusionOk="0">
                    <a:moveTo>
                      <a:pt x="209" y="0"/>
                    </a:moveTo>
                    <a:cubicBezTo>
                      <a:pt x="170" y="0"/>
                      <a:pt x="130" y="11"/>
                      <a:pt x="96" y="33"/>
                    </a:cubicBezTo>
                    <a:cubicBezTo>
                      <a:pt x="11" y="96"/>
                      <a:pt x="1" y="213"/>
                      <a:pt x="65" y="298"/>
                    </a:cubicBezTo>
                    <a:cubicBezTo>
                      <a:pt x="447" y="808"/>
                      <a:pt x="1285" y="924"/>
                      <a:pt x="1327" y="935"/>
                    </a:cubicBezTo>
                    <a:lnTo>
                      <a:pt x="1348" y="935"/>
                    </a:lnTo>
                    <a:cubicBezTo>
                      <a:pt x="1444" y="935"/>
                      <a:pt x="1518" y="860"/>
                      <a:pt x="1529" y="765"/>
                    </a:cubicBezTo>
                    <a:cubicBezTo>
                      <a:pt x="1550" y="669"/>
                      <a:pt x="1476" y="574"/>
                      <a:pt x="1370" y="563"/>
                    </a:cubicBezTo>
                    <a:cubicBezTo>
                      <a:pt x="1370" y="563"/>
                      <a:pt x="648" y="457"/>
                      <a:pt x="362" y="75"/>
                    </a:cubicBezTo>
                    <a:cubicBezTo>
                      <a:pt x="324" y="24"/>
                      <a:pt x="267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161;p49"/>
              <p:cNvSpPr/>
              <p:nvPr/>
            </p:nvSpPr>
            <p:spPr>
              <a:xfrm>
                <a:off x="5593214" y="3675310"/>
                <a:ext cx="53825" cy="23503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710" extrusionOk="0">
                    <a:moveTo>
                      <a:pt x="204" y="0"/>
                    </a:moveTo>
                    <a:cubicBezTo>
                      <a:pt x="151" y="0"/>
                      <a:pt x="99" y="22"/>
                      <a:pt x="64" y="61"/>
                    </a:cubicBezTo>
                    <a:cubicBezTo>
                      <a:pt x="1" y="146"/>
                      <a:pt x="1" y="263"/>
                      <a:pt x="86" y="327"/>
                    </a:cubicBezTo>
                    <a:cubicBezTo>
                      <a:pt x="468" y="667"/>
                      <a:pt x="1094" y="709"/>
                      <a:pt x="1338" y="709"/>
                    </a:cubicBezTo>
                    <a:lnTo>
                      <a:pt x="1444" y="709"/>
                    </a:lnTo>
                    <a:cubicBezTo>
                      <a:pt x="1550" y="698"/>
                      <a:pt x="1625" y="613"/>
                      <a:pt x="1614" y="507"/>
                    </a:cubicBezTo>
                    <a:cubicBezTo>
                      <a:pt x="1614" y="401"/>
                      <a:pt x="1529" y="327"/>
                      <a:pt x="1423" y="327"/>
                    </a:cubicBezTo>
                    <a:cubicBezTo>
                      <a:pt x="1391" y="330"/>
                      <a:pt x="1350" y="332"/>
                      <a:pt x="1302" y="332"/>
                    </a:cubicBezTo>
                    <a:cubicBezTo>
                      <a:pt x="1042" y="332"/>
                      <a:pt x="581" y="274"/>
                      <a:pt x="330" y="51"/>
                    </a:cubicBezTo>
                    <a:cubicBezTo>
                      <a:pt x="295" y="16"/>
                      <a:pt x="249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162;p49"/>
              <p:cNvSpPr/>
              <p:nvPr/>
            </p:nvSpPr>
            <p:spPr>
              <a:xfrm>
                <a:off x="6534421" y="3893846"/>
                <a:ext cx="254724" cy="539571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300" extrusionOk="0">
                    <a:moveTo>
                      <a:pt x="2594" y="0"/>
                    </a:moveTo>
                    <a:cubicBezTo>
                      <a:pt x="2534" y="0"/>
                      <a:pt x="2475" y="28"/>
                      <a:pt x="2441" y="82"/>
                    </a:cubicBezTo>
                    <a:cubicBezTo>
                      <a:pt x="2378" y="167"/>
                      <a:pt x="2409" y="284"/>
                      <a:pt x="2494" y="337"/>
                    </a:cubicBezTo>
                    <a:cubicBezTo>
                      <a:pt x="2536" y="369"/>
                      <a:pt x="7239" y="3574"/>
                      <a:pt x="5562" y="7936"/>
                    </a:cubicBezTo>
                    <a:cubicBezTo>
                      <a:pt x="4819" y="9857"/>
                      <a:pt x="3524" y="11152"/>
                      <a:pt x="2484" y="12181"/>
                    </a:cubicBezTo>
                    <a:cubicBezTo>
                      <a:pt x="1093" y="13561"/>
                      <a:pt x="0" y="14655"/>
                      <a:pt x="1507" y="16247"/>
                    </a:cubicBezTo>
                    <a:cubicBezTo>
                      <a:pt x="1539" y="16289"/>
                      <a:pt x="1592" y="16299"/>
                      <a:pt x="1635" y="16299"/>
                    </a:cubicBezTo>
                    <a:cubicBezTo>
                      <a:pt x="1687" y="16299"/>
                      <a:pt x="1730" y="16289"/>
                      <a:pt x="1772" y="16257"/>
                    </a:cubicBezTo>
                    <a:cubicBezTo>
                      <a:pt x="1847" y="16183"/>
                      <a:pt x="1847" y="16066"/>
                      <a:pt x="1772" y="15992"/>
                    </a:cubicBezTo>
                    <a:cubicBezTo>
                      <a:pt x="573" y="14718"/>
                      <a:pt x="1242" y="13943"/>
                      <a:pt x="2749" y="12447"/>
                    </a:cubicBezTo>
                    <a:cubicBezTo>
                      <a:pt x="3821" y="11386"/>
                      <a:pt x="5147" y="10070"/>
                      <a:pt x="5912" y="8074"/>
                    </a:cubicBezTo>
                    <a:cubicBezTo>
                      <a:pt x="7695" y="3426"/>
                      <a:pt x="2749" y="61"/>
                      <a:pt x="2696" y="29"/>
                    </a:cubicBezTo>
                    <a:cubicBezTo>
                      <a:pt x="2665" y="10"/>
                      <a:pt x="2629" y="0"/>
                      <a:pt x="2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163;p49"/>
              <p:cNvSpPr/>
              <p:nvPr/>
            </p:nvSpPr>
            <p:spPr>
              <a:xfrm>
                <a:off x="6369311" y="3920493"/>
                <a:ext cx="298982" cy="450028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13595" extrusionOk="0">
                    <a:moveTo>
                      <a:pt x="6745" y="0"/>
                    </a:moveTo>
                    <a:cubicBezTo>
                      <a:pt x="6704" y="0"/>
                      <a:pt x="6665" y="14"/>
                      <a:pt x="6633" y="41"/>
                    </a:cubicBezTo>
                    <a:cubicBezTo>
                      <a:pt x="6548" y="105"/>
                      <a:pt x="6538" y="222"/>
                      <a:pt x="6602" y="307"/>
                    </a:cubicBezTo>
                    <a:cubicBezTo>
                      <a:pt x="8119" y="2196"/>
                      <a:pt x="8639" y="3777"/>
                      <a:pt x="8140" y="5019"/>
                    </a:cubicBezTo>
                    <a:cubicBezTo>
                      <a:pt x="7599" y="6367"/>
                      <a:pt x="5795" y="7312"/>
                      <a:pt x="3057" y="7683"/>
                    </a:cubicBezTo>
                    <a:cubicBezTo>
                      <a:pt x="1847" y="7853"/>
                      <a:pt x="1061" y="8331"/>
                      <a:pt x="743" y="9095"/>
                    </a:cubicBezTo>
                    <a:cubicBezTo>
                      <a:pt x="0" y="10835"/>
                      <a:pt x="1868" y="13404"/>
                      <a:pt x="1942" y="13520"/>
                    </a:cubicBezTo>
                    <a:cubicBezTo>
                      <a:pt x="1984" y="13563"/>
                      <a:pt x="2038" y="13595"/>
                      <a:pt x="2090" y="13595"/>
                    </a:cubicBezTo>
                    <a:cubicBezTo>
                      <a:pt x="2133" y="13595"/>
                      <a:pt x="2175" y="13584"/>
                      <a:pt x="2208" y="13552"/>
                    </a:cubicBezTo>
                    <a:cubicBezTo>
                      <a:pt x="2293" y="13499"/>
                      <a:pt x="2303" y="13383"/>
                      <a:pt x="2250" y="13298"/>
                    </a:cubicBezTo>
                    <a:cubicBezTo>
                      <a:pt x="2229" y="13265"/>
                      <a:pt x="425" y="10782"/>
                      <a:pt x="1083" y="9243"/>
                    </a:cubicBezTo>
                    <a:cubicBezTo>
                      <a:pt x="1359" y="8607"/>
                      <a:pt x="2038" y="8203"/>
                      <a:pt x="3109" y="8055"/>
                    </a:cubicBezTo>
                    <a:cubicBezTo>
                      <a:pt x="5147" y="7779"/>
                      <a:pt x="7727" y="7046"/>
                      <a:pt x="8491" y="5157"/>
                    </a:cubicBezTo>
                    <a:cubicBezTo>
                      <a:pt x="9032" y="3788"/>
                      <a:pt x="8501" y="2079"/>
                      <a:pt x="6899" y="73"/>
                    </a:cubicBezTo>
                    <a:cubicBezTo>
                      <a:pt x="6856" y="25"/>
                      <a:pt x="6799" y="0"/>
                      <a:pt x="6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164;p49"/>
              <p:cNvSpPr/>
              <p:nvPr/>
            </p:nvSpPr>
            <p:spPr>
              <a:xfrm>
                <a:off x="6127240" y="4461669"/>
                <a:ext cx="27078" cy="53593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619" extrusionOk="0">
                    <a:moveTo>
                      <a:pt x="467" y="1"/>
                    </a:moveTo>
                    <a:cubicBezTo>
                      <a:pt x="453" y="1"/>
                      <a:pt x="439" y="2"/>
                      <a:pt x="425" y="5"/>
                    </a:cubicBezTo>
                    <a:cubicBezTo>
                      <a:pt x="318" y="37"/>
                      <a:pt x="266" y="143"/>
                      <a:pt x="287" y="239"/>
                    </a:cubicBezTo>
                    <a:cubicBezTo>
                      <a:pt x="414" y="706"/>
                      <a:pt x="64" y="1332"/>
                      <a:pt x="54" y="1343"/>
                    </a:cubicBezTo>
                    <a:cubicBezTo>
                      <a:pt x="0" y="1427"/>
                      <a:pt x="32" y="1544"/>
                      <a:pt x="127" y="1597"/>
                    </a:cubicBezTo>
                    <a:cubicBezTo>
                      <a:pt x="160" y="1607"/>
                      <a:pt x="191" y="1618"/>
                      <a:pt x="223" y="1618"/>
                    </a:cubicBezTo>
                    <a:cubicBezTo>
                      <a:pt x="287" y="1618"/>
                      <a:pt x="351" y="1586"/>
                      <a:pt x="382" y="1523"/>
                    </a:cubicBezTo>
                    <a:cubicBezTo>
                      <a:pt x="393" y="1491"/>
                      <a:pt x="818" y="758"/>
                      <a:pt x="648" y="143"/>
                    </a:cubicBezTo>
                    <a:cubicBezTo>
                      <a:pt x="630" y="52"/>
                      <a:pt x="550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165;p49"/>
              <p:cNvSpPr/>
              <p:nvPr/>
            </p:nvSpPr>
            <p:spPr>
              <a:xfrm>
                <a:off x="6100527" y="4412480"/>
                <a:ext cx="26747" cy="53593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619" extrusionOk="0">
                    <a:moveTo>
                      <a:pt x="457" y="1"/>
                    </a:moveTo>
                    <a:cubicBezTo>
                      <a:pt x="443" y="1"/>
                      <a:pt x="429" y="2"/>
                      <a:pt x="415" y="5"/>
                    </a:cubicBezTo>
                    <a:cubicBezTo>
                      <a:pt x="309" y="37"/>
                      <a:pt x="255" y="143"/>
                      <a:pt x="276" y="239"/>
                    </a:cubicBezTo>
                    <a:cubicBezTo>
                      <a:pt x="404" y="706"/>
                      <a:pt x="54" y="1332"/>
                      <a:pt x="43" y="1343"/>
                    </a:cubicBezTo>
                    <a:cubicBezTo>
                      <a:pt x="0" y="1428"/>
                      <a:pt x="33" y="1544"/>
                      <a:pt x="118" y="1597"/>
                    </a:cubicBezTo>
                    <a:cubicBezTo>
                      <a:pt x="149" y="1608"/>
                      <a:pt x="181" y="1619"/>
                      <a:pt x="213" y="1619"/>
                    </a:cubicBezTo>
                    <a:cubicBezTo>
                      <a:pt x="276" y="1619"/>
                      <a:pt x="340" y="1586"/>
                      <a:pt x="372" y="1523"/>
                    </a:cubicBezTo>
                    <a:cubicBezTo>
                      <a:pt x="394" y="1491"/>
                      <a:pt x="807" y="759"/>
                      <a:pt x="637" y="143"/>
                    </a:cubicBezTo>
                    <a:cubicBezTo>
                      <a:pt x="619" y="52"/>
                      <a:pt x="539" y="1"/>
                      <a:pt x="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166;p49"/>
              <p:cNvSpPr/>
              <p:nvPr/>
            </p:nvSpPr>
            <p:spPr>
              <a:xfrm>
                <a:off x="6094204" y="4497154"/>
                <a:ext cx="26714" cy="53593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619" extrusionOk="0">
                    <a:moveTo>
                      <a:pt x="457" y="0"/>
                    </a:moveTo>
                    <a:cubicBezTo>
                      <a:pt x="443" y="0"/>
                      <a:pt x="429" y="2"/>
                      <a:pt x="415" y="5"/>
                    </a:cubicBezTo>
                    <a:cubicBezTo>
                      <a:pt x="309" y="37"/>
                      <a:pt x="255" y="143"/>
                      <a:pt x="276" y="238"/>
                    </a:cubicBezTo>
                    <a:cubicBezTo>
                      <a:pt x="404" y="705"/>
                      <a:pt x="54" y="1332"/>
                      <a:pt x="43" y="1342"/>
                    </a:cubicBezTo>
                    <a:cubicBezTo>
                      <a:pt x="0" y="1427"/>
                      <a:pt x="33" y="1544"/>
                      <a:pt x="118" y="1597"/>
                    </a:cubicBezTo>
                    <a:cubicBezTo>
                      <a:pt x="149" y="1618"/>
                      <a:pt x="181" y="1618"/>
                      <a:pt x="213" y="1618"/>
                    </a:cubicBezTo>
                    <a:cubicBezTo>
                      <a:pt x="276" y="1618"/>
                      <a:pt x="340" y="1587"/>
                      <a:pt x="372" y="1523"/>
                    </a:cubicBezTo>
                    <a:cubicBezTo>
                      <a:pt x="393" y="1502"/>
                      <a:pt x="807" y="759"/>
                      <a:pt x="637" y="143"/>
                    </a:cubicBezTo>
                    <a:cubicBezTo>
                      <a:pt x="619" y="52"/>
                      <a:pt x="539" y="0"/>
                      <a:pt x="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167;p49"/>
              <p:cNvSpPr/>
              <p:nvPr/>
            </p:nvSpPr>
            <p:spPr>
              <a:xfrm>
                <a:off x="6146207" y="4370210"/>
                <a:ext cx="27078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623" extrusionOk="0">
                    <a:moveTo>
                      <a:pt x="470" y="0"/>
                    </a:moveTo>
                    <a:cubicBezTo>
                      <a:pt x="452" y="0"/>
                      <a:pt x="433" y="3"/>
                      <a:pt x="414" y="9"/>
                    </a:cubicBezTo>
                    <a:cubicBezTo>
                      <a:pt x="319" y="30"/>
                      <a:pt x="255" y="136"/>
                      <a:pt x="287" y="242"/>
                    </a:cubicBezTo>
                    <a:cubicBezTo>
                      <a:pt x="414" y="698"/>
                      <a:pt x="54" y="1335"/>
                      <a:pt x="54" y="1335"/>
                    </a:cubicBezTo>
                    <a:cubicBezTo>
                      <a:pt x="0" y="1431"/>
                      <a:pt x="32" y="1547"/>
                      <a:pt x="128" y="1601"/>
                    </a:cubicBezTo>
                    <a:cubicBezTo>
                      <a:pt x="149" y="1611"/>
                      <a:pt x="181" y="1622"/>
                      <a:pt x="212" y="1622"/>
                    </a:cubicBezTo>
                    <a:cubicBezTo>
                      <a:pt x="287" y="1622"/>
                      <a:pt x="340" y="1590"/>
                      <a:pt x="382" y="1526"/>
                    </a:cubicBezTo>
                    <a:cubicBezTo>
                      <a:pt x="393" y="1495"/>
                      <a:pt x="818" y="752"/>
                      <a:pt x="648" y="136"/>
                    </a:cubicBezTo>
                    <a:cubicBezTo>
                      <a:pt x="621" y="57"/>
                      <a:pt x="553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168;p49"/>
              <p:cNvSpPr/>
              <p:nvPr/>
            </p:nvSpPr>
            <p:spPr>
              <a:xfrm>
                <a:off x="6168683" y="4267992"/>
                <a:ext cx="21815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643" extrusionOk="0">
                    <a:moveTo>
                      <a:pt x="213" y="0"/>
                    </a:moveTo>
                    <a:cubicBezTo>
                      <a:pt x="185" y="0"/>
                      <a:pt x="156" y="6"/>
                      <a:pt x="128" y="19"/>
                    </a:cubicBezTo>
                    <a:cubicBezTo>
                      <a:pt x="33" y="61"/>
                      <a:pt x="0" y="178"/>
                      <a:pt x="43" y="263"/>
                    </a:cubicBezTo>
                    <a:cubicBezTo>
                      <a:pt x="255" y="698"/>
                      <a:pt x="33" y="1388"/>
                      <a:pt x="33" y="1399"/>
                    </a:cubicBezTo>
                    <a:cubicBezTo>
                      <a:pt x="0" y="1494"/>
                      <a:pt x="43" y="1600"/>
                      <a:pt x="149" y="1632"/>
                    </a:cubicBezTo>
                    <a:cubicBezTo>
                      <a:pt x="170" y="1642"/>
                      <a:pt x="181" y="1642"/>
                      <a:pt x="202" y="1642"/>
                    </a:cubicBezTo>
                    <a:cubicBezTo>
                      <a:pt x="287" y="1642"/>
                      <a:pt x="351" y="1590"/>
                      <a:pt x="382" y="1515"/>
                    </a:cubicBezTo>
                    <a:cubicBezTo>
                      <a:pt x="394" y="1484"/>
                      <a:pt x="658" y="677"/>
                      <a:pt x="382" y="104"/>
                    </a:cubicBezTo>
                    <a:cubicBezTo>
                      <a:pt x="345" y="36"/>
                      <a:pt x="281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169;p49"/>
              <p:cNvSpPr/>
              <p:nvPr/>
            </p:nvSpPr>
            <p:spPr>
              <a:xfrm>
                <a:off x="6079110" y="4352302"/>
                <a:ext cx="21815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643" extrusionOk="0">
                    <a:moveTo>
                      <a:pt x="213" y="1"/>
                    </a:moveTo>
                    <a:cubicBezTo>
                      <a:pt x="184" y="1"/>
                      <a:pt x="156" y="7"/>
                      <a:pt x="128" y="19"/>
                    </a:cubicBezTo>
                    <a:cubicBezTo>
                      <a:pt x="32" y="62"/>
                      <a:pt x="0" y="178"/>
                      <a:pt x="43" y="274"/>
                    </a:cubicBezTo>
                    <a:cubicBezTo>
                      <a:pt x="255" y="698"/>
                      <a:pt x="32" y="1388"/>
                      <a:pt x="32" y="1399"/>
                    </a:cubicBezTo>
                    <a:cubicBezTo>
                      <a:pt x="0" y="1494"/>
                      <a:pt x="43" y="1600"/>
                      <a:pt x="149" y="1632"/>
                    </a:cubicBezTo>
                    <a:cubicBezTo>
                      <a:pt x="170" y="1643"/>
                      <a:pt x="191" y="1643"/>
                      <a:pt x="202" y="1643"/>
                    </a:cubicBezTo>
                    <a:cubicBezTo>
                      <a:pt x="287" y="1643"/>
                      <a:pt x="361" y="1590"/>
                      <a:pt x="383" y="1515"/>
                    </a:cubicBezTo>
                    <a:cubicBezTo>
                      <a:pt x="393" y="1484"/>
                      <a:pt x="658" y="677"/>
                      <a:pt x="383" y="104"/>
                    </a:cubicBezTo>
                    <a:cubicBezTo>
                      <a:pt x="345" y="36"/>
                      <a:pt x="281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170;p49"/>
              <p:cNvSpPr/>
              <p:nvPr/>
            </p:nvSpPr>
            <p:spPr>
              <a:xfrm>
                <a:off x="6120553" y="4334725"/>
                <a:ext cx="27078" cy="53692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622" extrusionOk="0">
                    <a:moveTo>
                      <a:pt x="469" y="0"/>
                    </a:moveTo>
                    <a:cubicBezTo>
                      <a:pt x="451" y="0"/>
                      <a:pt x="433" y="3"/>
                      <a:pt x="414" y="8"/>
                    </a:cubicBezTo>
                    <a:cubicBezTo>
                      <a:pt x="319" y="30"/>
                      <a:pt x="256" y="136"/>
                      <a:pt x="287" y="232"/>
                    </a:cubicBezTo>
                    <a:cubicBezTo>
                      <a:pt x="414" y="699"/>
                      <a:pt x="53" y="1336"/>
                      <a:pt x="53" y="1336"/>
                    </a:cubicBezTo>
                    <a:cubicBezTo>
                      <a:pt x="1" y="1431"/>
                      <a:pt x="32" y="1548"/>
                      <a:pt x="128" y="1590"/>
                    </a:cubicBezTo>
                    <a:cubicBezTo>
                      <a:pt x="149" y="1611"/>
                      <a:pt x="181" y="1622"/>
                      <a:pt x="213" y="1622"/>
                    </a:cubicBezTo>
                    <a:cubicBezTo>
                      <a:pt x="277" y="1622"/>
                      <a:pt x="340" y="1579"/>
                      <a:pt x="383" y="1527"/>
                    </a:cubicBezTo>
                    <a:cubicBezTo>
                      <a:pt x="393" y="1494"/>
                      <a:pt x="818" y="751"/>
                      <a:pt x="648" y="136"/>
                    </a:cubicBezTo>
                    <a:cubicBezTo>
                      <a:pt x="622" y="57"/>
                      <a:pt x="552" y="0"/>
                      <a:pt x="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80;p49"/>
          <p:cNvGrpSpPr>
            <a:grpSpLocks noChangeAspect="1"/>
          </p:cNvGrpSpPr>
          <p:nvPr/>
        </p:nvGrpSpPr>
        <p:grpSpPr>
          <a:xfrm>
            <a:off x="95896" y="1544428"/>
            <a:ext cx="1368000" cy="1947608"/>
            <a:chOff x="605871" y="1912731"/>
            <a:chExt cx="1888709" cy="2688938"/>
          </a:xfrm>
        </p:grpSpPr>
        <p:grpSp>
          <p:nvGrpSpPr>
            <p:cNvPr id="95" name="Google Shape;1181;p49"/>
            <p:cNvGrpSpPr/>
            <p:nvPr/>
          </p:nvGrpSpPr>
          <p:grpSpPr>
            <a:xfrm>
              <a:off x="605871" y="1912731"/>
              <a:ext cx="1888709" cy="2688938"/>
              <a:chOff x="6503975" y="2120125"/>
              <a:chExt cx="1615800" cy="2300400"/>
            </a:xfrm>
          </p:grpSpPr>
          <p:sp>
            <p:nvSpPr>
              <p:cNvPr id="98" name="Google Shape;1182;p49"/>
              <p:cNvSpPr/>
              <p:nvPr/>
            </p:nvSpPr>
            <p:spPr>
              <a:xfrm>
                <a:off x="6504750" y="2120125"/>
                <a:ext cx="1615025" cy="2300400"/>
              </a:xfrm>
              <a:custGeom>
                <a:avLst/>
                <a:gdLst/>
                <a:ahLst/>
                <a:cxnLst/>
                <a:rect l="l" t="t" r="r" b="b"/>
                <a:pathLst>
                  <a:path w="64601" h="92016" extrusionOk="0">
                    <a:moveTo>
                      <a:pt x="34792" y="0"/>
                    </a:moveTo>
                    <a:cubicBezTo>
                      <a:pt x="33876" y="0"/>
                      <a:pt x="32961" y="125"/>
                      <a:pt x="32056" y="385"/>
                    </a:cubicBezTo>
                    <a:cubicBezTo>
                      <a:pt x="31244" y="614"/>
                      <a:pt x="30443" y="947"/>
                      <a:pt x="29673" y="1363"/>
                    </a:cubicBezTo>
                    <a:cubicBezTo>
                      <a:pt x="28695" y="1904"/>
                      <a:pt x="27769" y="2590"/>
                      <a:pt x="26989" y="3360"/>
                    </a:cubicBezTo>
                    <a:cubicBezTo>
                      <a:pt x="26385" y="3090"/>
                      <a:pt x="25740" y="2872"/>
                      <a:pt x="25074" y="2695"/>
                    </a:cubicBezTo>
                    <a:cubicBezTo>
                      <a:pt x="24013" y="2424"/>
                      <a:pt x="22931" y="2278"/>
                      <a:pt x="21849" y="2278"/>
                    </a:cubicBezTo>
                    <a:cubicBezTo>
                      <a:pt x="20809" y="2278"/>
                      <a:pt x="19800" y="2403"/>
                      <a:pt x="18863" y="2664"/>
                    </a:cubicBezTo>
                    <a:cubicBezTo>
                      <a:pt x="17927" y="2913"/>
                      <a:pt x="17053" y="3298"/>
                      <a:pt x="16283" y="3787"/>
                    </a:cubicBezTo>
                    <a:cubicBezTo>
                      <a:pt x="14691" y="4807"/>
                      <a:pt x="13546" y="6294"/>
                      <a:pt x="12954" y="8095"/>
                    </a:cubicBezTo>
                    <a:cubicBezTo>
                      <a:pt x="12672" y="8979"/>
                      <a:pt x="12464" y="9811"/>
                      <a:pt x="12340" y="10602"/>
                    </a:cubicBezTo>
                    <a:cubicBezTo>
                      <a:pt x="11694" y="10727"/>
                      <a:pt x="11029" y="10935"/>
                      <a:pt x="10374" y="11226"/>
                    </a:cubicBezTo>
                    <a:cubicBezTo>
                      <a:pt x="9333" y="11705"/>
                      <a:pt x="8324" y="12391"/>
                      <a:pt x="7450" y="13214"/>
                    </a:cubicBezTo>
                    <a:cubicBezTo>
                      <a:pt x="5442" y="15117"/>
                      <a:pt x="4318" y="17583"/>
                      <a:pt x="4277" y="20164"/>
                    </a:cubicBezTo>
                    <a:cubicBezTo>
                      <a:pt x="4245" y="22005"/>
                      <a:pt x="4495" y="23576"/>
                      <a:pt x="5015" y="24855"/>
                    </a:cubicBezTo>
                    <a:cubicBezTo>
                      <a:pt x="4714" y="25220"/>
                      <a:pt x="4443" y="25625"/>
                      <a:pt x="4203" y="26073"/>
                    </a:cubicBezTo>
                    <a:cubicBezTo>
                      <a:pt x="3787" y="26864"/>
                      <a:pt x="3496" y="27769"/>
                      <a:pt x="3361" y="28695"/>
                    </a:cubicBezTo>
                    <a:cubicBezTo>
                      <a:pt x="2976" y="31244"/>
                      <a:pt x="3683" y="33824"/>
                      <a:pt x="5338" y="35957"/>
                    </a:cubicBezTo>
                    <a:cubicBezTo>
                      <a:pt x="6139" y="36977"/>
                      <a:pt x="7075" y="37747"/>
                      <a:pt x="8136" y="38214"/>
                    </a:cubicBezTo>
                    <a:cubicBezTo>
                      <a:pt x="8501" y="38381"/>
                      <a:pt x="8875" y="38506"/>
                      <a:pt x="9260" y="38600"/>
                    </a:cubicBezTo>
                    <a:cubicBezTo>
                      <a:pt x="9208" y="40389"/>
                      <a:pt x="9551" y="42459"/>
                      <a:pt x="10249" y="44291"/>
                    </a:cubicBezTo>
                    <a:cubicBezTo>
                      <a:pt x="10737" y="45571"/>
                      <a:pt x="11352" y="46663"/>
                      <a:pt x="12080" y="47527"/>
                    </a:cubicBezTo>
                    <a:cubicBezTo>
                      <a:pt x="12964" y="48567"/>
                      <a:pt x="13983" y="49243"/>
                      <a:pt x="15097" y="49524"/>
                    </a:cubicBezTo>
                    <a:cubicBezTo>
                      <a:pt x="15576" y="49638"/>
                      <a:pt x="16075" y="49701"/>
                      <a:pt x="16574" y="49701"/>
                    </a:cubicBezTo>
                    <a:cubicBezTo>
                      <a:pt x="17199" y="49701"/>
                      <a:pt x="17812" y="49618"/>
                      <a:pt x="18416" y="49430"/>
                    </a:cubicBezTo>
                    <a:cubicBezTo>
                      <a:pt x="18749" y="49826"/>
                      <a:pt x="19123" y="50221"/>
                      <a:pt x="19539" y="50586"/>
                    </a:cubicBezTo>
                    <a:cubicBezTo>
                      <a:pt x="18385" y="53425"/>
                      <a:pt x="17562" y="56276"/>
                      <a:pt x="17146" y="58909"/>
                    </a:cubicBezTo>
                    <a:cubicBezTo>
                      <a:pt x="16637" y="62186"/>
                      <a:pt x="16751" y="65047"/>
                      <a:pt x="17479" y="67430"/>
                    </a:cubicBezTo>
                    <a:cubicBezTo>
                      <a:pt x="16803" y="68844"/>
                      <a:pt x="16054" y="70041"/>
                      <a:pt x="15284" y="70905"/>
                    </a:cubicBezTo>
                    <a:cubicBezTo>
                      <a:pt x="14774" y="71487"/>
                      <a:pt x="14254" y="71935"/>
                      <a:pt x="13734" y="72226"/>
                    </a:cubicBezTo>
                    <a:cubicBezTo>
                      <a:pt x="13204" y="72528"/>
                      <a:pt x="12672" y="72673"/>
                      <a:pt x="12142" y="72673"/>
                    </a:cubicBezTo>
                    <a:cubicBezTo>
                      <a:pt x="11893" y="72673"/>
                      <a:pt x="11643" y="72642"/>
                      <a:pt x="11393" y="72590"/>
                    </a:cubicBezTo>
                    <a:cubicBezTo>
                      <a:pt x="10644" y="72403"/>
                      <a:pt x="9967" y="72111"/>
                      <a:pt x="9364" y="71706"/>
                    </a:cubicBezTo>
                    <a:cubicBezTo>
                      <a:pt x="8823" y="71342"/>
                      <a:pt x="8334" y="70874"/>
                      <a:pt x="7918" y="70312"/>
                    </a:cubicBezTo>
                    <a:cubicBezTo>
                      <a:pt x="7158" y="69334"/>
                      <a:pt x="6596" y="68054"/>
                      <a:pt x="6233" y="66514"/>
                    </a:cubicBezTo>
                    <a:cubicBezTo>
                      <a:pt x="5577" y="63767"/>
                      <a:pt x="5806" y="61166"/>
                      <a:pt x="5806" y="61135"/>
                    </a:cubicBezTo>
                    <a:cubicBezTo>
                      <a:pt x="5858" y="60688"/>
                      <a:pt x="5671" y="60241"/>
                      <a:pt x="5327" y="59949"/>
                    </a:cubicBezTo>
                    <a:cubicBezTo>
                      <a:pt x="5067" y="59730"/>
                      <a:pt x="4755" y="59616"/>
                      <a:pt x="4432" y="59616"/>
                    </a:cubicBezTo>
                    <a:cubicBezTo>
                      <a:pt x="4308" y="59616"/>
                      <a:pt x="4183" y="59637"/>
                      <a:pt x="4069" y="59668"/>
                    </a:cubicBezTo>
                    <a:lnTo>
                      <a:pt x="1498" y="60365"/>
                    </a:lnTo>
                    <a:cubicBezTo>
                      <a:pt x="968" y="60511"/>
                      <a:pt x="573" y="60969"/>
                      <a:pt x="500" y="61520"/>
                    </a:cubicBezTo>
                    <a:cubicBezTo>
                      <a:pt x="479" y="61666"/>
                      <a:pt x="0" y="65203"/>
                      <a:pt x="749" y="69073"/>
                    </a:cubicBezTo>
                    <a:cubicBezTo>
                      <a:pt x="1207" y="71415"/>
                      <a:pt x="2029" y="73402"/>
                      <a:pt x="3184" y="74983"/>
                    </a:cubicBezTo>
                    <a:cubicBezTo>
                      <a:pt x="4672" y="77012"/>
                      <a:pt x="6700" y="78344"/>
                      <a:pt x="9218" y="78927"/>
                    </a:cubicBezTo>
                    <a:cubicBezTo>
                      <a:pt x="10051" y="79124"/>
                      <a:pt x="10883" y="79218"/>
                      <a:pt x="11685" y="79218"/>
                    </a:cubicBezTo>
                    <a:cubicBezTo>
                      <a:pt x="13942" y="79218"/>
                      <a:pt x="16054" y="78469"/>
                      <a:pt x="17969" y="76971"/>
                    </a:cubicBezTo>
                    <a:lnTo>
                      <a:pt x="17969" y="76971"/>
                    </a:lnTo>
                    <a:cubicBezTo>
                      <a:pt x="17719" y="77761"/>
                      <a:pt x="17469" y="78531"/>
                      <a:pt x="17250" y="79270"/>
                    </a:cubicBezTo>
                    <a:cubicBezTo>
                      <a:pt x="16793" y="80789"/>
                      <a:pt x="16450" y="82027"/>
                      <a:pt x="16252" y="82953"/>
                    </a:cubicBezTo>
                    <a:cubicBezTo>
                      <a:pt x="16137" y="83504"/>
                      <a:pt x="16064" y="83962"/>
                      <a:pt x="16033" y="84326"/>
                    </a:cubicBezTo>
                    <a:cubicBezTo>
                      <a:pt x="16002" y="84763"/>
                      <a:pt x="15992" y="85325"/>
                      <a:pt x="16293" y="85814"/>
                    </a:cubicBezTo>
                    <a:cubicBezTo>
                      <a:pt x="16356" y="85918"/>
                      <a:pt x="16439" y="86022"/>
                      <a:pt x="16522" y="86126"/>
                    </a:cubicBezTo>
                    <a:cubicBezTo>
                      <a:pt x="16450" y="86261"/>
                      <a:pt x="16366" y="86386"/>
                      <a:pt x="16304" y="86511"/>
                    </a:cubicBezTo>
                    <a:cubicBezTo>
                      <a:pt x="15867" y="87343"/>
                      <a:pt x="15721" y="87957"/>
                      <a:pt x="15835" y="88519"/>
                    </a:cubicBezTo>
                    <a:cubicBezTo>
                      <a:pt x="15939" y="89039"/>
                      <a:pt x="16262" y="89476"/>
                      <a:pt x="16709" y="89726"/>
                    </a:cubicBezTo>
                    <a:cubicBezTo>
                      <a:pt x="16980" y="89872"/>
                      <a:pt x="17271" y="89944"/>
                      <a:pt x="17594" y="89944"/>
                    </a:cubicBezTo>
                    <a:cubicBezTo>
                      <a:pt x="17677" y="89944"/>
                      <a:pt x="17750" y="89934"/>
                      <a:pt x="17833" y="89934"/>
                    </a:cubicBezTo>
                    <a:cubicBezTo>
                      <a:pt x="17875" y="90454"/>
                      <a:pt x="18083" y="90808"/>
                      <a:pt x="18270" y="91026"/>
                    </a:cubicBezTo>
                    <a:cubicBezTo>
                      <a:pt x="18614" y="91412"/>
                      <a:pt x="19092" y="91620"/>
                      <a:pt x="19622" y="91620"/>
                    </a:cubicBezTo>
                    <a:cubicBezTo>
                      <a:pt x="19914" y="91620"/>
                      <a:pt x="20226" y="91557"/>
                      <a:pt x="20538" y="91422"/>
                    </a:cubicBezTo>
                    <a:cubicBezTo>
                      <a:pt x="20757" y="91328"/>
                      <a:pt x="20986" y="91204"/>
                      <a:pt x="21204" y="91068"/>
                    </a:cubicBezTo>
                    <a:cubicBezTo>
                      <a:pt x="21256" y="91162"/>
                      <a:pt x="21308" y="91245"/>
                      <a:pt x="21381" y="91328"/>
                    </a:cubicBezTo>
                    <a:cubicBezTo>
                      <a:pt x="21724" y="91765"/>
                      <a:pt x="22255" y="92015"/>
                      <a:pt x="22817" y="92015"/>
                    </a:cubicBezTo>
                    <a:cubicBezTo>
                      <a:pt x="22931" y="92015"/>
                      <a:pt x="23035" y="92015"/>
                      <a:pt x="23139" y="91994"/>
                    </a:cubicBezTo>
                    <a:cubicBezTo>
                      <a:pt x="23816" y="91879"/>
                      <a:pt x="24502" y="91442"/>
                      <a:pt x="25366" y="90568"/>
                    </a:cubicBezTo>
                    <a:cubicBezTo>
                      <a:pt x="25709" y="90226"/>
                      <a:pt x="26073" y="89819"/>
                      <a:pt x="26458" y="89352"/>
                    </a:cubicBezTo>
                    <a:lnTo>
                      <a:pt x="26583" y="89352"/>
                    </a:lnTo>
                    <a:cubicBezTo>
                      <a:pt x="26864" y="89352"/>
                      <a:pt x="27405" y="89268"/>
                      <a:pt x="27821" y="88707"/>
                    </a:cubicBezTo>
                    <a:cubicBezTo>
                      <a:pt x="27936" y="88561"/>
                      <a:pt x="28029" y="88394"/>
                      <a:pt x="28123" y="88176"/>
                    </a:cubicBezTo>
                    <a:cubicBezTo>
                      <a:pt x="28237" y="87895"/>
                      <a:pt x="28362" y="87520"/>
                      <a:pt x="28498" y="87031"/>
                    </a:cubicBezTo>
                    <a:cubicBezTo>
                      <a:pt x="28727" y="86240"/>
                      <a:pt x="28976" y="85107"/>
                      <a:pt x="29268" y="83650"/>
                    </a:cubicBezTo>
                    <a:cubicBezTo>
                      <a:pt x="29642" y="81746"/>
                      <a:pt x="30079" y="79301"/>
                      <a:pt x="30558" y="76367"/>
                    </a:cubicBezTo>
                    <a:cubicBezTo>
                      <a:pt x="30641" y="76377"/>
                      <a:pt x="30713" y="76388"/>
                      <a:pt x="30797" y="76398"/>
                    </a:cubicBezTo>
                    <a:cubicBezTo>
                      <a:pt x="31556" y="76606"/>
                      <a:pt x="33002" y="76918"/>
                      <a:pt x="34761" y="76918"/>
                    </a:cubicBezTo>
                    <a:cubicBezTo>
                      <a:pt x="35645" y="76918"/>
                      <a:pt x="36477" y="76835"/>
                      <a:pt x="37258" y="76679"/>
                    </a:cubicBezTo>
                    <a:cubicBezTo>
                      <a:pt x="37674" y="76585"/>
                      <a:pt x="38079" y="76481"/>
                      <a:pt x="38454" y="76346"/>
                    </a:cubicBezTo>
                    <a:cubicBezTo>
                      <a:pt x="38902" y="79135"/>
                      <a:pt x="39307" y="81496"/>
                      <a:pt x="39693" y="83380"/>
                    </a:cubicBezTo>
                    <a:cubicBezTo>
                      <a:pt x="39984" y="84846"/>
                      <a:pt x="40254" y="86022"/>
                      <a:pt x="40504" y="86875"/>
                    </a:cubicBezTo>
                    <a:cubicBezTo>
                      <a:pt x="40868" y="88124"/>
                      <a:pt x="41212" y="88915"/>
                      <a:pt x="41908" y="89268"/>
                    </a:cubicBezTo>
                    <a:cubicBezTo>
                      <a:pt x="42220" y="89424"/>
                      <a:pt x="42574" y="89497"/>
                      <a:pt x="43001" y="89497"/>
                    </a:cubicBezTo>
                    <a:lnTo>
                      <a:pt x="43168" y="89497"/>
                    </a:lnTo>
                    <a:cubicBezTo>
                      <a:pt x="43490" y="89757"/>
                      <a:pt x="43896" y="90048"/>
                      <a:pt x="44322" y="90319"/>
                    </a:cubicBezTo>
                    <a:cubicBezTo>
                      <a:pt x="45300" y="90933"/>
                      <a:pt x="46143" y="91234"/>
                      <a:pt x="46913" y="91234"/>
                    </a:cubicBezTo>
                    <a:cubicBezTo>
                      <a:pt x="47308" y="91234"/>
                      <a:pt x="47683" y="91151"/>
                      <a:pt x="48016" y="90985"/>
                    </a:cubicBezTo>
                    <a:cubicBezTo>
                      <a:pt x="48411" y="90797"/>
                      <a:pt x="48713" y="90538"/>
                      <a:pt x="48921" y="90215"/>
                    </a:cubicBezTo>
                    <a:lnTo>
                      <a:pt x="48931" y="90205"/>
                    </a:lnTo>
                    <a:cubicBezTo>
                      <a:pt x="49327" y="90288"/>
                      <a:pt x="49670" y="90330"/>
                      <a:pt x="49961" y="90330"/>
                    </a:cubicBezTo>
                    <a:cubicBezTo>
                      <a:pt x="50388" y="90330"/>
                      <a:pt x="50742" y="90246"/>
                      <a:pt x="51054" y="90080"/>
                    </a:cubicBezTo>
                    <a:cubicBezTo>
                      <a:pt x="51480" y="89851"/>
                      <a:pt x="51792" y="89466"/>
                      <a:pt x="51938" y="89019"/>
                    </a:cubicBezTo>
                    <a:cubicBezTo>
                      <a:pt x="52125" y="89039"/>
                      <a:pt x="52292" y="89049"/>
                      <a:pt x="52458" y="89049"/>
                    </a:cubicBezTo>
                    <a:cubicBezTo>
                      <a:pt x="52853" y="89049"/>
                      <a:pt x="53207" y="88977"/>
                      <a:pt x="53519" y="88821"/>
                    </a:cubicBezTo>
                    <a:cubicBezTo>
                      <a:pt x="54134" y="88519"/>
                      <a:pt x="54508" y="87937"/>
                      <a:pt x="54539" y="87271"/>
                    </a:cubicBezTo>
                    <a:cubicBezTo>
                      <a:pt x="54580" y="86365"/>
                      <a:pt x="53946" y="85669"/>
                      <a:pt x="53468" y="85211"/>
                    </a:cubicBezTo>
                    <a:cubicBezTo>
                      <a:pt x="53322" y="85075"/>
                      <a:pt x="53156" y="84929"/>
                      <a:pt x="52978" y="84784"/>
                    </a:cubicBezTo>
                    <a:cubicBezTo>
                      <a:pt x="52978" y="84638"/>
                      <a:pt x="52968" y="84482"/>
                      <a:pt x="52947" y="84295"/>
                    </a:cubicBezTo>
                    <a:cubicBezTo>
                      <a:pt x="52906" y="83910"/>
                      <a:pt x="52802" y="83410"/>
                      <a:pt x="52645" y="82765"/>
                    </a:cubicBezTo>
                    <a:cubicBezTo>
                      <a:pt x="52396" y="81715"/>
                      <a:pt x="51969" y="80238"/>
                      <a:pt x="51397" y="78386"/>
                    </a:cubicBezTo>
                    <a:cubicBezTo>
                      <a:pt x="50450" y="75358"/>
                      <a:pt x="49274" y="71883"/>
                      <a:pt x="48380" y="69313"/>
                    </a:cubicBezTo>
                    <a:cubicBezTo>
                      <a:pt x="49535" y="67191"/>
                      <a:pt x="50086" y="64798"/>
                      <a:pt x="50013" y="62165"/>
                    </a:cubicBezTo>
                    <a:cubicBezTo>
                      <a:pt x="53353" y="61645"/>
                      <a:pt x="56099" y="61208"/>
                      <a:pt x="58191" y="60875"/>
                    </a:cubicBezTo>
                    <a:cubicBezTo>
                      <a:pt x="62904" y="60105"/>
                      <a:pt x="63091" y="60022"/>
                      <a:pt x="63320" y="59929"/>
                    </a:cubicBezTo>
                    <a:cubicBezTo>
                      <a:pt x="63768" y="59741"/>
                      <a:pt x="64080" y="59346"/>
                      <a:pt x="64194" y="58846"/>
                    </a:cubicBezTo>
                    <a:cubicBezTo>
                      <a:pt x="64226" y="58690"/>
                      <a:pt x="64236" y="58524"/>
                      <a:pt x="64236" y="58326"/>
                    </a:cubicBezTo>
                    <a:cubicBezTo>
                      <a:pt x="64236" y="58077"/>
                      <a:pt x="64215" y="57754"/>
                      <a:pt x="64163" y="57348"/>
                    </a:cubicBezTo>
                    <a:cubicBezTo>
                      <a:pt x="64080" y="56662"/>
                      <a:pt x="63923" y="55735"/>
                      <a:pt x="63695" y="54487"/>
                    </a:cubicBezTo>
                    <a:cubicBezTo>
                      <a:pt x="63352" y="52697"/>
                      <a:pt x="62852" y="50283"/>
                      <a:pt x="62186" y="47287"/>
                    </a:cubicBezTo>
                    <a:cubicBezTo>
                      <a:pt x="62800" y="46882"/>
                      <a:pt x="63310" y="46392"/>
                      <a:pt x="63705" y="45820"/>
                    </a:cubicBezTo>
                    <a:cubicBezTo>
                      <a:pt x="64277" y="44998"/>
                      <a:pt x="64589" y="44041"/>
                      <a:pt x="64589" y="43042"/>
                    </a:cubicBezTo>
                    <a:cubicBezTo>
                      <a:pt x="64600" y="41971"/>
                      <a:pt x="64256" y="40910"/>
                      <a:pt x="63622" y="39983"/>
                    </a:cubicBezTo>
                    <a:cubicBezTo>
                      <a:pt x="62977" y="39047"/>
                      <a:pt x="62051" y="38288"/>
                      <a:pt x="60948" y="37788"/>
                    </a:cubicBezTo>
                    <a:cubicBezTo>
                      <a:pt x="60855" y="37747"/>
                      <a:pt x="60761" y="37715"/>
                      <a:pt x="60657" y="37694"/>
                    </a:cubicBezTo>
                    <a:cubicBezTo>
                      <a:pt x="60615" y="37684"/>
                      <a:pt x="60355" y="37632"/>
                      <a:pt x="59981" y="37590"/>
                    </a:cubicBezTo>
                    <a:cubicBezTo>
                      <a:pt x="59970" y="37559"/>
                      <a:pt x="59960" y="37518"/>
                      <a:pt x="59949" y="37486"/>
                    </a:cubicBezTo>
                    <a:cubicBezTo>
                      <a:pt x="59699" y="36404"/>
                      <a:pt x="59523" y="35624"/>
                      <a:pt x="59450" y="35312"/>
                    </a:cubicBezTo>
                    <a:cubicBezTo>
                      <a:pt x="59377" y="34968"/>
                      <a:pt x="59190" y="34667"/>
                      <a:pt x="58919" y="34448"/>
                    </a:cubicBezTo>
                    <a:cubicBezTo>
                      <a:pt x="59564" y="33335"/>
                      <a:pt x="60043" y="32055"/>
                      <a:pt x="60293" y="30723"/>
                    </a:cubicBezTo>
                    <a:cubicBezTo>
                      <a:pt x="60480" y="29715"/>
                      <a:pt x="60626" y="28122"/>
                      <a:pt x="60261" y="26323"/>
                    </a:cubicBezTo>
                    <a:cubicBezTo>
                      <a:pt x="59835" y="24231"/>
                      <a:pt x="58836" y="22328"/>
                      <a:pt x="57286" y="20663"/>
                    </a:cubicBezTo>
                    <a:cubicBezTo>
                      <a:pt x="56308" y="19602"/>
                      <a:pt x="55330" y="18800"/>
                      <a:pt x="54372" y="18259"/>
                    </a:cubicBezTo>
                    <a:cubicBezTo>
                      <a:pt x="54425" y="16844"/>
                      <a:pt x="54134" y="15284"/>
                      <a:pt x="53519" y="13827"/>
                    </a:cubicBezTo>
                    <a:cubicBezTo>
                      <a:pt x="52687" y="11809"/>
                      <a:pt x="51345" y="10227"/>
                      <a:pt x="49764" y="9374"/>
                    </a:cubicBezTo>
                    <a:cubicBezTo>
                      <a:pt x="48723" y="8823"/>
                      <a:pt x="47735" y="8396"/>
                      <a:pt x="46809" y="8105"/>
                    </a:cubicBezTo>
                    <a:cubicBezTo>
                      <a:pt x="46018" y="7855"/>
                      <a:pt x="45258" y="7709"/>
                      <a:pt x="44551" y="7668"/>
                    </a:cubicBezTo>
                    <a:cubicBezTo>
                      <a:pt x="44541" y="7595"/>
                      <a:pt x="44530" y="7522"/>
                      <a:pt x="44509" y="7460"/>
                    </a:cubicBezTo>
                    <a:cubicBezTo>
                      <a:pt x="44364" y="6763"/>
                      <a:pt x="44114" y="6076"/>
                      <a:pt x="43750" y="5431"/>
                    </a:cubicBezTo>
                    <a:cubicBezTo>
                      <a:pt x="42897" y="3850"/>
                      <a:pt x="41450" y="2456"/>
                      <a:pt x="39464" y="1280"/>
                    </a:cubicBezTo>
                    <a:cubicBezTo>
                      <a:pt x="38017" y="426"/>
                      <a:pt x="36446" y="0"/>
                      <a:pt x="347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00013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83;p49"/>
              <p:cNvSpPr/>
              <p:nvPr/>
            </p:nvSpPr>
            <p:spPr>
              <a:xfrm>
                <a:off x="6930800" y="4232475"/>
                <a:ext cx="241675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9667" h="6137" extrusionOk="0">
                    <a:moveTo>
                      <a:pt x="2409" y="0"/>
                    </a:moveTo>
                    <a:cubicBezTo>
                      <a:pt x="2355" y="0"/>
                      <a:pt x="2300" y="24"/>
                      <a:pt x="2258" y="72"/>
                    </a:cubicBezTo>
                    <a:cubicBezTo>
                      <a:pt x="1884" y="550"/>
                      <a:pt x="0" y="2985"/>
                      <a:pt x="157" y="3755"/>
                    </a:cubicBezTo>
                    <a:cubicBezTo>
                      <a:pt x="188" y="3900"/>
                      <a:pt x="271" y="3973"/>
                      <a:pt x="344" y="4014"/>
                    </a:cubicBezTo>
                    <a:cubicBezTo>
                      <a:pt x="403" y="4047"/>
                      <a:pt x="474" y="4061"/>
                      <a:pt x="555" y="4061"/>
                    </a:cubicBezTo>
                    <a:cubicBezTo>
                      <a:pt x="1183" y="4061"/>
                      <a:pt x="2402" y="3162"/>
                      <a:pt x="3278" y="2433"/>
                    </a:cubicBezTo>
                    <a:lnTo>
                      <a:pt x="3278" y="2433"/>
                    </a:lnTo>
                    <a:cubicBezTo>
                      <a:pt x="2633" y="3619"/>
                      <a:pt x="1894" y="5180"/>
                      <a:pt x="2268" y="5617"/>
                    </a:cubicBezTo>
                    <a:cubicBezTo>
                      <a:pt x="2346" y="5701"/>
                      <a:pt x="2448" y="5742"/>
                      <a:pt x="2573" y="5742"/>
                    </a:cubicBezTo>
                    <a:cubicBezTo>
                      <a:pt x="2680" y="5742"/>
                      <a:pt x="2805" y="5711"/>
                      <a:pt x="2945" y="5648"/>
                    </a:cubicBezTo>
                    <a:cubicBezTo>
                      <a:pt x="4027" y="5191"/>
                      <a:pt x="5098" y="4046"/>
                      <a:pt x="5796" y="3193"/>
                    </a:cubicBezTo>
                    <a:lnTo>
                      <a:pt x="5796" y="3193"/>
                    </a:lnTo>
                    <a:cubicBezTo>
                      <a:pt x="5442" y="4223"/>
                      <a:pt x="5088" y="5544"/>
                      <a:pt x="5421" y="5970"/>
                    </a:cubicBezTo>
                    <a:cubicBezTo>
                      <a:pt x="5514" y="6085"/>
                      <a:pt x="5629" y="6137"/>
                      <a:pt x="5775" y="6137"/>
                    </a:cubicBezTo>
                    <a:cubicBezTo>
                      <a:pt x="5806" y="6137"/>
                      <a:pt x="5837" y="6137"/>
                      <a:pt x="5868" y="6127"/>
                    </a:cubicBezTo>
                    <a:cubicBezTo>
                      <a:pt x="7023" y="5950"/>
                      <a:pt x="9343" y="2694"/>
                      <a:pt x="9604" y="2329"/>
                    </a:cubicBezTo>
                    <a:cubicBezTo>
                      <a:pt x="9666" y="2246"/>
                      <a:pt x="9645" y="2132"/>
                      <a:pt x="9562" y="2069"/>
                    </a:cubicBezTo>
                    <a:cubicBezTo>
                      <a:pt x="9529" y="2045"/>
                      <a:pt x="9492" y="2033"/>
                      <a:pt x="9454" y="2033"/>
                    </a:cubicBezTo>
                    <a:cubicBezTo>
                      <a:pt x="9396" y="2033"/>
                      <a:pt x="9339" y="2061"/>
                      <a:pt x="9302" y="2111"/>
                    </a:cubicBezTo>
                    <a:cubicBezTo>
                      <a:pt x="8615" y="3089"/>
                      <a:pt x="6659" y="5628"/>
                      <a:pt x="5817" y="5762"/>
                    </a:cubicBezTo>
                    <a:cubicBezTo>
                      <a:pt x="5802" y="5764"/>
                      <a:pt x="5790" y="5765"/>
                      <a:pt x="5779" y="5765"/>
                    </a:cubicBezTo>
                    <a:cubicBezTo>
                      <a:pt x="5736" y="5765"/>
                      <a:pt x="5721" y="5750"/>
                      <a:pt x="5713" y="5742"/>
                    </a:cubicBezTo>
                    <a:cubicBezTo>
                      <a:pt x="5463" y="5419"/>
                      <a:pt x="5962" y="3651"/>
                      <a:pt x="6596" y="2121"/>
                    </a:cubicBezTo>
                    <a:cubicBezTo>
                      <a:pt x="6638" y="2028"/>
                      <a:pt x="6596" y="1924"/>
                      <a:pt x="6513" y="1882"/>
                    </a:cubicBezTo>
                    <a:cubicBezTo>
                      <a:pt x="6486" y="1868"/>
                      <a:pt x="6455" y="1861"/>
                      <a:pt x="6426" y="1861"/>
                    </a:cubicBezTo>
                    <a:cubicBezTo>
                      <a:pt x="6366" y="1861"/>
                      <a:pt x="6309" y="1889"/>
                      <a:pt x="6274" y="1944"/>
                    </a:cubicBezTo>
                    <a:cubicBezTo>
                      <a:pt x="6254" y="1965"/>
                      <a:pt x="4474" y="4587"/>
                      <a:pt x="2799" y="5315"/>
                    </a:cubicBezTo>
                    <a:cubicBezTo>
                      <a:pt x="2693" y="5363"/>
                      <a:pt x="2627" y="5373"/>
                      <a:pt x="2590" y="5373"/>
                    </a:cubicBezTo>
                    <a:cubicBezTo>
                      <a:pt x="2561" y="5373"/>
                      <a:pt x="2550" y="5367"/>
                      <a:pt x="2550" y="5367"/>
                    </a:cubicBezTo>
                    <a:cubicBezTo>
                      <a:pt x="2342" y="5170"/>
                      <a:pt x="3080" y="3443"/>
                      <a:pt x="4141" y="1674"/>
                    </a:cubicBezTo>
                    <a:cubicBezTo>
                      <a:pt x="4183" y="1601"/>
                      <a:pt x="4173" y="1497"/>
                      <a:pt x="4099" y="1434"/>
                    </a:cubicBezTo>
                    <a:cubicBezTo>
                      <a:pt x="4065" y="1410"/>
                      <a:pt x="4023" y="1397"/>
                      <a:pt x="3982" y="1397"/>
                    </a:cubicBezTo>
                    <a:cubicBezTo>
                      <a:pt x="3937" y="1397"/>
                      <a:pt x="3893" y="1412"/>
                      <a:pt x="3861" y="1445"/>
                    </a:cubicBezTo>
                    <a:cubicBezTo>
                      <a:pt x="2583" y="2585"/>
                      <a:pt x="1041" y="3708"/>
                      <a:pt x="595" y="3708"/>
                    </a:cubicBezTo>
                    <a:cubicBezTo>
                      <a:pt x="565" y="3708"/>
                      <a:pt x="540" y="3703"/>
                      <a:pt x="520" y="3692"/>
                    </a:cubicBezTo>
                    <a:cubicBezTo>
                      <a:pt x="375" y="3443"/>
                      <a:pt x="1322" y="1861"/>
                      <a:pt x="2550" y="301"/>
                    </a:cubicBezTo>
                    <a:cubicBezTo>
                      <a:pt x="2622" y="217"/>
                      <a:pt x="2601" y="102"/>
                      <a:pt x="2518" y="40"/>
                    </a:cubicBezTo>
                    <a:cubicBezTo>
                      <a:pt x="2487" y="13"/>
                      <a:pt x="2448" y="0"/>
                      <a:pt x="2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84;p49"/>
              <p:cNvSpPr/>
              <p:nvPr/>
            </p:nvSpPr>
            <p:spPr>
              <a:xfrm>
                <a:off x="7592250" y="4239975"/>
                <a:ext cx="25622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4866" extrusionOk="0">
                    <a:moveTo>
                      <a:pt x="6752" y="1"/>
                    </a:moveTo>
                    <a:lnTo>
                      <a:pt x="0" y="2914"/>
                    </a:lnTo>
                    <a:cubicBezTo>
                      <a:pt x="0" y="2914"/>
                      <a:pt x="2094" y="4865"/>
                      <a:pt x="3408" y="4865"/>
                    </a:cubicBezTo>
                    <a:cubicBezTo>
                      <a:pt x="3564" y="4865"/>
                      <a:pt x="3710" y="4838"/>
                      <a:pt x="3839" y="4776"/>
                    </a:cubicBezTo>
                    <a:cubicBezTo>
                      <a:pt x="5067" y="4193"/>
                      <a:pt x="2445" y="2674"/>
                      <a:pt x="2445" y="2674"/>
                    </a:cubicBezTo>
                    <a:lnTo>
                      <a:pt x="2445" y="2674"/>
                    </a:lnTo>
                    <a:cubicBezTo>
                      <a:pt x="2446" y="2674"/>
                      <a:pt x="5302" y="3967"/>
                      <a:pt x="6460" y="3967"/>
                    </a:cubicBezTo>
                    <a:cubicBezTo>
                      <a:pt x="6604" y="3967"/>
                      <a:pt x="6722" y="3947"/>
                      <a:pt x="6805" y="3902"/>
                    </a:cubicBezTo>
                    <a:cubicBezTo>
                      <a:pt x="7564" y="3496"/>
                      <a:pt x="4942" y="1104"/>
                      <a:pt x="4942" y="1103"/>
                    </a:cubicBezTo>
                    <a:lnTo>
                      <a:pt x="4942" y="1103"/>
                    </a:lnTo>
                    <a:cubicBezTo>
                      <a:pt x="4942" y="1104"/>
                      <a:pt x="7699" y="2694"/>
                      <a:pt x="8942" y="2694"/>
                    </a:cubicBezTo>
                    <a:cubicBezTo>
                      <a:pt x="9089" y="2694"/>
                      <a:pt x="9214" y="2672"/>
                      <a:pt x="9312" y="2622"/>
                    </a:cubicBezTo>
                    <a:cubicBezTo>
                      <a:pt x="10248" y="2154"/>
                      <a:pt x="6752" y="1"/>
                      <a:pt x="6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85;p49"/>
              <p:cNvSpPr/>
              <p:nvPr/>
            </p:nvSpPr>
            <p:spPr>
              <a:xfrm>
                <a:off x="7587050" y="4235375"/>
                <a:ext cx="2473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5231" extrusionOk="0">
                    <a:moveTo>
                      <a:pt x="6958" y="1"/>
                    </a:moveTo>
                    <a:cubicBezTo>
                      <a:pt x="6897" y="1"/>
                      <a:pt x="6838" y="31"/>
                      <a:pt x="6805" y="91"/>
                    </a:cubicBezTo>
                    <a:cubicBezTo>
                      <a:pt x="6742" y="174"/>
                      <a:pt x="6773" y="289"/>
                      <a:pt x="6856" y="340"/>
                    </a:cubicBezTo>
                    <a:cubicBezTo>
                      <a:pt x="8136" y="1131"/>
                      <a:pt x="9510" y="2213"/>
                      <a:pt x="9489" y="2578"/>
                    </a:cubicBezTo>
                    <a:cubicBezTo>
                      <a:pt x="9489" y="2588"/>
                      <a:pt x="9489" y="2608"/>
                      <a:pt x="9437" y="2640"/>
                    </a:cubicBezTo>
                    <a:cubicBezTo>
                      <a:pt x="9363" y="2676"/>
                      <a:pt x="9266" y="2692"/>
                      <a:pt x="9150" y="2692"/>
                    </a:cubicBezTo>
                    <a:cubicBezTo>
                      <a:pt x="8293" y="2692"/>
                      <a:pt x="6389" y="1791"/>
                      <a:pt x="5244" y="1131"/>
                    </a:cubicBezTo>
                    <a:cubicBezTo>
                      <a:pt x="5214" y="1112"/>
                      <a:pt x="5180" y="1103"/>
                      <a:pt x="5148" y="1103"/>
                    </a:cubicBezTo>
                    <a:cubicBezTo>
                      <a:pt x="5092" y="1103"/>
                      <a:pt x="5038" y="1131"/>
                      <a:pt x="5004" y="1183"/>
                    </a:cubicBezTo>
                    <a:cubicBezTo>
                      <a:pt x="4953" y="1256"/>
                      <a:pt x="4963" y="1360"/>
                      <a:pt x="5025" y="1422"/>
                    </a:cubicBezTo>
                    <a:cubicBezTo>
                      <a:pt x="5868" y="2192"/>
                      <a:pt x="7023" y="3451"/>
                      <a:pt x="6971" y="3868"/>
                    </a:cubicBezTo>
                    <a:cubicBezTo>
                      <a:pt x="6960" y="3898"/>
                      <a:pt x="6950" y="3909"/>
                      <a:pt x="6930" y="3919"/>
                    </a:cubicBezTo>
                    <a:cubicBezTo>
                      <a:pt x="6867" y="3954"/>
                      <a:pt x="6775" y="3969"/>
                      <a:pt x="6658" y="3969"/>
                    </a:cubicBezTo>
                    <a:cubicBezTo>
                      <a:pt x="5858" y="3969"/>
                      <a:pt x="3916" y="3228"/>
                      <a:pt x="2726" y="2692"/>
                    </a:cubicBezTo>
                    <a:cubicBezTo>
                      <a:pt x="2701" y="2680"/>
                      <a:pt x="2675" y="2675"/>
                      <a:pt x="2650" y="2675"/>
                    </a:cubicBezTo>
                    <a:cubicBezTo>
                      <a:pt x="2581" y="2675"/>
                      <a:pt x="2517" y="2714"/>
                      <a:pt x="2487" y="2775"/>
                    </a:cubicBezTo>
                    <a:cubicBezTo>
                      <a:pt x="2445" y="2869"/>
                      <a:pt x="2477" y="2973"/>
                      <a:pt x="2560" y="3025"/>
                    </a:cubicBezTo>
                    <a:cubicBezTo>
                      <a:pt x="3246" y="3420"/>
                      <a:pt x="4204" y="4159"/>
                      <a:pt x="4183" y="4554"/>
                    </a:cubicBezTo>
                    <a:cubicBezTo>
                      <a:pt x="4183" y="4585"/>
                      <a:pt x="4183" y="4689"/>
                      <a:pt x="3964" y="4793"/>
                    </a:cubicBezTo>
                    <a:cubicBezTo>
                      <a:pt x="3860" y="4842"/>
                      <a:pt x="3741" y="4865"/>
                      <a:pt x="3611" y="4865"/>
                    </a:cubicBezTo>
                    <a:cubicBezTo>
                      <a:pt x="2611" y="4865"/>
                      <a:pt x="950" y="3543"/>
                      <a:pt x="333" y="2962"/>
                    </a:cubicBezTo>
                    <a:cubicBezTo>
                      <a:pt x="298" y="2927"/>
                      <a:pt x="251" y="2909"/>
                      <a:pt x="204" y="2909"/>
                    </a:cubicBezTo>
                    <a:cubicBezTo>
                      <a:pt x="154" y="2909"/>
                      <a:pt x="105" y="2930"/>
                      <a:pt x="73" y="2973"/>
                    </a:cubicBezTo>
                    <a:cubicBezTo>
                      <a:pt x="0" y="3045"/>
                      <a:pt x="0" y="3160"/>
                      <a:pt x="73" y="3233"/>
                    </a:cubicBezTo>
                    <a:cubicBezTo>
                      <a:pt x="322" y="3461"/>
                      <a:pt x="2268" y="5230"/>
                      <a:pt x="3621" y="5230"/>
                    </a:cubicBezTo>
                    <a:cubicBezTo>
                      <a:pt x="3797" y="5230"/>
                      <a:pt x="3975" y="5199"/>
                      <a:pt x="4130" y="5126"/>
                    </a:cubicBezTo>
                    <a:cubicBezTo>
                      <a:pt x="4474" y="4960"/>
                      <a:pt x="4547" y="4731"/>
                      <a:pt x="4557" y="4564"/>
                    </a:cubicBezTo>
                    <a:cubicBezTo>
                      <a:pt x="4567" y="4263"/>
                      <a:pt x="4329" y="3930"/>
                      <a:pt x="4026" y="3639"/>
                    </a:cubicBezTo>
                    <a:lnTo>
                      <a:pt x="4026" y="3639"/>
                    </a:lnTo>
                    <a:cubicBezTo>
                      <a:pt x="4921" y="3983"/>
                      <a:pt x="6004" y="4334"/>
                      <a:pt x="6671" y="4334"/>
                    </a:cubicBezTo>
                    <a:cubicBezTo>
                      <a:pt x="6850" y="4334"/>
                      <a:pt x="6998" y="4309"/>
                      <a:pt x="7106" y="4252"/>
                    </a:cubicBezTo>
                    <a:cubicBezTo>
                      <a:pt x="7242" y="4180"/>
                      <a:pt x="7314" y="4065"/>
                      <a:pt x="7335" y="3909"/>
                    </a:cubicBezTo>
                    <a:cubicBezTo>
                      <a:pt x="7387" y="3461"/>
                      <a:pt x="6773" y="2682"/>
                      <a:pt x="6190" y="2057"/>
                    </a:cubicBezTo>
                    <a:lnTo>
                      <a:pt x="6190" y="2057"/>
                    </a:lnTo>
                    <a:cubicBezTo>
                      <a:pt x="7115" y="2511"/>
                      <a:pt x="8384" y="3055"/>
                      <a:pt x="9170" y="3055"/>
                    </a:cubicBezTo>
                    <a:cubicBezTo>
                      <a:pt x="9340" y="3055"/>
                      <a:pt x="9487" y="3030"/>
                      <a:pt x="9603" y="2973"/>
                    </a:cubicBezTo>
                    <a:cubicBezTo>
                      <a:pt x="9769" y="2890"/>
                      <a:pt x="9853" y="2754"/>
                      <a:pt x="9864" y="2598"/>
                    </a:cubicBezTo>
                    <a:cubicBezTo>
                      <a:pt x="9894" y="1838"/>
                      <a:pt x="7720" y="434"/>
                      <a:pt x="7054" y="28"/>
                    </a:cubicBezTo>
                    <a:cubicBezTo>
                      <a:pt x="7025" y="10"/>
                      <a:pt x="6991" y="1"/>
                      <a:pt x="6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86;p49"/>
              <p:cNvSpPr/>
              <p:nvPr/>
            </p:nvSpPr>
            <p:spPr>
              <a:xfrm>
                <a:off x="6503975" y="3083550"/>
                <a:ext cx="1357500" cy="1239225"/>
              </a:xfrm>
              <a:custGeom>
                <a:avLst/>
                <a:gdLst/>
                <a:ahLst/>
                <a:cxnLst/>
                <a:rect l="l" t="t" r="r" b="b"/>
                <a:pathLst>
                  <a:path w="54300" h="49569" extrusionOk="0">
                    <a:moveTo>
                      <a:pt x="36124" y="0"/>
                    </a:moveTo>
                    <a:cubicBezTo>
                      <a:pt x="36124" y="0"/>
                      <a:pt x="33137" y="510"/>
                      <a:pt x="28518" y="1623"/>
                    </a:cubicBezTo>
                    <a:cubicBezTo>
                      <a:pt x="24679" y="2560"/>
                      <a:pt x="15607" y="19508"/>
                      <a:pt x="18998" y="28976"/>
                    </a:cubicBezTo>
                    <a:cubicBezTo>
                      <a:pt x="17756" y="31744"/>
                      <a:pt x="15456" y="35526"/>
                      <a:pt x="12169" y="35526"/>
                    </a:cubicBezTo>
                    <a:cubicBezTo>
                      <a:pt x="11824" y="35526"/>
                      <a:pt x="11468" y="35485"/>
                      <a:pt x="11101" y="35396"/>
                    </a:cubicBezTo>
                    <a:cubicBezTo>
                      <a:pt x="3413" y="33533"/>
                      <a:pt x="4463" y="22474"/>
                      <a:pt x="4463" y="22474"/>
                    </a:cubicBezTo>
                    <a:lnTo>
                      <a:pt x="4463" y="22474"/>
                    </a:lnTo>
                    <a:lnTo>
                      <a:pt x="1904" y="23170"/>
                    </a:lnTo>
                    <a:cubicBezTo>
                      <a:pt x="1904" y="23170"/>
                      <a:pt x="0" y="36811"/>
                      <a:pt x="9561" y="39047"/>
                    </a:cubicBezTo>
                    <a:cubicBezTo>
                      <a:pt x="10311" y="39221"/>
                      <a:pt x="11026" y="39301"/>
                      <a:pt x="11706" y="39301"/>
                    </a:cubicBezTo>
                    <a:cubicBezTo>
                      <a:pt x="16370" y="39301"/>
                      <a:pt x="19428" y="35542"/>
                      <a:pt x="21162" y="32409"/>
                    </a:cubicBezTo>
                    <a:lnTo>
                      <a:pt x="21443" y="32659"/>
                    </a:lnTo>
                    <a:cubicBezTo>
                      <a:pt x="19674" y="37632"/>
                      <a:pt x="16959" y="45654"/>
                      <a:pt x="17510" y="46549"/>
                    </a:cubicBezTo>
                    <a:cubicBezTo>
                      <a:pt x="18301" y="47849"/>
                      <a:pt x="25678" y="49285"/>
                      <a:pt x="26603" y="49430"/>
                    </a:cubicBezTo>
                    <a:cubicBezTo>
                      <a:pt x="26607" y="49431"/>
                      <a:pt x="26611" y="49431"/>
                      <a:pt x="26614" y="49431"/>
                    </a:cubicBezTo>
                    <a:cubicBezTo>
                      <a:pt x="27244" y="49431"/>
                      <a:pt x="28627" y="41346"/>
                      <a:pt x="29507" y="35822"/>
                    </a:cubicBezTo>
                    <a:cubicBezTo>
                      <a:pt x="31370" y="36152"/>
                      <a:pt x="33344" y="36333"/>
                      <a:pt x="35229" y="36333"/>
                    </a:cubicBezTo>
                    <a:cubicBezTo>
                      <a:pt x="36786" y="36333"/>
                      <a:pt x="38282" y="36210"/>
                      <a:pt x="39609" y="35947"/>
                    </a:cubicBezTo>
                    <a:cubicBezTo>
                      <a:pt x="40420" y="41294"/>
                      <a:pt x="41731" y="49067"/>
                      <a:pt x="42563" y="49483"/>
                    </a:cubicBezTo>
                    <a:cubicBezTo>
                      <a:pt x="42679" y="49542"/>
                      <a:pt x="42841" y="49569"/>
                      <a:pt x="43041" y="49569"/>
                    </a:cubicBezTo>
                    <a:cubicBezTo>
                      <a:pt x="45033" y="49569"/>
                      <a:pt x="50767" y="46894"/>
                      <a:pt x="51543" y="46496"/>
                    </a:cubicBezTo>
                    <a:cubicBezTo>
                      <a:pt x="52198" y="46164"/>
                      <a:pt x="48588" y="35489"/>
                      <a:pt x="46892" y="30630"/>
                    </a:cubicBezTo>
                    <a:cubicBezTo>
                      <a:pt x="54299" y="18572"/>
                      <a:pt x="36124" y="0"/>
                      <a:pt x="36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87;p49"/>
              <p:cNvSpPr/>
              <p:nvPr/>
            </p:nvSpPr>
            <p:spPr>
              <a:xfrm>
                <a:off x="7236425" y="3467225"/>
                <a:ext cx="356375" cy="541075"/>
              </a:xfrm>
              <a:custGeom>
                <a:avLst/>
                <a:gdLst/>
                <a:ahLst/>
                <a:cxnLst/>
                <a:rect l="l" t="t" r="r" b="b"/>
                <a:pathLst>
                  <a:path w="14255" h="21643" extrusionOk="0">
                    <a:moveTo>
                      <a:pt x="7858" y="1"/>
                    </a:moveTo>
                    <a:cubicBezTo>
                      <a:pt x="6100" y="1"/>
                      <a:pt x="1" y="2757"/>
                      <a:pt x="1" y="2757"/>
                    </a:cubicBezTo>
                    <a:cubicBezTo>
                      <a:pt x="1" y="2757"/>
                      <a:pt x="84" y="19642"/>
                      <a:pt x="239" y="20391"/>
                    </a:cubicBezTo>
                    <a:cubicBezTo>
                      <a:pt x="328" y="20814"/>
                      <a:pt x="2796" y="21643"/>
                      <a:pt x="5488" y="21643"/>
                    </a:cubicBezTo>
                    <a:cubicBezTo>
                      <a:pt x="7572" y="21643"/>
                      <a:pt x="9790" y="21146"/>
                      <a:pt x="11143" y="19580"/>
                    </a:cubicBezTo>
                    <a:cubicBezTo>
                      <a:pt x="14254" y="15991"/>
                      <a:pt x="8271" y="114"/>
                      <a:pt x="8271" y="114"/>
                    </a:cubicBezTo>
                    <a:cubicBezTo>
                      <a:pt x="8199" y="36"/>
                      <a:pt x="8056" y="1"/>
                      <a:pt x="78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88;p49"/>
              <p:cNvSpPr/>
              <p:nvPr/>
            </p:nvSpPr>
            <p:spPr>
              <a:xfrm>
                <a:off x="6596400" y="2159500"/>
                <a:ext cx="1439900" cy="1266100"/>
              </a:xfrm>
              <a:custGeom>
                <a:avLst/>
                <a:gdLst/>
                <a:ahLst/>
                <a:cxnLst/>
                <a:rect l="l" t="t" r="r" b="b"/>
                <a:pathLst>
                  <a:path w="57596" h="50644" extrusionOk="0">
                    <a:moveTo>
                      <a:pt x="31121" y="0"/>
                    </a:moveTo>
                    <a:cubicBezTo>
                      <a:pt x="28070" y="0"/>
                      <a:pt x="25223" y="1787"/>
                      <a:pt x="23665" y="3744"/>
                    </a:cubicBezTo>
                    <a:lnTo>
                      <a:pt x="23665" y="3744"/>
                    </a:lnTo>
                    <a:cubicBezTo>
                      <a:pt x="22152" y="2816"/>
                      <a:pt x="20163" y="2279"/>
                      <a:pt x="18186" y="2279"/>
                    </a:cubicBezTo>
                    <a:cubicBezTo>
                      <a:pt x="15018" y="2279"/>
                      <a:pt x="11882" y="3657"/>
                      <a:pt x="10786" y="7008"/>
                    </a:cubicBezTo>
                    <a:cubicBezTo>
                      <a:pt x="10341" y="8372"/>
                      <a:pt x="10139" y="9525"/>
                      <a:pt x="10107" y="10485"/>
                    </a:cubicBezTo>
                    <a:lnTo>
                      <a:pt x="10107" y="10485"/>
                    </a:lnTo>
                    <a:cubicBezTo>
                      <a:pt x="10050" y="10483"/>
                      <a:pt x="9993" y="10481"/>
                      <a:pt x="9935" y="10481"/>
                    </a:cubicBezTo>
                    <a:cubicBezTo>
                      <a:pt x="6686" y="10481"/>
                      <a:pt x="2263" y="13899"/>
                      <a:pt x="2181" y="18619"/>
                    </a:cubicBezTo>
                    <a:cubicBezTo>
                      <a:pt x="2143" y="21008"/>
                      <a:pt x="2621" y="22601"/>
                      <a:pt x="3283" y="23616"/>
                    </a:cubicBezTo>
                    <a:lnTo>
                      <a:pt x="3283" y="23616"/>
                    </a:lnTo>
                    <a:cubicBezTo>
                      <a:pt x="1164" y="25110"/>
                      <a:pt x="0" y="29665"/>
                      <a:pt x="2910" y="33414"/>
                    </a:cubicBezTo>
                    <a:cubicBezTo>
                      <a:pt x="4203" y="35080"/>
                      <a:pt x="5755" y="35640"/>
                      <a:pt x="7132" y="35640"/>
                    </a:cubicBezTo>
                    <a:cubicBezTo>
                      <a:pt x="7198" y="35640"/>
                      <a:pt x="7264" y="35639"/>
                      <a:pt x="7329" y="35636"/>
                    </a:cubicBezTo>
                    <a:lnTo>
                      <a:pt x="7329" y="35636"/>
                    </a:lnTo>
                    <a:cubicBezTo>
                      <a:pt x="6548" y="39179"/>
                      <a:pt x="8400" y="45570"/>
                      <a:pt x="11806" y="46419"/>
                    </a:cubicBezTo>
                    <a:cubicBezTo>
                      <a:pt x="12179" y="46513"/>
                      <a:pt x="12550" y="46555"/>
                      <a:pt x="12912" y="46555"/>
                    </a:cubicBezTo>
                    <a:cubicBezTo>
                      <a:pt x="13766" y="46555"/>
                      <a:pt x="14577" y="46319"/>
                      <a:pt x="15294" y="45954"/>
                    </a:cubicBezTo>
                    <a:lnTo>
                      <a:pt x="15294" y="45954"/>
                    </a:lnTo>
                    <a:cubicBezTo>
                      <a:pt x="16713" y="48242"/>
                      <a:pt x="20173" y="50644"/>
                      <a:pt x="23593" y="50644"/>
                    </a:cubicBezTo>
                    <a:cubicBezTo>
                      <a:pt x="26572" y="50644"/>
                      <a:pt x="28891" y="48844"/>
                      <a:pt x="29966" y="46943"/>
                    </a:cubicBezTo>
                    <a:lnTo>
                      <a:pt x="29966" y="46943"/>
                    </a:lnTo>
                    <a:cubicBezTo>
                      <a:pt x="31434" y="48207"/>
                      <a:pt x="33496" y="49254"/>
                      <a:pt x="35851" y="49254"/>
                    </a:cubicBezTo>
                    <a:cubicBezTo>
                      <a:pt x="36008" y="49254"/>
                      <a:pt x="36167" y="49249"/>
                      <a:pt x="36328" y="49239"/>
                    </a:cubicBezTo>
                    <a:cubicBezTo>
                      <a:pt x="40048" y="49012"/>
                      <a:pt x="43181" y="46983"/>
                      <a:pt x="43868" y="44942"/>
                    </a:cubicBezTo>
                    <a:lnTo>
                      <a:pt x="43868" y="44942"/>
                    </a:lnTo>
                    <a:cubicBezTo>
                      <a:pt x="44094" y="44980"/>
                      <a:pt x="44331" y="45001"/>
                      <a:pt x="44577" y="45001"/>
                    </a:cubicBezTo>
                    <a:cubicBezTo>
                      <a:pt x="45450" y="45001"/>
                      <a:pt x="46442" y="44741"/>
                      <a:pt x="47523" y="44079"/>
                    </a:cubicBezTo>
                    <a:cubicBezTo>
                      <a:pt x="52128" y="41257"/>
                      <a:pt x="52315" y="37174"/>
                      <a:pt x="51289" y="34718"/>
                    </a:cubicBezTo>
                    <a:lnTo>
                      <a:pt x="51289" y="34718"/>
                    </a:lnTo>
                    <a:cubicBezTo>
                      <a:pt x="54691" y="33041"/>
                      <a:pt x="57595" y="25685"/>
                      <a:pt x="52465" y="20159"/>
                    </a:cubicBezTo>
                    <a:cubicBezTo>
                      <a:pt x="51133" y="18722"/>
                      <a:pt x="49971" y="17962"/>
                      <a:pt x="49013" y="17634"/>
                    </a:cubicBezTo>
                    <a:lnTo>
                      <a:pt x="49013" y="17634"/>
                    </a:lnTo>
                    <a:cubicBezTo>
                      <a:pt x="49559" y="15043"/>
                      <a:pt x="48281" y="10762"/>
                      <a:pt x="45349" y="9183"/>
                    </a:cubicBezTo>
                    <a:cubicBezTo>
                      <a:pt x="43233" y="8048"/>
                      <a:pt x="41632" y="7645"/>
                      <a:pt x="40427" y="7645"/>
                    </a:cubicBezTo>
                    <a:cubicBezTo>
                      <a:pt x="40048" y="7645"/>
                      <a:pt x="39708" y="7685"/>
                      <a:pt x="39403" y="7755"/>
                    </a:cubicBezTo>
                    <a:lnTo>
                      <a:pt x="39403" y="7755"/>
                    </a:lnTo>
                    <a:cubicBezTo>
                      <a:pt x="39575" y="5789"/>
                      <a:pt x="38662" y="3231"/>
                      <a:pt x="34996" y="1068"/>
                    </a:cubicBezTo>
                    <a:cubicBezTo>
                      <a:pt x="33722" y="316"/>
                      <a:pt x="32404" y="0"/>
                      <a:pt x="31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89;p49"/>
              <p:cNvSpPr/>
              <p:nvPr/>
            </p:nvSpPr>
            <p:spPr>
              <a:xfrm>
                <a:off x="6615025" y="2154700"/>
                <a:ext cx="1374425" cy="1275575"/>
              </a:xfrm>
              <a:custGeom>
                <a:avLst/>
                <a:gdLst/>
                <a:ahLst/>
                <a:cxnLst/>
                <a:rect l="l" t="t" r="r" b="b"/>
                <a:pathLst>
                  <a:path w="54977" h="51023" extrusionOk="0">
                    <a:moveTo>
                      <a:pt x="22963" y="4183"/>
                    </a:moveTo>
                    <a:cubicBezTo>
                      <a:pt x="23660" y="4631"/>
                      <a:pt x="24211" y="5140"/>
                      <a:pt x="24617" y="5713"/>
                    </a:cubicBezTo>
                    <a:cubicBezTo>
                      <a:pt x="25449" y="6878"/>
                      <a:pt x="25720" y="7919"/>
                      <a:pt x="25387" y="8584"/>
                    </a:cubicBezTo>
                    <a:cubicBezTo>
                      <a:pt x="25179" y="8980"/>
                      <a:pt x="24762" y="9209"/>
                      <a:pt x="24253" y="9209"/>
                    </a:cubicBezTo>
                    <a:cubicBezTo>
                      <a:pt x="23576" y="9209"/>
                      <a:pt x="22588" y="8772"/>
                      <a:pt x="22027" y="7565"/>
                    </a:cubicBezTo>
                    <a:cubicBezTo>
                      <a:pt x="21631" y="6712"/>
                      <a:pt x="21985" y="5463"/>
                      <a:pt x="22963" y="4183"/>
                    </a:cubicBezTo>
                    <a:close/>
                    <a:moveTo>
                      <a:pt x="38444" y="8199"/>
                    </a:moveTo>
                    <a:cubicBezTo>
                      <a:pt x="38205" y="9864"/>
                      <a:pt x="37196" y="10915"/>
                      <a:pt x="36706" y="10915"/>
                    </a:cubicBezTo>
                    <a:cubicBezTo>
                      <a:pt x="36415" y="10915"/>
                      <a:pt x="36353" y="10520"/>
                      <a:pt x="36332" y="10270"/>
                    </a:cubicBezTo>
                    <a:cubicBezTo>
                      <a:pt x="36394" y="10072"/>
                      <a:pt x="36842" y="8689"/>
                      <a:pt x="38444" y="8199"/>
                    </a:cubicBezTo>
                    <a:close/>
                    <a:moveTo>
                      <a:pt x="9542" y="10873"/>
                    </a:moveTo>
                    <a:lnTo>
                      <a:pt x="9542" y="10873"/>
                    </a:lnTo>
                    <a:cubicBezTo>
                      <a:pt x="10426" y="10946"/>
                      <a:pt x="11508" y="11331"/>
                      <a:pt x="12059" y="12642"/>
                    </a:cubicBezTo>
                    <a:cubicBezTo>
                      <a:pt x="12309" y="13235"/>
                      <a:pt x="12330" y="13745"/>
                      <a:pt x="12111" y="14067"/>
                    </a:cubicBezTo>
                    <a:cubicBezTo>
                      <a:pt x="11976" y="14275"/>
                      <a:pt x="11757" y="14390"/>
                      <a:pt x="11487" y="14390"/>
                    </a:cubicBezTo>
                    <a:cubicBezTo>
                      <a:pt x="11144" y="14390"/>
                      <a:pt x="10779" y="14203"/>
                      <a:pt x="10467" y="13880"/>
                    </a:cubicBezTo>
                    <a:cubicBezTo>
                      <a:pt x="10103" y="13516"/>
                      <a:pt x="9531" y="12642"/>
                      <a:pt x="9542" y="10873"/>
                    </a:cubicBezTo>
                    <a:close/>
                    <a:moveTo>
                      <a:pt x="47142" y="17813"/>
                    </a:moveTo>
                    <a:cubicBezTo>
                      <a:pt x="47423" y="17813"/>
                      <a:pt x="47735" y="17854"/>
                      <a:pt x="48047" y="17948"/>
                    </a:cubicBezTo>
                    <a:cubicBezTo>
                      <a:pt x="47881" y="18603"/>
                      <a:pt x="47475" y="19551"/>
                      <a:pt x="46507" y="19696"/>
                    </a:cubicBezTo>
                    <a:cubicBezTo>
                      <a:pt x="46403" y="19711"/>
                      <a:pt x="46306" y="19719"/>
                      <a:pt x="46215" y="19719"/>
                    </a:cubicBezTo>
                    <a:cubicBezTo>
                      <a:pt x="45869" y="19719"/>
                      <a:pt x="45622" y="19611"/>
                      <a:pt x="45498" y="19405"/>
                    </a:cubicBezTo>
                    <a:cubicBezTo>
                      <a:pt x="45374" y="19186"/>
                      <a:pt x="45404" y="18885"/>
                      <a:pt x="45571" y="18593"/>
                    </a:cubicBezTo>
                    <a:cubicBezTo>
                      <a:pt x="45852" y="18104"/>
                      <a:pt x="46435" y="17813"/>
                      <a:pt x="47142" y="17813"/>
                    </a:cubicBezTo>
                    <a:close/>
                    <a:moveTo>
                      <a:pt x="3994" y="23498"/>
                    </a:moveTo>
                    <a:cubicBezTo>
                      <a:pt x="4360" y="23498"/>
                      <a:pt x="4726" y="23597"/>
                      <a:pt x="5078" y="23795"/>
                    </a:cubicBezTo>
                    <a:cubicBezTo>
                      <a:pt x="5630" y="24108"/>
                      <a:pt x="5910" y="24461"/>
                      <a:pt x="5838" y="24742"/>
                    </a:cubicBezTo>
                    <a:cubicBezTo>
                      <a:pt x="5775" y="24991"/>
                      <a:pt x="5422" y="25169"/>
                      <a:pt x="4974" y="25169"/>
                    </a:cubicBezTo>
                    <a:cubicBezTo>
                      <a:pt x="4672" y="25169"/>
                      <a:pt x="3663" y="25075"/>
                      <a:pt x="2800" y="23858"/>
                    </a:cubicBezTo>
                    <a:cubicBezTo>
                      <a:pt x="3186" y="23618"/>
                      <a:pt x="3591" y="23498"/>
                      <a:pt x="3994" y="23498"/>
                    </a:cubicBezTo>
                    <a:close/>
                    <a:moveTo>
                      <a:pt x="48422" y="32993"/>
                    </a:moveTo>
                    <a:cubicBezTo>
                      <a:pt x="49046" y="32993"/>
                      <a:pt x="49806" y="33731"/>
                      <a:pt x="50305" y="34824"/>
                    </a:cubicBezTo>
                    <a:cubicBezTo>
                      <a:pt x="50014" y="34938"/>
                      <a:pt x="49743" y="35021"/>
                      <a:pt x="49483" y="35053"/>
                    </a:cubicBezTo>
                    <a:cubicBezTo>
                      <a:pt x="48650" y="35053"/>
                      <a:pt x="47277" y="34866"/>
                      <a:pt x="47101" y="34366"/>
                    </a:cubicBezTo>
                    <a:cubicBezTo>
                      <a:pt x="47007" y="34096"/>
                      <a:pt x="47309" y="33669"/>
                      <a:pt x="47954" y="33159"/>
                    </a:cubicBezTo>
                    <a:cubicBezTo>
                      <a:pt x="48089" y="33044"/>
                      <a:pt x="48245" y="32993"/>
                      <a:pt x="48422" y="32993"/>
                    </a:cubicBezTo>
                    <a:close/>
                    <a:moveTo>
                      <a:pt x="8876" y="33659"/>
                    </a:moveTo>
                    <a:cubicBezTo>
                      <a:pt x="9427" y="33659"/>
                      <a:pt x="9750" y="33793"/>
                      <a:pt x="9760" y="34002"/>
                    </a:cubicBezTo>
                    <a:cubicBezTo>
                      <a:pt x="9760" y="34491"/>
                      <a:pt x="8522" y="35479"/>
                      <a:pt x="6826" y="35625"/>
                    </a:cubicBezTo>
                    <a:cubicBezTo>
                      <a:pt x="7065" y="34709"/>
                      <a:pt x="7596" y="33710"/>
                      <a:pt x="8709" y="33669"/>
                    </a:cubicBezTo>
                    <a:cubicBezTo>
                      <a:pt x="8772" y="33669"/>
                      <a:pt x="8823" y="33659"/>
                      <a:pt x="8876" y="33659"/>
                    </a:cubicBezTo>
                    <a:close/>
                    <a:moveTo>
                      <a:pt x="40504" y="41795"/>
                    </a:moveTo>
                    <a:cubicBezTo>
                      <a:pt x="40692" y="41795"/>
                      <a:pt x="41035" y="41867"/>
                      <a:pt x="41617" y="42200"/>
                    </a:cubicBezTo>
                    <a:cubicBezTo>
                      <a:pt x="42814" y="42898"/>
                      <a:pt x="43282" y="43834"/>
                      <a:pt x="42991" y="44916"/>
                    </a:cubicBezTo>
                    <a:cubicBezTo>
                      <a:pt x="41118" y="44521"/>
                      <a:pt x="40057" y="42898"/>
                      <a:pt x="40119" y="42138"/>
                    </a:cubicBezTo>
                    <a:cubicBezTo>
                      <a:pt x="40140" y="41899"/>
                      <a:pt x="40255" y="41795"/>
                      <a:pt x="40504" y="41795"/>
                    </a:cubicBezTo>
                    <a:close/>
                    <a:moveTo>
                      <a:pt x="16471" y="42304"/>
                    </a:moveTo>
                    <a:cubicBezTo>
                      <a:pt x="16866" y="42304"/>
                      <a:pt x="17095" y="42440"/>
                      <a:pt x="17157" y="42689"/>
                    </a:cubicBezTo>
                    <a:cubicBezTo>
                      <a:pt x="17334" y="43439"/>
                      <a:pt x="16252" y="45009"/>
                      <a:pt x="14619" y="45904"/>
                    </a:cubicBezTo>
                    <a:cubicBezTo>
                      <a:pt x="14099" y="45009"/>
                      <a:pt x="13942" y="44188"/>
                      <a:pt x="14161" y="43573"/>
                    </a:cubicBezTo>
                    <a:cubicBezTo>
                      <a:pt x="14348" y="43074"/>
                      <a:pt x="14795" y="42710"/>
                      <a:pt x="15493" y="42491"/>
                    </a:cubicBezTo>
                    <a:cubicBezTo>
                      <a:pt x="15877" y="42367"/>
                      <a:pt x="16210" y="42304"/>
                      <a:pt x="16471" y="42304"/>
                    </a:cubicBezTo>
                    <a:close/>
                    <a:moveTo>
                      <a:pt x="27717" y="42970"/>
                    </a:moveTo>
                    <a:cubicBezTo>
                      <a:pt x="27863" y="42970"/>
                      <a:pt x="28029" y="42991"/>
                      <a:pt x="28228" y="43043"/>
                    </a:cubicBezTo>
                    <a:cubicBezTo>
                      <a:pt x="28862" y="43199"/>
                      <a:pt x="29299" y="43543"/>
                      <a:pt x="29528" y="44063"/>
                    </a:cubicBezTo>
                    <a:cubicBezTo>
                      <a:pt x="29840" y="44780"/>
                      <a:pt x="29705" y="45811"/>
                      <a:pt x="29164" y="46840"/>
                    </a:cubicBezTo>
                    <a:cubicBezTo>
                      <a:pt x="27603" y="45436"/>
                      <a:pt x="26896" y="43917"/>
                      <a:pt x="27125" y="43282"/>
                    </a:cubicBezTo>
                    <a:cubicBezTo>
                      <a:pt x="27208" y="43074"/>
                      <a:pt x="27395" y="42970"/>
                      <a:pt x="27717" y="42970"/>
                    </a:cubicBezTo>
                    <a:close/>
                    <a:moveTo>
                      <a:pt x="30381" y="375"/>
                    </a:moveTo>
                    <a:cubicBezTo>
                      <a:pt x="31712" y="375"/>
                      <a:pt x="32982" y="729"/>
                      <a:pt x="34158" y="1416"/>
                    </a:cubicBezTo>
                    <a:cubicBezTo>
                      <a:pt x="38080" y="3725"/>
                      <a:pt x="38569" y="6358"/>
                      <a:pt x="38486" y="7804"/>
                    </a:cubicBezTo>
                    <a:cubicBezTo>
                      <a:pt x="36447" y="8335"/>
                      <a:pt x="35989" y="10124"/>
                      <a:pt x="35968" y="10208"/>
                    </a:cubicBezTo>
                    <a:cubicBezTo>
                      <a:pt x="35957" y="10218"/>
                      <a:pt x="35957" y="10238"/>
                      <a:pt x="35957" y="10259"/>
                    </a:cubicBezTo>
                    <a:cubicBezTo>
                      <a:pt x="35999" y="11186"/>
                      <a:pt x="36498" y="11279"/>
                      <a:pt x="36706" y="11279"/>
                    </a:cubicBezTo>
                    <a:cubicBezTo>
                      <a:pt x="37539" y="11279"/>
                      <a:pt x="38621" y="9905"/>
                      <a:pt x="38829" y="8106"/>
                    </a:cubicBezTo>
                    <a:cubicBezTo>
                      <a:pt x="39098" y="8054"/>
                      <a:pt x="39382" y="8029"/>
                      <a:pt x="39681" y="8029"/>
                    </a:cubicBezTo>
                    <a:cubicBezTo>
                      <a:pt x="41014" y="8029"/>
                      <a:pt x="42642" y="8539"/>
                      <a:pt x="44520" y="9542"/>
                    </a:cubicBezTo>
                    <a:cubicBezTo>
                      <a:pt x="47392" y="11081"/>
                      <a:pt x="48526" y="15181"/>
                      <a:pt x="48120" y="17584"/>
                    </a:cubicBezTo>
                    <a:cubicBezTo>
                      <a:pt x="47789" y="17487"/>
                      <a:pt x="47465" y="17441"/>
                      <a:pt x="47159" y="17441"/>
                    </a:cubicBezTo>
                    <a:cubicBezTo>
                      <a:pt x="46312" y="17441"/>
                      <a:pt x="45600" y="17794"/>
                      <a:pt x="45249" y="18406"/>
                    </a:cubicBezTo>
                    <a:cubicBezTo>
                      <a:pt x="45009" y="18811"/>
                      <a:pt x="44988" y="19259"/>
                      <a:pt x="45175" y="19592"/>
                    </a:cubicBezTo>
                    <a:cubicBezTo>
                      <a:pt x="45370" y="19913"/>
                      <a:pt x="45735" y="20089"/>
                      <a:pt x="46215" y="20089"/>
                    </a:cubicBezTo>
                    <a:cubicBezTo>
                      <a:pt x="46327" y="20089"/>
                      <a:pt x="46446" y="20080"/>
                      <a:pt x="46570" y="20060"/>
                    </a:cubicBezTo>
                    <a:cubicBezTo>
                      <a:pt x="47454" y="19925"/>
                      <a:pt x="48099" y="19228"/>
                      <a:pt x="48401" y="18073"/>
                    </a:cubicBezTo>
                    <a:cubicBezTo>
                      <a:pt x="49400" y="18458"/>
                      <a:pt x="50472" y="19269"/>
                      <a:pt x="51584" y="20476"/>
                    </a:cubicBezTo>
                    <a:cubicBezTo>
                      <a:pt x="54592" y="23712"/>
                      <a:pt x="54488" y="27218"/>
                      <a:pt x="54155" y="29018"/>
                    </a:cubicBezTo>
                    <a:cubicBezTo>
                      <a:pt x="53697" y="31505"/>
                      <a:pt x="52292" y="33742"/>
                      <a:pt x="50638" y="34657"/>
                    </a:cubicBezTo>
                    <a:cubicBezTo>
                      <a:pt x="50065" y="33409"/>
                      <a:pt x="49212" y="32618"/>
                      <a:pt x="48422" y="32618"/>
                    </a:cubicBezTo>
                    <a:cubicBezTo>
                      <a:pt x="48162" y="32618"/>
                      <a:pt x="47933" y="32701"/>
                      <a:pt x="47725" y="32868"/>
                    </a:cubicBezTo>
                    <a:cubicBezTo>
                      <a:pt x="46913" y="33502"/>
                      <a:pt x="46590" y="34033"/>
                      <a:pt x="46747" y="34491"/>
                    </a:cubicBezTo>
                    <a:cubicBezTo>
                      <a:pt x="47069" y="35396"/>
                      <a:pt x="49233" y="35427"/>
                      <a:pt x="49504" y="35427"/>
                    </a:cubicBezTo>
                    <a:cubicBezTo>
                      <a:pt x="49816" y="35386"/>
                      <a:pt x="50128" y="35302"/>
                      <a:pt x="50440" y="35157"/>
                    </a:cubicBezTo>
                    <a:lnTo>
                      <a:pt x="50440" y="35157"/>
                    </a:lnTo>
                    <a:cubicBezTo>
                      <a:pt x="51408" y="37685"/>
                      <a:pt x="50992" y="41472"/>
                      <a:pt x="46674" y="44104"/>
                    </a:cubicBezTo>
                    <a:cubicBezTo>
                      <a:pt x="45707" y="44699"/>
                      <a:pt x="44747" y="45006"/>
                      <a:pt x="43827" y="45006"/>
                    </a:cubicBezTo>
                    <a:cubicBezTo>
                      <a:pt x="43669" y="45006"/>
                      <a:pt x="43511" y="44997"/>
                      <a:pt x="43355" y="44978"/>
                    </a:cubicBezTo>
                    <a:cubicBezTo>
                      <a:pt x="43677" y="43751"/>
                      <a:pt x="43126" y="42658"/>
                      <a:pt x="41805" y="41878"/>
                    </a:cubicBezTo>
                    <a:cubicBezTo>
                      <a:pt x="41284" y="41576"/>
                      <a:pt x="40847" y="41420"/>
                      <a:pt x="40504" y="41420"/>
                    </a:cubicBezTo>
                    <a:cubicBezTo>
                      <a:pt x="40067" y="41420"/>
                      <a:pt x="39786" y="41680"/>
                      <a:pt x="39744" y="42107"/>
                    </a:cubicBezTo>
                    <a:cubicBezTo>
                      <a:pt x="39661" y="43116"/>
                      <a:pt x="40931" y="44833"/>
                      <a:pt x="42866" y="45270"/>
                    </a:cubicBezTo>
                    <a:cubicBezTo>
                      <a:pt x="42107" y="47080"/>
                      <a:pt x="39245" y="49015"/>
                      <a:pt x="35562" y="49244"/>
                    </a:cubicBezTo>
                    <a:cubicBezTo>
                      <a:pt x="35406" y="49254"/>
                      <a:pt x="35250" y="49254"/>
                      <a:pt x="35094" y="49254"/>
                    </a:cubicBezTo>
                    <a:cubicBezTo>
                      <a:pt x="32472" y="49254"/>
                      <a:pt x="30475" y="47943"/>
                      <a:pt x="29455" y="47090"/>
                    </a:cubicBezTo>
                    <a:cubicBezTo>
                      <a:pt x="30079" y="45925"/>
                      <a:pt x="30235" y="44770"/>
                      <a:pt x="29871" y="43917"/>
                    </a:cubicBezTo>
                    <a:cubicBezTo>
                      <a:pt x="29601" y="43293"/>
                      <a:pt x="29060" y="42866"/>
                      <a:pt x="28311" y="42679"/>
                    </a:cubicBezTo>
                    <a:cubicBezTo>
                      <a:pt x="28092" y="42627"/>
                      <a:pt x="27895" y="42595"/>
                      <a:pt x="27717" y="42595"/>
                    </a:cubicBezTo>
                    <a:cubicBezTo>
                      <a:pt x="27083" y="42595"/>
                      <a:pt x="26854" y="42949"/>
                      <a:pt x="26781" y="43157"/>
                    </a:cubicBezTo>
                    <a:cubicBezTo>
                      <a:pt x="26448" y="44052"/>
                      <a:pt x="27384" y="45758"/>
                      <a:pt x="28987" y="47173"/>
                    </a:cubicBezTo>
                    <a:cubicBezTo>
                      <a:pt x="27999" y="48807"/>
                      <a:pt x="25845" y="50648"/>
                      <a:pt x="22848" y="50648"/>
                    </a:cubicBezTo>
                    <a:cubicBezTo>
                      <a:pt x="19623" y="50648"/>
                      <a:pt x="16284" y="48422"/>
                      <a:pt x="14816" y="46216"/>
                    </a:cubicBezTo>
                    <a:cubicBezTo>
                      <a:pt x="16492" y="45291"/>
                      <a:pt x="17761" y="43615"/>
                      <a:pt x="17511" y="42606"/>
                    </a:cubicBezTo>
                    <a:cubicBezTo>
                      <a:pt x="17459" y="42357"/>
                      <a:pt x="17241" y="41930"/>
                      <a:pt x="16471" y="41930"/>
                    </a:cubicBezTo>
                    <a:cubicBezTo>
                      <a:pt x="16169" y="41930"/>
                      <a:pt x="15805" y="42003"/>
                      <a:pt x="15378" y="42138"/>
                    </a:cubicBezTo>
                    <a:cubicBezTo>
                      <a:pt x="14577" y="42387"/>
                      <a:pt x="14046" y="42835"/>
                      <a:pt x="13817" y="43449"/>
                    </a:cubicBezTo>
                    <a:cubicBezTo>
                      <a:pt x="13547" y="44167"/>
                      <a:pt x="13713" y="45072"/>
                      <a:pt x="14286" y="46070"/>
                    </a:cubicBezTo>
                    <a:cubicBezTo>
                      <a:pt x="13587" y="46396"/>
                      <a:pt x="12869" y="46565"/>
                      <a:pt x="12161" y="46565"/>
                    </a:cubicBezTo>
                    <a:cubicBezTo>
                      <a:pt x="11805" y="46565"/>
                      <a:pt x="11451" y="46522"/>
                      <a:pt x="11102" y="46435"/>
                    </a:cubicBezTo>
                    <a:cubicBezTo>
                      <a:pt x="9635" y="46060"/>
                      <a:pt x="8293" y="44510"/>
                      <a:pt x="7429" y="42169"/>
                    </a:cubicBezTo>
                    <a:cubicBezTo>
                      <a:pt x="6670" y="40109"/>
                      <a:pt x="6400" y="37716"/>
                      <a:pt x="6732" y="36010"/>
                    </a:cubicBezTo>
                    <a:cubicBezTo>
                      <a:pt x="8564" y="35885"/>
                      <a:pt x="10145" y="34803"/>
                      <a:pt x="10124" y="34002"/>
                    </a:cubicBezTo>
                    <a:cubicBezTo>
                      <a:pt x="10124" y="33735"/>
                      <a:pt x="9946" y="33290"/>
                      <a:pt x="8876" y="33290"/>
                    </a:cubicBezTo>
                    <a:cubicBezTo>
                      <a:pt x="8820" y="33290"/>
                      <a:pt x="8760" y="33291"/>
                      <a:pt x="8698" y="33294"/>
                    </a:cubicBezTo>
                    <a:cubicBezTo>
                      <a:pt x="7596" y="33346"/>
                      <a:pt x="6795" y="34179"/>
                      <a:pt x="6441" y="35645"/>
                    </a:cubicBezTo>
                    <a:cubicBezTo>
                      <a:pt x="5338" y="35645"/>
                      <a:pt x="3715" y="35292"/>
                      <a:pt x="2310" y="33492"/>
                    </a:cubicBezTo>
                    <a:cubicBezTo>
                      <a:pt x="958" y="31744"/>
                      <a:pt x="375" y="29643"/>
                      <a:pt x="687" y="27583"/>
                    </a:cubicBezTo>
                    <a:cubicBezTo>
                      <a:pt x="916" y="26084"/>
                      <a:pt x="1582" y="24794"/>
                      <a:pt x="2498" y="24076"/>
                    </a:cubicBezTo>
                    <a:cubicBezTo>
                      <a:pt x="3153" y="24991"/>
                      <a:pt x="4069" y="25543"/>
                      <a:pt x="4974" y="25543"/>
                    </a:cubicBezTo>
                    <a:cubicBezTo>
                      <a:pt x="5609" y="25543"/>
                      <a:pt x="6087" y="25262"/>
                      <a:pt x="6201" y="24836"/>
                    </a:cubicBezTo>
                    <a:cubicBezTo>
                      <a:pt x="6254" y="24617"/>
                      <a:pt x="6285" y="24055"/>
                      <a:pt x="5265" y="23472"/>
                    </a:cubicBezTo>
                    <a:cubicBezTo>
                      <a:pt x="4860" y="23241"/>
                      <a:pt x="4432" y="23126"/>
                      <a:pt x="4002" y="23126"/>
                    </a:cubicBezTo>
                    <a:cubicBezTo>
                      <a:pt x="3525" y="23126"/>
                      <a:pt x="3045" y="23267"/>
                      <a:pt x="2592" y="23546"/>
                    </a:cubicBezTo>
                    <a:cubicBezTo>
                      <a:pt x="1915" y="22411"/>
                      <a:pt x="1593" y="20820"/>
                      <a:pt x="1624" y="18811"/>
                    </a:cubicBezTo>
                    <a:cubicBezTo>
                      <a:pt x="1697" y="14411"/>
                      <a:pt x="5806" y="10873"/>
                      <a:pt x="9177" y="10863"/>
                    </a:cubicBezTo>
                    <a:lnTo>
                      <a:pt x="9177" y="10863"/>
                    </a:lnTo>
                    <a:cubicBezTo>
                      <a:pt x="9156" y="12278"/>
                      <a:pt x="9521" y="13443"/>
                      <a:pt x="10197" y="14140"/>
                    </a:cubicBezTo>
                    <a:cubicBezTo>
                      <a:pt x="10582" y="14546"/>
                      <a:pt x="11040" y="14765"/>
                      <a:pt x="11487" y="14765"/>
                    </a:cubicBezTo>
                    <a:cubicBezTo>
                      <a:pt x="11882" y="14765"/>
                      <a:pt x="12215" y="14587"/>
                      <a:pt x="12423" y="14275"/>
                    </a:cubicBezTo>
                    <a:cubicBezTo>
                      <a:pt x="12714" y="13849"/>
                      <a:pt x="12704" y="13214"/>
                      <a:pt x="12402" y="12496"/>
                    </a:cubicBezTo>
                    <a:cubicBezTo>
                      <a:pt x="11903" y="11310"/>
                      <a:pt x="10894" y="10613"/>
                      <a:pt x="9552" y="10499"/>
                    </a:cubicBezTo>
                    <a:cubicBezTo>
                      <a:pt x="9614" y="9531"/>
                      <a:pt x="9833" y="8439"/>
                      <a:pt x="10217" y="7263"/>
                    </a:cubicBezTo>
                    <a:cubicBezTo>
                      <a:pt x="11165" y="4381"/>
                      <a:pt x="13859" y="2654"/>
                      <a:pt x="17438" y="2654"/>
                    </a:cubicBezTo>
                    <a:cubicBezTo>
                      <a:pt x="19301" y="2654"/>
                      <a:pt x="21173" y="3143"/>
                      <a:pt x="22640" y="3986"/>
                    </a:cubicBezTo>
                    <a:cubicBezTo>
                      <a:pt x="21600" y="5369"/>
                      <a:pt x="21236" y="6753"/>
                      <a:pt x="21683" y="7721"/>
                    </a:cubicBezTo>
                    <a:cubicBezTo>
                      <a:pt x="22328" y="9084"/>
                      <a:pt x="23462" y="9572"/>
                      <a:pt x="24253" y="9572"/>
                    </a:cubicBezTo>
                    <a:cubicBezTo>
                      <a:pt x="24898" y="9572"/>
                      <a:pt x="25449" y="9271"/>
                      <a:pt x="25710" y="8751"/>
                    </a:cubicBezTo>
                    <a:cubicBezTo>
                      <a:pt x="25949" y="8293"/>
                      <a:pt x="26167" y="7253"/>
                      <a:pt x="24919" y="5505"/>
                    </a:cubicBezTo>
                    <a:cubicBezTo>
                      <a:pt x="24492" y="4901"/>
                      <a:pt x="23920" y="4360"/>
                      <a:pt x="23192" y="3892"/>
                    </a:cubicBezTo>
                    <a:cubicBezTo>
                      <a:pt x="24586" y="2227"/>
                      <a:pt x="27239" y="375"/>
                      <a:pt x="30381" y="375"/>
                    </a:cubicBezTo>
                    <a:close/>
                    <a:moveTo>
                      <a:pt x="30381" y="1"/>
                    </a:moveTo>
                    <a:cubicBezTo>
                      <a:pt x="27083" y="1"/>
                      <a:pt x="24305" y="1957"/>
                      <a:pt x="22880" y="3694"/>
                    </a:cubicBezTo>
                    <a:cubicBezTo>
                      <a:pt x="21350" y="2800"/>
                      <a:pt x="19384" y="2290"/>
                      <a:pt x="17438" y="2290"/>
                    </a:cubicBezTo>
                    <a:cubicBezTo>
                      <a:pt x="13692" y="2290"/>
                      <a:pt x="10863" y="4100"/>
                      <a:pt x="9864" y="7149"/>
                    </a:cubicBezTo>
                    <a:cubicBezTo>
                      <a:pt x="9468" y="8366"/>
                      <a:pt x="9239" y="9479"/>
                      <a:pt x="9188" y="10488"/>
                    </a:cubicBezTo>
                    <a:cubicBezTo>
                      <a:pt x="7482" y="10488"/>
                      <a:pt x="5546" y="11362"/>
                      <a:pt x="3996" y="12839"/>
                    </a:cubicBezTo>
                    <a:cubicBezTo>
                      <a:pt x="2259" y="14483"/>
                      <a:pt x="1291" y="16606"/>
                      <a:pt x="1249" y="18811"/>
                    </a:cubicBezTo>
                    <a:cubicBezTo>
                      <a:pt x="1218" y="20903"/>
                      <a:pt x="1572" y="22568"/>
                      <a:pt x="2289" y="23764"/>
                    </a:cubicBezTo>
                    <a:cubicBezTo>
                      <a:pt x="1291" y="24534"/>
                      <a:pt x="562" y="25928"/>
                      <a:pt x="324" y="27520"/>
                    </a:cubicBezTo>
                    <a:cubicBezTo>
                      <a:pt x="1" y="29694"/>
                      <a:pt x="604" y="31890"/>
                      <a:pt x="2019" y="33721"/>
                    </a:cubicBezTo>
                    <a:cubicBezTo>
                      <a:pt x="3486" y="35604"/>
                      <a:pt x="5182" y="36010"/>
                      <a:pt x="6358" y="36020"/>
                    </a:cubicBezTo>
                    <a:cubicBezTo>
                      <a:pt x="5702" y="39589"/>
                      <a:pt x="7544" y="45925"/>
                      <a:pt x="11019" y="46789"/>
                    </a:cubicBezTo>
                    <a:cubicBezTo>
                      <a:pt x="11398" y="46883"/>
                      <a:pt x="11786" y="46931"/>
                      <a:pt x="12177" y="46931"/>
                    </a:cubicBezTo>
                    <a:cubicBezTo>
                      <a:pt x="12944" y="46931"/>
                      <a:pt x="13725" y="46748"/>
                      <a:pt x="14483" y="46383"/>
                    </a:cubicBezTo>
                    <a:cubicBezTo>
                      <a:pt x="15992" y="48692"/>
                      <a:pt x="19477" y="51023"/>
                      <a:pt x="22848" y="51023"/>
                    </a:cubicBezTo>
                    <a:cubicBezTo>
                      <a:pt x="25969" y="51023"/>
                      <a:pt x="28228" y="49119"/>
                      <a:pt x="29268" y="47423"/>
                    </a:cubicBezTo>
                    <a:cubicBezTo>
                      <a:pt x="30350" y="48308"/>
                      <a:pt x="32399" y="49629"/>
                      <a:pt x="35094" y="49629"/>
                    </a:cubicBezTo>
                    <a:cubicBezTo>
                      <a:pt x="35261" y="49629"/>
                      <a:pt x="35427" y="49619"/>
                      <a:pt x="35594" y="49608"/>
                    </a:cubicBezTo>
                    <a:cubicBezTo>
                      <a:pt x="39069" y="49400"/>
                      <a:pt x="42387" y="47538"/>
                      <a:pt x="43240" y="45342"/>
                    </a:cubicBezTo>
                    <a:cubicBezTo>
                      <a:pt x="43426" y="45365"/>
                      <a:pt x="43614" y="45377"/>
                      <a:pt x="43803" y="45377"/>
                    </a:cubicBezTo>
                    <a:cubicBezTo>
                      <a:pt x="44798" y="45377"/>
                      <a:pt x="45831" y="45056"/>
                      <a:pt x="46872" y="44427"/>
                    </a:cubicBezTo>
                    <a:cubicBezTo>
                      <a:pt x="51397" y="41659"/>
                      <a:pt x="51813" y="37654"/>
                      <a:pt x="50773" y="35000"/>
                    </a:cubicBezTo>
                    <a:cubicBezTo>
                      <a:pt x="52542" y="34033"/>
                      <a:pt x="54040" y="31692"/>
                      <a:pt x="54518" y="29081"/>
                    </a:cubicBezTo>
                    <a:cubicBezTo>
                      <a:pt x="54862" y="27218"/>
                      <a:pt x="54976" y="23577"/>
                      <a:pt x="51866" y="20226"/>
                    </a:cubicBezTo>
                    <a:cubicBezTo>
                      <a:pt x="50680" y="18957"/>
                      <a:pt x="49545" y="18104"/>
                      <a:pt x="48484" y="17709"/>
                    </a:cubicBezTo>
                    <a:cubicBezTo>
                      <a:pt x="48983" y="14889"/>
                      <a:pt x="47506" y="10728"/>
                      <a:pt x="44697" y="9219"/>
                    </a:cubicBezTo>
                    <a:cubicBezTo>
                      <a:pt x="42761" y="8182"/>
                      <a:pt x="41077" y="7655"/>
                      <a:pt x="39679" y="7655"/>
                    </a:cubicBezTo>
                    <a:cubicBezTo>
                      <a:pt x="39394" y="7655"/>
                      <a:pt x="39121" y="7677"/>
                      <a:pt x="38861" y="7721"/>
                    </a:cubicBezTo>
                    <a:cubicBezTo>
                      <a:pt x="38923" y="6171"/>
                      <a:pt x="38350" y="3455"/>
                      <a:pt x="34345" y="1093"/>
                    </a:cubicBezTo>
                    <a:cubicBezTo>
                      <a:pt x="33117" y="375"/>
                      <a:pt x="31786" y="1"/>
                      <a:pt x="30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90;p49"/>
              <p:cNvSpPr/>
              <p:nvPr/>
            </p:nvSpPr>
            <p:spPr>
              <a:xfrm>
                <a:off x="6893850" y="2408400"/>
                <a:ext cx="890475" cy="719150"/>
              </a:xfrm>
              <a:custGeom>
                <a:avLst/>
                <a:gdLst/>
                <a:ahLst/>
                <a:cxnLst/>
                <a:rect l="l" t="t" r="r" b="b"/>
                <a:pathLst>
                  <a:path w="35619" h="28766" extrusionOk="0">
                    <a:moveTo>
                      <a:pt x="16584" y="0"/>
                    </a:moveTo>
                    <a:cubicBezTo>
                      <a:pt x="14730" y="0"/>
                      <a:pt x="19665" y="6333"/>
                      <a:pt x="19665" y="6333"/>
                    </a:cubicBezTo>
                    <a:lnTo>
                      <a:pt x="5276" y="12700"/>
                    </a:lnTo>
                    <a:cubicBezTo>
                      <a:pt x="5276" y="12700"/>
                      <a:pt x="3453" y="6824"/>
                      <a:pt x="2163" y="6824"/>
                    </a:cubicBezTo>
                    <a:cubicBezTo>
                      <a:pt x="1654" y="6824"/>
                      <a:pt x="1229" y="7741"/>
                      <a:pt x="1031" y="10297"/>
                    </a:cubicBezTo>
                    <a:cubicBezTo>
                      <a:pt x="1031" y="10297"/>
                      <a:pt x="1" y="26174"/>
                      <a:pt x="13193" y="28535"/>
                    </a:cubicBezTo>
                    <a:cubicBezTo>
                      <a:pt x="14064" y="28691"/>
                      <a:pt x="14922" y="28766"/>
                      <a:pt x="15760" y="28766"/>
                    </a:cubicBezTo>
                    <a:cubicBezTo>
                      <a:pt x="27627" y="28766"/>
                      <a:pt x="35619" y="13854"/>
                      <a:pt x="23161" y="4117"/>
                    </a:cubicBezTo>
                    <a:cubicBezTo>
                      <a:pt x="19267" y="1077"/>
                      <a:pt x="17348" y="0"/>
                      <a:pt x="16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91;p49"/>
              <p:cNvSpPr/>
              <p:nvPr/>
            </p:nvSpPr>
            <p:spPr>
              <a:xfrm>
                <a:off x="7281425" y="2691175"/>
                <a:ext cx="207575" cy="247000"/>
              </a:xfrm>
              <a:custGeom>
                <a:avLst/>
                <a:gdLst/>
                <a:ahLst/>
                <a:cxnLst/>
                <a:rect l="l" t="t" r="r" b="b"/>
                <a:pathLst>
                  <a:path w="8303" h="9880" extrusionOk="0">
                    <a:moveTo>
                      <a:pt x="3396" y="0"/>
                    </a:moveTo>
                    <a:cubicBezTo>
                      <a:pt x="3358" y="0"/>
                      <a:pt x="3321" y="12"/>
                      <a:pt x="3288" y="37"/>
                    </a:cubicBezTo>
                    <a:cubicBezTo>
                      <a:pt x="3205" y="99"/>
                      <a:pt x="3184" y="214"/>
                      <a:pt x="3236" y="297"/>
                    </a:cubicBezTo>
                    <a:cubicBezTo>
                      <a:pt x="5879" y="4053"/>
                      <a:pt x="7814" y="7528"/>
                      <a:pt x="7470" y="7871"/>
                    </a:cubicBezTo>
                    <a:cubicBezTo>
                      <a:pt x="6857" y="8485"/>
                      <a:pt x="5202" y="9245"/>
                      <a:pt x="4703" y="9463"/>
                    </a:cubicBezTo>
                    <a:lnTo>
                      <a:pt x="365" y="2586"/>
                    </a:lnTo>
                    <a:cubicBezTo>
                      <a:pt x="331" y="2533"/>
                      <a:pt x="273" y="2501"/>
                      <a:pt x="213" y="2501"/>
                    </a:cubicBezTo>
                    <a:cubicBezTo>
                      <a:pt x="179" y="2501"/>
                      <a:pt x="145" y="2511"/>
                      <a:pt x="115" y="2534"/>
                    </a:cubicBezTo>
                    <a:cubicBezTo>
                      <a:pt x="32" y="2586"/>
                      <a:pt x="0" y="2700"/>
                      <a:pt x="52" y="2783"/>
                    </a:cubicBezTo>
                    <a:lnTo>
                      <a:pt x="4474" y="9796"/>
                    </a:lnTo>
                    <a:cubicBezTo>
                      <a:pt x="4505" y="9848"/>
                      <a:pt x="4568" y="9879"/>
                      <a:pt x="4630" y="9879"/>
                    </a:cubicBezTo>
                    <a:cubicBezTo>
                      <a:pt x="4651" y="9879"/>
                      <a:pt x="4682" y="9879"/>
                      <a:pt x="4703" y="9869"/>
                    </a:cubicBezTo>
                    <a:cubicBezTo>
                      <a:pt x="4797" y="9827"/>
                      <a:pt x="6961" y="8912"/>
                      <a:pt x="7731" y="8142"/>
                    </a:cubicBezTo>
                    <a:cubicBezTo>
                      <a:pt x="7907" y="7965"/>
                      <a:pt x="8303" y="7559"/>
                      <a:pt x="5941" y="3720"/>
                    </a:cubicBezTo>
                    <a:cubicBezTo>
                      <a:pt x="4797" y="1879"/>
                      <a:pt x="3558" y="99"/>
                      <a:pt x="3548" y="78"/>
                    </a:cubicBezTo>
                    <a:cubicBezTo>
                      <a:pt x="3510" y="28"/>
                      <a:pt x="3453" y="0"/>
                      <a:pt x="3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92;p49"/>
              <p:cNvSpPr/>
              <p:nvPr/>
            </p:nvSpPr>
            <p:spPr>
              <a:xfrm>
                <a:off x="7087125" y="2768950"/>
                <a:ext cx="608400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24336" h="14477" extrusionOk="0">
                    <a:moveTo>
                      <a:pt x="17970" y="1"/>
                    </a:moveTo>
                    <a:cubicBezTo>
                      <a:pt x="16172" y="1"/>
                      <a:pt x="15253" y="6404"/>
                      <a:pt x="15253" y="6404"/>
                    </a:cubicBezTo>
                    <a:cubicBezTo>
                      <a:pt x="15253" y="6404"/>
                      <a:pt x="13897" y="6078"/>
                      <a:pt x="11390" y="6078"/>
                    </a:cubicBezTo>
                    <a:cubicBezTo>
                      <a:pt x="9944" y="6078"/>
                      <a:pt x="8115" y="6187"/>
                      <a:pt x="5941" y="6529"/>
                    </a:cubicBezTo>
                    <a:cubicBezTo>
                      <a:pt x="1" y="7455"/>
                      <a:pt x="3090" y="13042"/>
                      <a:pt x="3090" y="13042"/>
                    </a:cubicBezTo>
                    <a:cubicBezTo>
                      <a:pt x="3264" y="13459"/>
                      <a:pt x="5610" y="14477"/>
                      <a:pt x="8669" y="14477"/>
                    </a:cubicBezTo>
                    <a:cubicBezTo>
                      <a:pt x="11644" y="14477"/>
                      <a:pt x="15295" y="13514"/>
                      <a:pt x="18280" y="10097"/>
                    </a:cubicBezTo>
                    <a:cubicBezTo>
                      <a:pt x="24335" y="3168"/>
                      <a:pt x="20476" y="255"/>
                      <a:pt x="18051" y="5"/>
                    </a:cubicBezTo>
                    <a:cubicBezTo>
                      <a:pt x="18024" y="2"/>
                      <a:pt x="17997" y="1"/>
                      <a:pt x="179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93;p49"/>
              <p:cNvSpPr/>
              <p:nvPr/>
            </p:nvSpPr>
            <p:spPr>
              <a:xfrm>
                <a:off x="7434100" y="2650875"/>
                <a:ext cx="81175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3522" extrusionOk="0">
                    <a:moveTo>
                      <a:pt x="1729" y="1"/>
                    </a:moveTo>
                    <a:cubicBezTo>
                      <a:pt x="1697" y="1"/>
                      <a:pt x="1664" y="9"/>
                      <a:pt x="1634" y="26"/>
                    </a:cubicBezTo>
                    <a:cubicBezTo>
                      <a:pt x="1551" y="67"/>
                      <a:pt x="1509" y="182"/>
                      <a:pt x="1561" y="275"/>
                    </a:cubicBezTo>
                    <a:cubicBezTo>
                      <a:pt x="2175" y="1451"/>
                      <a:pt x="2695" y="2887"/>
                      <a:pt x="2456" y="3147"/>
                    </a:cubicBezTo>
                    <a:cubicBezTo>
                      <a:pt x="2447" y="3151"/>
                      <a:pt x="2436" y="3153"/>
                      <a:pt x="2424" y="3153"/>
                    </a:cubicBezTo>
                    <a:cubicBezTo>
                      <a:pt x="2170" y="3153"/>
                      <a:pt x="1277" y="2251"/>
                      <a:pt x="364" y="952"/>
                    </a:cubicBezTo>
                    <a:cubicBezTo>
                      <a:pt x="327" y="902"/>
                      <a:pt x="270" y="874"/>
                      <a:pt x="213" y="874"/>
                    </a:cubicBezTo>
                    <a:cubicBezTo>
                      <a:pt x="175" y="874"/>
                      <a:pt x="138" y="886"/>
                      <a:pt x="105" y="910"/>
                    </a:cubicBezTo>
                    <a:cubicBezTo>
                      <a:pt x="22" y="962"/>
                      <a:pt x="1" y="1077"/>
                      <a:pt x="63" y="1160"/>
                    </a:cubicBezTo>
                    <a:cubicBezTo>
                      <a:pt x="334" y="1555"/>
                      <a:pt x="1717" y="3480"/>
                      <a:pt x="2414" y="3521"/>
                    </a:cubicBezTo>
                    <a:lnTo>
                      <a:pt x="2445" y="3521"/>
                    </a:lnTo>
                    <a:cubicBezTo>
                      <a:pt x="2560" y="3521"/>
                      <a:pt x="2664" y="3480"/>
                      <a:pt x="2737" y="3397"/>
                    </a:cubicBezTo>
                    <a:cubicBezTo>
                      <a:pt x="3247" y="2814"/>
                      <a:pt x="2216" y="723"/>
                      <a:pt x="1894" y="99"/>
                    </a:cubicBezTo>
                    <a:cubicBezTo>
                      <a:pt x="1859" y="35"/>
                      <a:pt x="1796" y="1"/>
                      <a:pt x="1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94;p49"/>
              <p:cNvSpPr/>
              <p:nvPr/>
            </p:nvSpPr>
            <p:spPr>
              <a:xfrm>
                <a:off x="7183625" y="2834250"/>
                <a:ext cx="81425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522" extrusionOk="0">
                    <a:moveTo>
                      <a:pt x="1737" y="1"/>
                    </a:moveTo>
                    <a:cubicBezTo>
                      <a:pt x="1706" y="1"/>
                      <a:pt x="1675" y="9"/>
                      <a:pt x="1644" y="26"/>
                    </a:cubicBezTo>
                    <a:cubicBezTo>
                      <a:pt x="1551" y="68"/>
                      <a:pt x="1519" y="182"/>
                      <a:pt x="1561" y="276"/>
                    </a:cubicBezTo>
                    <a:cubicBezTo>
                      <a:pt x="2185" y="1451"/>
                      <a:pt x="2695" y="2887"/>
                      <a:pt x="2466" y="3157"/>
                    </a:cubicBezTo>
                    <a:cubicBezTo>
                      <a:pt x="2457" y="3162"/>
                      <a:pt x="2446" y="3164"/>
                      <a:pt x="2434" y="3164"/>
                    </a:cubicBezTo>
                    <a:cubicBezTo>
                      <a:pt x="2181" y="3164"/>
                      <a:pt x="1287" y="2261"/>
                      <a:pt x="365" y="952"/>
                    </a:cubicBezTo>
                    <a:cubicBezTo>
                      <a:pt x="333" y="901"/>
                      <a:pt x="279" y="874"/>
                      <a:pt x="220" y="874"/>
                    </a:cubicBezTo>
                    <a:cubicBezTo>
                      <a:pt x="181" y="874"/>
                      <a:pt x="141" y="885"/>
                      <a:pt x="104" y="910"/>
                    </a:cubicBezTo>
                    <a:cubicBezTo>
                      <a:pt x="21" y="962"/>
                      <a:pt x="0" y="1087"/>
                      <a:pt x="63" y="1170"/>
                    </a:cubicBezTo>
                    <a:cubicBezTo>
                      <a:pt x="333" y="1555"/>
                      <a:pt x="1727" y="3480"/>
                      <a:pt x="2425" y="3522"/>
                    </a:cubicBezTo>
                    <a:lnTo>
                      <a:pt x="2445" y="3522"/>
                    </a:lnTo>
                    <a:cubicBezTo>
                      <a:pt x="2570" y="3522"/>
                      <a:pt x="2664" y="3480"/>
                      <a:pt x="2737" y="3397"/>
                    </a:cubicBezTo>
                    <a:cubicBezTo>
                      <a:pt x="3257" y="2824"/>
                      <a:pt x="2227" y="723"/>
                      <a:pt x="1894" y="98"/>
                    </a:cubicBezTo>
                    <a:cubicBezTo>
                      <a:pt x="1859" y="36"/>
                      <a:pt x="1800" y="1"/>
                      <a:pt x="1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95;p49"/>
              <p:cNvSpPr/>
              <p:nvPr/>
            </p:nvSpPr>
            <p:spPr>
              <a:xfrm>
                <a:off x="7349825" y="2947025"/>
                <a:ext cx="1631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3672" extrusionOk="0">
                    <a:moveTo>
                      <a:pt x="6312" y="0"/>
                    </a:moveTo>
                    <a:cubicBezTo>
                      <a:pt x="6236" y="0"/>
                      <a:pt x="6164" y="51"/>
                      <a:pt x="6139" y="134"/>
                    </a:cubicBezTo>
                    <a:cubicBezTo>
                      <a:pt x="5920" y="852"/>
                      <a:pt x="5182" y="2808"/>
                      <a:pt x="4422" y="3256"/>
                    </a:cubicBezTo>
                    <a:cubicBezTo>
                      <a:pt x="4366" y="3288"/>
                      <a:pt x="4298" y="3304"/>
                      <a:pt x="4218" y="3304"/>
                    </a:cubicBezTo>
                    <a:cubicBezTo>
                      <a:pt x="3430" y="3304"/>
                      <a:pt x="1552" y="1814"/>
                      <a:pt x="334" y="634"/>
                    </a:cubicBezTo>
                    <a:cubicBezTo>
                      <a:pt x="300" y="600"/>
                      <a:pt x="257" y="584"/>
                      <a:pt x="213" y="584"/>
                    </a:cubicBezTo>
                    <a:cubicBezTo>
                      <a:pt x="163" y="584"/>
                      <a:pt x="112" y="605"/>
                      <a:pt x="73" y="644"/>
                    </a:cubicBezTo>
                    <a:cubicBezTo>
                      <a:pt x="1" y="717"/>
                      <a:pt x="1" y="831"/>
                      <a:pt x="73" y="904"/>
                    </a:cubicBezTo>
                    <a:cubicBezTo>
                      <a:pt x="593" y="1404"/>
                      <a:pt x="2986" y="3672"/>
                      <a:pt x="4235" y="3672"/>
                    </a:cubicBezTo>
                    <a:cubicBezTo>
                      <a:pt x="4371" y="3672"/>
                      <a:pt x="4505" y="3640"/>
                      <a:pt x="4609" y="3578"/>
                    </a:cubicBezTo>
                    <a:cubicBezTo>
                      <a:pt x="5650" y="2964"/>
                      <a:pt x="6461" y="353"/>
                      <a:pt x="6493" y="239"/>
                    </a:cubicBezTo>
                    <a:cubicBezTo>
                      <a:pt x="6524" y="144"/>
                      <a:pt x="6472" y="40"/>
                      <a:pt x="6368" y="10"/>
                    </a:cubicBezTo>
                    <a:cubicBezTo>
                      <a:pt x="6350" y="3"/>
                      <a:pt x="6331" y="0"/>
                      <a:pt x="6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96;p49"/>
              <p:cNvSpPr/>
              <p:nvPr/>
            </p:nvSpPr>
            <p:spPr>
              <a:xfrm>
                <a:off x="7322000" y="2450450"/>
                <a:ext cx="118375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735" h="4485" extrusionOk="0">
                    <a:moveTo>
                      <a:pt x="1207" y="1"/>
                    </a:moveTo>
                    <a:cubicBezTo>
                      <a:pt x="1020" y="1"/>
                      <a:pt x="864" y="84"/>
                      <a:pt x="760" y="239"/>
                    </a:cubicBezTo>
                    <a:cubicBezTo>
                      <a:pt x="0" y="1312"/>
                      <a:pt x="2934" y="3923"/>
                      <a:pt x="3528" y="4443"/>
                    </a:cubicBezTo>
                    <a:cubicBezTo>
                      <a:pt x="3558" y="4474"/>
                      <a:pt x="3600" y="4484"/>
                      <a:pt x="3642" y="4484"/>
                    </a:cubicBezTo>
                    <a:cubicBezTo>
                      <a:pt x="3694" y="4484"/>
                      <a:pt x="3746" y="4464"/>
                      <a:pt x="3787" y="4422"/>
                    </a:cubicBezTo>
                    <a:cubicBezTo>
                      <a:pt x="3850" y="4350"/>
                      <a:pt x="3850" y="4225"/>
                      <a:pt x="3766" y="4162"/>
                    </a:cubicBezTo>
                    <a:cubicBezTo>
                      <a:pt x="2393" y="2976"/>
                      <a:pt x="645" y="1041"/>
                      <a:pt x="1061" y="448"/>
                    </a:cubicBezTo>
                    <a:cubicBezTo>
                      <a:pt x="1103" y="396"/>
                      <a:pt x="1145" y="375"/>
                      <a:pt x="1207" y="375"/>
                    </a:cubicBezTo>
                    <a:cubicBezTo>
                      <a:pt x="1863" y="375"/>
                      <a:pt x="3496" y="2310"/>
                      <a:pt x="4370" y="3538"/>
                    </a:cubicBezTo>
                    <a:cubicBezTo>
                      <a:pt x="4408" y="3588"/>
                      <a:pt x="4465" y="3616"/>
                      <a:pt x="4522" y="3616"/>
                    </a:cubicBezTo>
                    <a:cubicBezTo>
                      <a:pt x="4560" y="3616"/>
                      <a:pt x="4598" y="3604"/>
                      <a:pt x="4630" y="3580"/>
                    </a:cubicBezTo>
                    <a:cubicBezTo>
                      <a:pt x="4714" y="3517"/>
                      <a:pt x="4734" y="3402"/>
                      <a:pt x="4672" y="3319"/>
                    </a:cubicBezTo>
                    <a:cubicBezTo>
                      <a:pt x="4432" y="2976"/>
                      <a:pt x="2268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97;p49"/>
              <p:cNvSpPr/>
              <p:nvPr/>
            </p:nvSpPr>
            <p:spPr>
              <a:xfrm>
                <a:off x="6939375" y="2643300"/>
                <a:ext cx="56475" cy="953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3815" extrusionOk="0">
                    <a:moveTo>
                      <a:pt x="883" y="1"/>
                    </a:moveTo>
                    <a:cubicBezTo>
                      <a:pt x="766" y="1"/>
                      <a:pt x="658" y="43"/>
                      <a:pt x="573" y="121"/>
                    </a:cubicBezTo>
                    <a:cubicBezTo>
                      <a:pt x="1" y="662"/>
                      <a:pt x="396" y="3169"/>
                      <a:pt x="490" y="3669"/>
                    </a:cubicBezTo>
                    <a:cubicBezTo>
                      <a:pt x="500" y="3752"/>
                      <a:pt x="584" y="3814"/>
                      <a:pt x="667" y="3814"/>
                    </a:cubicBezTo>
                    <a:lnTo>
                      <a:pt x="698" y="3814"/>
                    </a:lnTo>
                    <a:cubicBezTo>
                      <a:pt x="802" y="3794"/>
                      <a:pt x="875" y="3700"/>
                      <a:pt x="854" y="3596"/>
                    </a:cubicBezTo>
                    <a:cubicBezTo>
                      <a:pt x="646" y="2441"/>
                      <a:pt x="510" y="693"/>
                      <a:pt x="823" y="391"/>
                    </a:cubicBezTo>
                    <a:cubicBezTo>
                      <a:pt x="837" y="384"/>
                      <a:pt x="851" y="372"/>
                      <a:pt x="876" y="372"/>
                    </a:cubicBezTo>
                    <a:cubicBezTo>
                      <a:pt x="887" y="372"/>
                      <a:pt x="900" y="375"/>
                      <a:pt x="917" y="381"/>
                    </a:cubicBezTo>
                    <a:cubicBezTo>
                      <a:pt x="1499" y="527"/>
                      <a:pt x="1821" y="2035"/>
                      <a:pt x="1884" y="2950"/>
                    </a:cubicBezTo>
                    <a:cubicBezTo>
                      <a:pt x="1884" y="3039"/>
                      <a:pt x="1967" y="3118"/>
                      <a:pt x="2064" y="3118"/>
                    </a:cubicBezTo>
                    <a:cubicBezTo>
                      <a:pt x="2070" y="3118"/>
                      <a:pt x="2076" y="3118"/>
                      <a:pt x="2082" y="3117"/>
                    </a:cubicBezTo>
                    <a:cubicBezTo>
                      <a:pt x="2186" y="3117"/>
                      <a:pt x="2258" y="3024"/>
                      <a:pt x="2248" y="2920"/>
                    </a:cubicBezTo>
                    <a:cubicBezTo>
                      <a:pt x="2237" y="2649"/>
                      <a:pt x="2040" y="277"/>
                      <a:pt x="1010" y="16"/>
                    </a:cubicBezTo>
                    <a:cubicBezTo>
                      <a:pt x="967" y="6"/>
                      <a:pt x="924" y="1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98;p49"/>
              <p:cNvSpPr/>
              <p:nvPr/>
            </p:nvSpPr>
            <p:spPr>
              <a:xfrm>
                <a:off x="7364225" y="2846250"/>
                <a:ext cx="149500" cy="110225"/>
              </a:xfrm>
              <a:custGeom>
                <a:avLst/>
                <a:gdLst/>
                <a:ahLst/>
                <a:cxnLst/>
                <a:rect l="l" t="t" r="r" b="b"/>
                <a:pathLst>
                  <a:path w="5980" h="4409" extrusionOk="0">
                    <a:moveTo>
                      <a:pt x="4288" y="0"/>
                    </a:moveTo>
                    <a:cubicBezTo>
                      <a:pt x="3082" y="0"/>
                      <a:pt x="153" y="3375"/>
                      <a:pt x="153" y="3375"/>
                    </a:cubicBezTo>
                    <a:cubicBezTo>
                      <a:pt x="1" y="3998"/>
                      <a:pt x="1806" y="4409"/>
                      <a:pt x="3304" y="4409"/>
                    </a:cubicBezTo>
                    <a:cubicBezTo>
                      <a:pt x="4057" y="4409"/>
                      <a:pt x="4733" y="4305"/>
                      <a:pt x="5043" y="4071"/>
                    </a:cubicBezTo>
                    <a:cubicBezTo>
                      <a:pt x="5979" y="3375"/>
                      <a:pt x="5397" y="1512"/>
                      <a:pt x="4689" y="233"/>
                    </a:cubicBezTo>
                    <a:cubicBezTo>
                      <a:pt x="4601" y="71"/>
                      <a:pt x="4463" y="0"/>
                      <a:pt x="4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99;p49"/>
              <p:cNvSpPr/>
              <p:nvPr/>
            </p:nvSpPr>
            <p:spPr>
              <a:xfrm>
                <a:off x="7063200" y="2568700"/>
                <a:ext cx="311100" cy="199100"/>
              </a:xfrm>
              <a:custGeom>
                <a:avLst/>
                <a:gdLst/>
                <a:ahLst/>
                <a:cxnLst/>
                <a:rect l="l" t="t" r="r" b="b"/>
                <a:pathLst>
                  <a:path w="12444" h="7964" extrusionOk="0">
                    <a:moveTo>
                      <a:pt x="10664" y="3188"/>
                    </a:moveTo>
                    <a:cubicBezTo>
                      <a:pt x="10696" y="3188"/>
                      <a:pt x="10737" y="3199"/>
                      <a:pt x="10768" y="3199"/>
                    </a:cubicBezTo>
                    <a:cubicBezTo>
                      <a:pt x="10893" y="3229"/>
                      <a:pt x="11018" y="3303"/>
                      <a:pt x="11143" y="3407"/>
                    </a:cubicBezTo>
                    <a:cubicBezTo>
                      <a:pt x="11039" y="3469"/>
                      <a:pt x="10925" y="3521"/>
                      <a:pt x="10821" y="3562"/>
                    </a:cubicBezTo>
                    <a:cubicBezTo>
                      <a:pt x="10623" y="3639"/>
                      <a:pt x="10462" y="3664"/>
                      <a:pt x="10351" y="3664"/>
                    </a:cubicBezTo>
                    <a:cubicBezTo>
                      <a:pt x="10251" y="3664"/>
                      <a:pt x="10190" y="3644"/>
                      <a:pt x="10176" y="3625"/>
                    </a:cubicBezTo>
                    <a:cubicBezTo>
                      <a:pt x="10176" y="3615"/>
                      <a:pt x="10176" y="3532"/>
                      <a:pt x="10301" y="3386"/>
                    </a:cubicBezTo>
                    <a:cubicBezTo>
                      <a:pt x="10405" y="3250"/>
                      <a:pt x="10529" y="3188"/>
                      <a:pt x="10664" y="3188"/>
                    </a:cubicBezTo>
                    <a:close/>
                    <a:moveTo>
                      <a:pt x="3892" y="4697"/>
                    </a:moveTo>
                    <a:cubicBezTo>
                      <a:pt x="3985" y="4697"/>
                      <a:pt x="4089" y="4748"/>
                      <a:pt x="4151" y="4790"/>
                    </a:cubicBezTo>
                    <a:cubicBezTo>
                      <a:pt x="4755" y="5155"/>
                      <a:pt x="4671" y="5685"/>
                      <a:pt x="4567" y="5976"/>
                    </a:cubicBezTo>
                    <a:cubicBezTo>
                      <a:pt x="4495" y="6195"/>
                      <a:pt x="4349" y="6413"/>
                      <a:pt x="4151" y="6600"/>
                    </a:cubicBezTo>
                    <a:cubicBezTo>
                      <a:pt x="4110" y="6538"/>
                      <a:pt x="4079" y="6466"/>
                      <a:pt x="4047" y="6413"/>
                    </a:cubicBezTo>
                    <a:cubicBezTo>
                      <a:pt x="3631" y="5633"/>
                      <a:pt x="3631" y="4894"/>
                      <a:pt x="3797" y="4728"/>
                    </a:cubicBezTo>
                    <a:cubicBezTo>
                      <a:pt x="3829" y="4707"/>
                      <a:pt x="3860" y="4697"/>
                      <a:pt x="3892" y="4697"/>
                    </a:cubicBezTo>
                    <a:close/>
                    <a:moveTo>
                      <a:pt x="7720" y="5352"/>
                    </a:moveTo>
                    <a:cubicBezTo>
                      <a:pt x="7970" y="5363"/>
                      <a:pt x="8532" y="5414"/>
                      <a:pt x="8563" y="5758"/>
                    </a:cubicBezTo>
                    <a:cubicBezTo>
                      <a:pt x="8583" y="6008"/>
                      <a:pt x="8313" y="6403"/>
                      <a:pt x="7824" y="6767"/>
                    </a:cubicBezTo>
                    <a:cubicBezTo>
                      <a:pt x="7377" y="6351"/>
                      <a:pt x="7138" y="5841"/>
                      <a:pt x="7221" y="5571"/>
                    </a:cubicBezTo>
                    <a:cubicBezTo>
                      <a:pt x="7272" y="5425"/>
                      <a:pt x="7418" y="5352"/>
                      <a:pt x="7668" y="5352"/>
                    </a:cubicBezTo>
                    <a:close/>
                    <a:moveTo>
                      <a:pt x="10613" y="0"/>
                    </a:moveTo>
                    <a:cubicBezTo>
                      <a:pt x="9950" y="0"/>
                      <a:pt x="9349" y="284"/>
                      <a:pt x="9312" y="306"/>
                    </a:cubicBezTo>
                    <a:cubicBezTo>
                      <a:pt x="9228" y="348"/>
                      <a:pt x="9187" y="462"/>
                      <a:pt x="9228" y="556"/>
                    </a:cubicBezTo>
                    <a:cubicBezTo>
                      <a:pt x="9259" y="617"/>
                      <a:pt x="9329" y="655"/>
                      <a:pt x="9400" y="655"/>
                    </a:cubicBezTo>
                    <a:cubicBezTo>
                      <a:pt x="9427" y="655"/>
                      <a:pt x="9453" y="650"/>
                      <a:pt x="9478" y="639"/>
                    </a:cubicBezTo>
                    <a:cubicBezTo>
                      <a:pt x="9486" y="631"/>
                      <a:pt x="10033" y="373"/>
                      <a:pt x="10611" y="373"/>
                    </a:cubicBezTo>
                    <a:cubicBezTo>
                      <a:pt x="10831" y="373"/>
                      <a:pt x="11056" y="411"/>
                      <a:pt x="11258" y="514"/>
                    </a:cubicBezTo>
                    <a:cubicBezTo>
                      <a:pt x="11611" y="702"/>
                      <a:pt x="11840" y="1076"/>
                      <a:pt x="11934" y="1638"/>
                    </a:cubicBezTo>
                    <a:cubicBezTo>
                      <a:pt x="12048" y="2314"/>
                      <a:pt x="11799" y="2834"/>
                      <a:pt x="11434" y="3178"/>
                    </a:cubicBezTo>
                    <a:cubicBezTo>
                      <a:pt x="11258" y="3000"/>
                      <a:pt x="11060" y="2886"/>
                      <a:pt x="10842" y="2834"/>
                    </a:cubicBezTo>
                    <a:cubicBezTo>
                      <a:pt x="10784" y="2823"/>
                      <a:pt x="10728" y="2817"/>
                      <a:pt x="10672" y="2817"/>
                    </a:cubicBezTo>
                    <a:cubicBezTo>
                      <a:pt x="10417" y="2817"/>
                      <a:pt x="10188" y="2935"/>
                      <a:pt x="10009" y="3157"/>
                    </a:cubicBezTo>
                    <a:cubicBezTo>
                      <a:pt x="9718" y="3521"/>
                      <a:pt x="9801" y="3750"/>
                      <a:pt x="9884" y="3844"/>
                    </a:cubicBezTo>
                    <a:cubicBezTo>
                      <a:pt x="9985" y="3979"/>
                      <a:pt x="10158" y="4035"/>
                      <a:pt x="10358" y="4035"/>
                    </a:cubicBezTo>
                    <a:cubicBezTo>
                      <a:pt x="10571" y="4035"/>
                      <a:pt x="10814" y="3971"/>
                      <a:pt x="11029" y="3874"/>
                    </a:cubicBezTo>
                    <a:cubicBezTo>
                      <a:pt x="11154" y="3823"/>
                      <a:pt x="11268" y="3760"/>
                      <a:pt x="11383" y="3687"/>
                    </a:cubicBezTo>
                    <a:cubicBezTo>
                      <a:pt x="11497" y="3854"/>
                      <a:pt x="11580" y="4052"/>
                      <a:pt x="11642" y="4260"/>
                    </a:cubicBezTo>
                    <a:cubicBezTo>
                      <a:pt x="11757" y="4676"/>
                      <a:pt x="11892" y="5768"/>
                      <a:pt x="10706" y="6840"/>
                    </a:cubicBezTo>
                    <a:cubicBezTo>
                      <a:pt x="10232" y="7272"/>
                      <a:pt x="9763" y="7411"/>
                      <a:pt x="9352" y="7411"/>
                    </a:cubicBezTo>
                    <a:cubicBezTo>
                      <a:pt x="8842" y="7411"/>
                      <a:pt x="8423" y="7196"/>
                      <a:pt x="8199" y="7058"/>
                    </a:cubicBezTo>
                    <a:cubicBezTo>
                      <a:pt x="8178" y="7037"/>
                      <a:pt x="8157" y="7027"/>
                      <a:pt x="8126" y="7007"/>
                    </a:cubicBezTo>
                    <a:cubicBezTo>
                      <a:pt x="8657" y="6600"/>
                      <a:pt x="8969" y="6133"/>
                      <a:pt x="8927" y="5716"/>
                    </a:cubicBezTo>
                    <a:cubicBezTo>
                      <a:pt x="8906" y="5456"/>
                      <a:pt x="8719" y="5009"/>
                      <a:pt x="7741" y="4977"/>
                    </a:cubicBezTo>
                    <a:cubicBezTo>
                      <a:pt x="7721" y="4977"/>
                      <a:pt x="7702" y="4976"/>
                      <a:pt x="7683" y="4976"/>
                    </a:cubicBezTo>
                    <a:cubicBezTo>
                      <a:pt x="7114" y="4976"/>
                      <a:pt x="6928" y="5275"/>
                      <a:pt x="6867" y="5456"/>
                    </a:cubicBezTo>
                    <a:cubicBezTo>
                      <a:pt x="6742" y="5872"/>
                      <a:pt x="7013" y="6486"/>
                      <a:pt x="7512" y="6975"/>
                    </a:cubicBezTo>
                    <a:cubicBezTo>
                      <a:pt x="7117" y="7215"/>
                      <a:pt x="6607" y="7433"/>
                      <a:pt x="6024" y="7558"/>
                    </a:cubicBezTo>
                    <a:cubicBezTo>
                      <a:pt x="5902" y="7584"/>
                      <a:pt x="5786" y="7596"/>
                      <a:pt x="5676" y="7596"/>
                    </a:cubicBezTo>
                    <a:cubicBezTo>
                      <a:pt x="5088" y="7596"/>
                      <a:pt x="4660" y="7254"/>
                      <a:pt x="4380" y="6912"/>
                    </a:cubicBezTo>
                    <a:cubicBezTo>
                      <a:pt x="4630" y="6663"/>
                      <a:pt x="4817" y="6392"/>
                      <a:pt x="4921" y="6101"/>
                    </a:cubicBezTo>
                    <a:cubicBezTo>
                      <a:pt x="5161" y="5446"/>
                      <a:pt x="4942" y="4832"/>
                      <a:pt x="4349" y="4478"/>
                    </a:cubicBezTo>
                    <a:cubicBezTo>
                      <a:pt x="4164" y="4368"/>
                      <a:pt x="4013" y="4329"/>
                      <a:pt x="3891" y="4329"/>
                    </a:cubicBezTo>
                    <a:cubicBezTo>
                      <a:pt x="3725" y="4329"/>
                      <a:pt x="3614" y="4402"/>
                      <a:pt x="3548" y="4468"/>
                    </a:cubicBezTo>
                    <a:cubicBezTo>
                      <a:pt x="3152" y="4842"/>
                      <a:pt x="3319" y="5841"/>
                      <a:pt x="3714" y="6590"/>
                    </a:cubicBezTo>
                    <a:cubicBezTo>
                      <a:pt x="3767" y="6684"/>
                      <a:pt x="3818" y="6767"/>
                      <a:pt x="3871" y="6850"/>
                    </a:cubicBezTo>
                    <a:cubicBezTo>
                      <a:pt x="3439" y="7155"/>
                      <a:pt x="2870" y="7363"/>
                      <a:pt x="2230" y="7363"/>
                    </a:cubicBezTo>
                    <a:cubicBezTo>
                      <a:pt x="2083" y="7363"/>
                      <a:pt x="1933" y="7352"/>
                      <a:pt x="1779" y="7329"/>
                    </a:cubicBezTo>
                    <a:cubicBezTo>
                      <a:pt x="1342" y="7256"/>
                      <a:pt x="1062" y="7069"/>
                      <a:pt x="905" y="6757"/>
                    </a:cubicBezTo>
                    <a:cubicBezTo>
                      <a:pt x="417" y="5737"/>
                      <a:pt x="1519" y="3760"/>
                      <a:pt x="1529" y="3740"/>
                    </a:cubicBezTo>
                    <a:cubicBezTo>
                      <a:pt x="1582" y="3656"/>
                      <a:pt x="1550" y="3542"/>
                      <a:pt x="1467" y="3490"/>
                    </a:cubicBezTo>
                    <a:cubicBezTo>
                      <a:pt x="1437" y="3473"/>
                      <a:pt x="1404" y="3465"/>
                      <a:pt x="1372" y="3465"/>
                    </a:cubicBezTo>
                    <a:cubicBezTo>
                      <a:pt x="1306" y="3465"/>
                      <a:pt x="1242" y="3500"/>
                      <a:pt x="1207" y="3562"/>
                    </a:cubicBezTo>
                    <a:cubicBezTo>
                      <a:pt x="1166" y="3646"/>
                      <a:pt x="0" y="5726"/>
                      <a:pt x="572" y="6923"/>
                    </a:cubicBezTo>
                    <a:cubicBezTo>
                      <a:pt x="780" y="7339"/>
                      <a:pt x="1166" y="7599"/>
                      <a:pt x="1717" y="7693"/>
                    </a:cubicBezTo>
                    <a:cubicBezTo>
                      <a:pt x="1898" y="7721"/>
                      <a:pt x="2077" y="7735"/>
                      <a:pt x="2250" y="7735"/>
                    </a:cubicBezTo>
                    <a:cubicBezTo>
                      <a:pt x="2971" y="7735"/>
                      <a:pt x="3611" y="7504"/>
                      <a:pt x="4089" y="7152"/>
                    </a:cubicBezTo>
                    <a:cubicBezTo>
                      <a:pt x="4526" y="7682"/>
                      <a:pt x="5088" y="7964"/>
                      <a:pt x="5691" y="7964"/>
                    </a:cubicBezTo>
                    <a:cubicBezTo>
                      <a:pt x="5827" y="7964"/>
                      <a:pt x="5962" y="7953"/>
                      <a:pt x="6107" y="7922"/>
                    </a:cubicBezTo>
                    <a:cubicBezTo>
                      <a:pt x="6742" y="7776"/>
                      <a:pt x="7325" y="7527"/>
                      <a:pt x="7804" y="7235"/>
                    </a:cubicBezTo>
                    <a:cubicBezTo>
                      <a:pt x="7866" y="7277"/>
                      <a:pt x="7938" y="7319"/>
                      <a:pt x="8001" y="7370"/>
                    </a:cubicBezTo>
                    <a:cubicBezTo>
                      <a:pt x="8260" y="7537"/>
                      <a:pt x="8754" y="7787"/>
                      <a:pt x="9354" y="7787"/>
                    </a:cubicBezTo>
                    <a:cubicBezTo>
                      <a:pt x="9841" y="7787"/>
                      <a:pt x="10397" y="7623"/>
                      <a:pt x="10956" y="7121"/>
                    </a:cubicBezTo>
                    <a:cubicBezTo>
                      <a:pt x="12298" y="5914"/>
                      <a:pt x="12132" y="4644"/>
                      <a:pt x="11996" y="4166"/>
                    </a:cubicBezTo>
                    <a:cubicBezTo>
                      <a:pt x="11934" y="3895"/>
                      <a:pt x="11820" y="3666"/>
                      <a:pt x="11684" y="3458"/>
                    </a:cubicBezTo>
                    <a:cubicBezTo>
                      <a:pt x="12132" y="3042"/>
                      <a:pt x="12444" y="2418"/>
                      <a:pt x="12308" y="1576"/>
                    </a:cubicBezTo>
                    <a:cubicBezTo>
                      <a:pt x="12194" y="889"/>
                      <a:pt x="11892" y="420"/>
                      <a:pt x="11424" y="181"/>
                    </a:cubicBezTo>
                    <a:cubicBezTo>
                      <a:pt x="11167" y="48"/>
                      <a:pt x="10884" y="0"/>
                      <a:pt x="10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00;p49"/>
              <p:cNvSpPr/>
              <p:nvPr/>
            </p:nvSpPr>
            <p:spPr>
              <a:xfrm>
                <a:off x="7546475" y="2645850"/>
                <a:ext cx="89750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4004" extrusionOk="0">
                    <a:moveTo>
                      <a:pt x="3386" y="0"/>
                    </a:moveTo>
                    <a:cubicBezTo>
                      <a:pt x="3336" y="0"/>
                      <a:pt x="3285" y="21"/>
                      <a:pt x="3246" y="60"/>
                    </a:cubicBezTo>
                    <a:lnTo>
                      <a:pt x="73" y="3692"/>
                    </a:lnTo>
                    <a:cubicBezTo>
                      <a:pt x="0" y="3775"/>
                      <a:pt x="10" y="3889"/>
                      <a:pt x="84" y="3962"/>
                    </a:cubicBezTo>
                    <a:cubicBezTo>
                      <a:pt x="125" y="3993"/>
                      <a:pt x="167" y="4004"/>
                      <a:pt x="208" y="4004"/>
                    </a:cubicBezTo>
                    <a:cubicBezTo>
                      <a:pt x="260" y="4004"/>
                      <a:pt x="312" y="3983"/>
                      <a:pt x="343" y="3941"/>
                    </a:cubicBezTo>
                    <a:lnTo>
                      <a:pt x="3527" y="310"/>
                    </a:lnTo>
                    <a:cubicBezTo>
                      <a:pt x="3589" y="227"/>
                      <a:pt x="3589" y="113"/>
                      <a:pt x="3506" y="50"/>
                    </a:cubicBezTo>
                    <a:cubicBezTo>
                      <a:pt x="3472" y="16"/>
                      <a:pt x="3430" y="0"/>
                      <a:pt x="3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01;p49"/>
              <p:cNvSpPr/>
              <p:nvPr/>
            </p:nvSpPr>
            <p:spPr>
              <a:xfrm>
                <a:off x="7563375" y="2698800"/>
                <a:ext cx="120450" cy="679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719" extrusionOk="0">
                    <a:moveTo>
                      <a:pt x="4602" y="0"/>
                    </a:moveTo>
                    <a:cubicBezTo>
                      <a:pt x="4573" y="0"/>
                      <a:pt x="4544" y="7"/>
                      <a:pt x="4516" y="23"/>
                    </a:cubicBezTo>
                    <a:lnTo>
                      <a:pt x="125" y="2364"/>
                    </a:lnTo>
                    <a:cubicBezTo>
                      <a:pt x="32" y="2416"/>
                      <a:pt x="0" y="2531"/>
                      <a:pt x="53" y="2624"/>
                    </a:cubicBezTo>
                    <a:cubicBezTo>
                      <a:pt x="83" y="2686"/>
                      <a:pt x="146" y="2718"/>
                      <a:pt x="208" y="2718"/>
                    </a:cubicBezTo>
                    <a:cubicBezTo>
                      <a:pt x="240" y="2718"/>
                      <a:pt x="271" y="2707"/>
                      <a:pt x="302" y="2697"/>
                    </a:cubicBezTo>
                    <a:lnTo>
                      <a:pt x="4693" y="346"/>
                    </a:lnTo>
                    <a:cubicBezTo>
                      <a:pt x="4776" y="304"/>
                      <a:pt x="4818" y="189"/>
                      <a:pt x="4765" y="96"/>
                    </a:cubicBezTo>
                    <a:cubicBezTo>
                      <a:pt x="4729" y="38"/>
                      <a:pt x="4668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02;p49"/>
              <p:cNvSpPr/>
              <p:nvPr/>
            </p:nvSpPr>
            <p:spPr>
              <a:xfrm>
                <a:off x="7584700" y="2774550"/>
                <a:ext cx="11550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521" extrusionOk="0">
                    <a:moveTo>
                      <a:pt x="4423" y="0"/>
                    </a:moveTo>
                    <a:lnTo>
                      <a:pt x="188" y="146"/>
                    </a:lnTo>
                    <a:cubicBezTo>
                      <a:pt x="84" y="156"/>
                      <a:pt x="0" y="239"/>
                      <a:pt x="11" y="343"/>
                    </a:cubicBezTo>
                    <a:cubicBezTo>
                      <a:pt x="11" y="437"/>
                      <a:pt x="94" y="520"/>
                      <a:pt x="188" y="520"/>
                    </a:cubicBezTo>
                    <a:lnTo>
                      <a:pt x="198" y="520"/>
                    </a:lnTo>
                    <a:lnTo>
                      <a:pt x="4432" y="375"/>
                    </a:lnTo>
                    <a:cubicBezTo>
                      <a:pt x="4537" y="364"/>
                      <a:pt x="4620" y="281"/>
                      <a:pt x="4620" y="177"/>
                    </a:cubicBezTo>
                    <a:cubicBezTo>
                      <a:pt x="4610" y="73"/>
                      <a:pt x="4527" y="0"/>
                      <a:pt x="4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203;p49"/>
              <p:cNvSpPr/>
              <p:nvPr/>
            </p:nvSpPr>
            <p:spPr>
              <a:xfrm>
                <a:off x="6977100" y="2967450"/>
                <a:ext cx="15765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1586" extrusionOk="0">
                    <a:moveTo>
                      <a:pt x="6102" y="1"/>
                    </a:moveTo>
                    <a:cubicBezTo>
                      <a:pt x="6090" y="1"/>
                      <a:pt x="6078" y="2"/>
                      <a:pt x="6066" y="4"/>
                    </a:cubicBezTo>
                    <a:lnTo>
                      <a:pt x="157" y="1221"/>
                    </a:lnTo>
                    <a:cubicBezTo>
                      <a:pt x="63" y="1242"/>
                      <a:pt x="0" y="1336"/>
                      <a:pt x="21" y="1440"/>
                    </a:cubicBezTo>
                    <a:cubicBezTo>
                      <a:pt x="32" y="1523"/>
                      <a:pt x="115" y="1586"/>
                      <a:pt x="198" y="1586"/>
                    </a:cubicBezTo>
                    <a:lnTo>
                      <a:pt x="240" y="1586"/>
                    </a:lnTo>
                    <a:lnTo>
                      <a:pt x="6139" y="368"/>
                    </a:lnTo>
                    <a:cubicBezTo>
                      <a:pt x="6243" y="347"/>
                      <a:pt x="6305" y="254"/>
                      <a:pt x="6284" y="150"/>
                    </a:cubicBezTo>
                    <a:cubicBezTo>
                      <a:pt x="6266" y="67"/>
                      <a:pt x="6191" y="1"/>
                      <a:pt x="6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4;p49"/>
              <p:cNvSpPr/>
              <p:nvPr/>
            </p:nvSpPr>
            <p:spPr>
              <a:xfrm>
                <a:off x="7012725" y="2995875"/>
                <a:ext cx="11085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247" extrusionOk="0">
                    <a:moveTo>
                      <a:pt x="4231" y="0"/>
                    </a:moveTo>
                    <a:cubicBezTo>
                      <a:pt x="4193" y="0"/>
                      <a:pt x="4155" y="11"/>
                      <a:pt x="4121" y="32"/>
                    </a:cubicBezTo>
                    <a:lnTo>
                      <a:pt x="105" y="2914"/>
                    </a:lnTo>
                    <a:cubicBezTo>
                      <a:pt x="22" y="2976"/>
                      <a:pt x="1" y="3091"/>
                      <a:pt x="63" y="3175"/>
                    </a:cubicBezTo>
                    <a:cubicBezTo>
                      <a:pt x="94" y="3226"/>
                      <a:pt x="157" y="3247"/>
                      <a:pt x="209" y="3247"/>
                    </a:cubicBezTo>
                    <a:cubicBezTo>
                      <a:pt x="251" y="3247"/>
                      <a:pt x="292" y="3237"/>
                      <a:pt x="323" y="3216"/>
                    </a:cubicBezTo>
                    <a:lnTo>
                      <a:pt x="4329" y="334"/>
                    </a:lnTo>
                    <a:cubicBezTo>
                      <a:pt x="4412" y="282"/>
                      <a:pt x="4433" y="157"/>
                      <a:pt x="4371" y="74"/>
                    </a:cubicBezTo>
                    <a:cubicBezTo>
                      <a:pt x="4339" y="24"/>
                      <a:pt x="4286" y="0"/>
                      <a:pt x="4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05;p49"/>
              <p:cNvSpPr/>
              <p:nvPr/>
            </p:nvSpPr>
            <p:spPr>
              <a:xfrm>
                <a:off x="7071525" y="3024200"/>
                <a:ext cx="61650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707" extrusionOk="0">
                    <a:moveTo>
                      <a:pt x="2248" y="1"/>
                    </a:moveTo>
                    <a:cubicBezTo>
                      <a:pt x="2185" y="1"/>
                      <a:pt x="2125" y="35"/>
                      <a:pt x="2091" y="95"/>
                    </a:cubicBezTo>
                    <a:lnTo>
                      <a:pt x="52" y="3425"/>
                    </a:lnTo>
                    <a:cubicBezTo>
                      <a:pt x="0" y="3508"/>
                      <a:pt x="21" y="3623"/>
                      <a:pt x="114" y="3675"/>
                    </a:cubicBezTo>
                    <a:cubicBezTo>
                      <a:pt x="135" y="3695"/>
                      <a:pt x="177" y="3706"/>
                      <a:pt x="208" y="3706"/>
                    </a:cubicBezTo>
                    <a:cubicBezTo>
                      <a:pt x="271" y="3706"/>
                      <a:pt x="333" y="3675"/>
                      <a:pt x="364" y="3612"/>
                    </a:cubicBezTo>
                    <a:lnTo>
                      <a:pt x="2414" y="283"/>
                    </a:lnTo>
                    <a:cubicBezTo>
                      <a:pt x="2466" y="200"/>
                      <a:pt x="2435" y="86"/>
                      <a:pt x="2352" y="33"/>
                    </a:cubicBezTo>
                    <a:cubicBezTo>
                      <a:pt x="2318" y="11"/>
                      <a:pt x="2283" y="1"/>
                      <a:pt x="22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06;p49"/>
              <p:cNvSpPr/>
              <p:nvPr/>
            </p:nvSpPr>
            <p:spPr>
              <a:xfrm>
                <a:off x="7375575" y="2990650"/>
                <a:ext cx="4945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2603" extrusionOk="0">
                    <a:moveTo>
                      <a:pt x="499" y="1"/>
                    </a:moveTo>
                    <a:cubicBezTo>
                      <a:pt x="404" y="1"/>
                      <a:pt x="322" y="61"/>
                      <a:pt x="303" y="158"/>
                    </a:cubicBezTo>
                    <a:cubicBezTo>
                      <a:pt x="42" y="1552"/>
                      <a:pt x="0" y="2353"/>
                      <a:pt x="178" y="2530"/>
                    </a:cubicBezTo>
                    <a:cubicBezTo>
                      <a:pt x="229" y="2582"/>
                      <a:pt x="292" y="2603"/>
                      <a:pt x="365" y="2603"/>
                    </a:cubicBezTo>
                    <a:lnTo>
                      <a:pt x="375" y="2603"/>
                    </a:lnTo>
                    <a:cubicBezTo>
                      <a:pt x="719" y="2593"/>
                      <a:pt x="1478" y="1750"/>
                      <a:pt x="1905" y="1240"/>
                    </a:cubicBezTo>
                    <a:cubicBezTo>
                      <a:pt x="1977" y="1167"/>
                      <a:pt x="1967" y="1042"/>
                      <a:pt x="1884" y="980"/>
                    </a:cubicBezTo>
                    <a:cubicBezTo>
                      <a:pt x="1852" y="952"/>
                      <a:pt x="1809" y="939"/>
                      <a:pt x="1767" y="939"/>
                    </a:cubicBezTo>
                    <a:cubicBezTo>
                      <a:pt x="1713" y="939"/>
                      <a:pt x="1658" y="960"/>
                      <a:pt x="1623" y="1001"/>
                    </a:cubicBezTo>
                    <a:cubicBezTo>
                      <a:pt x="1207" y="1500"/>
                      <a:pt x="677" y="2041"/>
                      <a:pt x="437" y="2197"/>
                    </a:cubicBezTo>
                    <a:cubicBezTo>
                      <a:pt x="407" y="1874"/>
                      <a:pt x="521" y="980"/>
                      <a:pt x="666" y="221"/>
                    </a:cubicBezTo>
                    <a:cubicBezTo>
                      <a:pt x="687" y="127"/>
                      <a:pt x="625" y="23"/>
                      <a:pt x="521" y="2"/>
                    </a:cubicBezTo>
                    <a:cubicBezTo>
                      <a:pt x="513" y="1"/>
                      <a:pt x="506" y="1"/>
                      <a:pt x="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07;p49"/>
              <p:cNvSpPr/>
              <p:nvPr/>
            </p:nvSpPr>
            <p:spPr>
              <a:xfrm>
                <a:off x="7480125" y="2965300"/>
                <a:ext cx="5805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223" extrusionOk="0">
                    <a:moveTo>
                      <a:pt x="872" y="1"/>
                    </a:moveTo>
                    <a:cubicBezTo>
                      <a:pt x="833" y="1"/>
                      <a:pt x="795" y="12"/>
                      <a:pt x="761" y="38"/>
                    </a:cubicBezTo>
                    <a:cubicBezTo>
                      <a:pt x="678" y="100"/>
                      <a:pt x="667" y="215"/>
                      <a:pt x="729" y="298"/>
                    </a:cubicBezTo>
                    <a:cubicBezTo>
                      <a:pt x="1156" y="870"/>
                      <a:pt x="1624" y="1557"/>
                      <a:pt x="1760" y="1848"/>
                    </a:cubicBezTo>
                    <a:cubicBezTo>
                      <a:pt x="1478" y="1848"/>
                      <a:pt x="812" y="1734"/>
                      <a:pt x="241" y="1609"/>
                    </a:cubicBezTo>
                    <a:cubicBezTo>
                      <a:pt x="224" y="1604"/>
                      <a:pt x="207" y="1601"/>
                      <a:pt x="190" y="1601"/>
                    </a:cubicBezTo>
                    <a:cubicBezTo>
                      <a:pt x="112" y="1601"/>
                      <a:pt x="39" y="1658"/>
                      <a:pt x="22" y="1744"/>
                    </a:cubicBezTo>
                    <a:cubicBezTo>
                      <a:pt x="1" y="1848"/>
                      <a:pt x="63" y="1942"/>
                      <a:pt x="167" y="1963"/>
                    </a:cubicBezTo>
                    <a:cubicBezTo>
                      <a:pt x="1010" y="2160"/>
                      <a:pt x="1478" y="2223"/>
                      <a:pt x="1749" y="2223"/>
                    </a:cubicBezTo>
                    <a:cubicBezTo>
                      <a:pt x="2051" y="2223"/>
                      <a:pt x="2102" y="2139"/>
                      <a:pt x="2134" y="2088"/>
                    </a:cubicBezTo>
                    <a:cubicBezTo>
                      <a:pt x="2207" y="1984"/>
                      <a:pt x="2321" y="1806"/>
                      <a:pt x="1020" y="69"/>
                    </a:cubicBezTo>
                    <a:cubicBezTo>
                      <a:pt x="983" y="26"/>
                      <a:pt x="928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08;p49"/>
              <p:cNvSpPr/>
              <p:nvPr/>
            </p:nvSpPr>
            <p:spPr>
              <a:xfrm>
                <a:off x="7333950" y="3005300"/>
                <a:ext cx="758250" cy="678600"/>
              </a:xfrm>
              <a:custGeom>
                <a:avLst/>
                <a:gdLst/>
                <a:ahLst/>
                <a:cxnLst/>
                <a:rect l="l" t="t" r="r" b="b"/>
                <a:pathLst>
                  <a:path w="30330" h="27144" extrusionOk="0">
                    <a:moveTo>
                      <a:pt x="24069" y="0"/>
                    </a:moveTo>
                    <a:cubicBezTo>
                      <a:pt x="19831" y="0"/>
                      <a:pt x="1416" y="3984"/>
                      <a:pt x="1416" y="3984"/>
                    </a:cubicBezTo>
                    <a:cubicBezTo>
                      <a:pt x="1" y="4243"/>
                      <a:pt x="5214" y="27143"/>
                      <a:pt x="5214" y="27143"/>
                    </a:cubicBezTo>
                    <a:cubicBezTo>
                      <a:pt x="5214" y="27143"/>
                      <a:pt x="28893" y="23544"/>
                      <a:pt x="29611" y="23241"/>
                    </a:cubicBezTo>
                    <a:cubicBezTo>
                      <a:pt x="30329" y="22940"/>
                      <a:pt x="25377" y="2256"/>
                      <a:pt x="24929" y="196"/>
                    </a:cubicBezTo>
                    <a:cubicBezTo>
                      <a:pt x="24898" y="61"/>
                      <a:pt x="24591" y="0"/>
                      <a:pt x="240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09;p49"/>
              <p:cNvSpPr/>
              <p:nvPr/>
            </p:nvSpPr>
            <p:spPr>
              <a:xfrm>
                <a:off x="7415375" y="3193125"/>
                <a:ext cx="125925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7479" extrusionOk="0">
                    <a:moveTo>
                      <a:pt x="2651" y="1"/>
                    </a:moveTo>
                    <a:cubicBezTo>
                      <a:pt x="1963" y="1"/>
                      <a:pt x="675" y="1068"/>
                      <a:pt x="84" y="1589"/>
                    </a:cubicBezTo>
                    <a:cubicBezTo>
                      <a:pt x="1" y="1652"/>
                      <a:pt x="1" y="1777"/>
                      <a:pt x="63" y="1849"/>
                    </a:cubicBezTo>
                    <a:cubicBezTo>
                      <a:pt x="103" y="1890"/>
                      <a:pt x="157" y="1911"/>
                      <a:pt x="209" y="1911"/>
                    </a:cubicBezTo>
                    <a:cubicBezTo>
                      <a:pt x="250" y="1911"/>
                      <a:pt x="291" y="1898"/>
                      <a:pt x="323" y="1870"/>
                    </a:cubicBezTo>
                    <a:cubicBezTo>
                      <a:pt x="1366" y="949"/>
                      <a:pt x="2341" y="351"/>
                      <a:pt x="2627" y="351"/>
                    </a:cubicBezTo>
                    <a:cubicBezTo>
                      <a:pt x="2658" y="351"/>
                      <a:pt x="2681" y="358"/>
                      <a:pt x="2695" y="372"/>
                    </a:cubicBezTo>
                    <a:cubicBezTo>
                      <a:pt x="2810" y="580"/>
                      <a:pt x="1977" y="1703"/>
                      <a:pt x="947" y="2734"/>
                    </a:cubicBezTo>
                    <a:cubicBezTo>
                      <a:pt x="885" y="2786"/>
                      <a:pt x="875" y="2880"/>
                      <a:pt x="916" y="2952"/>
                    </a:cubicBezTo>
                    <a:cubicBezTo>
                      <a:pt x="943" y="3016"/>
                      <a:pt x="1011" y="3048"/>
                      <a:pt x="1083" y="3048"/>
                    </a:cubicBezTo>
                    <a:cubicBezTo>
                      <a:pt x="1093" y="3048"/>
                      <a:pt x="1103" y="3047"/>
                      <a:pt x="1113" y="3046"/>
                    </a:cubicBezTo>
                    <a:cubicBezTo>
                      <a:pt x="1378" y="2994"/>
                      <a:pt x="1858" y="2929"/>
                      <a:pt x="2358" y="2929"/>
                    </a:cubicBezTo>
                    <a:cubicBezTo>
                      <a:pt x="2961" y="2929"/>
                      <a:pt x="3594" y="3023"/>
                      <a:pt x="3913" y="3347"/>
                    </a:cubicBezTo>
                    <a:cubicBezTo>
                      <a:pt x="3975" y="3410"/>
                      <a:pt x="3964" y="3441"/>
                      <a:pt x="3964" y="3451"/>
                    </a:cubicBezTo>
                    <a:cubicBezTo>
                      <a:pt x="3860" y="3816"/>
                      <a:pt x="2320" y="4378"/>
                      <a:pt x="947" y="4690"/>
                    </a:cubicBezTo>
                    <a:cubicBezTo>
                      <a:pt x="864" y="4711"/>
                      <a:pt x="801" y="4783"/>
                      <a:pt x="801" y="4866"/>
                    </a:cubicBezTo>
                    <a:cubicBezTo>
                      <a:pt x="801" y="4960"/>
                      <a:pt x="864" y="5033"/>
                      <a:pt x="947" y="5054"/>
                    </a:cubicBezTo>
                    <a:cubicBezTo>
                      <a:pt x="1821" y="5262"/>
                      <a:pt x="4183" y="5980"/>
                      <a:pt x="4578" y="6708"/>
                    </a:cubicBezTo>
                    <a:cubicBezTo>
                      <a:pt x="4620" y="6771"/>
                      <a:pt x="4599" y="6792"/>
                      <a:pt x="4599" y="6802"/>
                    </a:cubicBezTo>
                    <a:cubicBezTo>
                      <a:pt x="4459" y="7012"/>
                      <a:pt x="3632" y="7104"/>
                      <a:pt x="2652" y="7104"/>
                    </a:cubicBezTo>
                    <a:cubicBezTo>
                      <a:pt x="2175" y="7104"/>
                      <a:pt x="1663" y="7082"/>
                      <a:pt x="1176" y="7041"/>
                    </a:cubicBezTo>
                    <a:cubicBezTo>
                      <a:pt x="1170" y="7041"/>
                      <a:pt x="1164" y="7040"/>
                      <a:pt x="1158" y="7040"/>
                    </a:cubicBezTo>
                    <a:cubicBezTo>
                      <a:pt x="1062" y="7040"/>
                      <a:pt x="988" y="7120"/>
                      <a:pt x="979" y="7218"/>
                    </a:cubicBezTo>
                    <a:cubicBezTo>
                      <a:pt x="968" y="7312"/>
                      <a:pt x="1041" y="7405"/>
                      <a:pt x="1145" y="7416"/>
                    </a:cubicBezTo>
                    <a:cubicBezTo>
                      <a:pt x="1457" y="7437"/>
                      <a:pt x="2061" y="7478"/>
                      <a:pt x="2695" y="7478"/>
                    </a:cubicBezTo>
                    <a:cubicBezTo>
                      <a:pt x="3642" y="7478"/>
                      <a:pt x="4662" y="7384"/>
                      <a:pt x="4911" y="7010"/>
                    </a:cubicBezTo>
                    <a:cubicBezTo>
                      <a:pt x="4963" y="6926"/>
                      <a:pt x="5036" y="6750"/>
                      <a:pt x="4911" y="6531"/>
                    </a:cubicBezTo>
                    <a:cubicBezTo>
                      <a:pt x="4495" y="5782"/>
                      <a:pt x="2736" y="5169"/>
                      <a:pt x="1728" y="4877"/>
                    </a:cubicBezTo>
                    <a:cubicBezTo>
                      <a:pt x="2674" y="4617"/>
                      <a:pt x="4151" y="4128"/>
                      <a:pt x="4318" y="3555"/>
                    </a:cubicBezTo>
                    <a:cubicBezTo>
                      <a:pt x="4370" y="3389"/>
                      <a:pt x="4318" y="3223"/>
                      <a:pt x="4172" y="3077"/>
                    </a:cubicBezTo>
                    <a:cubicBezTo>
                      <a:pt x="3758" y="2663"/>
                      <a:pt x="3018" y="2553"/>
                      <a:pt x="2361" y="2553"/>
                    </a:cubicBezTo>
                    <a:cubicBezTo>
                      <a:pt x="2078" y="2553"/>
                      <a:pt x="1811" y="2573"/>
                      <a:pt x="1592" y="2598"/>
                    </a:cubicBezTo>
                    <a:cubicBezTo>
                      <a:pt x="2414" y="1724"/>
                      <a:pt x="3382" y="538"/>
                      <a:pt x="2955" y="112"/>
                    </a:cubicBezTo>
                    <a:cubicBezTo>
                      <a:pt x="2878" y="35"/>
                      <a:pt x="2774" y="1"/>
                      <a:pt x="26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11;p49"/>
              <p:cNvSpPr/>
              <p:nvPr/>
            </p:nvSpPr>
            <p:spPr>
              <a:xfrm>
                <a:off x="7885375" y="3111100"/>
                <a:ext cx="112150" cy="163400"/>
              </a:xfrm>
              <a:custGeom>
                <a:avLst/>
                <a:gdLst/>
                <a:ahLst/>
                <a:cxnLst/>
                <a:rect l="l" t="t" r="r" b="b"/>
                <a:pathLst>
                  <a:path w="4486" h="6536" extrusionOk="0">
                    <a:moveTo>
                      <a:pt x="718" y="1"/>
                    </a:moveTo>
                    <a:cubicBezTo>
                      <a:pt x="436" y="1"/>
                      <a:pt x="220" y="48"/>
                      <a:pt x="125" y="168"/>
                    </a:cubicBezTo>
                    <a:cubicBezTo>
                      <a:pt x="74" y="230"/>
                      <a:pt x="1" y="376"/>
                      <a:pt x="125" y="584"/>
                    </a:cubicBezTo>
                    <a:cubicBezTo>
                      <a:pt x="438" y="1146"/>
                      <a:pt x="1561" y="1791"/>
                      <a:pt x="2310" y="2165"/>
                    </a:cubicBezTo>
                    <a:cubicBezTo>
                      <a:pt x="1697" y="2238"/>
                      <a:pt x="854" y="2467"/>
                      <a:pt x="438" y="3081"/>
                    </a:cubicBezTo>
                    <a:cubicBezTo>
                      <a:pt x="271" y="3310"/>
                      <a:pt x="313" y="3518"/>
                      <a:pt x="365" y="3643"/>
                    </a:cubicBezTo>
                    <a:cubicBezTo>
                      <a:pt x="615" y="4173"/>
                      <a:pt x="1863" y="4454"/>
                      <a:pt x="2685" y="4589"/>
                    </a:cubicBezTo>
                    <a:cubicBezTo>
                      <a:pt x="1957" y="4933"/>
                      <a:pt x="874" y="5516"/>
                      <a:pt x="740" y="5962"/>
                    </a:cubicBezTo>
                    <a:cubicBezTo>
                      <a:pt x="698" y="6077"/>
                      <a:pt x="719" y="6191"/>
                      <a:pt x="781" y="6285"/>
                    </a:cubicBezTo>
                    <a:cubicBezTo>
                      <a:pt x="906" y="6462"/>
                      <a:pt x="1218" y="6535"/>
                      <a:pt x="1614" y="6535"/>
                    </a:cubicBezTo>
                    <a:cubicBezTo>
                      <a:pt x="2456" y="6535"/>
                      <a:pt x="3684" y="6233"/>
                      <a:pt x="4329" y="6057"/>
                    </a:cubicBezTo>
                    <a:cubicBezTo>
                      <a:pt x="4423" y="6025"/>
                      <a:pt x="4485" y="5921"/>
                      <a:pt x="4454" y="5828"/>
                    </a:cubicBezTo>
                    <a:cubicBezTo>
                      <a:pt x="4427" y="5739"/>
                      <a:pt x="4347" y="5687"/>
                      <a:pt x="4266" y="5687"/>
                    </a:cubicBezTo>
                    <a:cubicBezTo>
                      <a:pt x="4252" y="5687"/>
                      <a:pt x="4238" y="5689"/>
                      <a:pt x="4225" y="5692"/>
                    </a:cubicBezTo>
                    <a:cubicBezTo>
                      <a:pt x="3142" y="5994"/>
                      <a:pt x="2096" y="6171"/>
                      <a:pt x="1525" y="6171"/>
                    </a:cubicBezTo>
                    <a:cubicBezTo>
                      <a:pt x="1290" y="6171"/>
                      <a:pt x="1136" y="6141"/>
                      <a:pt x="1093" y="6077"/>
                    </a:cubicBezTo>
                    <a:cubicBezTo>
                      <a:pt x="1083" y="5848"/>
                      <a:pt x="2185" y="5183"/>
                      <a:pt x="3434" y="4662"/>
                    </a:cubicBezTo>
                    <a:cubicBezTo>
                      <a:pt x="3517" y="4621"/>
                      <a:pt x="3559" y="4548"/>
                      <a:pt x="3549" y="4454"/>
                    </a:cubicBezTo>
                    <a:cubicBezTo>
                      <a:pt x="3538" y="4371"/>
                      <a:pt x="3466" y="4309"/>
                      <a:pt x="3382" y="4298"/>
                    </a:cubicBezTo>
                    <a:cubicBezTo>
                      <a:pt x="2384" y="4205"/>
                      <a:pt x="895" y="3882"/>
                      <a:pt x="708" y="3486"/>
                    </a:cubicBezTo>
                    <a:cubicBezTo>
                      <a:pt x="687" y="3445"/>
                      <a:pt x="677" y="3382"/>
                      <a:pt x="740" y="3289"/>
                    </a:cubicBezTo>
                    <a:cubicBezTo>
                      <a:pt x="1238" y="2560"/>
                      <a:pt x="2564" y="2507"/>
                      <a:pt x="2946" y="2507"/>
                    </a:cubicBezTo>
                    <a:cubicBezTo>
                      <a:pt x="3010" y="2507"/>
                      <a:pt x="3048" y="2508"/>
                      <a:pt x="3049" y="2508"/>
                    </a:cubicBezTo>
                    <a:cubicBezTo>
                      <a:pt x="3056" y="2509"/>
                      <a:pt x="3062" y="2509"/>
                      <a:pt x="3068" y="2509"/>
                    </a:cubicBezTo>
                    <a:cubicBezTo>
                      <a:pt x="3152" y="2509"/>
                      <a:pt x="3217" y="2440"/>
                      <a:pt x="3237" y="2363"/>
                    </a:cubicBezTo>
                    <a:cubicBezTo>
                      <a:pt x="3257" y="2269"/>
                      <a:pt x="3216" y="2186"/>
                      <a:pt x="3133" y="2145"/>
                    </a:cubicBezTo>
                    <a:cubicBezTo>
                      <a:pt x="2498" y="1863"/>
                      <a:pt x="781" y="1000"/>
                      <a:pt x="448" y="407"/>
                    </a:cubicBezTo>
                    <a:cubicBezTo>
                      <a:pt x="438" y="397"/>
                      <a:pt x="438" y="397"/>
                      <a:pt x="438" y="386"/>
                    </a:cubicBezTo>
                    <a:cubicBezTo>
                      <a:pt x="481" y="369"/>
                      <a:pt x="551" y="361"/>
                      <a:pt x="645" y="361"/>
                    </a:cubicBezTo>
                    <a:cubicBezTo>
                      <a:pt x="1075" y="361"/>
                      <a:pt x="1986" y="529"/>
                      <a:pt x="2925" y="802"/>
                    </a:cubicBezTo>
                    <a:cubicBezTo>
                      <a:pt x="2943" y="808"/>
                      <a:pt x="2961" y="811"/>
                      <a:pt x="2980" y="811"/>
                    </a:cubicBezTo>
                    <a:cubicBezTo>
                      <a:pt x="3056" y="811"/>
                      <a:pt x="3128" y="761"/>
                      <a:pt x="3153" y="677"/>
                    </a:cubicBezTo>
                    <a:cubicBezTo>
                      <a:pt x="3184" y="584"/>
                      <a:pt x="3122" y="480"/>
                      <a:pt x="3029" y="448"/>
                    </a:cubicBezTo>
                    <a:cubicBezTo>
                      <a:pt x="2368" y="253"/>
                      <a:pt x="1368" y="1"/>
                      <a:pt x="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12;p49"/>
              <p:cNvSpPr/>
              <p:nvPr/>
            </p:nvSpPr>
            <p:spPr>
              <a:xfrm>
                <a:off x="7917850" y="3093225"/>
                <a:ext cx="196950" cy="198525"/>
              </a:xfrm>
              <a:custGeom>
                <a:avLst/>
                <a:gdLst/>
                <a:ahLst/>
                <a:cxnLst/>
                <a:rect l="l" t="t" r="r" b="b"/>
                <a:pathLst>
                  <a:path w="7878" h="7941" extrusionOk="0">
                    <a:moveTo>
                      <a:pt x="2501" y="1"/>
                    </a:moveTo>
                    <a:cubicBezTo>
                      <a:pt x="1472" y="1"/>
                      <a:pt x="302" y="276"/>
                      <a:pt x="720" y="1621"/>
                    </a:cubicBezTo>
                    <a:cubicBezTo>
                      <a:pt x="720" y="1621"/>
                      <a:pt x="1" y="7941"/>
                      <a:pt x="2866" y="7941"/>
                    </a:cubicBezTo>
                    <a:cubicBezTo>
                      <a:pt x="3159" y="7941"/>
                      <a:pt x="3489" y="7874"/>
                      <a:pt x="3862" y="7729"/>
                    </a:cubicBezTo>
                    <a:cubicBezTo>
                      <a:pt x="7878" y="6157"/>
                      <a:pt x="7358" y="1704"/>
                      <a:pt x="3862" y="134"/>
                    </a:cubicBezTo>
                    <a:cubicBezTo>
                      <a:pt x="3862" y="134"/>
                      <a:pt x="3216" y="1"/>
                      <a:pt x="2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13;p49"/>
              <p:cNvSpPr/>
              <p:nvPr/>
            </p:nvSpPr>
            <p:spPr>
              <a:xfrm>
                <a:off x="7474925" y="3832800"/>
                <a:ext cx="185225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56" extrusionOk="0">
                    <a:moveTo>
                      <a:pt x="7186" y="1"/>
                    </a:moveTo>
                    <a:cubicBezTo>
                      <a:pt x="7114" y="1"/>
                      <a:pt x="7048" y="50"/>
                      <a:pt x="7024" y="129"/>
                    </a:cubicBezTo>
                    <a:cubicBezTo>
                      <a:pt x="5785" y="3719"/>
                      <a:pt x="209" y="5581"/>
                      <a:pt x="146" y="5602"/>
                    </a:cubicBezTo>
                    <a:cubicBezTo>
                      <a:pt x="53" y="5634"/>
                      <a:pt x="1" y="5738"/>
                      <a:pt x="32" y="5831"/>
                    </a:cubicBezTo>
                    <a:cubicBezTo>
                      <a:pt x="53" y="5914"/>
                      <a:pt x="126" y="5956"/>
                      <a:pt x="209" y="5956"/>
                    </a:cubicBezTo>
                    <a:lnTo>
                      <a:pt x="261" y="5956"/>
                    </a:lnTo>
                    <a:cubicBezTo>
                      <a:pt x="500" y="5873"/>
                      <a:pt x="6077" y="4021"/>
                      <a:pt x="7367" y="244"/>
                    </a:cubicBezTo>
                    <a:cubicBezTo>
                      <a:pt x="7409" y="150"/>
                      <a:pt x="7357" y="46"/>
                      <a:pt x="7253" y="15"/>
                    </a:cubicBezTo>
                    <a:cubicBezTo>
                      <a:pt x="7231" y="6"/>
                      <a:pt x="7208" y="1"/>
                      <a:pt x="7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14;p49"/>
              <p:cNvSpPr/>
              <p:nvPr/>
            </p:nvSpPr>
            <p:spPr>
              <a:xfrm>
                <a:off x="7102725" y="3457225"/>
                <a:ext cx="30695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12278" h="4333" extrusionOk="0">
                    <a:moveTo>
                      <a:pt x="12069" y="0"/>
                    </a:moveTo>
                    <a:cubicBezTo>
                      <a:pt x="12027" y="0"/>
                      <a:pt x="11986" y="14"/>
                      <a:pt x="11955" y="45"/>
                    </a:cubicBezTo>
                    <a:cubicBezTo>
                      <a:pt x="9000" y="2428"/>
                      <a:pt x="260" y="3947"/>
                      <a:pt x="177" y="3957"/>
                    </a:cubicBezTo>
                    <a:cubicBezTo>
                      <a:pt x="73" y="3978"/>
                      <a:pt x="1" y="4072"/>
                      <a:pt x="22" y="4176"/>
                    </a:cubicBezTo>
                    <a:cubicBezTo>
                      <a:pt x="42" y="4270"/>
                      <a:pt x="115" y="4332"/>
                      <a:pt x="209" y="4332"/>
                    </a:cubicBezTo>
                    <a:lnTo>
                      <a:pt x="240" y="4332"/>
                    </a:lnTo>
                    <a:cubicBezTo>
                      <a:pt x="604" y="4270"/>
                      <a:pt x="9156" y="2782"/>
                      <a:pt x="12184" y="337"/>
                    </a:cubicBezTo>
                    <a:cubicBezTo>
                      <a:pt x="12267" y="264"/>
                      <a:pt x="12278" y="150"/>
                      <a:pt x="12215" y="66"/>
                    </a:cubicBezTo>
                    <a:cubicBezTo>
                      <a:pt x="12180" y="25"/>
                      <a:pt x="12124" y="0"/>
                      <a:pt x="12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215;p49"/>
              <p:cNvSpPr/>
              <p:nvPr/>
            </p:nvSpPr>
            <p:spPr>
              <a:xfrm>
                <a:off x="7108175" y="3889650"/>
                <a:ext cx="20187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4327" extrusionOk="0">
                    <a:moveTo>
                      <a:pt x="212" y="0"/>
                    </a:moveTo>
                    <a:cubicBezTo>
                      <a:pt x="172" y="0"/>
                      <a:pt x="130" y="14"/>
                      <a:pt x="95" y="40"/>
                    </a:cubicBezTo>
                    <a:cubicBezTo>
                      <a:pt x="12" y="103"/>
                      <a:pt x="1" y="218"/>
                      <a:pt x="53" y="301"/>
                    </a:cubicBezTo>
                    <a:cubicBezTo>
                      <a:pt x="84" y="332"/>
                      <a:pt x="3081" y="4213"/>
                      <a:pt x="7887" y="4327"/>
                    </a:cubicBezTo>
                    <a:cubicBezTo>
                      <a:pt x="7991" y="4327"/>
                      <a:pt x="8075" y="4244"/>
                      <a:pt x="8075" y="4150"/>
                    </a:cubicBezTo>
                    <a:cubicBezTo>
                      <a:pt x="8075" y="4046"/>
                      <a:pt x="8002" y="3963"/>
                      <a:pt x="7898" y="3952"/>
                    </a:cubicBezTo>
                    <a:cubicBezTo>
                      <a:pt x="3268" y="3848"/>
                      <a:pt x="386" y="114"/>
                      <a:pt x="355" y="72"/>
                    </a:cubicBezTo>
                    <a:cubicBezTo>
                      <a:pt x="319" y="24"/>
                      <a:pt x="266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216;p49"/>
              <p:cNvSpPr/>
              <p:nvPr/>
            </p:nvSpPr>
            <p:spPr>
              <a:xfrm>
                <a:off x="7000500" y="3759475"/>
                <a:ext cx="200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419" extrusionOk="0">
                    <a:moveTo>
                      <a:pt x="277" y="0"/>
                    </a:moveTo>
                    <a:cubicBezTo>
                      <a:pt x="188" y="0"/>
                      <a:pt x="113" y="68"/>
                      <a:pt x="95" y="160"/>
                    </a:cubicBezTo>
                    <a:cubicBezTo>
                      <a:pt x="1" y="701"/>
                      <a:pt x="417" y="1315"/>
                      <a:pt x="438" y="1335"/>
                    </a:cubicBezTo>
                    <a:cubicBezTo>
                      <a:pt x="469" y="1388"/>
                      <a:pt x="532" y="1419"/>
                      <a:pt x="594" y="1419"/>
                    </a:cubicBezTo>
                    <a:cubicBezTo>
                      <a:pt x="625" y="1419"/>
                      <a:pt x="666" y="1409"/>
                      <a:pt x="698" y="1377"/>
                    </a:cubicBezTo>
                    <a:cubicBezTo>
                      <a:pt x="781" y="1325"/>
                      <a:pt x="802" y="1210"/>
                      <a:pt x="740" y="1127"/>
                    </a:cubicBezTo>
                    <a:cubicBezTo>
                      <a:pt x="646" y="982"/>
                      <a:pt x="407" y="545"/>
                      <a:pt x="458" y="222"/>
                    </a:cubicBezTo>
                    <a:cubicBezTo>
                      <a:pt x="479" y="118"/>
                      <a:pt x="417" y="24"/>
                      <a:pt x="313" y="4"/>
                    </a:cubicBezTo>
                    <a:cubicBezTo>
                      <a:pt x="301" y="1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217;p49"/>
              <p:cNvSpPr/>
              <p:nvPr/>
            </p:nvSpPr>
            <p:spPr>
              <a:xfrm>
                <a:off x="7040300" y="3730850"/>
                <a:ext cx="20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410" extrusionOk="0">
                    <a:moveTo>
                      <a:pt x="273" y="0"/>
                    </a:moveTo>
                    <a:cubicBezTo>
                      <a:pt x="186" y="0"/>
                      <a:pt x="112" y="59"/>
                      <a:pt x="94" y="150"/>
                    </a:cubicBezTo>
                    <a:cubicBezTo>
                      <a:pt x="1" y="702"/>
                      <a:pt x="417" y="1305"/>
                      <a:pt x="438" y="1336"/>
                    </a:cubicBezTo>
                    <a:cubicBezTo>
                      <a:pt x="469" y="1388"/>
                      <a:pt x="531" y="1409"/>
                      <a:pt x="583" y="1409"/>
                    </a:cubicBezTo>
                    <a:cubicBezTo>
                      <a:pt x="625" y="1409"/>
                      <a:pt x="656" y="1398"/>
                      <a:pt x="697" y="1377"/>
                    </a:cubicBezTo>
                    <a:cubicBezTo>
                      <a:pt x="781" y="1315"/>
                      <a:pt x="802" y="1201"/>
                      <a:pt x="739" y="1118"/>
                    </a:cubicBezTo>
                    <a:cubicBezTo>
                      <a:pt x="646" y="982"/>
                      <a:pt x="406" y="545"/>
                      <a:pt x="459" y="212"/>
                    </a:cubicBezTo>
                    <a:cubicBezTo>
                      <a:pt x="479" y="119"/>
                      <a:pt x="417" y="15"/>
                      <a:pt x="313" y="4"/>
                    </a:cubicBezTo>
                    <a:cubicBezTo>
                      <a:pt x="299" y="1"/>
                      <a:pt x="286" y="0"/>
                      <a:pt x="2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218;p49"/>
              <p:cNvSpPr/>
              <p:nvPr/>
            </p:nvSpPr>
            <p:spPr>
              <a:xfrm>
                <a:off x="7040550" y="3787550"/>
                <a:ext cx="2007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410" extrusionOk="0">
                    <a:moveTo>
                      <a:pt x="280" y="1"/>
                    </a:moveTo>
                    <a:cubicBezTo>
                      <a:pt x="197" y="1"/>
                      <a:pt x="114" y="67"/>
                      <a:pt x="105" y="150"/>
                    </a:cubicBezTo>
                    <a:cubicBezTo>
                      <a:pt x="1" y="702"/>
                      <a:pt x="428" y="1305"/>
                      <a:pt x="438" y="1336"/>
                    </a:cubicBezTo>
                    <a:cubicBezTo>
                      <a:pt x="479" y="1388"/>
                      <a:pt x="532" y="1409"/>
                      <a:pt x="594" y="1409"/>
                    </a:cubicBezTo>
                    <a:cubicBezTo>
                      <a:pt x="625" y="1409"/>
                      <a:pt x="667" y="1398"/>
                      <a:pt x="698" y="1378"/>
                    </a:cubicBezTo>
                    <a:cubicBezTo>
                      <a:pt x="782" y="1326"/>
                      <a:pt x="802" y="1211"/>
                      <a:pt x="740" y="1118"/>
                    </a:cubicBezTo>
                    <a:cubicBezTo>
                      <a:pt x="646" y="982"/>
                      <a:pt x="407" y="545"/>
                      <a:pt x="469" y="223"/>
                    </a:cubicBezTo>
                    <a:cubicBezTo>
                      <a:pt x="479" y="119"/>
                      <a:pt x="417" y="25"/>
                      <a:pt x="313" y="4"/>
                    </a:cubicBezTo>
                    <a:cubicBezTo>
                      <a:pt x="302" y="2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219;p49"/>
              <p:cNvSpPr/>
              <p:nvPr/>
            </p:nvSpPr>
            <p:spPr>
              <a:xfrm>
                <a:off x="6985675" y="3705100"/>
                <a:ext cx="2005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409" extrusionOk="0">
                    <a:moveTo>
                      <a:pt x="273" y="1"/>
                    </a:moveTo>
                    <a:cubicBezTo>
                      <a:pt x="186" y="1"/>
                      <a:pt x="112" y="60"/>
                      <a:pt x="94" y="150"/>
                    </a:cubicBezTo>
                    <a:cubicBezTo>
                      <a:pt x="1" y="701"/>
                      <a:pt x="417" y="1305"/>
                      <a:pt x="438" y="1336"/>
                    </a:cubicBezTo>
                    <a:cubicBezTo>
                      <a:pt x="469" y="1388"/>
                      <a:pt x="531" y="1409"/>
                      <a:pt x="584" y="1409"/>
                    </a:cubicBezTo>
                    <a:cubicBezTo>
                      <a:pt x="625" y="1409"/>
                      <a:pt x="667" y="1399"/>
                      <a:pt x="698" y="1378"/>
                    </a:cubicBezTo>
                    <a:cubicBezTo>
                      <a:pt x="781" y="1315"/>
                      <a:pt x="802" y="1201"/>
                      <a:pt x="739" y="1117"/>
                    </a:cubicBezTo>
                    <a:cubicBezTo>
                      <a:pt x="646" y="983"/>
                      <a:pt x="406" y="546"/>
                      <a:pt x="459" y="213"/>
                    </a:cubicBezTo>
                    <a:cubicBezTo>
                      <a:pt x="480" y="119"/>
                      <a:pt x="417" y="14"/>
                      <a:pt x="313" y="5"/>
                    </a:cubicBezTo>
                    <a:cubicBezTo>
                      <a:pt x="300" y="2"/>
                      <a:pt x="286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220;p49"/>
              <p:cNvSpPr/>
              <p:nvPr/>
            </p:nvSpPr>
            <p:spPr>
              <a:xfrm>
                <a:off x="6982300" y="3643825"/>
                <a:ext cx="1745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457" extrusionOk="0">
                    <a:moveTo>
                      <a:pt x="384" y="0"/>
                    </a:moveTo>
                    <a:cubicBezTo>
                      <a:pt x="308" y="0"/>
                      <a:pt x="233" y="41"/>
                      <a:pt x="208" y="114"/>
                    </a:cubicBezTo>
                    <a:cubicBezTo>
                      <a:pt x="0" y="634"/>
                      <a:pt x="302" y="1311"/>
                      <a:pt x="312" y="1342"/>
                    </a:cubicBezTo>
                    <a:cubicBezTo>
                      <a:pt x="344" y="1415"/>
                      <a:pt x="406" y="1457"/>
                      <a:pt x="479" y="1457"/>
                    </a:cubicBezTo>
                    <a:cubicBezTo>
                      <a:pt x="510" y="1457"/>
                      <a:pt x="531" y="1446"/>
                      <a:pt x="552" y="1436"/>
                    </a:cubicBezTo>
                    <a:cubicBezTo>
                      <a:pt x="645" y="1394"/>
                      <a:pt x="698" y="1290"/>
                      <a:pt x="656" y="1196"/>
                    </a:cubicBezTo>
                    <a:cubicBezTo>
                      <a:pt x="583" y="1041"/>
                      <a:pt x="427" y="562"/>
                      <a:pt x="552" y="250"/>
                    </a:cubicBezTo>
                    <a:cubicBezTo>
                      <a:pt x="594" y="156"/>
                      <a:pt x="541" y="52"/>
                      <a:pt x="448" y="10"/>
                    </a:cubicBezTo>
                    <a:cubicBezTo>
                      <a:pt x="427" y="3"/>
                      <a:pt x="406" y="0"/>
                      <a:pt x="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221;p49"/>
              <p:cNvSpPr/>
              <p:nvPr/>
            </p:nvSpPr>
            <p:spPr>
              <a:xfrm>
                <a:off x="7051225" y="3667600"/>
                <a:ext cx="172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453" extrusionOk="0">
                    <a:moveTo>
                      <a:pt x="364" y="0"/>
                    </a:moveTo>
                    <a:cubicBezTo>
                      <a:pt x="294" y="0"/>
                      <a:pt x="229" y="43"/>
                      <a:pt x="198" y="120"/>
                    </a:cubicBezTo>
                    <a:cubicBezTo>
                      <a:pt x="1" y="641"/>
                      <a:pt x="292" y="1317"/>
                      <a:pt x="302" y="1338"/>
                    </a:cubicBezTo>
                    <a:cubicBezTo>
                      <a:pt x="334" y="1410"/>
                      <a:pt x="406" y="1452"/>
                      <a:pt x="469" y="1452"/>
                    </a:cubicBezTo>
                    <a:cubicBezTo>
                      <a:pt x="500" y="1452"/>
                      <a:pt x="521" y="1442"/>
                      <a:pt x="552" y="1431"/>
                    </a:cubicBezTo>
                    <a:cubicBezTo>
                      <a:pt x="646" y="1390"/>
                      <a:pt x="687" y="1286"/>
                      <a:pt x="646" y="1192"/>
                    </a:cubicBezTo>
                    <a:cubicBezTo>
                      <a:pt x="573" y="1036"/>
                      <a:pt x="427" y="557"/>
                      <a:pt x="542" y="256"/>
                    </a:cubicBezTo>
                    <a:cubicBezTo>
                      <a:pt x="583" y="152"/>
                      <a:pt x="531" y="48"/>
                      <a:pt x="438" y="16"/>
                    </a:cubicBezTo>
                    <a:cubicBezTo>
                      <a:pt x="413" y="6"/>
                      <a:pt x="388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222;p49"/>
              <p:cNvSpPr/>
              <p:nvPr/>
            </p:nvSpPr>
            <p:spPr>
              <a:xfrm>
                <a:off x="7020025" y="3626275"/>
                <a:ext cx="171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452" extrusionOk="0">
                    <a:moveTo>
                      <a:pt x="374" y="1"/>
                    </a:moveTo>
                    <a:cubicBezTo>
                      <a:pt x="298" y="1"/>
                      <a:pt x="232" y="48"/>
                      <a:pt x="208" y="119"/>
                    </a:cubicBezTo>
                    <a:cubicBezTo>
                      <a:pt x="0" y="640"/>
                      <a:pt x="292" y="1316"/>
                      <a:pt x="312" y="1347"/>
                    </a:cubicBezTo>
                    <a:cubicBezTo>
                      <a:pt x="343" y="1410"/>
                      <a:pt x="406" y="1451"/>
                      <a:pt x="479" y="1451"/>
                    </a:cubicBezTo>
                    <a:cubicBezTo>
                      <a:pt x="500" y="1451"/>
                      <a:pt x="530" y="1451"/>
                      <a:pt x="551" y="1440"/>
                    </a:cubicBezTo>
                    <a:cubicBezTo>
                      <a:pt x="645" y="1399"/>
                      <a:pt x="687" y="1285"/>
                      <a:pt x="645" y="1191"/>
                    </a:cubicBezTo>
                    <a:cubicBezTo>
                      <a:pt x="583" y="1035"/>
                      <a:pt x="426" y="566"/>
                      <a:pt x="551" y="254"/>
                    </a:cubicBezTo>
                    <a:cubicBezTo>
                      <a:pt x="583" y="161"/>
                      <a:pt x="541" y="46"/>
                      <a:pt x="447" y="15"/>
                    </a:cubicBezTo>
                    <a:cubicBezTo>
                      <a:pt x="422" y="6"/>
                      <a:pt x="398" y="1"/>
                      <a:pt x="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223;p49"/>
              <p:cNvSpPr/>
              <p:nvPr/>
            </p:nvSpPr>
            <p:spPr>
              <a:xfrm>
                <a:off x="7014300" y="3684550"/>
                <a:ext cx="1980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410" extrusionOk="0">
                    <a:moveTo>
                      <a:pt x="273" y="0"/>
                    </a:moveTo>
                    <a:cubicBezTo>
                      <a:pt x="185" y="0"/>
                      <a:pt x="112" y="59"/>
                      <a:pt x="94" y="150"/>
                    </a:cubicBezTo>
                    <a:cubicBezTo>
                      <a:pt x="0" y="702"/>
                      <a:pt x="417" y="1305"/>
                      <a:pt x="437" y="1336"/>
                    </a:cubicBezTo>
                    <a:cubicBezTo>
                      <a:pt x="468" y="1388"/>
                      <a:pt x="531" y="1409"/>
                      <a:pt x="583" y="1409"/>
                    </a:cubicBezTo>
                    <a:cubicBezTo>
                      <a:pt x="625" y="1409"/>
                      <a:pt x="655" y="1398"/>
                      <a:pt x="687" y="1378"/>
                    </a:cubicBezTo>
                    <a:cubicBezTo>
                      <a:pt x="770" y="1315"/>
                      <a:pt x="791" y="1201"/>
                      <a:pt x="739" y="1118"/>
                    </a:cubicBezTo>
                    <a:cubicBezTo>
                      <a:pt x="635" y="982"/>
                      <a:pt x="396" y="545"/>
                      <a:pt x="458" y="212"/>
                    </a:cubicBezTo>
                    <a:cubicBezTo>
                      <a:pt x="479" y="119"/>
                      <a:pt x="406" y="15"/>
                      <a:pt x="313" y="4"/>
                    </a:cubicBezTo>
                    <a:cubicBezTo>
                      <a:pt x="299" y="1"/>
                      <a:pt x="286" y="0"/>
                      <a:pt x="2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224;p49"/>
              <p:cNvSpPr/>
              <p:nvPr/>
            </p:nvSpPr>
            <p:spPr>
              <a:xfrm>
                <a:off x="7194300" y="3337400"/>
                <a:ext cx="3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844" extrusionOk="0">
                    <a:moveTo>
                      <a:pt x="1186" y="1"/>
                    </a:moveTo>
                    <a:cubicBezTo>
                      <a:pt x="614" y="1"/>
                      <a:pt x="104" y="510"/>
                      <a:pt x="83" y="531"/>
                    </a:cubicBezTo>
                    <a:cubicBezTo>
                      <a:pt x="10" y="604"/>
                      <a:pt x="0" y="718"/>
                      <a:pt x="72" y="792"/>
                    </a:cubicBezTo>
                    <a:cubicBezTo>
                      <a:pt x="114" y="833"/>
                      <a:pt x="156" y="843"/>
                      <a:pt x="208" y="843"/>
                    </a:cubicBezTo>
                    <a:cubicBezTo>
                      <a:pt x="260" y="843"/>
                      <a:pt x="301" y="833"/>
                      <a:pt x="343" y="792"/>
                    </a:cubicBezTo>
                    <a:cubicBezTo>
                      <a:pt x="458" y="677"/>
                      <a:pt x="842" y="376"/>
                      <a:pt x="1175" y="376"/>
                    </a:cubicBezTo>
                    <a:lnTo>
                      <a:pt x="1186" y="376"/>
                    </a:lnTo>
                    <a:cubicBezTo>
                      <a:pt x="1290" y="376"/>
                      <a:pt x="1373" y="292"/>
                      <a:pt x="1373" y="188"/>
                    </a:cubicBezTo>
                    <a:cubicBezTo>
                      <a:pt x="1373" y="94"/>
                      <a:pt x="1290" y="1"/>
                      <a:pt x="1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225;p49"/>
              <p:cNvSpPr/>
              <p:nvPr/>
            </p:nvSpPr>
            <p:spPr>
              <a:xfrm>
                <a:off x="7229150" y="3372000"/>
                <a:ext cx="3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844" extrusionOk="0">
                    <a:moveTo>
                      <a:pt x="1175" y="0"/>
                    </a:moveTo>
                    <a:cubicBezTo>
                      <a:pt x="624" y="0"/>
                      <a:pt x="93" y="511"/>
                      <a:pt x="73" y="531"/>
                    </a:cubicBezTo>
                    <a:cubicBezTo>
                      <a:pt x="0" y="604"/>
                      <a:pt x="0" y="719"/>
                      <a:pt x="73" y="791"/>
                    </a:cubicBezTo>
                    <a:cubicBezTo>
                      <a:pt x="114" y="833"/>
                      <a:pt x="156" y="843"/>
                      <a:pt x="208" y="843"/>
                    </a:cubicBezTo>
                    <a:cubicBezTo>
                      <a:pt x="250" y="843"/>
                      <a:pt x="302" y="833"/>
                      <a:pt x="333" y="791"/>
                    </a:cubicBezTo>
                    <a:cubicBezTo>
                      <a:pt x="458" y="677"/>
                      <a:pt x="843" y="375"/>
                      <a:pt x="1175" y="375"/>
                    </a:cubicBezTo>
                    <a:lnTo>
                      <a:pt x="1186" y="375"/>
                    </a:lnTo>
                    <a:cubicBezTo>
                      <a:pt x="1290" y="375"/>
                      <a:pt x="1374" y="292"/>
                      <a:pt x="1374" y="188"/>
                    </a:cubicBezTo>
                    <a:cubicBezTo>
                      <a:pt x="1374" y="84"/>
                      <a:pt x="1290" y="0"/>
                      <a:pt x="1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226;p49"/>
              <p:cNvSpPr/>
              <p:nvPr/>
            </p:nvSpPr>
            <p:spPr>
              <a:xfrm>
                <a:off x="7173200" y="3381625"/>
                <a:ext cx="343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843" extrusionOk="0">
                    <a:moveTo>
                      <a:pt x="1177" y="1"/>
                    </a:moveTo>
                    <a:cubicBezTo>
                      <a:pt x="625" y="1"/>
                      <a:pt x="95" y="510"/>
                      <a:pt x="74" y="531"/>
                    </a:cubicBezTo>
                    <a:cubicBezTo>
                      <a:pt x="1" y="593"/>
                      <a:pt x="1" y="718"/>
                      <a:pt x="74" y="791"/>
                    </a:cubicBezTo>
                    <a:cubicBezTo>
                      <a:pt x="105" y="822"/>
                      <a:pt x="157" y="843"/>
                      <a:pt x="209" y="843"/>
                    </a:cubicBezTo>
                    <a:cubicBezTo>
                      <a:pt x="251" y="843"/>
                      <a:pt x="303" y="833"/>
                      <a:pt x="334" y="791"/>
                    </a:cubicBezTo>
                    <a:cubicBezTo>
                      <a:pt x="459" y="677"/>
                      <a:pt x="844" y="375"/>
                      <a:pt x="1177" y="375"/>
                    </a:cubicBezTo>
                    <a:lnTo>
                      <a:pt x="1187" y="375"/>
                    </a:lnTo>
                    <a:cubicBezTo>
                      <a:pt x="1281" y="375"/>
                      <a:pt x="1364" y="292"/>
                      <a:pt x="1364" y="188"/>
                    </a:cubicBezTo>
                    <a:cubicBezTo>
                      <a:pt x="1374" y="84"/>
                      <a:pt x="1291" y="1"/>
                      <a:pt x="1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227;p49"/>
              <p:cNvSpPr/>
              <p:nvPr/>
            </p:nvSpPr>
            <p:spPr>
              <a:xfrm>
                <a:off x="7245800" y="3314000"/>
                <a:ext cx="340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843" extrusionOk="0">
                    <a:moveTo>
                      <a:pt x="1175" y="1"/>
                    </a:moveTo>
                    <a:cubicBezTo>
                      <a:pt x="624" y="1"/>
                      <a:pt x="93" y="510"/>
                      <a:pt x="73" y="531"/>
                    </a:cubicBezTo>
                    <a:cubicBezTo>
                      <a:pt x="0" y="593"/>
                      <a:pt x="0" y="718"/>
                      <a:pt x="73" y="791"/>
                    </a:cubicBezTo>
                    <a:cubicBezTo>
                      <a:pt x="104" y="822"/>
                      <a:pt x="156" y="843"/>
                      <a:pt x="197" y="843"/>
                    </a:cubicBezTo>
                    <a:cubicBezTo>
                      <a:pt x="250" y="843"/>
                      <a:pt x="291" y="833"/>
                      <a:pt x="333" y="791"/>
                    </a:cubicBezTo>
                    <a:cubicBezTo>
                      <a:pt x="458" y="676"/>
                      <a:pt x="842" y="375"/>
                      <a:pt x="1175" y="375"/>
                    </a:cubicBezTo>
                    <a:cubicBezTo>
                      <a:pt x="1300" y="375"/>
                      <a:pt x="1363" y="292"/>
                      <a:pt x="1363" y="188"/>
                    </a:cubicBezTo>
                    <a:cubicBezTo>
                      <a:pt x="1363" y="84"/>
                      <a:pt x="1290" y="1"/>
                      <a:pt x="1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228;p49"/>
              <p:cNvSpPr/>
              <p:nvPr/>
            </p:nvSpPr>
            <p:spPr>
              <a:xfrm>
                <a:off x="7304050" y="3302800"/>
                <a:ext cx="3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667" extrusionOk="0">
                    <a:moveTo>
                      <a:pt x="1094" y="1"/>
                    </a:moveTo>
                    <a:cubicBezTo>
                      <a:pt x="612" y="1"/>
                      <a:pt x="132" y="306"/>
                      <a:pt x="105" y="324"/>
                    </a:cubicBezTo>
                    <a:cubicBezTo>
                      <a:pt x="21" y="375"/>
                      <a:pt x="1" y="490"/>
                      <a:pt x="52" y="583"/>
                    </a:cubicBezTo>
                    <a:cubicBezTo>
                      <a:pt x="94" y="636"/>
                      <a:pt x="146" y="667"/>
                      <a:pt x="209" y="667"/>
                    </a:cubicBezTo>
                    <a:cubicBezTo>
                      <a:pt x="250" y="667"/>
                      <a:pt x="281" y="657"/>
                      <a:pt x="313" y="636"/>
                    </a:cubicBezTo>
                    <a:cubicBezTo>
                      <a:pt x="439" y="554"/>
                      <a:pt x="783" y="372"/>
                      <a:pt x="1090" y="372"/>
                    </a:cubicBezTo>
                    <a:cubicBezTo>
                      <a:pt x="1137" y="372"/>
                      <a:pt x="1184" y="376"/>
                      <a:pt x="1228" y="386"/>
                    </a:cubicBezTo>
                    <a:cubicBezTo>
                      <a:pt x="1240" y="389"/>
                      <a:pt x="1253" y="390"/>
                      <a:pt x="1265" y="390"/>
                    </a:cubicBezTo>
                    <a:cubicBezTo>
                      <a:pt x="1347" y="390"/>
                      <a:pt x="1428" y="331"/>
                      <a:pt x="1446" y="240"/>
                    </a:cubicBezTo>
                    <a:cubicBezTo>
                      <a:pt x="1467" y="136"/>
                      <a:pt x="1395" y="42"/>
                      <a:pt x="1301" y="22"/>
                    </a:cubicBezTo>
                    <a:cubicBezTo>
                      <a:pt x="1233" y="7"/>
                      <a:pt x="1164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229;p49"/>
              <p:cNvSpPr/>
              <p:nvPr/>
            </p:nvSpPr>
            <p:spPr>
              <a:xfrm>
                <a:off x="7291825" y="3374600"/>
                <a:ext cx="364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657" extrusionOk="0">
                    <a:moveTo>
                      <a:pt x="1092" y="1"/>
                    </a:moveTo>
                    <a:cubicBezTo>
                      <a:pt x="604" y="1"/>
                      <a:pt x="132" y="305"/>
                      <a:pt x="104" y="323"/>
                    </a:cubicBezTo>
                    <a:cubicBezTo>
                      <a:pt x="21" y="375"/>
                      <a:pt x="0" y="490"/>
                      <a:pt x="53" y="573"/>
                    </a:cubicBezTo>
                    <a:cubicBezTo>
                      <a:pt x="83" y="625"/>
                      <a:pt x="146" y="656"/>
                      <a:pt x="208" y="656"/>
                    </a:cubicBezTo>
                    <a:cubicBezTo>
                      <a:pt x="240" y="656"/>
                      <a:pt x="282" y="645"/>
                      <a:pt x="312" y="625"/>
                    </a:cubicBezTo>
                    <a:cubicBezTo>
                      <a:pt x="432" y="543"/>
                      <a:pt x="791" y="364"/>
                      <a:pt x="1095" y="364"/>
                    </a:cubicBezTo>
                    <a:cubicBezTo>
                      <a:pt x="1138" y="364"/>
                      <a:pt x="1179" y="367"/>
                      <a:pt x="1218" y="375"/>
                    </a:cubicBezTo>
                    <a:cubicBezTo>
                      <a:pt x="1235" y="380"/>
                      <a:pt x="1251" y="382"/>
                      <a:pt x="1267" y="382"/>
                    </a:cubicBezTo>
                    <a:cubicBezTo>
                      <a:pt x="1350" y="382"/>
                      <a:pt x="1419" y="318"/>
                      <a:pt x="1436" y="240"/>
                    </a:cubicBezTo>
                    <a:cubicBezTo>
                      <a:pt x="1457" y="136"/>
                      <a:pt x="1394" y="42"/>
                      <a:pt x="1301" y="21"/>
                    </a:cubicBezTo>
                    <a:cubicBezTo>
                      <a:pt x="1232" y="7"/>
                      <a:pt x="1162" y="1"/>
                      <a:pt x="1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230;p49"/>
              <p:cNvSpPr/>
              <p:nvPr/>
            </p:nvSpPr>
            <p:spPr>
              <a:xfrm>
                <a:off x="7327475" y="3337150"/>
                <a:ext cx="3667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66" extrusionOk="0">
                    <a:moveTo>
                      <a:pt x="1094" y="0"/>
                    </a:moveTo>
                    <a:cubicBezTo>
                      <a:pt x="612" y="0"/>
                      <a:pt x="131" y="305"/>
                      <a:pt x="104" y="323"/>
                    </a:cubicBezTo>
                    <a:cubicBezTo>
                      <a:pt x="21" y="375"/>
                      <a:pt x="0" y="490"/>
                      <a:pt x="52" y="583"/>
                    </a:cubicBezTo>
                    <a:cubicBezTo>
                      <a:pt x="93" y="635"/>
                      <a:pt x="146" y="666"/>
                      <a:pt x="208" y="666"/>
                    </a:cubicBezTo>
                    <a:cubicBezTo>
                      <a:pt x="239" y="666"/>
                      <a:pt x="281" y="656"/>
                      <a:pt x="312" y="635"/>
                    </a:cubicBezTo>
                    <a:cubicBezTo>
                      <a:pt x="438" y="554"/>
                      <a:pt x="783" y="371"/>
                      <a:pt x="1082" y="371"/>
                    </a:cubicBezTo>
                    <a:cubicBezTo>
                      <a:pt x="1128" y="371"/>
                      <a:pt x="1174" y="376"/>
                      <a:pt x="1217" y="386"/>
                    </a:cubicBezTo>
                    <a:cubicBezTo>
                      <a:pt x="1230" y="388"/>
                      <a:pt x="1244" y="389"/>
                      <a:pt x="1257" y="389"/>
                    </a:cubicBezTo>
                    <a:cubicBezTo>
                      <a:pt x="1346" y="389"/>
                      <a:pt x="1428" y="330"/>
                      <a:pt x="1446" y="240"/>
                    </a:cubicBezTo>
                    <a:cubicBezTo>
                      <a:pt x="1467" y="136"/>
                      <a:pt x="1394" y="42"/>
                      <a:pt x="1300" y="21"/>
                    </a:cubicBezTo>
                    <a:cubicBezTo>
                      <a:pt x="1232" y="7"/>
                      <a:pt x="1163" y="0"/>
                      <a:pt x="1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231;p49"/>
              <p:cNvSpPr/>
              <p:nvPr/>
            </p:nvSpPr>
            <p:spPr>
              <a:xfrm>
                <a:off x="7270750" y="3338975"/>
                <a:ext cx="34100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43" extrusionOk="0">
                    <a:moveTo>
                      <a:pt x="1166" y="0"/>
                    </a:moveTo>
                    <a:cubicBezTo>
                      <a:pt x="614" y="0"/>
                      <a:pt x="94" y="500"/>
                      <a:pt x="73" y="521"/>
                    </a:cubicBezTo>
                    <a:cubicBezTo>
                      <a:pt x="1" y="593"/>
                      <a:pt x="1" y="708"/>
                      <a:pt x="63" y="780"/>
                    </a:cubicBezTo>
                    <a:cubicBezTo>
                      <a:pt x="105" y="822"/>
                      <a:pt x="157" y="843"/>
                      <a:pt x="198" y="843"/>
                    </a:cubicBezTo>
                    <a:cubicBezTo>
                      <a:pt x="251" y="843"/>
                      <a:pt x="292" y="822"/>
                      <a:pt x="334" y="791"/>
                    </a:cubicBezTo>
                    <a:cubicBezTo>
                      <a:pt x="448" y="666"/>
                      <a:pt x="833" y="364"/>
                      <a:pt x="1166" y="364"/>
                    </a:cubicBezTo>
                    <a:lnTo>
                      <a:pt x="1176" y="364"/>
                    </a:lnTo>
                    <a:cubicBezTo>
                      <a:pt x="1280" y="364"/>
                      <a:pt x="1363" y="281"/>
                      <a:pt x="1363" y="188"/>
                    </a:cubicBezTo>
                    <a:cubicBezTo>
                      <a:pt x="1363" y="84"/>
                      <a:pt x="1280" y="0"/>
                      <a:pt x="1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232;p49"/>
              <p:cNvSpPr/>
              <p:nvPr/>
            </p:nvSpPr>
            <p:spPr>
              <a:xfrm>
                <a:off x="7538675" y="4137925"/>
                <a:ext cx="203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409" extrusionOk="0">
                    <a:moveTo>
                      <a:pt x="277" y="1"/>
                    </a:moveTo>
                    <a:cubicBezTo>
                      <a:pt x="187" y="1"/>
                      <a:pt x="112" y="68"/>
                      <a:pt x="93" y="160"/>
                    </a:cubicBezTo>
                    <a:cubicBezTo>
                      <a:pt x="0" y="701"/>
                      <a:pt x="426" y="1304"/>
                      <a:pt x="447" y="1336"/>
                    </a:cubicBezTo>
                    <a:cubicBezTo>
                      <a:pt x="479" y="1387"/>
                      <a:pt x="541" y="1408"/>
                      <a:pt x="593" y="1408"/>
                    </a:cubicBezTo>
                    <a:cubicBezTo>
                      <a:pt x="634" y="1408"/>
                      <a:pt x="676" y="1398"/>
                      <a:pt x="708" y="1377"/>
                    </a:cubicBezTo>
                    <a:cubicBezTo>
                      <a:pt x="791" y="1315"/>
                      <a:pt x="812" y="1200"/>
                      <a:pt x="749" y="1117"/>
                    </a:cubicBezTo>
                    <a:cubicBezTo>
                      <a:pt x="645" y="982"/>
                      <a:pt x="406" y="545"/>
                      <a:pt x="458" y="222"/>
                    </a:cubicBezTo>
                    <a:cubicBezTo>
                      <a:pt x="479" y="118"/>
                      <a:pt x="406" y="25"/>
                      <a:pt x="312" y="4"/>
                    </a:cubicBezTo>
                    <a:cubicBezTo>
                      <a:pt x="300" y="2"/>
                      <a:pt x="288" y="1"/>
                      <a:pt x="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233;p49"/>
              <p:cNvSpPr/>
              <p:nvPr/>
            </p:nvSpPr>
            <p:spPr>
              <a:xfrm>
                <a:off x="7578200" y="4108800"/>
                <a:ext cx="200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408" extrusionOk="0">
                    <a:moveTo>
                      <a:pt x="266" y="0"/>
                    </a:moveTo>
                    <a:cubicBezTo>
                      <a:pt x="177" y="0"/>
                      <a:pt x="103" y="68"/>
                      <a:pt x="94" y="159"/>
                    </a:cubicBezTo>
                    <a:cubicBezTo>
                      <a:pt x="1" y="701"/>
                      <a:pt x="427" y="1304"/>
                      <a:pt x="438" y="1336"/>
                    </a:cubicBezTo>
                    <a:cubicBezTo>
                      <a:pt x="479" y="1387"/>
                      <a:pt x="531" y="1408"/>
                      <a:pt x="593" y="1408"/>
                    </a:cubicBezTo>
                    <a:cubicBezTo>
                      <a:pt x="635" y="1408"/>
                      <a:pt x="666" y="1398"/>
                      <a:pt x="697" y="1377"/>
                    </a:cubicBezTo>
                    <a:cubicBezTo>
                      <a:pt x="781" y="1315"/>
                      <a:pt x="801" y="1200"/>
                      <a:pt x="739" y="1117"/>
                    </a:cubicBezTo>
                    <a:cubicBezTo>
                      <a:pt x="646" y="982"/>
                      <a:pt x="406" y="545"/>
                      <a:pt x="458" y="212"/>
                    </a:cubicBezTo>
                    <a:cubicBezTo>
                      <a:pt x="468" y="118"/>
                      <a:pt x="406" y="25"/>
                      <a:pt x="302" y="4"/>
                    </a:cubicBezTo>
                    <a:cubicBezTo>
                      <a:pt x="290" y="1"/>
                      <a:pt x="278" y="0"/>
                      <a:pt x="2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234;p49"/>
              <p:cNvSpPr/>
              <p:nvPr/>
            </p:nvSpPr>
            <p:spPr>
              <a:xfrm>
                <a:off x="7579250" y="4165500"/>
                <a:ext cx="200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409" extrusionOk="0">
                    <a:moveTo>
                      <a:pt x="266" y="0"/>
                    </a:moveTo>
                    <a:cubicBezTo>
                      <a:pt x="177" y="0"/>
                      <a:pt x="103" y="68"/>
                      <a:pt x="93" y="160"/>
                    </a:cubicBezTo>
                    <a:cubicBezTo>
                      <a:pt x="0" y="711"/>
                      <a:pt x="426" y="1315"/>
                      <a:pt x="437" y="1336"/>
                    </a:cubicBezTo>
                    <a:cubicBezTo>
                      <a:pt x="479" y="1387"/>
                      <a:pt x="530" y="1408"/>
                      <a:pt x="593" y="1408"/>
                    </a:cubicBezTo>
                    <a:cubicBezTo>
                      <a:pt x="624" y="1408"/>
                      <a:pt x="666" y="1398"/>
                      <a:pt x="697" y="1377"/>
                    </a:cubicBezTo>
                    <a:cubicBezTo>
                      <a:pt x="780" y="1315"/>
                      <a:pt x="801" y="1200"/>
                      <a:pt x="739" y="1117"/>
                    </a:cubicBezTo>
                    <a:cubicBezTo>
                      <a:pt x="645" y="982"/>
                      <a:pt x="396" y="545"/>
                      <a:pt x="458" y="222"/>
                    </a:cubicBezTo>
                    <a:cubicBezTo>
                      <a:pt x="468" y="118"/>
                      <a:pt x="406" y="25"/>
                      <a:pt x="302" y="4"/>
                    </a:cubicBezTo>
                    <a:cubicBezTo>
                      <a:pt x="289" y="2"/>
                      <a:pt x="278" y="0"/>
                      <a:pt x="2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235;p49"/>
              <p:cNvSpPr/>
              <p:nvPr/>
            </p:nvSpPr>
            <p:spPr>
              <a:xfrm>
                <a:off x="7523300" y="4083550"/>
                <a:ext cx="2007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420" extrusionOk="0">
                    <a:moveTo>
                      <a:pt x="268" y="1"/>
                    </a:moveTo>
                    <a:cubicBezTo>
                      <a:pt x="178" y="1"/>
                      <a:pt x="104" y="69"/>
                      <a:pt x="95" y="161"/>
                    </a:cubicBezTo>
                    <a:cubicBezTo>
                      <a:pt x="1" y="712"/>
                      <a:pt x="428" y="1315"/>
                      <a:pt x="449" y="1336"/>
                    </a:cubicBezTo>
                    <a:cubicBezTo>
                      <a:pt x="480" y="1388"/>
                      <a:pt x="532" y="1419"/>
                      <a:pt x="594" y="1419"/>
                    </a:cubicBezTo>
                    <a:cubicBezTo>
                      <a:pt x="636" y="1419"/>
                      <a:pt x="667" y="1398"/>
                      <a:pt x="698" y="1378"/>
                    </a:cubicBezTo>
                    <a:cubicBezTo>
                      <a:pt x="782" y="1315"/>
                      <a:pt x="802" y="1201"/>
                      <a:pt x="750" y="1118"/>
                    </a:cubicBezTo>
                    <a:cubicBezTo>
                      <a:pt x="646" y="982"/>
                      <a:pt x="407" y="556"/>
                      <a:pt x="459" y="223"/>
                    </a:cubicBezTo>
                    <a:cubicBezTo>
                      <a:pt x="470" y="119"/>
                      <a:pt x="407" y="25"/>
                      <a:pt x="303" y="4"/>
                    </a:cubicBezTo>
                    <a:cubicBezTo>
                      <a:pt x="291" y="2"/>
                      <a:pt x="279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236;p49"/>
              <p:cNvSpPr/>
              <p:nvPr/>
            </p:nvSpPr>
            <p:spPr>
              <a:xfrm>
                <a:off x="7519425" y="4022425"/>
                <a:ext cx="171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451" extrusionOk="0">
                    <a:moveTo>
                      <a:pt x="359" y="0"/>
                    </a:moveTo>
                    <a:cubicBezTo>
                      <a:pt x="287" y="0"/>
                      <a:pt x="219" y="48"/>
                      <a:pt x="188" y="119"/>
                    </a:cubicBezTo>
                    <a:cubicBezTo>
                      <a:pt x="0" y="639"/>
                      <a:pt x="302" y="1316"/>
                      <a:pt x="312" y="1346"/>
                    </a:cubicBezTo>
                    <a:cubicBezTo>
                      <a:pt x="343" y="1409"/>
                      <a:pt x="406" y="1450"/>
                      <a:pt x="479" y="1450"/>
                    </a:cubicBezTo>
                    <a:cubicBezTo>
                      <a:pt x="510" y="1450"/>
                      <a:pt x="530" y="1450"/>
                      <a:pt x="562" y="1440"/>
                    </a:cubicBezTo>
                    <a:cubicBezTo>
                      <a:pt x="645" y="1399"/>
                      <a:pt x="687" y="1284"/>
                      <a:pt x="645" y="1191"/>
                    </a:cubicBezTo>
                    <a:cubicBezTo>
                      <a:pt x="583" y="1034"/>
                      <a:pt x="426" y="566"/>
                      <a:pt x="541" y="254"/>
                    </a:cubicBezTo>
                    <a:cubicBezTo>
                      <a:pt x="572" y="160"/>
                      <a:pt x="530" y="46"/>
                      <a:pt x="426" y="15"/>
                    </a:cubicBezTo>
                    <a:cubicBezTo>
                      <a:pt x="404" y="5"/>
                      <a:pt x="382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237;p49"/>
              <p:cNvSpPr/>
              <p:nvPr/>
            </p:nvSpPr>
            <p:spPr>
              <a:xfrm>
                <a:off x="7588325" y="4045425"/>
                <a:ext cx="174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457" extrusionOk="0">
                    <a:moveTo>
                      <a:pt x="371" y="0"/>
                    </a:moveTo>
                    <a:cubicBezTo>
                      <a:pt x="292" y="0"/>
                      <a:pt x="223" y="43"/>
                      <a:pt x="199" y="125"/>
                    </a:cubicBezTo>
                    <a:cubicBezTo>
                      <a:pt x="1" y="645"/>
                      <a:pt x="303" y="1311"/>
                      <a:pt x="313" y="1342"/>
                    </a:cubicBezTo>
                    <a:cubicBezTo>
                      <a:pt x="345" y="1415"/>
                      <a:pt x="417" y="1457"/>
                      <a:pt x="480" y="1457"/>
                    </a:cubicBezTo>
                    <a:cubicBezTo>
                      <a:pt x="511" y="1457"/>
                      <a:pt x="532" y="1446"/>
                      <a:pt x="563" y="1436"/>
                    </a:cubicBezTo>
                    <a:cubicBezTo>
                      <a:pt x="657" y="1394"/>
                      <a:pt x="698" y="1280"/>
                      <a:pt x="657" y="1186"/>
                    </a:cubicBezTo>
                    <a:cubicBezTo>
                      <a:pt x="584" y="1030"/>
                      <a:pt x="428" y="562"/>
                      <a:pt x="542" y="250"/>
                    </a:cubicBezTo>
                    <a:cubicBezTo>
                      <a:pt x="584" y="156"/>
                      <a:pt x="532" y="52"/>
                      <a:pt x="438" y="10"/>
                    </a:cubicBezTo>
                    <a:cubicBezTo>
                      <a:pt x="415" y="4"/>
                      <a:pt x="393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238;p49"/>
              <p:cNvSpPr/>
              <p:nvPr/>
            </p:nvSpPr>
            <p:spPr>
              <a:xfrm>
                <a:off x="7556875" y="4004475"/>
                <a:ext cx="1720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451" extrusionOk="0">
                    <a:moveTo>
                      <a:pt x="359" y="1"/>
                    </a:moveTo>
                    <a:cubicBezTo>
                      <a:pt x="287" y="1"/>
                      <a:pt x="219" y="48"/>
                      <a:pt x="188" y="119"/>
                    </a:cubicBezTo>
                    <a:cubicBezTo>
                      <a:pt x="0" y="639"/>
                      <a:pt x="302" y="1315"/>
                      <a:pt x="313" y="1347"/>
                    </a:cubicBezTo>
                    <a:cubicBezTo>
                      <a:pt x="343" y="1409"/>
                      <a:pt x="406" y="1451"/>
                      <a:pt x="479" y="1451"/>
                    </a:cubicBezTo>
                    <a:cubicBezTo>
                      <a:pt x="510" y="1451"/>
                      <a:pt x="531" y="1451"/>
                      <a:pt x="551" y="1440"/>
                    </a:cubicBezTo>
                    <a:cubicBezTo>
                      <a:pt x="646" y="1399"/>
                      <a:pt x="687" y="1284"/>
                      <a:pt x="646" y="1190"/>
                    </a:cubicBezTo>
                    <a:cubicBezTo>
                      <a:pt x="583" y="1035"/>
                      <a:pt x="427" y="566"/>
                      <a:pt x="542" y="254"/>
                    </a:cubicBezTo>
                    <a:cubicBezTo>
                      <a:pt x="572" y="161"/>
                      <a:pt x="531" y="46"/>
                      <a:pt x="427" y="15"/>
                    </a:cubicBezTo>
                    <a:cubicBezTo>
                      <a:pt x="404" y="5"/>
                      <a:pt x="382" y="1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239;p49"/>
              <p:cNvSpPr/>
              <p:nvPr/>
            </p:nvSpPr>
            <p:spPr>
              <a:xfrm>
                <a:off x="7551675" y="4062750"/>
                <a:ext cx="2005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409" extrusionOk="0">
                    <a:moveTo>
                      <a:pt x="266" y="0"/>
                    </a:moveTo>
                    <a:cubicBezTo>
                      <a:pt x="177" y="0"/>
                      <a:pt x="102" y="68"/>
                      <a:pt x="84" y="160"/>
                    </a:cubicBezTo>
                    <a:cubicBezTo>
                      <a:pt x="0" y="701"/>
                      <a:pt x="427" y="1305"/>
                      <a:pt x="437" y="1336"/>
                    </a:cubicBezTo>
                    <a:cubicBezTo>
                      <a:pt x="479" y="1388"/>
                      <a:pt x="531" y="1409"/>
                      <a:pt x="593" y="1409"/>
                    </a:cubicBezTo>
                    <a:cubicBezTo>
                      <a:pt x="625" y="1409"/>
                      <a:pt x="666" y="1398"/>
                      <a:pt x="697" y="1377"/>
                    </a:cubicBezTo>
                    <a:cubicBezTo>
                      <a:pt x="780" y="1315"/>
                      <a:pt x="801" y="1201"/>
                      <a:pt x="739" y="1118"/>
                    </a:cubicBezTo>
                    <a:cubicBezTo>
                      <a:pt x="645" y="982"/>
                      <a:pt x="396" y="545"/>
                      <a:pt x="458" y="223"/>
                    </a:cubicBezTo>
                    <a:cubicBezTo>
                      <a:pt x="468" y="119"/>
                      <a:pt x="406" y="25"/>
                      <a:pt x="302" y="4"/>
                    </a:cubicBezTo>
                    <a:cubicBezTo>
                      <a:pt x="290" y="1"/>
                      <a:pt x="278" y="0"/>
                      <a:pt x="2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240;p49"/>
              <p:cNvSpPr/>
              <p:nvPr/>
            </p:nvSpPr>
            <p:spPr>
              <a:xfrm>
                <a:off x="7171400" y="4129150"/>
                <a:ext cx="200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417" extrusionOk="0">
                    <a:moveTo>
                      <a:pt x="523" y="0"/>
                    </a:moveTo>
                    <a:cubicBezTo>
                      <a:pt x="515" y="0"/>
                      <a:pt x="508" y="1"/>
                      <a:pt x="500" y="1"/>
                    </a:cubicBezTo>
                    <a:cubicBezTo>
                      <a:pt x="396" y="22"/>
                      <a:pt x="333" y="115"/>
                      <a:pt x="343" y="219"/>
                    </a:cubicBezTo>
                    <a:cubicBezTo>
                      <a:pt x="406" y="552"/>
                      <a:pt x="156" y="979"/>
                      <a:pt x="63" y="1114"/>
                    </a:cubicBezTo>
                    <a:cubicBezTo>
                      <a:pt x="1" y="1208"/>
                      <a:pt x="21" y="1322"/>
                      <a:pt x="105" y="1375"/>
                    </a:cubicBezTo>
                    <a:cubicBezTo>
                      <a:pt x="135" y="1406"/>
                      <a:pt x="177" y="1416"/>
                      <a:pt x="209" y="1416"/>
                    </a:cubicBezTo>
                    <a:cubicBezTo>
                      <a:pt x="271" y="1416"/>
                      <a:pt x="323" y="1385"/>
                      <a:pt x="364" y="1333"/>
                    </a:cubicBezTo>
                    <a:cubicBezTo>
                      <a:pt x="375" y="1312"/>
                      <a:pt x="801" y="709"/>
                      <a:pt x="708" y="157"/>
                    </a:cubicBezTo>
                    <a:cubicBezTo>
                      <a:pt x="698" y="61"/>
                      <a:pt x="617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241;p49"/>
              <p:cNvSpPr/>
              <p:nvPr/>
            </p:nvSpPr>
            <p:spPr>
              <a:xfrm>
                <a:off x="7131875" y="4100000"/>
                <a:ext cx="2030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418" extrusionOk="0">
                    <a:moveTo>
                      <a:pt x="523" y="1"/>
                    </a:moveTo>
                    <a:cubicBezTo>
                      <a:pt x="515" y="1"/>
                      <a:pt x="507" y="1"/>
                      <a:pt x="499" y="2"/>
                    </a:cubicBezTo>
                    <a:cubicBezTo>
                      <a:pt x="405" y="23"/>
                      <a:pt x="333" y="116"/>
                      <a:pt x="354" y="220"/>
                    </a:cubicBezTo>
                    <a:cubicBezTo>
                      <a:pt x="405" y="543"/>
                      <a:pt x="167" y="980"/>
                      <a:pt x="63" y="1115"/>
                    </a:cubicBezTo>
                    <a:cubicBezTo>
                      <a:pt x="0" y="1198"/>
                      <a:pt x="21" y="1323"/>
                      <a:pt x="104" y="1375"/>
                    </a:cubicBezTo>
                    <a:cubicBezTo>
                      <a:pt x="135" y="1396"/>
                      <a:pt x="177" y="1417"/>
                      <a:pt x="218" y="1417"/>
                    </a:cubicBezTo>
                    <a:cubicBezTo>
                      <a:pt x="271" y="1417"/>
                      <a:pt x="333" y="1385"/>
                      <a:pt x="364" y="1334"/>
                    </a:cubicBezTo>
                    <a:cubicBezTo>
                      <a:pt x="385" y="1313"/>
                      <a:pt x="812" y="710"/>
                      <a:pt x="718" y="158"/>
                    </a:cubicBezTo>
                    <a:cubicBezTo>
                      <a:pt x="698" y="62"/>
                      <a:pt x="617" y="1"/>
                      <a:pt x="5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242;p49"/>
              <p:cNvSpPr/>
              <p:nvPr/>
            </p:nvSpPr>
            <p:spPr>
              <a:xfrm>
                <a:off x="7130825" y="4156900"/>
                <a:ext cx="2030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410" extrusionOk="0">
                    <a:moveTo>
                      <a:pt x="536" y="1"/>
                    </a:moveTo>
                    <a:cubicBezTo>
                      <a:pt x="524" y="1"/>
                      <a:pt x="512" y="2"/>
                      <a:pt x="500" y="4"/>
                    </a:cubicBezTo>
                    <a:cubicBezTo>
                      <a:pt x="406" y="15"/>
                      <a:pt x="333" y="108"/>
                      <a:pt x="354" y="212"/>
                    </a:cubicBezTo>
                    <a:cubicBezTo>
                      <a:pt x="406" y="545"/>
                      <a:pt x="167" y="972"/>
                      <a:pt x="63" y="1118"/>
                    </a:cubicBezTo>
                    <a:cubicBezTo>
                      <a:pt x="0" y="1201"/>
                      <a:pt x="21" y="1315"/>
                      <a:pt x="105" y="1368"/>
                    </a:cubicBezTo>
                    <a:cubicBezTo>
                      <a:pt x="135" y="1398"/>
                      <a:pt x="177" y="1409"/>
                      <a:pt x="219" y="1409"/>
                    </a:cubicBezTo>
                    <a:cubicBezTo>
                      <a:pt x="271" y="1409"/>
                      <a:pt x="333" y="1378"/>
                      <a:pt x="364" y="1326"/>
                    </a:cubicBezTo>
                    <a:cubicBezTo>
                      <a:pt x="385" y="1305"/>
                      <a:pt x="812" y="702"/>
                      <a:pt x="718" y="150"/>
                    </a:cubicBezTo>
                    <a:cubicBezTo>
                      <a:pt x="700" y="67"/>
                      <a:pt x="625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243;p49"/>
              <p:cNvSpPr/>
              <p:nvPr/>
            </p:nvSpPr>
            <p:spPr>
              <a:xfrm>
                <a:off x="7186725" y="4074975"/>
                <a:ext cx="203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409" extrusionOk="0">
                    <a:moveTo>
                      <a:pt x="536" y="1"/>
                    </a:moveTo>
                    <a:cubicBezTo>
                      <a:pt x="525" y="1"/>
                      <a:pt x="512" y="2"/>
                      <a:pt x="500" y="4"/>
                    </a:cubicBezTo>
                    <a:cubicBezTo>
                      <a:pt x="407" y="14"/>
                      <a:pt x="334" y="118"/>
                      <a:pt x="355" y="212"/>
                    </a:cubicBezTo>
                    <a:cubicBezTo>
                      <a:pt x="407" y="545"/>
                      <a:pt x="167" y="971"/>
                      <a:pt x="63" y="1117"/>
                    </a:cubicBezTo>
                    <a:cubicBezTo>
                      <a:pt x="1" y="1200"/>
                      <a:pt x="22" y="1315"/>
                      <a:pt x="105" y="1378"/>
                    </a:cubicBezTo>
                    <a:cubicBezTo>
                      <a:pt x="137" y="1398"/>
                      <a:pt x="178" y="1408"/>
                      <a:pt x="209" y="1408"/>
                    </a:cubicBezTo>
                    <a:cubicBezTo>
                      <a:pt x="271" y="1408"/>
                      <a:pt x="334" y="1378"/>
                      <a:pt x="366" y="1336"/>
                    </a:cubicBezTo>
                    <a:cubicBezTo>
                      <a:pt x="386" y="1304"/>
                      <a:pt x="812" y="701"/>
                      <a:pt x="719" y="150"/>
                    </a:cubicBezTo>
                    <a:cubicBezTo>
                      <a:pt x="701" y="67"/>
                      <a:pt x="625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244;p49"/>
              <p:cNvSpPr/>
              <p:nvPr/>
            </p:nvSpPr>
            <p:spPr>
              <a:xfrm>
                <a:off x="7193500" y="4013700"/>
                <a:ext cx="1745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457" extrusionOk="0">
                    <a:moveTo>
                      <a:pt x="318" y="1"/>
                    </a:moveTo>
                    <a:cubicBezTo>
                      <a:pt x="298" y="1"/>
                      <a:pt x="279" y="4"/>
                      <a:pt x="261" y="10"/>
                    </a:cubicBezTo>
                    <a:cubicBezTo>
                      <a:pt x="167" y="52"/>
                      <a:pt x="115" y="156"/>
                      <a:pt x="157" y="250"/>
                    </a:cubicBezTo>
                    <a:cubicBezTo>
                      <a:pt x="271" y="562"/>
                      <a:pt x="115" y="1040"/>
                      <a:pt x="42" y="1196"/>
                    </a:cubicBezTo>
                    <a:cubicBezTo>
                      <a:pt x="0" y="1279"/>
                      <a:pt x="42" y="1394"/>
                      <a:pt x="136" y="1436"/>
                    </a:cubicBezTo>
                    <a:cubicBezTo>
                      <a:pt x="157" y="1446"/>
                      <a:pt x="188" y="1456"/>
                      <a:pt x="209" y="1456"/>
                    </a:cubicBezTo>
                    <a:cubicBezTo>
                      <a:pt x="282" y="1456"/>
                      <a:pt x="354" y="1415"/>
                      <a:pt x="386" y="1342"/>
                    </a:cubicBezTo>
                    <a:cubicBezTo>
                      <a:pt x="396" y="1321"/>
                      <a:pt x="698" y="645"/>
                      <a:pt x="500" y="125"/>
                    </a:cubicBezTo>
                    <a:cubicBezTo>
                      <a:pt x="475" y="49"/>
                      <a:pt x="396" y="1"/>
                      <a:pt x="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245;p49"/>
              <p:cNvSpPr/>
              <p:nvPr/>
            </p:nvSpPr>
            <p:spPr>
              <a:xfrm>
                <a:off x="7124575" y="4036725"/>
                <a:ext cx="174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452" extrusionOk="0">
                    <a:moveTo>
                      <a:pt x="329" y="1"/>
                    </a:moveTo>
                    <a:cubicBezTo>
                      <a:pt x="306" y="1"/>
                      <a:pt x="283" y="5"/>
                      <a:pt x="260" y="15"/>
                    </a:cubicBezTo>
                    <a:cubicBezTo>
                      <a:pt x="167" y="46"/>
                      <a:pt x="115" y="150"/>
                      <a:pt x="146" y="254"/>
                    </a:cubicBezTo>
                    <a:cubicBezTo>
                      <a:pt x="271" y="566"/>
                      <a:pt x="115" y="1035"/>
                      <a:pt x="42" y="1191"/>
                    </a:cubicBezTo>
                    <a:cubicBezTo>
                      <a:pt x="1" y="1285"/>
                      <a:pt x="42" y="1389"/>
                      <a:pt x="136" y="1430"/>
                    </a:cubicBezTo>
                    <a:cubicBezTo>
                      <a:pt x="156" y="1440"/>
                      <a:pt x="188" y="1451"/>
                      <a:pt x="209" y="1451"/>
                    </a:cubicBezTo>
                    <a:cubicBezTo>
                      <a:pt x="281" y="1451"/>
                      <a:pt x="344" y="1409"/>
                      <a:pt x="375" y="1347"/>
                    </a:cubicBezTo>
                    <a:cubicBezTo>
                      <a:pt x="396" y="1315"/>
                      <a:pt x="697" y="640"/>
                      <a:pt x="500" y="119"/>
                    </a:cubicBezTo>
                    <a:cubicBezTo>
                      <a:pt x="468" y="48"/>
                      <a:pt x="401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246;p49"/>
              <p:cNvSpPr/>
              <p:nvPr/>
            </p:nvSpPr>
            <p:spPr>
              <a:xfrm>
                <a:off x="7156050" y="3995775"/>
                <a:ext cx="17450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456" extrusionOk="0">
                    <a:moveTo>
                      <a:pt x="318" y="0"/>
                    </a:moveTo>
                    <a:cubicBezTo>
                      <a:pt x="299" y="0"/>
                      <a:pt x="279" y="3"/>
                      <a:pt x="261" y="9"/>
                    </a:cubicBezTo>
                    <a:cubicBezTo>
                      <a:pt x="167" y="51"/>
                      <a:pt x="115" y="155"/>
                      <a:pt x="157" y="248"/>
                    </a:cubicBezTo>
                    <a:cubicBezTo>
                      <a:pt x="271" y="560"/>
                      <a:pt x="115" y="1039"/>
                      <a:pt x="42" y="1195"/>
                    </a:cubicBezTo>
                    <a:cubicBezTo>
                      <a:pt x="0" y="1289"/>
                      <a:pt x="42" y="1393"/>
                      <a:pt x="136" y="1434"/>
                    </a:cubicBezTo>
                    <a:cubicBezTo>
                      <a:pt x="157" y="1445"/>
                      <a:pt x="188" y="1455"/>
                      <a:pt x="208" y="1455"/>
                    </a:cubicBezTo>
                    <a:cubicBezTo>
                      <a:pt x="282" y="1455"/>
                      <a:pt x="354" y="1414"/>
                      <a:pt x="386" y="1341"/>
                    </a:cubicBezTo>
                    <a:cubicBezTo>
                      <a:pt x="396" y="1320"/>
                      <a:pt x="698" y="644"/>
                      <a:pt x="500" y="123"/>
                    </a:cubicBezTo>
                    <a:cubicBezTo>
                      <a:pt x="475" y="49"/>
                      <a:pt x="396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247;p49"/>
              <p:cNvSpPr/>
              <p:nvPr/>
            </p:nvSpPr>
            <p:spPr>
              <a:xfrm>
                <a:off x="7158650" y="4054150"/>
                <a:ext cx="200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410" extrusionOk="0">
                    <a:moveTo>
                      <a:pt x="536" y="1"/>
                    </a:moveTo>
                    <a:cubicBezTo>
                      <a:pt x="524" y="1"/>
                      <a:pt x="512" y="2"/>
                      <a:pt x="500" y="5"/>
                    </a:cubicBezTo>
                    <a:cubicBezTo>
                      <a:pt x="396" y="15"/>
                      <a:pt x="323" y="109"/>
                      <a:pt x="344" y="213"/>
                    </a:cubicBezTo>
                    <a:cubicBezTo>
                      <a:pt x="396" y="546"/>
                      <a:pt x="157" y="972"/>
                      <a:pt x="53" y="1108"/>
                    </a:cubicBezTo>
                    <a:cubicBezTo>
                      <a:pt x="0" y="1201"/>
                      <a:pt x="11" y="1316"/>
                      <a:pt x="94" y="1367"/>
                    </a:cubicBezTo>
                    <a:cubicBezTo>
                      <a:pt x="136" y="1399"/>
                      <a:pt x="167" y="1409"/>
                      <a:pt x="208" y="1409"/>
                    </a:cubicBezTo>
                    <a:cubicBezTo>
                      <a:pt x="261" y="1409"/>
                      <a:pt x="323" y="1378"/>
                      <a:pt x="354" y="1326"/>
                    </a:cubicBezTo>
                    <a:cubicBezTo>
                      <a:pt x="375" y="1305"/>
                      <a:pt x="802" y="702"/>
                      <a:pt x="708" y="151"/>
                    </a:cubicBezTo>
                    <a:cubicBezTo>
                      <a:pt x="699" y="60"/>
                      <a:pt x="619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210;p49"/>
              <p:cNvSpPr/>
              <p:nvPr/>
            </p:nvSpPr>
            <p:spPr>
              <a:xfrm>
                <a:off x="7040300" y="3223225"/>
                <a:ext cx="46042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13505" extrusionOk="0">
                    <a:moveTo>
                      <a:pt x="14421" y="0"/>
                    </a:moveTo>
                    <a:cubicBezTo>
                      <a:pt x="14421" y="0"/>
                      <a:pt x="1000" y="5650"/>
                      <a:pt x="500" y="6659"/>
                    </a:cubicBezTo>
                    <a:cubicBezTo>
                      <a:pt x="1" y="7658"/>
                      <a:pt x="2706" y="13505"/>
                      <a:pt x="2706" y="13505"/>
                    </a:cubicBezTo>
                    <a:cubicBezTo>
                      <a:pt x="2706" y="13505"/>
                      <a:pt x="14265" y="10894"/>
                      <a:pt x="16345" y="8115"/>
                    </a:cubicBezTo>
                    <a:cubicBezTo>
                      <a:pt x="18416" y="5348"/>
                      <a:pt x="17594" y="1457"/>
                      <a:pt x="144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" name="Google Shape;1248;p49"/>
            <p:cNvSpPr/>
            <p:nvPr/>
          </p:nvSpPr>
          <p:spPr>
            <a:xfrm rot="-593055">
              <a:off x="1855956" y="3166330"/>
              <a:ext cx="366790" cy="12788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dk1"/>
                  </a:solidFill>
                  <a:latin typeface="Caveat Brush"/>
                </a:rPr>
                <a:t>respect</a:t>
              </a:r>
            </a:p>
          </p:txBody>
        </p:sp>
        <p:sp>
          <p:nvSpPr>
            <p:cNvPr id="97" name="Google Shape;1249;p49"/>
            <p:cNvSpPr/>
            <p:nvPr/>
          </p:nvSpPr>
          <p:spPr>
            <a:xfrm rot="-593124">
              <a:off x="1906035" y="3274328"/>
              <a:ext cx="390142" cy="28223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dk1"/>
                  </a:solidFill>
                  <a:latin typeface="Caveat Brush"/>
                </a:rPr>
                <a:t>US!</a:t>
              </a:r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09001BC6-E479-324F-9B0D-487643B91B25}"/>
              </a:ext>
            </a:extLst>
          </p:cNvPr>
          <p:cNvSpPr txBox="1"/>
          <p:nvPr/>
        </p:nvSpPr>
        <p:spPr>
          <a:xfrm>
            <a:off x="2676525" y="533830"/>
            <a:ext cx="606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E27247"/>
                </a:solidFill>
                <a:latin typeface="iCiel Cadena" panose="02000503000000020004" pitchFamily="2" charset="77"/>
              </a:rPr>
              <a:t>Chủ đề 5: Con người và sức khỏe</a:t>
            </a:r>
            <a:endParaRPr lang="en-VN" sz="3200" b="1">
              <a:solidFill>
                <a:srgbClr val="E27247"/>
              </a:solidFill>
              <a:latin typeface="iCiel Cadena" panose="02000503000000020004" pitchFamily="2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0771" y="2291176"/>
            <a:ext cx="3466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 – trang 96, 97)</a:t>
            </a:r>
            <a:endParaRPr lang="en-VN" sz="2800" b="1">
              <a:solidFill>
                <a:srgbClr val="E272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909568" y="5030457"/>
            <a:ext cx="462407" cy="403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/>
          <p:cNvSpPr/>
          <p:nvPr/>
        </p:nvSpPr>
        <p:spPr>
          <a:xfrm>
            <a:off x="7884186" y="5030458"/>
            <a:ext cx="462407" cy="403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9001BC6-E479-324F-9B0D-487643B91B25}"/>
              </a:ext>
            </a:extLst>
          </p:cNvPr>
          <p:cNvSpPr txBox="1"/>
          <p:nvPr/>
        </p:nvSpPr>
        <p:spPr>
          <a:xfrm>
            <a:off x="1826515" y="1221961"/>
            <a:ext cx="8281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Ăn uống hàng ngày</a:t>
            </a:r>
            <a:endParaRPr lang="en-VN" sz="5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0" grpId="0" animBg="1"/>
      <p:bldP spid="24" grpId="0"/>
      <p:bldP spid="25" grpId="0"/>
      <p:bldP spid="26" grpId="0"/>
      <p:bldP spid="2" grpId="0"/>
      <p:bldP spid="3" grpId="0" animBg="1"/>
      <p:bldP spid="171" grpId="0" animBg="1"/>
      <p:bldP spid="1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7"/>
          <p:cNvSpPr/>
          <p:nvPr/>
        </p:nvSpPr>
        <p:spPr>
          <a:xfrm>
            <a:off x="1541644" y="4393114"/>
            <a:ext cx="680275" cy="629519"/>
          </a:xfrm>
          <a:prstGeom prst="roundRect">
            <a:avLst>
              <a:gd name="adj" fmla="val 1123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accent2">
                  <a:lumMod val="7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8281" y="325300"/>
            <a:ext cx="4870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>
                <a:solidFill>
                  <a:srgbClr val="0070C0"/>
                </a:solidFill>
                <a:latin typeface="iCiel Pacifico" panose="02000000000000000000" charset="0"/>
                <a:cs typeface="Arial" panose="020B0604020202020204" pitchFamily="34" charset="0"/>
              </a:rPr>
              <a:t>Yêu cầu cần đạt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87960" y="1647610"/>
            <a:ext cx="847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Biết được lợi ích của việc ăn uống đầy đủ.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72231" y="4287828"/>
            <a:ext cx="979586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778500" algn="l"/>
              </a:tabLst>
            </a:pP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ý thức tự giác thực hiện việc ăn, uống đầy đủ, sạch sẽ và an toàn có lợi cho sức khỏe. .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2231" y="2851652"/>
            <a:ext cx="10128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Sự cần thiết của việc thực hiện vệ sinh ăn, uống đối với sức khỏe</a:t>
            </a:r>
            <a:r>
              <a:rPr lang="vi-VN" sz="3200">
                <a:cs typeface="Arial" panose="020B0604020202020204" pitchFamily="34" charset="0"/>
              </a:rPr>
              <a:t>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1698;p56">
            <a:extLst>
              <a:ext uri="{FF2B5EF4-FFF2-40B4-BE49-F238E27FC236}">
                <a16:creationId xmlns:a16="http://schemas.microsoft.com/office/drawing/2014/main" id="{9A33BD48-EE55-3C42-96C3-C9AB3CAEE07D}"/>
              </a:ext>
            </a:extLst>
          </p:cNvPr>
          <p:cNvSpPr txBox="1">
            <a:spLocks/>
          </p:cNvSpPr>
          <p:nvPr/>
        </p:nvSpPr>
        <p:spPr>
          <a:xfrm>
            <a:off x="1086970" y="1655264"/>
            <a:ext cx="50099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700" b="1" i="0" u="none" strike="noStrike" cap="none">
                <a:solidFill>
                  <a:schemeClr val="accent6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sz="4400"/>
              <a:t>1</a:t>
            </a:r>
          </a:p>
        </p:txBody>
      </p:sp>
      <p:sp>
        <p:nvSpPr>
          <p:cNvPr id="38" name="Google Shape;1698;p56">
            <a:extLst>
              <a:ext uri="{FF2B5EF4-FFF2-40B4-BE49-F238E27FC236}">
                <a16:creationId xmlns:a16="http://schemas.microsoft.com/office/drawing/2014/main" id="{65E8162F-9ABB-9441-8917-D87438E345B3}"/>
              </a:ext>
            </a:extLst>
          </p:cNvPr>
          <p:cNvSpPr txBox="1">
            <a:spLocks/>
          </p:cNvSpPr>
          <p:nvPr/>
        </p:nvSpPr>
        <p:spPr>
          <a:xfrm>
            <a:off x="1086969" y="4372604"/>
            <a:ext cx="50099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700" b="1" i="0" u="none" strike="noStrike" cap="none">
                <a:solidFill>
                  <a:schemeClr val="accent6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sz="4400"/>
              <a:t>3</a:t>
            </a:r>
          </a:p>
        </p:txBody>
      </p:sp>
      <p:sp>
        <p:nvSpPr>
          <p:cNvPr id="39" name="Google Shape;1698;p56">
            <a:extLst>
              <a:ext uri="{FF2B5EF4-FFF2-40B4-BE49-F238E27FC236}">
                <a16:creationId xmlns:a16="http://schemas.microsoft.com/office/drawing/2014/main" id="{9A33BD48-EE55-3C42-96C3-C9AB3CAEE07D}"/>
              </a:ext>
            </a:extLst>
          </p:cNvPr>
          <p:cNvSpPr txBox="1">
            <a:spLocks/>
          </p:cNvSpPr>
          <p:nvPr/>
        </p:nvSpPr>
        <p:spPr>
          <a:xfrm>
            <a:off x="1086969" y="3045072"/>
            <a:ext cx="50099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700" b="1" i="0" u="none" strike="noStrike" cap="none">
                <a:solidFill>
                  <a:schemeClr val="accent6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25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sz="4400"/>
              <a:t>2</a:t>
            </a:r>
          </a:p>
        </p:txBody>
      </p:sp>
      <p:grpSp>
        <p:nvGrpSpPr>
          <p:cNvPr id="10" name="Google Shape;1712;p56"/>
          <p:cNvGrpSpPr/>
          <p:nvPr/>
        </p:nvGrpSpPr>
        <p:grpSpPr>
          <a:xfrm>
            <a:off x="4694995" y="3309312"/>
            <a:ext cx="695345" cy="660786"/>
            <a:chOff x="1245089" y="1713713"/>
            <a:chExt cx="695345" cy="660786"/>
          </a:xfrm>
        </p:grpSpPr>
        <p:sp>
          <p:nvSpPr>
            <p:cNvPr id="11" name="Google Shape;1713;p56"/>
            <p:cNvSpPr/>
            <p:nvPr/>
          </p:nvSpPr>
          <p:spPr>
            <a:xfrm>
              <a:off x="1245089" y="1713713"/>
              <a:ext cx="695345" cy="660786"/>
            </a:xfrm>
            <a:custGeom>
              <a:avLst/>
              <a:gdLst/>
              <a:ahLst/>
              <a:cxnLst/>
              <a:rect l="l" t="t" r="r" b="b"/>
              <a:pathLst>
                <a:path w="18229" h="17323" extrusionOk="0">
                  <a:moveTo>
                    <a:pt x="11736" y="0"/>
                  </a:moveTo>
                  <a:cubicBezTo>
                    <a:pt x="11528" y="0"/>
                    <a:pt x="11310" y="52"/>
                    <a:pt x="11123" y="156"/>
                  </a:cubicBezTo>
                  <a:cubicBezTo>
                    <a:pt x="10779" y="322"/>
                    <a:pt x="10530" y="625"/>
                    <a:pt x="10416" y="978"/>
                  </a:cubicBezTo>
                  <a:lnTo>
                    <a:pt x="9125" y="5140"/>
                  </a:lnTo>
                  <a:cubicBezTo>
                    <a:pt x="7794" y="3600"/>
                    <a:pt x="6379" y="3256"/>
                    <a:pt x="5369" y="3256"/>
                  </a:cubicBezTo>
                  <a:cubicBezTo>
                    <a:pt x="5172" y="3256"/>
                    <a:pt x="4985" y="3267"/>
                    <a:pt x="4786" y="3288"/>
                  </a:cubicBezTo>
                  <a:cubicBezTo>
                    <a:pt x="4391" y="3340"/>
                    <a:pt x="4027" y="3475"/>
                    <a:pt x="3694" y="3693"/>
                  </a:cubicBezTo>
                  <a:cubicBezTo>
                    <a:pt x="3403" y="3891"/>
                    <a:pt x="3143" y="4141"/>
                    <a:pt x="2925" y="4463"/>
                  </a:cubicBezTo>
                  <a:cubicBezTo>
                    <a:pt x="2758" y="4713"/>
                    <a:pt x="2612" y="5015"/>
                    <a:pt x="2498" y="5337"/>
                  </a:cubicBezTo>
                  <a:cubicBezTo>
                    <a:pt x="2019" y="5452"/>
                    <a:pt x="1655" y="5545"/>
                    <a:pt x="1395" y="5629"/>
                  </a:cubicBezTo>
                  <a:cubicBezTo>
                    <a:pt x="1041" y="5753"/>
                    <a:pt x="636" y="5931"/>
                    <a:pt x="344" y="6357"/>
                  </a:cubicBezTo>
                  <a:cubicBezTo>
                    <a:pt x="84" y="6742"/>
                    <a:pt x="1" y="7242"/>
                    <a:pt x="125" y="7699"/>
                  </a:cubicBezTo>
                  <a:cubicBezTo>
                    <a:pt x="261" y="8230"/>
                    <a:pt x="615" y="8553"/>
                    <a:pt x="948" y="8802"/>
                  </a:cubicBezTo>
                  <a:cubicBezTo>
                    <a:pt x="1270" y="9031"/>
                    <a:pt x="1738" y="9322"/>
                    <a:pt x="2393" y="9686"/>
                  </a:cubicBezTo>
                  <a:cubicBezTo>
                    <a:pt x="2716" y="11362"/>
                    <a:pt x="3351" y="13016"/>
                    <a:pt x="4183" y="14316"/>
                  </a:cubicBezTo>
                  <a:cubicBezTo>
                    <a:pt x="4745" y="15200"/>
                    <a:pt x="5390" y="15898"/>
                    <a:pt x="6087" y="16397"/>
                  </a:cubicBezTo>
                  <a:cubicBezTo>
                    <a:pt x="6941" y="17011"/>
                    <a:pt x="7866" y="17323"/>
                    <a:pt x="8834" y="17323"/>
                  </a:cubicBezTo>
                  <a:cubicBezTo>
                    <a:pt x="9001" y="17323"/>
                    <a:pt x="9177" y="17313"/>
                    <a:pt x="9354" y="17292"/>
                  </a:cubicBezTo>
                  <a:cubicBezTo>
                    <a:pt x="14806" y="16647"/>
                    <a:pt x="17542" y="13078"/>
                    <a:pt x="17657" y="12922"/>
                  </a:cubicBezTo>
                  <a:cubicBezTo>
                    <a:pt x="17917" y="12579"/>
                    <a:pt x="18000" y="12132"/>
                    <a:pt x="17875" y="11715"/>
                  </a:cubicBezTo>
                  <a:cubicBezTo>
                    <a:pt x="17761" y="11299"/>
                    <a:pt x="17459" y="10966"/>
                    <a:pt x="17053" y="10800"/>
                  </a:cubicBezTo>
                  <a:lnTo>
                    <a:pt x="16991" y="10779"/>
                  </a:lnTo>
                  <a:cubicBezTo>
                    <a:pt x="17438" y="10363"/>
                    <a:pt x="17729" y="9843"/>
                    <a:pt x="17833" y="9270"/>
                  </a:cubicBezTo>
                  <a:cubicBezTo>
                    <a:pt x="18229" y="7117"/>
                    <a:pt x="17428" y="5931"/>
                    <a:pt x="17261" y="5723"/>
                  </a:cubicBezTo>
                  <a:cubicBezTo>
                    <a:pt x="17033" y="5410"/>
                    <a:pt x="16700" y="5233"/>
                    <a:pt x="16346" y="5182"/>
                  </a:cubicBezTo>
                  <a:cubicBezTo>
                    <a:pt x="16377" y="4328"/>
                    <a:pt x="16148" y="3506"/>
                    <a:pt x="15680" y="2757"/>
                  </a:cubicBezTo>
                  <a:cubicBezTo>
                    <a:pt x="15326" y="2195"/>
                    <a:pt x="14837" y="1675"/>
                    <a:pt x="14233" y="1207"/>
                  </a:cubicBezTo>
                  <a:cubicBezTo>
                    <a:pt x="13266" y="479"/>
                    <a:pt x="12309" y="125"/>
                    <a:pt x="12205" y="83"/>
                  </a:cubicBezTo>
                  <a:cubicBezTo>
                    <a:pt x="12059" y="31"/>
                    <a:pt x="11893" y="0"/>
                    <a:pt x="117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14;p56"/>
            <p:cNvSpPr/>
            <p:nvPr/>
          </p:nvSpPr>
          <p:spPr>
            <a:xfrm>
              <a:off x="1300284" y="1952081"/>
              <a:ext cx="149643" cy="112490"/>
            </a:xfrm>
            <a:custGeom>
              <a:avLst/>
              <a:gdLst/>
              <a:ahLst/>
              <a:cxnLst/>
              <a:rect l="l" t="t" r="r" b="b"/>
              <a:pathLst>
                <a:path w="3923" h="2949" extrusionOk="0">
                  <a:moveTo>
                    <a:pt x="3669" y="1"/>
                  </a:moveTo>
                  <a:cubicBezTo>
                    <a:pt x="3656" y="1"/>
                    <a:pt x="3644" y="2"/>
                    <a:pt x="3631" y="4"/>
                  </a:cubicBezTo>
                  <a:cubicBezTo>
                    <a:pt x="250" y="597"/>
                    <a:pt x="114" y="794"/>
                    <a:pt x="52" y="878"/>
                  </a:cubicBezTo>
                  <a:cubicBezTo>
                    <a:pt x="21" y="940"/>
                    <a:pt x="0" y="1034"/>
                    <a:pt x="21" y="1097"/>
                  </a:cubicBezTo>
                  <a:cubicBezTo>
                    <a:pt x="42" y="1201"/>
                    <a:pt x="114" y="1481"/>
                    <a:pt x="2944" y="2928"/>
                  </a:cubicBezTo>
                  <a:cubicBezTo>
                    <a:pt x="2986" y="2938"/>
                    <a:pt x="3017" y="2949"/>
                    <a:pt x="3059" y="2949"/>
                  </a:cubicBezTo>
                  <a:cubicBezTo>
                    <a:pt x="3142" y="2949"/>
                    <a:pt x="3215" y="2907"/>
                    <a:pt x="3256" y="2824"/>
                  </a:cubicBezTo>
                  <a:cubicBezTo>
                    <a:pt x="3319" y="2709"/>
                    <a:pt x="3277" y="2574"/>
                    <a:pt x="3163" y="2512"/>
                  </a:cubicBezTo>
                  <a:cubicBezTo>
                    <a:pt x="2164" y="2001"/>
                    <a:pt x="1082" y="1409"/>
                    <a:pt x="634" y="1097"/>
                  </a:cubicBezTo>
                  <a:cubicBezTo>
                    <a:pt x="1186" y="940"/>
                    <a:pt x="2507" y="670"/>
                    <a:pt x="3704" y="462"/>
                  </a:cubicBezTo>
                  <a:cubicBezTo>
                    <a:pt x="3829" y="441"/>
                    <a:pt x="3922" y="327"/>
                    <a:pt x="3891" y="202"/>
                  </a:cubicBezTo>
                  <a:cubicBezTo>
                    <a:pt x="3873" y="80"/>
                    <a:pt x="3778" y="1"/>
                    <a:pt x="3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5;p56"/>
            <p:cNvSpPr/>
            <p:nvPr/>
          </p:nvSpPr>
          <p:spPr>
            <a:xfrm>
              <a:off x="1317908" y="1766887"/>
              <a:ext cx="566987" cy="554895"/>
            </a:xfrm>
            <a:custGeom>
              <a:avLst/>
              <a:gdLst/>
              <a:ahLst/>
              <a:cxnLst/>
              <a:rect l="l" t="t" r="r" b="b"/>
              <a:pathLst>
                <a:path w="14864" h="14547" extrusionOk="0">
                  <a:moveTo>
                    <a:pt x="9827" y="0"/>
                  </a:moveTo>
                  <a:lnTo>
                    <a:pt x="7612" y="7179"/>
                  </a:lnTo>
                  <a:cubicBezTo>
                    <a:pt x="7612" y="7179"/>
                    <a:pt x="6309" y="3252"/>
                    <a:pt x="3458" y="3252"/>
                  </a:cubicBezTo>
                  <a:cubicBezTo>
                    <a:pt x="3327" y="3252"/>
                    <a:pt x="3192" y="3260"/>
                    <a:pt x="3055" y="3277"/>
                  </a:cubicBezTo>
                  <a:cubicBezTo>
                    <a:pt x="0" y="3663"/>
                    <a:pt x="2250" y="14546"/>
                    <a:pt x="6918" y="14546"/>
                  </a:cubicBezTo>
                  <a:cubicBezTo>
                    <a:pt x="7036" y="14546"/>
                    <a:pt x="7157" y="14539"/>
                    <a:pt x="7279" y="14525"/>
                  </a:cubicBezTo>
                  <a:cubicBezTo>
                    <a:pt x="12200" y="13942"/>
                    <a:pt x="14634" y="10696"/>
                    <a:pt x="14634" y="10696"/>
                  </a:cubicBezTo>
                  <a:lnTo>
                    <a:pt x="10993" y="9249"/>
                  </a:lnTo>
                  <a:lnTo>
                    <a:pt x="10993" y="9249"/>
                  </a:lnTo>
                  <a:cubicBezTo>
                    <a:pt x="10993" y="9249"/>
                    <a:pt x="10997" y="9249"/>
                    <a:pt x="11006" y="9249"/>
                  </a:cubicBezTo>
                  <a:cubicBezTo>
                    <a:pt x="11229" y="9249"/>
                    <a:pt x="14271" y="9220"/>
                    <a:pt x="14562" y="7626"/>
                  </a:cubicBezTo>
                  <a:cubicBezTo>
                    <a:pt x="14863" y="5972"/>
                    <a:pt x="14250" y="5171"/>
                    <a:pt x="14250" y="5171"/>
                  </a:cubicBezTo>
                  <a:lnTo>
                    <a:pt x="11117" y="7427"/>
                  </a:lnTo>
                  <a:lnTo>
                    <a:pt x="11117" y="7427"/>
                  </a:lnTo>
                  <a:cubicBezTo>
                    <a:pt x="11719" y="6948"/>
                    <a:pt x="12966" y="5728"/>
                    <a:pt x="13053" y="3777"/>
                  </a:cubicBezTo>
                  <a:cubicBezTo>
                    <a:pt x="13168" y="1196"/>
                    <a:pt x="9827" y="0"/>
                    <a:pt x="98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16;p56"/>
            <p:cNvSpPr/>
            <p:nvPr/>
          </p:nvSpPr>
          <p:spPr>
            <a:xfrm>
              <a:off x="1431618" y="1948229"/>
              <a:ext cx="66716" cy="71484"/>
            </a:xfrm>
            <a:custGeom>
              <a:avLst/>
              <a:gdLst/>
              <a:ahLst/>
              <a:cxnLst/>
              <a:rect l="l" t="t" r="r" b="b"/>
              <a:pathLst>
                <a:path w="1749" h="1874" extrusionOk="0">
                  <a:moveTo>
                    <a:pt x="229" y="1"/>
                  </a:moveTo>
                  <a:cubicBezTo>
                    <a:pt x="105" y="1"/>
                    <a:pt x="0" y="105"/>
                    <a:pt x="0" y="240"/>
                  </a:cubicBezTo>
                  <a:cubicBezTo>
                    <a:pt x="0" y="438"/>
                    <a:pt x="42" y="1437"/>
                    <a:pt x="417" y="1759"/>
                  </a:cubicBezTo>
                  <a:cubicBezTo>
                    <a:pt x="500" y="1832"/>
                    <a:pt x="604" y="1873"/>
                    <a:pt x="719" y="1873"/>
                  </a:cubicBezTo>
                  <a:lnTo>
                    <a:pt x="781" y="1873"/>
                  </a:lnTo>
                  <a:cubicBezTo>
                    <a:pt x="885" y="1853"/>
                    <a:pt x="1187" y="1811"/>
                    <a:pt x="1707" y="407"/>
                  </a:cubicBezTo>
                  <a:cubicBezTo>
                    <a:pt x="1748" y="282"/>
                    <a:pt x="1686" y="146"/>
                    <a:pt x="1572" y="105"/>
                  </a:cubicBezTo>
                  <a:cubicBezTo>
                    <a:pt x="1546" y="96"/>
                    <a:pt x="1519" y="92"/>
                    <a:pt x="1492" y="92"/>
                  </a:cubicBezTo>
                  <a:cubicBezTo>
                    <a:pt x="1394" y="92"/>
                    <a:pt x="1303" y="150"/>
                    <a:pt x="1270" y="240"/>
                  </a:cubicBezTo>
                  <a:cubicBezTo>
                    <a:pt x="1062" y="802"/>
                    <a:pt x="791" y="1353"/>
                    <a:pt x="719" y="1416"/>
                  </a:cubicBezTo>
                  <a:cubicBezTo>
                    <a:pt x="615" y="1364"/>
                    <a:pt x="469" y="823"/>
                    <a:pt x="458" y="230"/>
                  </a:cubicBezTo>
                  <a:cubicBezTo>
                    <a:pt x="458" y="105"/>
                    <a:pt x="34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17;p56"/>
            <p:cNvSpPr/>
            <p:nvPr/>
          </p:nvSpPr>
          <p:spPr>
            <a:xfrm>
              <a:off x="1465376" y="2183889"/>
              <a:ext cx="41311" cy="45354"/>
            </a:xfrm>
            <a:custGeom>
              <a:avLst/>
              <a:gdLst/>
              <a:ahLst/>
              <a:cxnLst/>
              <a:rect l="l" t="t" r="r" b="b"/>
              <a:pathLst>
                <a:path w="1083" h="1189" extrusionOk="0">
                  <a:moveTo>
                    <a:pt x="261" y="1"/>
                  </a:moveTo>
                  <a:cubicBezTo>
                    <a:pt x="236" y="1"/>
                    <a:pt x="211" y="5"/>
                    <a:pt x="188" y="14"/>
                  </a:cubicBezTo>
                  <a:cubicBezTo>
                    <a:pt x="63" y="55"/>
                    <a:pt x="0" y="180"/>
                    <a:pt x="42" y="305"/>
                  </a:cubicBezTo>
                  <a:cubicBezTo>
                    <a:pt x="63" y="377"/>
                    <a:pt x="292" y="1012"/>
                    <a:pt x="749" y="1179"/>
                  </a:cubicBezTo>
                  <a:cubicBezTo>
                    <a:pt x="770" y="1189"/>
                    <a:pt x="801" y="1189"/>
                    <a:pt x="822" y="1189"/>
                  </a:cubicBezTo>
                  <a:cubicBezTo>
                    <a:pt x="916" y="1189"/>
                    <a:pt x="1009" y="1126"/>
                    <a:pt x="1041" y="1033"/>
                  </a:cubicBezTo>
                  <a:cubicBezTo>
                    <a:pt x="1082" y="908"/>
                    <a:pt x="1020" y="784"/>
                    <a:pt x="895" y="742"/>
                  </a:cubicBezTo>
                  <a:cubicBezTo>
                    <a:pt x="708" y="669"/>
                    <a:pt x="530" y="315"/>
                    <a:pt x="479" y="159"/>
                  </a:cubicBezTo>
                  <a:cubicBezTo>
                    <a:pt x="446" y="61"/>
                    <a:pt x="354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18;p56"/>
            <p:cNvSpPr/>
            <p:nvPr/>
          </p:nvSpPr>
          <p:spPr>
            <a:xfrm>
              <a:off x="1537166" y="2189878"/>
              <a:ext cx="41731" cy="45354"/>
            </a:xfrm>
            <a:custGeom>
              <a:avLst/>
              <a:gdLst/>
              <a:ahLst/>
              <a:cxnLst/>
              <a:rect l="l" t="t" r="r" b="b"/>
              <a:pathLst>
                <a:path w="1094" h="1189" extrusionOk="0">
                  <a:moveTo>
                    <a:pt x="261" y="1"/>
                  </a:moveTo>
                  <a:cubicBezTo>
                    <a:pt x="237" y="1"/>
                    <a:pt x="212" y="4"/>
                    <a:pt x="188" y="12"/>
                  </a:cubicBezTo>
                  <a:cubicBezTo>
                    <a:pt x="74" y="54"/>
                    <a:pt x="1" y="190"/>
                    <a:pt x="43" y="314"/>
                  </a:cubicBezTo>
                  <a:cubicBezTo>
                    <a:pt x="74" y="377"/>
                    <a:pt x="303" y="1022"/>
                    <a:pt x="750" y="1178"/>
                  </a:cubicBezTo>
                  <a:cubicBezTo>
                    <a:pt x="782" y="1188"/>
                    <a:pt x="803" y="1188"/>
                    <a:pt x="833" y="1188"/>
                  </a:cubicBezTo>
                  <a:cubicBezTo>
                    <a:pt x="927" y="1188"/>
                    <a:pt x="1021" y="1136"/>
                    <a:pt x="1052" y="1032"/>
                  </a:cubicBezTo>
                  <a:cubicBezTo>
                    <a:pt x="1094" y="918"/>
                    <a:pt x="1031" y="782"/>
                    <a:pt x="907" y="741"/>
                  </a:cubicBezTo>
                  <a:cubicBezTo>
                    <a:pt x="719" y="678"/>
                    <a:pt x="542" y="324"/>
                    <a:pt x="490" y="158"/>
                  </a:cubicBezTo>
                  <a:cubicBezTo>
                    <a:pt x="457" y="66"/>
                    <a:pt x="36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9;p56"/>
            <p:cNvSpPr/>
            <p:nvPr/>
          </p:nvSpPr>
          <p:spPr>
            <a:xfrm>
              <a:off x="1510197" y="2242632"/>
              <a:ext cx="41731" cy="45354"/>
            </a:xfrm>
            <a:custGeom>
              <a:avLst/>
              <a:gdLst/>
              <a:ahLst/>
              <a:cxnLst/>
              <a:rect l="l" t="t" r="r" b="b"/>
              <a:pathLst>
                <a:path w="1094" h="1189" extrusionOk="0">
                  <a:moveTo>
                    <a:pt x="267" y="1"/>
                  </a:moveTo>
                  <a:cubicBezTo>
                    <a:pt x="241" y="1"/>
                    <a:pt x="214" y="5"/>
                    <a:pt x="188" y="13"/>
                  </a:cubicBezTo>
                  <a:cubicBezTo>
                    <a:pt x="74" y="55"/>
                    <a:pt x="1" y="180"/>
                    <a:pt x="42" y="305"/>
                  </a:cubicBezTo>
                  <a:cubicBezTo>
                    <a:pt x="74" y="377"/>
                    <a:pt x="303" y="1012"/>
                    <a:pt x="750" y="1168"/>
                  </a:cubicBezTo>
                  <a:cubicBezTo>
                    <a:pt x="781" y="1179"/>
                    <a:pt x="802" y="1189"/>
                    <a:pt x="833" y="1189"/>
                  </a:cubicBezTo>
                  <a:cubicBezTo>
                    <a:pt x="927" y="1189"/>
                    <a:pt x="1020" y="1126"/>
                    <a:pt x="1052" y="1033"/>
                  </a:cubicBezTo>
                  <a:cubicBezTo>
                    <a:pt x="1093" y="908"/>
                    <a:pt x="1031" y="773"/>
                    <a:pt x="906" y="731"/>
                  </a:cubicBezTo>
                  <a:cubicBezTo>
                    <a:pt x="719" y="669"/>
                    <a:pt x="542" y="315"/>
                    <a:pt x="490" y="148"/>
                  </a:cubicBezTo>
                  <a:cubicBezTo>
                    <a:pt x="457" y="58"/>
                    <a:pt x="36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20;p56"/>
            <p:cNvSpPr/>
            <p:nvPr/>
          </p:nvSpPr>
          <p:spPr>
            <a:xfrm>
              <a:off x="1580460" y="2249003"/>
              <a:ext cx="41692" cy="45354"/>
            </a:xfrm>
            <a:custGeom>
              <a:avLst/>
              <a:gdLst/>
              <a:ahLst/>
              <a:cxnLst/>
              <a:rect l="l" t="t" r="r" b="b"/>
              <a:pathLst>
                <a:path w="1093" h="1189" extrusionOk="0">
                  <a:moveTo>
                    <a:pt x="266" y="0"/>
                  </a:moveTo>
                  <a:cubicBezTo>
                    <a:pt x="240" y="0"/>
                    <a:pt x="214" y="4"/>
                    <a:pt x="188" y="13"/>
                  </a:cubicBezTo>
                  <a:cubicBezTo>
                    <a:pt x="63" y="55"/>
                    <a:pt x="0" y="179"/>
                    <a:pt x="42" y="304"/>
                  </a:cubicBezTo>
                  <a:cubicBezTo>
                    <a:pt x="73" y="377"/>
                    <a:pt x="302" y="1012"/>
                    <a:pt x="750" y="1167"/>
                  </a:cubicBezTo>
                  <a:cubicBezTo>
                    <a:pt x="780" y="1178"/>
                    <a:pt x="801" y="1188"/>
                    <a:pt x="822" y="1188"/>
                  </a:cubicBezTo>
                  <a:cubicBezTo>
                    <a:pt x="926" y="1188"/>
                    <a:pt x="1009" y="1126"/>
                    <a:pt x="1041" y="1033"/>
                  </a:cubicBezTo>
                  <a:cubicBezTo>
                    <a:pt x="1092" y="908"/>
                    <a:pt x="1020" y="772"/>
                    <a:pt x="905" y="730"/>
                  </a:cubicBezTo>
                  <a:cubicBezTo>
                    <a:pt x="718" y="668"/>
                    <a:pt x="541" y="314"/>
                    <a:pt x="479" y="148"/>
                  </a:cubicBezTo>
                  <a:cubicBezTo>
                    <a:pt x="446" y="58"/>
                    <a:pt x="362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21;p56"/>
            <p:cNvSpPr/>
            <p:nvPr/>
          </p:nvSpPr>
          <p:spPr>
            <a:xfrm>
              <a:off x="1631269" y="2240687"/>
              <a:ext cx="47643" cy="38183"/>
            </a:xfrm>
            <a:custGeom>
              <a:avLst/>
              <a:gdLst/>
              <a:ahLst/>
              <a:cxnLst/>
              <a:rect l="l" t="t" r="r" b="b"/>
              <a:pathLst>
                <a:path w="1249" h="1001" extrusionOk="0">
                  <a:moveTo>
                    <a:pt x="262" y="0"/>
                  </a:moveTo>
                  <a:cubicBezTo>
                    <a:pt x="215" y="0"/>
                    <a:pt x="167" y="14"/>
                    <a:pt x="125" y="44"/>
                  </a:cubicBezTo>
                  <a:cubicBezTo>
                    <a:pt x="21" y="127"/>
                    <a:pt x="0" y="262"/>
                    <a:pt x="73" y="366"/>
                  </a:cubicBezTo>
                  <a:cubicBezTo>
                    <a:pt x="114" y="428"/>
                    <a:pt x="520" y="980"/>
                    <a:pt x="999" y="1001"/>
                  </a:cubicBezTo>
                  <a:lnTo>
                    <a:pt x="1009" y="1001"/>
                  </a:lnTo>
                  <a:cubicBezTo>
                    <a:pt x="1134" y="1001"/>
                    <a:pt x="1238" y="907"/>
                    <a:pt x="1238" y="782"/>
                  </a:cubicBezTo>
                  <a:cubicBezTo>
                    <a:pt x="1249" y="647"/>
                    <a:pt x="1145" y="543"/>
                    <a:pt x="1020" y="532"/>
                  </a:cubicBezTo>
                  <a:cubicBezTo>
                    <a:pt x="822" y="522"/>
                    <a:pt x="551" y="241"/>
                    <a:pt x="447" y="95"/>
                  </a:cubicBezTo>
                  <a:cubicBezTo>
                    <a:pt x="404" y="33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722;p56"/>
          <p:cNvGrpSpPr/>
          <p:nvPr/>
        </p:nvGrpSpPr>
        <p:grpSpPr>
          <a:xfrm>
            <a:off x="8424787" y="5385962"/>
            <a:ext cx="667475" cy="653271"/>
            <a:chOff x="626375" y="1123951"/>
            <a:chExt cx="725899" cy="653271"/>
          </a:xfrm>
        </p:grpSpPr>
        <p:sp>
          <p:nvSpPr>
            <p:cNvPr id="21" name="Google Shape;1723;p56"/>
            <p:cNvSpPr/>
            <p:nvPr/>
          </p:nvSpPr>
          <p:spPr>
            <a:xfrm>
              <a:off x="626375" y="1123951"/>
              <a:ext cx="725899" cy="653271"/>
            </a:xfrm>
            <a:custGeom>
              <a:avLst/>
              <a:gdLst/>
              <a:ahLst/>
              <a:cxnLst/>
              <a:rect l="l" t="t" r="r" b="b"/>
              <a:pathLst>
                <a:path w="19030" h="17126" extrusionOk="0">
                  <a:moveTo>
                    <a:pt x="9125" y="1"/>
                  </a:moveTo>
                  <a:cubicBezTo>
                    <a:pt x="8272" y="1"/>
                    <a:pt x="7575" y="542"/>
                    <a:pt x="7335" y="1395"/>
                  </a:cubicBezTo>
                  <a:cubicBezTo>
                    <a:pt x="7221" y="1800"/>
                    <a:pt x="7065" y="2570"/>
                    <a:pt x="7096" y="4630"/>
                  </a:cubicBezTo>
                  <a:cubicBezTo>
                    <a:pt x="7096" y="4932"/>
                    <a:pt x="7096" y="5244"/>
                    <a:pt x="7106" y="5546"/>
                  </a:cubicBezTo>
                  <a:cubicBezTo>
                    <a:pt x="6930" y="5525"/>
                    <a:pt x="6743" y="5515"/>
                    <a:pt x="6565" y="5515"/>
                  </a:cubicBezTo>
                  <a:cubicBezTo>
                    <a:pt x="5941" y="5515"/>
                    <a:pt x="5338" y="5640"/>
                    <a:pt x="4766" y="5899"/>
                  </a:cubicBezTo>
                  <a:cubicBezTo>
                    <a:pt x="3964" y="6264"/>
                    <a:pt x="3351" y="6773"/>
                    <a:pt x="2924" y="7429"/>
                  </a:cubicBezTo>
                  <a:cubicBezTo>
                    <a:pt x="2716" y="7762"/>
                    <a:pt x="2560" y="8126"/>
                    <a:pt x="2466" y="8511"/>
                  </a:cubicBezTo>
                  <a:cubicBezTo>
                    <a:pt x="2112" y="8678"/>
                    <a:pt x="1811" y="8833"/>
                    <a:pt x="1561" y="8979"/>
                  </a:cubicBezTo>
                  <a:cubicBezTo>
                    <a:pt x="843" y="9385"/>
                    <a:pt x="323" y="9781"/>
                    <a:pt x="136" y="10394"/>
                  </a:cubicBezTo>
                  <a:cubicBezTo>
                    <a:pt x="1" y="10852"/>
                    <a:pt x="73" y="11341"/>
                    <a:pt x="323" y="11737"/>
                  </a:cubicBezTo>
                  <a:cubicBezTo>
                    <a:pt x="593" y="12163"/>
                    <a:pt x="989" y="12371"/>
                    <a:pt x="1541" y="12558"/>
                  </a:cubicBezTo>
                  <a:cubicBezTo>
                    <a:pt x="2133" y="12766"/>
                    <a:pt x="3111" y="13016"/>
                    <a:pt x="4526" y="13318"/>
                  </a:cubicBezTo>
                  <a:lnTo>
                    <a:pt x="4537" y="13318"/>
                  </a:lnTo>
                  <a:cubicBezTo>
                    <a:pt x="4609" y="13339"/>
                    <a:pt x="4693" y="13349"/>
                    <a:pt x="4776" y="13360"/>
                  </a:cubicBezTo>
                  <a:cubicBezTo>
                    <a:pt x="5296" y="13598"/>
                    <a:pt x="5806" y="13723"/>
                    <a:pt x="6316" y="13723"/>
                  </a:cubicBezTo>
                  <a:cubicBezTo>
                    <a:pt x="6565" y="13723"/>
                    <a:pt x="6805" y="13693"/>
                    <a:pt x="7044" y="13630"/>
                  </a:cubicBezTo>
                  <a:cubicBezTo>
                    <a:pt x="7180" y="13838"/>
                    <a:pt x="7325" y="14067"/>
                    <a:pt x="7492" y="14296"/>
                  </a:cubicBezTo>
                  <a:cubicBezTo>
                    <a:pt x="7950" y="14930"/>
                    <a:pt x="8459" y="15471"/>
                    <a:pt x="8979" y="15898"/>
                  </a:cubicBezTo>
                  <a:cubicBezTo>
                    <a:pt x="9698" y="16481"/>
                    <a:pt x="10467" y="16865"/>
                    <a:pt x="11258" y="17043"/>
                  </a:cubicBezTo>
                  <a:cubicBezTo>
                    <a:pt x="11497" y="17105"/>
                    <a:pt x="11747" y="17126"/>
                    <a:pt x="12007" y="17126"/>
                  </a:cubicBezTo>
                  <a:cubicBezTo>
                    <a:pt x="12891" y="17126"/>
                    <a:pt x="13828" y="16793"/>
                    <a:pt x="14775" y="16127"/>
                  </a:cubicBezTo>
                  <a:cubicBezTo>
                    <a:pt x="15441" y="15669"/>
                    <a:pt x="16127" y="15045"/>
                    <a:pt x="16814" y="14264"/>
                  </a:cubicBezTo>
                  <a:cubicBezTo>
                    <a:pt x="17948" y="12995"/>
                    <a:pt x="18718" y="11726"/>
                    <a:pt x="18749" y="11674"/>
                  </a:cubicBezTo>
                  <a:cubicBezTo>
                    <a:pt x="19020" y="11247"/>
                    <a:pt x="19030" y="10717"/>
                    <a:pt x="18780" y="10280"/>
                  </a:cubicBezTo>
                  <a:cubicBezTo>
                    <a:pt x="18541" y="9843"/>
                    <a:pt x="18072" y="9562"/>
                    <a:pt x="17573" y="9562"/>
                  </a:cubicBezTo>
                  <a:lnTo>
                    <a:pt x="17022" y="9562"/>
                  </a:lnTo>
                  <a:lnTo>
                    <a:pt x="17115" y="9250"/>
                  </a:lnTo>
                  <a:cubicBezTo>
                    <a:pt x="17459" y="8116"/>
                    <a:pt x="17531" y="6743"/>
                    <a:pt x="17323" y="5390"/>
                  </a:cubicBezTo>
                  <a:cubicBezTo>
                    <a:pt x="17168" y="4339"/>
                    <a:pt x="16856" y="3402"/>
                    <a:pt x="16419" y="2674"/>
                  </a:cubicBezTo>
                  <a:cubicBezTo>
                    <a:pt x="16148" y="2227"/>
                    <a:pt x="15836" y="1863"/>
                    <a:pt x="15492" y="1592"/>
                  </a:cubicBezTo>
                  <a:cubicBezTo>
                    <a:pt x="15034" y="1249"/>
                    <a:pt x="14514" y="1051"/>
                    <a:pt x="13984" y="1041"/>
                  </a:cubicBezTo>
                  <a:lnTo>
                    <a:pt x="13942" y="1041"/>
                  </a:lnTo>
                  <a:cubicBezTo>
                    <a:pt x="13703" y="1041"/>
                    <a:pt x="13224" y="1103"/>
                    <a:pt x="12819" y="1550"/>
                  </a:cubicBezTo>
                  <a:cubicBezTo>
                    <a:pt x="12715" y="1665"/>
                    <a:pt x="12611" y="1811"/>
                    <a:pt x="12517" y="1977"/>
                  </a:cubicBezTo>
                  <a:cubicBezTo>
                    <a:pt x="12444" y="2091"/>
                    <a:pt x="12382" y="2227"/>
                    <a:pt x="12309" y="2383"/>
                  </a:cubicBezTo>
                  <a:cubicBezTo>
                    <a:pt x="12142" y="2112"/>
                    <a:pt x="11976" y="1873"/>
                    <a:pt x="11830" y="1686"/>
                  </a:cubicBezTo>
                  <a:cubicBezTo>
                    <a:pt x="11331" y="1051"/>
                    <a:pt x="10332" y="1"/>
                    <a:pt x="9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4;p56"/>
            <p:cNvSpPr/>
            <p:nvPr/>
          </p:nvSpPr>
          <p:spPr>
            <a:xfrm>
              <a:off x="730740" y="1176820"/>
              <a:ext cx="565996" cy="547533"/>
            </a:xfrm>
            <a:custGeom>
              <a:avLst/>
              <a:gdLst/>
              <a:ahLst/>
              <a:cxnLst/>
              <a:rect l="l" t="t" r="r" b="b"/>
              <a:pathLst>
                <a:path w="14838" h="14354" extrusionOk="0">
                  <a:moveTo>
                    <a:pt x="6394" y="0"/>
                  </a:moveTo>
                  <a:cubicBezTo>
                    <a:pt x="6171" y="0"/>
                    <a:pt x="6005" y="121"/>
                    <a:pt x="5931" y="383"/>
                  </a:cubicBezTo>
                  <a:cubicBezTo>
                    <a:pt x="5614" y="1513"/>
                    <a:pt x="5763" y="4772"/>
                    <a:pt x="5876" y="6568"/>
                  </a:cubicBezTo>
                  <a:lnTo>
                    <a:pt x="5876" y="6568"/>
                  </a:lnTo>
                  <a:cubicBezTo>
                    <a:pt x="5528" y="5951"/>
                    <a:pt x="4738" y="5512"/>
                    <a:pt x="3828" y="5512"/>
                  </a:cubicBezTo>
                  <a:cubicBezTo>
                    <a:pt x="3433" y="5512"/>
                    <a:pt x="3015" y="5595"/>
                    <a:pt x="2602" y="5783"/>
                  </a:cubicBezTo>
                  <a:cubicBezTo>
                    <a:pt x="1" y="6948"/>
                    <a:pt x="1000" y="9893"/>
                    <a:pt x="2560" y="10673"/>
                  </a:cubicBezTo>
                  <a:cubicBezTo>
                    <a:pt x="2953" y="10873"/>
                    <a:pt x="3293" y="10948"/>
                    <a:pt x="3582" y="10948"/>
                  </a:cubicBezTo>
                  <a:cubicBezTo>
                    <a:pt x="4433" y="10948"/>
                    <a:pt x="4839" y="10298"/>
                    <a:pt x="4839" y="10298"/>
                  </a:cubicBezTo>
                  <a:cubicBezTo>
                    <a:pt x="4839" y="10298"/>
                    <a:pt x="6275" y="13742"/>
                    <a:pt x="8823" y="14304"/>
                  </a:cubicBezTo>
                  <a:cubicBezTo>
                    <a:pt x="8972" y="14337"/>
                    <a:pt x="9122" y="14353"/>
                    <a:pt x="9273" y="14353"/>
                  </a:cubicBezTo>
                  <a:cubicBezTo>
                    <a:pt x="11906" y="14353"/>
                    <a:pt x="14837" y="9570"/>
                    <a:pt x="14837" y="9570"/>
                  </a:cubicBezTo>
                  <a:lnTo>
                    <a:pt x="11341" y="9549"/>
                  </a:lnTo>
                  <a:cubicBezTo>
                    <a:pt x="14442" y="8499"/>
                    <a:pt x="13495" y="1101"/>
                    <a:pt x="11206" y="1038"/>
                  </a:cubicBezTo>
                  <a:cubicBezTo>
                    <a:pt x="11206" y="1038"/>
                    <a:pt x="11206" y="1038"/>
                    <a:pt x="11205" y="1038"/>
                  </a:cubicBezTo>
                  <a:cubicBezTo>
                    <a:pt x="10725" y="1038"/>
                    <a:pt x="9198" y="6647"/>
                    <a:pt x="9198" y="6647"/>
                  </a:cubicBezTo>
                  <a:cubicBezTo>
                    <a:pt x="10076" y="3109"/>
                    <a:pt x="7520" y="0"/>
                    <a:pt x="6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25;p56"/>
            <p:cNvSpPr/>
            <p:nvPr/>
          </p:nvSpPr>
          <p:spPr>
            <a:xfrm>
              <a:off x="681533" y="1484880"/>
              <a:ext cx="138161" cy="95515"/>
            </a:xfrm>
            <a:custGeom>
              <a:avLst/>
              <a:gdLst/>
              <a:ahLst/>
              <a:cxnLst/>
              <a:rect l="l" t="t" r="r" b="b"/>
              <a:pathLst>
                <a:path w="3622" h="2504" extrusionOk="0">
                  <a:moveTo>
                    <a:pt x="2304" y="0"/>
                  </a:moveTo>
                  <a:cubicBezTo>
                    <a:pt x="2278" y="0"/>
                    <a:pt x="2252" y="5"/>
                    <a:pt x="2227" y="16"/>
                  </a:cubicBezTo>
                  <a:cubicBezTo>
                    <a:pt x="1270" y="443"/>
                    <a:pt x="115" y="1026"/>
                    <a:pt x="21" y="1327"/>
                  </a:cubicBezTo>
                  <a:cubicBezTo>
                    <a:pt x="1" y="1401"/>
                    <a:pt x="11" y="1473"/>
                    <a:pt x="42" y="1525"/>
                  </a:cubicBezTo>
                  <a:cubicBezTo>
                    <a:pt x="95" y="1598"/>
                    <a:pt x="230" y="1817"/>
                    <a:pt x="3382" y="2503"/>
                  </a:cubicBezTo>
                  <a:lnTo>
                    <a:pt x="3424" y="2503"/>
                  </a:lnTo>
                  <a:cubicBezTo>
                    <a:pt x="3507" y="2503"/>
                    <a:pt x="3580" y="2451"/>
                    <a:pt x="3600" y="2358"/>
                  </a:cubicBezTo>
                  <a:cubicBezTo>
                    <a:pt x="3621" y="2254"/>
                    <a:pt x="3559" y="2160"/>
                    <a:pt x="3455" y="2139"/>
                  </a:cubicBezTo>
                  <a:cubicBezTo>
                    <a:pt x="2217" y="1868"/>
                    <a:pt x="865" y="1525"/>
                    <a:pt x="469" y="1369"/>
                  </a:cubicBezTo>
                  <a:cubicBezTo>
                    <a:pt x="761" y="1151"/>
                    <a:pt x="1624" y="703"/>
                    <a:pt x="2384" y="360"/>
                  </a:cubicBezTo>
                  <a:cubicBezTo>
                    <a:pt x="2477" y="319"/>
                    <a:pt x="2518" y="204"/>
                    <a:pt x="2477" y="110"/>
                  </a:cubicBezTo>
                  <a:cubicBezTo>
                    <a:pt x="2446" y="41"/>
                    <a:pt x="2376" y="0"/>
                    <a:pt x="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26;p56"/>
            <p:cNvSpPr/>
            <p:nvPr/>
          </p:nvSpPr>
          <p:spPr>
            <a:xfrm>
              <a:off x="823242" y="1435444"/>
              <a:ext cx="59544" cy="71522"/>
            </a:xfrm>
            <a:custGeom>
              <a:avLst/>
              <a:gdLst/>
              <a:ahLst/>
              <a:cxnLst/>
              <a:rect l="l" t="t" r="r" b="b"/>
              <a:pathLst>
                <a:path w="1561" h="1875" extrusionOk="0">
                  <a:moveTo>
                    <a:pt x="196" y="1"/>
                  </a:moveTo>
                  <a:cubicBezTo>
                    <a:pt x="190" y="1"/>
                    <a:pt x="183" y="1"/>
                    <a:pt x="177" y="1"/>
                  </a:cubicBezTo>
                  <a:cubicBezTo>
                    <a:pt x="73" y="1"/>
                    <a:pt x="0" y="96"/>
                    <a:pt x="10" y="200"/>
                  </a:cubicBezTo>
                  <a:cubicBezTo>
                    <a:pt x="42" y="688"/>
                    <a:pt x="177" y="1812"/>
                    <a:pt x="697" y="1874"/>
                  </a:cubicBezTo>
                  <a:lnTo>
                    <a:pt x="739" y="1874"/>
                  </a:lnTo>
                  <a:cubicBezTo>
                    <a:pt x="1259" y="1874"/>
                    <a:pt x="1478" y="782"/>
                    <a:pt x="1550" y="304"/>
                  </a:cubicBezTo>
                  <a:cubicBezTo>
                    <a:pt x="1561" y="200"/>
                    <a:pt x="1488" y="106"/>
                    <a:pt x="1384" y="85"/>
                  </a:cubicBezTo>
                  <a:cubicBezTo>
                    <a:pt x="1376" y="84"/>
                    <a:pt x="1369" y="84"/>
                    <a:pt x="1362" y="84"/>
                  </a:cubicBezTo>
                  <a:cubicBezTo>
                    <a:pt x="1267" y="84"/>
                    <a:pt x="1186" y="144"/>
                    <a:pt x="1176" y="241"/>
                  </a:cubicBezTo>
                  <a:cubicBezTo>
                    <a:pt x="1082" y="855"/>
                    <a:pt x="874" y="1469"/>
                    <a:pt x="739" y="1500"/>
                  </a:cubicBezTo>
                  <a:cubicBezTo>
                    <a:pt x="625" y="1479"/>
                    <a:pt x="437" y="865"/>
                    <a:pt x="385" y="168"/>
                  </a:cubicBezTo>
                  <a:cubicBezTo>
                    <a:pt x="375" y="70"/>
                    <a:pt x="292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7;p56"/>
            <p:cNvSpPr/>
            <p:nvPr/>
          </p:nvSpPr>
          <p:spPr>
            <a:xfrm>
              <a:off x="1009771" y="1303500"/>
              <a:ext cx="69081" cy="181646"/>
            </a:xfrm>
            <a:custGeom>
              <a:avLst/>
              <a:gdLst/>
              <a:ahLst/>
              <a:cxnLst/>
              <a:rect l="l" t="t" r="r" b="b"/>
              <a:pathLst>
                <a:path w="1811" h="4762" extrusionOk="0">
                  <a:moveTo>
                    <a:pt x="222" y="1"/>
                  </a:moveTo>
                  <a:cubicBezTo>
                    <a:pt x="196" y="1"/>
                    <a:pt x="170" y="6"/>
                    <a:pt x="146" y="17"/>
                  </a:cubicBezTo>
                  <a:cubicBezTo>
                    <a:pt x="52" y="59"/>
                    <a:pt x="0" y="173"/>
                    <a:pt x="42" y="267"/>
                  </a:cubicBezTo>
                  <a:cubicBezTo>
                    <a:pt x="426" y="1151"/>
                    <a:pt x="1342" y="3648"/>
                    <a:pt x="1020" y="4512"/>
                  </a:cubicBezTo>
                  <a:cubicBezTo>
                    <a:pt x="988" y="4605"/>
                    <a:pt x="1030" y="4720"/>
                    <a:pt x="1134" y="4751"/>
                  </a:cubicBezTo>
                  <a:cubicBezTo>
                    <a:pt x="1155" y="4761"/>
                    <a:pt x="1176" y="4761"/>
                    <a:pt x="1196" y="4761"/>
                  </a:cubicBezTo>
                  <a:cubicBezTo>
                    <a:pt x="1280" y="4761"/>
                    <a:pt x="1353" y="4720"/>
                    <a:pt x="1374" y="4637"/>
                  </a:cubicBezTo>
                  <a:cubicBezTo>
                    <a:pt x="1811" y="3460"/>
                    <a:pt x="447" y="256"/>
                    <a:pt x="396" y="110"/>
                  </a:cubicBezTo>
                  <a:cubicBezTo>
                    <a:pt x="365" y="42"/>
                    <a:pt x="295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8;p56"/>
            <p:cNvSpPr/>
            <p:nvPr/>
          </p:nvSpPr>
          <p:spPr>
            <a:xfrm>
              <a:off x="1087130" y="1328409"/>
              <a:ext cx="116724" cy="169020"/>
            </a:xfrm>
            <a:custGeom>
              <a:avLst/>
              <a:gdLst/>
              <a:ahLst/>
              <a:cxnLst/>
              <a:rect l="l" t="t" r="r" b="b"/>
              <a:pathLst>
                <a:path w="3060" h="4431" extrusionOk="0">
                  <a:moveTo>
                    <a:pt x="2843" y="0"/>
                  </a:moveTo>
                  <a:cubicBezTo>
                    <a:pt x="2762" y="0"/>
                    <a:pt x="2690" y="50"/>
                    <a:pt x="2664" y="134"/>
                  </a:cubicBezTo>
                  <a:cubicBezTo>
                    <a:pt x="2654" y="165"/>
                    <a:pt x="1655" y="3577"/>
                    <a:pt x="157" y="4056"/>
                  </a:cubicBezTo>
                  <a:cubicBezTo>
                    <a:pt x="53" y="4088"/>
                    <a:pt x="1" y="4202"/>
                    <a:pt x="32" y="4296"/>
                  </a:cubicBezTo>
                  <a:cubicBezTo>
                    <a:pt x="53" y="4379"/>
                    <a:pt x="126" y="4431"/>
                    <a:pt x="209" y="4431"/>
                  </a:cubicBezTo>
                  <a:cubicBezTo>
                    <a:pt x="230" y="4431"/>
                    <a:pt x="250" y="4421"/>
                    <a:pt x="271" y="4421"/>
                  </a:cubicBezTo>
                  <a:cubicBezTo>
                    <a:pt x="1957" y="3869"/>
                    <a:pt x="2987" y="384"/>
                    <a:pt x="3029" y="238"/>
                  </a:cubicBezTo>
                  <a:cubicBezTo>
                    <a:pt x="3059" y="144"/>
                    <a:pt x="2997" y="30"/>
                    <a:pt x="2904" y="9"/>
                  </a:cubicBezTo>
                  <a:cubicBezTo>
                    <a:pt x="2884" y="3"/>
                    <a:pt x="2863" y="0"/>
                    <a:pt x="2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29;p56"/>
            <p:cNvSpPr/>
            <p:nvPr/>
          </p:nvSpPr>
          <p:spPr>
            <a:xfrm>
              <a:off x="970863" y="1625025"/>
              <a:ext cx="48444" cy="44630"/>
            </a:xfrm>
            <a:custGeom>
              <a:avLst/>
              <a:gdLst/>
              <a:ahLst/>
              <a:cxnLst/>
              <a:rect l="l" t="t" r="r" b="b"/>
              <a:pathLst>
                <a:path w="1270" h="1170" extrusionOk="0">
                  <a:moveTo>
                    <a:pt x="220" y="1"/>
                  </a:moveTo>
                  <a:cubicBezTo>
                    <a:pt x="188" y="1"/>
                    <a:pt x="156" y="9"/>
                    <a:pt x="126" y="26"/>
                  </a:cubicBezTo>
                  <a:cubicBezTo>
                    <a:pt x="31" y="78"/>
                    <a:pt x="1" y="192"/>
                    <a:pt x="52" y="275"/>
                  </a:cubicBezTo>
                  <a:cubicBezTo>
                    <a:pt x="136" y="432"/>
                    <a:pt x="572" y="1170"/>
                    <a:pt x="1051" y="1170"/>
                  </a:cubicBezTo>
                  <a:lnTo>
                    <a:pt x="1083" y="1170"/>
                  </a:lnTo>
                  <a:cubicBezTo>
                    <a:pt x="1187" y="1160"/>
                    <a:pt x="1270" y="1066"/>
                    <a:pt x="1259" y="962"/>
                  </a:cubicBezTo>
                  <a:cubicBezTo>
                    <a:pt x="1250" y="869"/>
                    <a:pt x="1174" y="792"/>
                    <a:pt x="1083" y="792"/>
                  </a:cubicBezTo>
                  <a:cubicBezTo>
                    <a:pt x="1073" y="792"/>
                    <a:pt x="1062" y="793"/>
                    <a:pt x="1051" y="795"/>
                  </a:cubicBezTo>
                  <a:lnTo>
                    <a:pt x="1041" y="795"/>
                  </a:lnTo>
                  <a:cubicBezTo>
                    <a:pt x="864" y="795"/>
                    <a:pt x="552" y="390"/>
                    <a:pt x="385" y="99"/>
                  </a:cubicBezTo>
                  <a:cubicBezTo>
                    <a:pt x="350" y="35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30;p56"/>
            <p:cNvSpPr/>
            <p:nvPr/>
          </p:nvSpPr>
          <p:spPr>
            <a:xfrm>
              <a:off x="1025640" y="1609805"/>
              <a:ext cx="48025" cy="44782"/>
            </a:xfrm>
            <a:custGeom>
              <a:avLst/>
              <a:gdLst/>
              <a:ahLst/>
              <a:cxnLst/>
              <a:rect l="l" t="t" r="r" b="b"/>
              <a:pathLst>
                <a:path w="1259" h="1174" extrusionOk="0">
                  <a:moveTo>
                    <a:pt x="204" y="1"/>
                  </a:moveTo>
                  <a:cubicBezTo>
                    <a:pt x="177" y="1"/>
                    <a:pt x="150" y="7"/>
                    <a:pt x="125" y="19"/>
                  </a:cubicBezTo>
                  <a:cubicBezTo>
                    <a:pt x="31" y="71"/>
                    <a:pt x="0" y="186"/>
                    <a:pt x="42" y="279"/>
                  </a:cubicBezTo>
                  <a:cubicBezTo>
                    <a:pt x="125" y="435"/>
                    <a:pt x="562" y="1174"/>
                    <a:pt x="1041" y="1174"/>
                  </a:cubicBezTo>
                  <a:lnTo>
                    <a:pt x="1082" y="1174"/>
                  </a:lnTo>
                  <a:cubicBezTo>
                    <a:pt x="1187" y="1164"/>
                    <a:pt x="1259" y="1070"/>
                    <a:pt x="1249" y="966"/>
                  </a:cubicBezTo>
                  <a:cubicBezTo>
                    <a:pt x="1249" y="868"/>
                    <a:pt x="1166" y="788"/>
                    <a:pt x="1069" y="788"/>
                  </a:cubicBezTo>
                  <a:cubicBezTo>
                    <a:pt x="1063" y="788"/>
                    <a:pt x="1057" y="788"/>
                    <a:pt x="1051" y="789"/>
                  </a:cubicBezTo>
                  <a:cubicBezTo>
                    <a:pt x="1049" y="789"/>
                    <a:pt x="1047" y="789"/>
                    <a:pt x="1045" y="789"/>
                  </a:cubicBezTo>
                  <a:cubicBezTo>
                    <a:pt x="876" y="789"/>
                    <a:pt x="539" y="390"/>
                    <a:pt x="375" y="102"/>
                  </a:cubicBezTo>
                  <a:cubicBezTo>
                    <a:pt x="338" y="36"/>
                    <a:pt x="270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1;p56"/>
            <p:cNvSpPr/>
            <p:nvPr/>
          </p:nvSpPr>
          <p:spPr>
            <a:xfrm>
              <a:off x="1041508" y="1664582"/>
              <a:ext cx="57179" cy="33301"/>
            </a:xfrm>
            <a:custGeom>
              <a:avLst/>
              <a:gdLst/>
              <a:ahLst/>
              <a:cxnLst/>
              <a:rect l="l" t="t" r="r" b="b"/>
              <a:pathLst>
                <a:path w="1499" h="873" extrusionOk="0">
                  <a:moveTo>
                    <a:pt x="215" y="0"/>
                  </a:moveTo>
                  <a:cubicBezTo>
                    <a:pt x="163" y="0"/>
                    <a:pt x="112" y="21"/>
                    <a:pt x="73" y="61"/>
                  </a:cubicBezTo>
                  <a:cubicBezTo>
                    <a:pt x="1" y="144"/>
                    <a:pt x="11" y="258"/>
                    <a:pt x="84" y="331"/>
                  </a:cubicBezTo>
                  <a:cubicBezTo>
                    <a:pt x="198" y="435"/>
                    <a:pt x="718" y="872"/>
                    <a:pt x="1145" y="872"/>
                  </a:cubicBezTo>
                  <a:cubicBezTo>
                    <a:pt x="1217" y="872"/>
                    <a:pt x="1291" y="861"/>
                    <a:pt x="1353" y="830"/>
                  </a:cubicBezTo>
                  <a:cubicBezTo>
                    <a:pt x="1446" y="789"/>
                    <a:pt x="1499" y="674"/>
                    <a:pt x="1457" y="581"/>
                  </a:cubicBezTo>
                  <a:cubicBezTo>
                    <a:pt x="1427" y="511"/>
                    <a:pt x="1356" y="471"/>
                    <a:pt x="1284" y="471"/>
                  </a:cubicBezTo>
                  <a:cubicBezTo>
                    <a:pt x="1258" y="471"/>
                    <a:pt x="1232" y="476"/>
                    <a:pt x="1207" y="487"/>
                  </a:cubicBezTo>
                  <a:cubicBezTo>
                    <a:pt x="1189" y="495"/>
                    <a:pt x="1167" y="499"/>
                    <a:pt x="1143" y="499"/>
                  </a:cubicBezTo>
                  <a:cubicBezTo>
                    <a:pt x="945" y="499"/>
                    <a:pt x="566" y="253"/>
                    <a:pt x="344" y="50"/>
                  </a:cubicBezTo>
                  <a:cubicBezTo>
                    <a:pt x="305" y="16"/>
                    <a:pt x="260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32;p56"/>
            <p:cNvSpPr/>
            <p:nvPr/>
          </p:nvSpPr>
          <p:spPr>
            <a:xfrm>
              <a:off x="1099031" y="1640360"/>
              <a:ext cx="56798" cy="33262"/>
            </a:xfrm>
            <a:custGeom>
              <a:avLst/>
              <a:gdLst/>
              <a:ahLst/>
              <a:cxnLst/>
              <a:rect l="l" t="t" r="r" b="b"/>
              <a:pathLst>
                <a:path w="1489" h="872" extrusionOk="0">
                  <a:moveTo>
                    <a:pt x="210" y="1"/>
                  </a:moveTo>
                  <a:cubicBezTo>
                    <a:pt x="159" y="1"/>
                    <a:pt x="107" y="22"/>
                    <a:pt x="74" y="60"/>
                  </a:cubicBezTo>
                  <a:cubicBezTo>
                    <a:pt x="1" y="144"/>
                    <a:pt x="12" y="259"/>
                    <a:pt x="84" y="331"/>
                  </a:cubicBezTo>
                  <a:cubicBezTo>
                    <a:pt x="199" y="425"/>
                    <a:pt x="708" y="872"/>
                    <a:pt x="1145" y="872"/>
                  </a:cubicBezTo>
                  <a:cubicBezTo>
                    <a:pt x="1219" y="872"/>
                    <a:pt x="1291" y="862"/>
                    <a:pt x="1353" y="830"/>
                  </a:cubicBezTo>
                  <a:cubicBezTo>
                    <a:pt x="1447" y="789"/>
                    <a:pt x="1489" y="675"/>
                    <a:pt x="1447" y="581"/>
                  </a:cubicBezTo>
                  <a:cubicBezTo>
                    <a:pt x="1415" y="508"/>
                    <a:pt x="1338" y="467"/>
                    <a:pt x="1261" y="467"/>
                  </a:cubicBezTo>
                  <a:cubicBezTo>
                    <a:pt x="1240" y="467"/>
                    <a:pt x="1218" y="470"/>
                    <a:pt x="1198" y="477"/>
                  </a:cubicBezTo>
                  <a:cubicBezTo>
                    <a:pt x="1177" y="487"/>
                    <a:pt x="1153" y="492"/>
                    <a:pt x="1125" y="492"/>
                  </a:cubicBezTo>
                  <a:cubicBezTo>
                    <a:pt x="926" y="492"/>
                    <a:pt x="562" y="251"/>
                    <a:pt x="334" y="50"/>
                  </a:cubicBezTo>
                  <a:cubicBezTo>
                    <a:pt x="300" y="16"/>
                    <a:pt x="25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733;p56"/>
          <p:cNvGrpSpPr/>
          <p:nvPr/>
        </p:nvGrpSpPr>
        <p:grpSpPr>
          <a:xfrm>
            <a:off x="2703375" y="2215419"/>
            <a:ext cx="774700" cy="554550"/>
            <a:chOff x="4839725" y="4123050"/>
            <a:chExt cx="774700" cy="554550"/>
          </a:xfrm>
        </p:grpSpPr>
        <p:sp>
          <p:nvSpPr>
            <p:cNvPr id="40" name="Google Shape;1734;p56"/>
            <p:cNvSpPr/>
            <p:nvPr/>
          </p:nvSpPr>
          <p:spPr>
            <a:xfrm>
              <a:off x="4839725" y="4275525"/>
              <a:ext cx="567800" cy="402075"/>
            </a:xfrm>
            <a:custGeom>
              <a:avLst/>
              <a:gdLst/>
              <a:ahLst/>
              <a:cxnLst/>
              <a:rect l="l" t="t" r="r" b="b"/>
              <a:pathLst>
                <a:path w="22712" h="16083" extrusionOk="0">
                  <a:moveTo>
                    <a:pt x="19522" y="0"/>
                  </a:moveTo>
                  <a:cubicBezTo>
                    <a:pt x="16717" y="0"/>
                    <a:pt x="16089" y="9310"/>
                    <a:pt x="16089" y="9310"/>
                  </a:cubicBezTo>
                  <a:cubicBezTo>
                    <a:pt x="16089" y="9310"/>
                    <a:pt x="14664" y="4013"/>
                    <a:pt x="8947" y="4013"/>
                  </a:cubicBezTo>
                  <a:cubicBezTo>
                    <a:pt x="8401" y="4013"/>
                    <a:pt x="7816" y="4061"/>
                    <a:pt x="7190" y="4167"/>
                  </a:cubicBezTo>
                  <a:cubicBezTo>
                    <a:pt x="1" y="5392"/>
                    <a:pt x="19730" y="16083"/>
                    <a:pt x="19730" y="16083"/>
                  </a:cubicBezTo>
                  <a:cubicBezTo>
                    <a:pt x="19730" y="16083"/>
                    <a:pt x="22712" y="491"/>
                    <a:pt x="19730" y="17"/>
                  </a:cubicBezTo>
                  <a:cubicBezTo>
                    <a:pt x="19659" y="6"/>
                    <a:pt x="19590" y="0"/>
                    <a:pt x="1952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35;p56"/>
            <p:cNvSpPr/>
            <p:nvPr/>
          </p:nvSpPr>
          <p:spPr>
            <a:xfrm>
              <a:off x="5341350" y="4123050"/>
              <a:ext cx="273075" cy="221400"/>
            </a:xfrm>
            <a:custGeom>
              <a:avLst/>
              <a:gdLst/>
              <a:ahLst/>
              <a:cxnLst/>
              <a:rect l="l" t="t" r="r" b="b"/>
              <a:pathLst>
                <a:path w="10923" h="8856" extrusionOk="0">
                  <a:moveTo>
                    <a:pt x="8488" y="0"/>
                  </a:moveTo>
                  <a:cubicBezTo>
                    <a:pt x="6736" y="0"/>
                    <a:pt x="5594" y="2868"/>
                    <a:pt x="5594" y="2868"/>
                  </a:cubicBezTo>
                  <a:cubicBezTo>
                    <a:pt x="5594" y="2868"/>
                    <a:pt x="3501" y="443"/>
                    <a:pt x="2027" y="443"/>
                  </a:cubicBezTo>
                  <a:cubicBezTo>
                    <a:pt x="1804" y="443"/>
                    <a:pt x="1596" y="499"/>
                    <a:pt x="1410" y="626"/>
                  </a:cubicBezTo>
                  <a:cubicBezTo>
                    <a:pt x="0" y="1608"/>
                    <a:pt x="5374" y="8856"/>
                    <a:pt x="5374" y="8856"/>
                  </a:cubicBezTo>
                  <a:cubicBezTo>
                    <a:pt x="5374" y="8856"/>
                    <a:pt x="10922" y="1100"/>
                    <a:pt x="9373" y="244"/>
                  </a:cubicBezTo>
                  <a:cubicBezTo>
                    <a:pt x="9064" y="74"/>
                    <a:pt x="8768" y="0"/>
                    <a:pt x="848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33;p56"/>
          <p:cNvGrpSpPr/>
          <p:nvPr/>
        </p:nvGrpSpPr>
        <p:grpSpPr>
          <a:xfrm>
            <a:off x="4760775" y="4548137"/>
            <a:ext cx="774700" cy="554550"/>
            <a:chOff x="4839725" y="4123050"/>
            <a:chExt cx="774700" cy="554550"/>
          </a:xfrm>
        </p:grpSpPr>
        <p:sp>
          <p:nvSpPr>
            <p:cNvPr id="43" name="Google Shape;1734;p56"/>
            <p:cNvSpPr/>
            <p:nvPr/>
          </p:nvSpPr>
          <p:spPr>
            <a:xfrm>
              <a:off x="4839725" y="4275525"/>
              <a:ext cx="567800" cy="402075"/>
            </a:xfrm>
            <a:custGeom>
              <a:avLst/>
              <a:gdLst/>
              <a:ahLst/>
              <a:cxnLst/>
              <a:rect l="l" t="t" r="r" b="b"/>
              <a:pathLst>
                <a:path w="22712" h="16083" extrusionOk="0">
                  <a:moveTo>
                    <a:pt x="19522" y="0"/>
                  </a:moveTo>
                  <a:cubicBezTo>
                    <a:pt x="16717" y="0"/>
                    <a:pt x="16089" y="9310"/>
                    <a:pt x="16089" y="9310"/>
                  </a:cubicBezTo>
                  <a:cubicBezTo>
                    <a:pt x="16089" y="9310"/>
                    <a:pt x="14664" y="4013"/>
                    <a:pt x="8947" y="4013"/>
                  </a:cubicBezTo>
                  <a:cubicBezTo>
                    <a:pt x="8401" y="4013"/>
                    <a:pt x="7816" y="4061"/>
                    <a:pt x="7190" y="4167"/>
                  </a:cubicBezTo>
                  <a:cubicBezTo>
                    <a:pt x="1" y="5392"/>
                    <a:pt x="19730" y="16083"/>
                    <a:pt x="19730" y="16083"/>
                  </a:cubicBezTo>
                  <a:cubicBezTo>
                    <a:pt x="19730" y="16083"/>
                    <a:pt x="22712" y="491"/>
                    <a:pt x="19730" y="17"/>
                  </a:cubicBezTo>
                  <a:cubicBezTo>
                    <a:pt x="19659" y="6"/>
                    <a:pt x="19590" y="0"/>
                    <a:pt x="1952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35;p56"/>
            <p:cNvSpPr/>
            <p:nvPr/>
          </p:nvSpPr>
          <p:spPr>
            <a:xfrm>
              <a:off x="5341350" y="4123050"/>
              <a:ext cx="273075" cy="221400"/>
            </a:xfrm>
            <a:custGeom>
              <a:avLst/>
              <a:gdLst/>
              <a:ahLst/>
              <a:cxnLst/>
              <a:rect l="l" t="t" r="r" b="b"/>
              <a:pathLst>
                <a:path w="10923" h="8856" extrusionOk="0">
                  <a:moveTo>
                    <a:pt x="8488" y="0"/>
                  </a:moveTo>
                  <a:cubicBezTo>
                    <a:pt x="6736" y="0"/>
                    <a:pt x="5594" y="2868"/>
                    <a:pt x="5594" y="2868"/>
                  </a:cubicBezTo>
                  <a:cubicBezTo>
                    <a:pt x="5594" y="2868"/>
                    <a:pt x="3501" y="443"/>
                    <a:pt x="2027" y="443"/>
                  </a:cubicBezTo>
                  <a:cubicBezTo>
                    <a:pt x="1804" y="443"/>
                    <a:pt x="1596" y="499"/>
                    <a:pt x="1410" y="626"/>
                  </a:cubicBezTo>
                  <a:cubicBezTo>
                    <a:pt x="0" y="1608"/>
                    <a:pt x="5374" y="8856"/>
                    <a:pt x="5374" y="8856"/>
                  </a:cubicBezTo>
                  <a:cubicBezTo>
                    <a:pt x="5374" y="8856"/>
                    <a:pt x="10922" y="1100"/>
                    <a:pt x="9373" y="244"/>
                  </a:cubicBezTo>
                  <a:cubicBezTo>
                    <a:pt x="9064" y="74"/>
                    <a:pt x="8768" y="0"/>
                    <a:pt x="848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733;p56"/>
          <p:cNvGrpSpPr/>
          <p:nvPr/>
        </p:nvGrpSpPr>
        <p:grpSpPr>
          <a:xfrm>
            <a:off x="9315763" y="1443176"/>
            <a:ext cx="774700" cy="554550"/>
            <a:chOff x="4839725" y="4123050"/>
            <a:chExt cx="774700" cy="554550"/>
          </a:xfrm>
        </p:grpSpPr>
        <p:sp>
          <p:nvSpPr>
            <p:cNvPr id="46" name="Google Shape;1734;p56"/>
            <p:cNvSpPr/>
            <p:nvPr/>
          </p:nvSpPr>
          <p:spPr>
            <a:xfrm>
              <a:off x="4839725" y="4275525"/>
              <a:ext cx="567800" cy="402075"/>
            </a:xfrm>
            <a:custGeom>
              <a:avLst/>
              <a:gdLst/>
              <a:ahLst/>
              <a:cxnLst/>
              <a:rect l="l" t="t" r="r" b="b"/>
              <a:pathLst>
                <a:path w="22712" h="16083" extrusionOk="0">
                  <a:moveTo>
                    <a:pt x="19522" y="0"/>
                  </a:moveTo>
                  <a:cubicBezTo>
                    <a:pt x="16717" y="0"/>
                    <a:pt x="16089" y="9310"/>
                    <a:pt x="16089" y="9310"/>
                  </a:cubicBezTo>
                  <a:cubicBezTo>
                    <a:pt x="16089" y="9310"/>
                    <a:pt x="14664" y="4013"/>
                    <a:pt x="8947" y="4013"/>
                  </a:cubicBezTo>
                  <a:cubicBezTo>
                    <a:pt x="8401" y="4013"/>
                    <a:pt x="7816" y="4061"/>
                    <a:pt x="7190" y="4167"/>
                  </a:cubicBezTo>
                  <a:cubicBezTo>
                    <a:pt x="1" y="5392"/>
                    <a:pt x="19730" y="16083"/>
                    <a:pt x="19730" y="16083"/>
                  </a:cubicBezTo>
                  <a:cubicBezTo>
                    <a:pt x="19730" y="16083"/>
                    <a:pt x="22712" y="491"/>
                    <a:pt x="19730" y="17"/>
                  </a:cubicBezTo>
                  <a:cubicBezTo>
                    <a:pt x="19659" y="6"/>
                    <a:pt x="19590" y="0"/>
                    <a:pt x="1952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35;p56"/>
            <p:cNvSpPr/>
            <p:nvPr/>
          </p:nvSpPr>
          <p:spPr>
            <a:xfrm>
              <a:off x="5341350" y="4123050"/>
              <a:ext cx="273075" cy="221400"/>
            </a:xfrm>
            <a:custGeom>
              <a:avLst/>
              <a:gdLst/>
              <a:ahLst/>
              <a:cxnLst/>
              <a:rect l="l" t="t" r="r" b="b"/>
              <a:pathLst>
                <a:path w="10923" h="8856" extrusionOk="0">
                  <a:moveTo>
                    <a:pt x="8488" y="0"/>
                  </a:moveTo>
                  <a:cubicBezTo>
                    <a:pt x="6736" y="0"/>
                    <a:pt x="5594" y="2868"/>
                    <a:pt x="5594" y="2868"/>
                  </a:cubicBezTo>
                  <a:cubicBezTo>
                    <a:pt x="5594" y="2868"/>
                    <a:pt x="3501" y="443"/>
                    <a:pt x="2027" y="443"/>
                  </a:cubicBezTo>
                  <a:cubicBezTo>
                    <a:pt x="1804" y="443"/>
                    <a:pt x="1596" y="499"/>
                    <a:pt x="1410" y="626"/>
                  </a:cubicBezTo>
                  <a:cubicBezTo>
                    <a:pt x="0" y="1608"/>
                    <a:pt x="5374" y="8856"/>
                    <a:pt x="5374" y="8856"/>
                  </a:cubicBezTo>
                  <a:cubicBezTo>
                    <a:pt x="5374" y="8856"/>
                    <a:pt x="10922" y="1100"/>
                    <a:pt x="9373" y="244"/>
                  </a:cubicBezTo>
                  <a:cubicBezTo>
                    <a:pt x="9064" y="74"/>
                    <a:pt x="8768" y="0"/>
                    <a:pt x="848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38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82249" y="149622"/>
            <a:ext cx="2557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6BB18E"/>
                </a:solidFill>
                <a:latin typeface="iCiel Pacifico" panose="02000000000000000000" charset="0"/>
                <a:cs typeface="Arial" panose="020B0604020202020204" pitchFamily="34" charset="0"/>
              </a:rPr>
              <a:t>Khám phá:</a:t>
            </a:r>
          </a:p>
        </p:txBody>
      </p:sp>
      <p:sp>
        <p:nvSpPr>
          <p:cNvPr id="17" name="Google Shape;1699;p56"/>
          <p:cNvSpPr txBox="1">
            <a:spLocks/>
          </p:cNvSpPr>
          <p:nvPr/>
        </p:nvSpPr>
        <p:spPr>
          <a:xfrm>
            <a:off x="1095510" y="674165"/>
            <a:ext cx="10811676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và nêu lợi ích của việc ăn, uống đầy đủ.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333;p50"/>
          <p:cNvSpPr/>
          <p:nvPr/>
        </p:nvSpPr>
        <p:spPr>
          <a:xfrm>
            <a:off x="7350109" y="121128"/>
            <a:ext cx="567800" cy="402075"/>
          </a:xfrm>
          <a:custGeom>
            <a:avLst/>
            <a:gdLst/>
            <a:ahLst/>
            <a:cxnLst/>
            <a:rect l="l" t="t" r="r" b="b"/>
            <a:pathLst>
              <a:path w="22712" h="16083" extrusionOk="0">
                <a:moveTo>
                  <a:pt x="19521" y="0"/>
                </a:moveTo>
                <a:cubicBezTo>
                  <a:pt x="16717" y="0"/>
                  <a:pt x="16089" y="9310"/>
                  <a:pt x="16089" y="9310"/>
                </a:cubicBezTo>
                <a:cubicBezTo>
                  <a:pt x="16089" y="9310"/>
                  <a:pt x="14655" y="4009"/>
                  <a:pt x="8946" y="4009"/>
                </a:cubicBezTo>
                <a:cubicBezTo>
                  <a:pt x="8397" y="4009"/>
                  <a:pt x="7808" y="4059"/>
                  <a:pt x="7177" y="4166"/>
                </a:cubicBezTo>
                <a:cubicBezTo>
                  <a:pt x="0" y="5391"/>
                  <a:pt x="19729" y="16083"/>
                  <a:pt x="19729" y="16083"/>
                </a:cubicBezTo>
                <a:cubicBezTo>
                  <a:pt x="19729" y="16083"/>
                  <a:pt x="22711" y="491"/>
                  <a:pt x="19729" y="17"/>
                </a:cubicBezTo>
                <a:cubicBezTo>
                  <a:pt x="19659" y="6"/>
                  <a:pt x="19589" y="0"/>
                  <a:pt x="19521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1498063" y="1609942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699;p56"/>
          <p:cNvSpPr txBox="1">
            <a:spLocks/>
          </p:cNvSpPr>
          <p:nvPr/>
        </p:nvSpPr>
        <p:spPr>
          <a:xfrm>
            <a:off x="796513" y="616343"/>
            <a:ext cx="597994" cy="644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180735"/>
            <a:ext cx="5200650" cy="27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180735"/>
            <a:ext cx="5524500" cy="262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017050"/>
            <a:ext cx="5200649" cy="276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4" y="4017049"/>
            <a:ext cx="5524501" cy="276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600700" y="1401365"/>
            <a:ext cx="47625" cy="5085160"/>
          </a:xfrm>
          <a:prstGeom prst="line">
            <a:avLst/>
          </a:prstGeom>
          <a:ln w="38100">
            <a:solidFill>
              <a:srgbClr val="0070C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61951" y="4017049"/>
            <a:ext cx="11136112" cy="31842"/>
          </a:xfrm>
          <a:prstGeom prst="line">
            <a:avLst/>
          </a:prstGeom>
          <a:ln w="38100">
            <a:solidFill>
              <a:srgbClr val="0070C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3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70;p34">
            <a:extLst>
              <a:ext uri="{FF2B5EF4-FFF2-40B4-BE49-F238E27FC236}">
                <a16:creationId xmlns:a16="http://schemas.microsoft.com/office/drawing/2014/main" id="{00AEDBAA-03D1-634B-9BB9-39879620297E}"/>
              </a:ext>
            </a:extLst>
          </p:cNvPr>
          <p:cNvSpPr txBox="1">
            <a:spLocks/>
          </p:cNvSpPr>
          <p:nvPr/>
        </p:nvSpPr>
        <p:spPr>
          <a:xfrm>
            <a:off x="4015875" y="349213"/>
            <a:ext cx="44079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u="sng">
                <a:solidFill>
                  <a:srgbClr val="C00000"/>
                </a:solidFill>
                <a:latin typeface="iCiel Pacifico" panose="02000000000000000000" pitchFamily="2" charset="77"/>
              </a:rPr>
              <a:t>Nhiệm vụ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0404B7-1B81-5041-A1F9-1CF16800C3B0}"/>
              </a:ext>
            </a:extLst>
          </p:cNvPr>
          <p:cNvGrpSpPr/>
          <p:nvPr/>
        </p:nvGrpSpPr>
        <p:grpSpPr>
          <a:xfrm>
            <a:off x="2402344" y="1292435"/>
            <a:ext cx="1714591" cy="1714591"/>
            <a:chOff x="2131175" y="1891656"/>
            <a:chExt cx="1714591" cy="1714591"/>
          </a:xfrm>
        </p:grpSpPr>
        <p:sp>
          <p:nvSpPr>
            <p:cNvPr id="4" name="Google Shape;1569;p34">
              <a:extLst>
                <a:ext uri="{FF2B5EF4-FFF2-40B4-BE49-F238E27FC236}">
                  <a16:creationId xmlns:a16="http://schemas.microsoft.com/office/drawing/2014/main" id="{43369571-DCCA-2447-9C58-4418817AA6AC}"/>
                </a:ext>
              </a:extLst>
            </p:cNvPr>
            <p:cNvSpPr/>
            <p:nvPr/>
          </p:nvSpPr>
          <p:spPr>
            <a:xfrm>
              <a:off x="2131175" y="1891656"/>
              <a:ext cx="1714591" cy="1714591"/>
            </a:xfrm>
            <a:prstGeom prst="ellipse">
              <a:avLst/>
            </a:prstGeom>
            <a:solidFill>
              <a:schemeClr val="lt2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38100" dir="37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AA5658-2FF8-7740-80AC-8E450CD3A369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511" y="1966992"/>
              <a:ext cx="1563918" cy="1563918"/>
            </a:xfrm>
            <a:prstGeom prst="ellipse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6EF8B8C-733E-5D42-B678-973A4D3706B9}"/>
              </a:ext>
            </a:extLst>
          </p:cNvPr>
          <p:cNvGrpSpPr/>
          <p:nvPr/>
        </p:nvGrpSpPr>
        <p:grpSpPr>
          <a:xfrm>
            <a:off x="5467304" y="1292435"/>
            <a:ext cx="1714591" cy="1714591"/>
            <a:chOff x="5298234" y="1891655"/>
            <a:chExt cx="1714591" cy="1714591"/>
          </a:xfrm>
        </p:grpSpPr>
        <p:sp>
          <p:nvSpPr>
            <p:cNvPr id="7" name="Google Shape;1567;p34">
              <a:extLst>
                <a:ext uri="{FF2B5EF4-FFF2-40B4-BE49-F238E27FC236}">
                  <a16:creationId xmlns:a16="http://schemas.microsoft.com/office/drawing/2014/main" id="{74C1C3BB-AA44-6944-8CC0-1C0DB0C8EC23}"/>
                </a:ext>
              </a:extLst>
            </p:cNvPr>
            <p:cNvSpPr/>
            <p:nvPr/>
          </p:nvSpPr>
          <p:spPr>
            <a:xfrm>
              <a:off x="5298234" y="1891655"/>
              <a:ext cx="1714591" cy="1714591"/>
            </a:xfrm>
            <a:prstGeom prst="ellipse">
              <a:avLst/>
            </a:prstGeom>
            <a:solidFill>
              <a:schemeClr val="lt2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38100" dir="37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" name="Picture 7">
              <a:hlinkClick r:id="rId3" action="ppaction://hlinksldjump"/>
              <a:extLst>
                <a:ext uri="{FF2B5EF4-FFF2-40B4-BE49-F238E27FC236}">
                  <a16:creationId xmlns:a16="http://schemas.microsoft.com/office/drawing/2014/main" id="{801E3E3D-D44B-3746-A41D-14887C32D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80" t="227" r="5280" b="10334"/>
            <a:stretch/>
          </p:blipFill>
          <p:spPr>
            <a:xfrm>
              <a:off x="5426100" y="2019521"/>
              <a:ext cx="1458857" cy="1458857"/>
            </a:xfrm>
            <a:prstGeom prst="ellipse">
              <a:avLst/>
            </a:prstGeom>
          </p:spPr>
        </p:pic>
      </p:grpSp>
      <p:sp>
        <p:nvSpPr>
          <p:cNvPr id="9" name="Google Shape;1571;p34">
            <a:extLst>
              <a:ext uri="{FF2B5EF4-FFF2-40B4-BE49-F238E27FC236}">
                <a16:creationId xmlns:a16="http://schemas.microsoft.com/office/drawing/2014/main" id="{10971EF7-1139-8D48-932B-822930F4CC07}"/>
              </a:ext>
            </a:extLst>
          </p:cNvPr>
          <p:cNvSpPr txBox="1">
            <a:spLocks/>
          </p:cNvSpPr>
          <p:nvPr/>
        </p:nvSpPr>
        <p:spPr>
          <a:xfrm>
            <a:off x="1741949" y="3202781"/>
            <a:ext cx="2956511" cy="7197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571;p34">
            <a:extLst>
              <a:ext uri="{FF2B5EF4-FFF2-40B4-BE49-F238E27FC236}">
                <a16:creationId xmlns:a16="http://schemas.microsoft.com/office/drawing/2014/main" id="{332686A4-E889-9545-B213-954770C667BB}"/>
              </a:ext>
            </a:extLst>
          </p:cNvPr>
          <p:cNvSpPr txBox="1">
            <a:spLocks/>
          </p:cNvSpPr>
          <p:nvPr/>
        </p:nvSpPr>
        <p:spPr>
          <a:xfrm>
            <a:off x="4698460" y="3184186"/>
            <a:ext cx="2956511" cy="7197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5 phút</a:t>
            </a:r>
          </a:p>
        </p:txBody>
      </p:sp>
      <p:sp>
        <p:nvSpPr>
          <p:cNvPr id="12" name="Google Shape;1567;p34">
            <a:extLst>
              <a:ext uri="{FF2B5EF4-FFF2-40B4-BE49-F238E27FC236}">
                <a16:creationId xmlns:a16="http://schemas.microsoft.com/office/drawing/2014/main" id="{1E86958C-6904-534A-BDF1-B267A6BB09AC}"/>
              </a:ext>
            </a:extLst>
          </p:cNvPr>
          <p:cNvSpPr/>
          <p:nvPr/>
        </p:nvSpPr>
        <p:spPr>
          <a:xfrm>
            <a:off x="8423775" y="1322129"/>
            <a:ext cx="1714591" cy="1714591"/>
          </a:xfrm>
          <a:prstGeom prst="ellipse">
            <a:avLst/>
          </a:prstGeom>
          <a:solidFill>
            <a:schemeClr val="lt2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outerShdw dist="38100" dir="378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571;p34">
            <a:extLst>
              <a:ext uri="{FF2B5EF4-FFF2-40B4-BE49-F238E27FC236}">
                <a16:creationId xmlns:a16="http://schemas.microsoft.com/office/drawing/2014/main" id="{185A6F2A-D29A-2446-98C4-AA46E1761B07}"/>
              </a:ext>
            </a:extLst>
          </p:cNvPr>
          <p:cNvSpPr txBox="1">
            <a:spLocks/>
          </p:cNvSpPr>
          <p:nvPr/>
        </p:nvSpPr>
        <p:spPr>
          <a:xfrm>
            <a:off x="7478513" y="3202782"/>
            <a:ext cx="3760987" cy="7197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4" y="4039238"/>
            <a:ext cx="2143125" cy="2143125"/>
          </a:xfrm>
          <a:prstGeom prst="rect">
            <a:avLst/>
          </a:prstGeom>
        </p:spPr>
      </p:pic>
      <p:sp>
        <p:nvSpPr>
          <p:cNvPr id="17" name="Google Shape;1571;p34">
            <a:extLst>
              <a:ext uri="{FF2B5EF4-FFF2-40B4-BE49-F238E27FC236}">
                <a16:creationId xmlns:a16="http://schemas.microsoft.com/office/drawing/2014/main" id="{185A6F2A-D29A-2446-98C4-AA46E1761B07}"/>
              </a:ext>
            </a:extLst>
          </p:cNvPr>
          <p:cNvSpPr txBox="1">
            <a:spLocks/>
          </p:cNvSpPr>
          <p:nvPr/>
        </p:nvSpPr>
        <p:spPr>
          <a:xfrm>
            <a:off x="2541318" y="4714505"/>
            <a:ext cx="8715843" cy="7561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ích của việc ăn uống đầy đủ?</a:t>
            </a:r>
            <a:endParaRPr lang="vi-VN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0" y="1715636"/>
            <a:ext cx="1152525" cy="10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99;p56"/>
          <p:cNvSpPr txBox="1">
            <a:spLocks/>
          </p:cNvSpPr>
          <p:nvPr/>
        </p:nvSpPr>
        <p:spPr>
          <a:xfrm>
            <a:off x="2636907" y="60449"/>
            <a:ext cx="6954768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ích của việc ăn, uống đầy đủ</a:t>
            </a:r>
            <a:endParaRPr lang="vi-VN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oogle Shape;1334;p50"/>
          <p:cNvGrpSpPr/>
          <p:nvPr/>
        </p:nvGrpSpPr>
        <p:grpSpPr>
          <a:xfrm>
            <a:off x="11498063" y="1609942"/>
            <a:ext cx="692350" cy="495300"/>
            <a:chOff x="2144150" y="1995100"/>
            <a:chExt cx="692350" cy="495300"/>
          </a:xfrm>
        </p:grpSpPr>
        <p:sp>
          <p:nvSpPr>
            <p:cNvPr id="20" name="Google Shape;1335;p50"/>
            <p:cNvSpPr/>
            <p:nvPr/>
          </p:nvSpPr>
          <p:spPr>
            <a:xfrm>
              <a:off x="2144150" y="1995100"/>
              <a:ext cx="683400" cy="495300"/>
            </a:xfrm>
            <a:custGeom>
              <a:avLst/>
              <a:gdLst/>
              <a:ahLst/>
              <a:cxnLst/>
              <a:rect l="l" t="t" r="r" b="b"/>
              <a:pathLst>
                <a:path w="27336" h="19812" extrusionOk="0">
                  <a:moveTo>
                    <a:pt x="14632" y="0"/>
                  </a:moveTo>
                  <a:cubicBezTo>
                    <a:pt x="12723" y="0"/>
                    <a:pt x="11328" y="885"/>
                    <a:pt x="11328" y="885"/>
                  </a:cubicBezTo>
                  <a:cubicBezTo>
                    <a:pt x="11281" y="3531"/>
                    <a:pt x="10453" y="4572"/>
                    <a:pt x="9599" y="4572"/>
                  </a:cubicBezTo>
                  <a:cubicBezTo>
                    <a:pt x="9181" y="4572"/>
                    <a:pt x="8757" y="4323"/>
                    <a:pt x="8415" y="3890"/>
                  </a:cubicBezTo>
                  <a:cubicBezTo>
                    <a:pt x="7386" y="2560"/>
                    <a:pt x="8577" y="769"/>
                    <a:pt x="8577" y="769"/>
                  </a:cubicBezTo>
                  <a:lnTo>
                    <a:pt x="8577" y="769"/>
                  </a:lnTo>
                  <a:lnTo>
                    <a:pt x="1006" y="1612"/>
                  </a:lnTo>
                  <a:cubicBezTo>
                    <a:pt x="1" y="4052"/>
                    <a:pt x="3376" y="9495"/>
                    <a:pt x="3376" y="9495"/>
                  </a:cubicBezTo>
                  <a:cubicBezTo>
                    <a:pt x="3376" y="9495"/>
                    <a:pt x="4954" y="8301"/>
                    <a:pt x="6427" y="8301"/>
                  </a:cubicBezTo>
                  <a:cubicBezTo>
                    <a:pt x="6850" y="8301"/>
                    <a:pt x="7263" y="8399"/>
                    <a:pt x="7629" y="8652"/>
                  </a:cubicBezTo>
                  <a:cubicBezTo>
                    <a:pt x="9270" y="9784"/>
                    <a:pt x="4277" y="12569"/>
                    <a:pt x="4277" y="12569"/>
                  </a:cubicBezTo>
                  <a:cubicBezTo>
                    <a:pt x="5167" y="15713"/>
                    <a:pt x="10727" y="17886"/>
                    <a:pt x="10727" y="17886"/>
                  </a:cubicBezTo>
                  <a:cubicBezTo>
                    <a:pt x="10727" y="17886"/>
                    <a:pt x="13086" y="12389"/>
                    <a:pt x="15204" y="12389"/>
                  </a:cubicBezTo>
                  <a:cubicBezTo>
                    <a:pt x="15335" y="12389"/>
                    <a:pt x="15464" y="12410"/>
                    <a:pt x="15592" y="12454"/>
                  </a:cubicBezTo>
                  <a:cubicBezTo>
                    <a:pt x="17800" y="13217"/>
                    <a:pt x="13824" y="19366"/>
                    <a:pt x="13824" y="19366"/>
                  </a:cubicBezTo>
                  <a:cubicBezTo>
                    <a:pt x="14434" y="19676"/>
                    <a:pt x="15039" y="19811"/>
                    <a:pt x="15632" y="19811"/>
                  </a:cubicBezTo>
                  <a:cubicBezTo>
                    <a:pt x="19556" y="19811"/>
                    <a:pt x="22897" y="13887"/>
                    <a:pt x="22897" y="13887"/>
                  </a:cubicBezTo>
                  <a:cubicBezTo>
                    <a:pt x="27335" y="6975"/>
                    <a:pt x="22562" y="3635"/>
                    <a:pt x="22562" y="3635"/>
                  </a:cubicBezTo>
                  <a:cubicBezTo>
                    <a:pt x="22562" y="3635"/>
                    <a:pt x="21307" y="7254"/>
                    <a:pt x="19466" y="7254"/>
                  </a:cubicBezTo>
                  <a:cubicBezTo>
                    <a:pt x="19363" y="7254"/>
                    <a:pt x="19258" y="7242"/>
                    <a:pt x="19152" y="7218"/>
                  </a:cubicBezTo>
                  <a:cubicBezTo>
                    <a:pt x="17141" y="6767"/>
                    <a:pt x="19245" y="2052"/>
                    <a:pt x="19245" y="2052"/>
                  </a:cubicBezTo>
                  <a:cubicBezTo>
                    <a:pt x="17660" y="462"/>
                    <a:pt x="16012" y="0"/>
                    <a:pt x="1463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6;p50"/>
            <p:cNvSpPr/>
            <p:nvPr/>
          </p:nvSpPr>
          <p:spPr>
            <a:xfrm>
              <a:off x="2364350" y="2150750"/>
              <a:ext cx="472150" cy="181425"/>
            </a:xfrm>
            <a:custGeom>
              <a:avLst/>
              <a:gdLst/>
              <a:ahLst/>
              <a:cxnLst/>
              <a:rect l="l" t="t" r="r" b="b"/>
              <a:pathLst>
                <a:path w="18886" h="7257" extrusionOk="0">
                  <a:moveTo>
                    <a:pt x="391" y="1"/>
                  </a:moveTo>
                  <a:cubicBezTo>
                    <a:pt x="272" y="1"/>
                    <a:pt x="155" y="65"/>
                    <a:pt x="92" y="183"/>
                  </a:cubicBezTo>
                  <a:cubicBezTo>
                    <a:pt x="0" y="345"/>
                    <a:pt x="57" y="553"/>
                    <a:pt x="219" y="646"/>
                  </a:cubicBezTo>
                  <a:cubicBezTo>
                    <a:pt x="728" y="923"/>
                    <a:pt x="12252" y="7257"/>
                    <a:pt x="17984" y="7257"/>
                  </a:cubicBezTo>
                  <a:cubicBezTo>
                    <a:pt x="18180" y="7257"/>
                    <a:pt x="18377" y="7257"/>
                    <a:pt x="18550" y="7234"/>
                  </a:cubicBezTo>
                  <a:cubicBezTo>
                    <a:pt x="18747" y="7222"/>
                    <a:pt x="18886" y="7049"/>
                    <a:pt x="18874" y="6864"/>
                  </a:cubicBezTo>
                  <a:cubicBezTo>
                    <a:pt x="18852" y="6692"/>
                    <a:pt x="18701" y="6549"/>
                    <a:pt x="18531" y="6549"/>
                  </a:cubicBezTo>
                  <a:cubicBezTo>
                    <a:pt x="18518" y="6549"/>
                    <a:pt x="18506" y="6550"/>
                    <a:pt x="18493" y="6551"/>
                  </a:cubicBezTo>
                  <a:cubicBezTo>
                    <a:pt x="18325" y="6566"/>
                    <a:pt x="18151" y="6573"/>
                    <a:pt x="17969" y="6573"/>
                  </a:cubicBezTo>
                  <a:cubicBezTo>
                    <a:pt x="12428" y="6573"/>
                    <a:pt x="677" y="112"/>
                    <a:pt x="555" y="45"/>
                  </a:cubicBezTo>
                  <a:cubicBezTo>
                    <a:pt x="503" y="15"/>
                    <a:pt x="447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00" y="1609941"/>
            <a:ext cx="3679074" cy="316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15" y="604920"/>
            <a:ext cx="2908025" cy="165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16" y="2375964"/>
            <a:ext cx="2908024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15" y="4652231"/>
            <a:ext cx="2908025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4152374">
            <a:off x="3791760" y="1578372"/>
            <a:ext cx="244893" cy="60564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6200000">
            <a:off x="3848506" y="3005270"/>
            <a:ext cx="238127" cy="63874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17564">
            <a:off x="3594082" y="4405005"/>
            <a:ext cx="600128" cy="2374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38560" y="4962527"/>
            <a:ext cx="3975721" cy="6429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uống đầy đủ</a:t>
            </a:r>
            <a:endParaRPr lang="en-VN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7924800" y="736120"/>
            <a:ext cx="4162185" cy="13691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thể lớn dần lên, phát triển cân đối.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7924800" y="2743915"/>
            <a:ext cx="4162185" cy="13691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sức khỏe để học tập.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7924800" y="4962526"/>
            <a:ext cx="4162185" cy="1514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sức khỏe để vui chơi, tham gia hoạt động thể thao.</a:t>
            </a:r>
            <a:endParaRPr lang="en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own Arrow 34"/>
          <p:cNvSpPr/>
          <p:nvPr/>
        </p:nvSpPr>
        <p:spPr>
          <a:xfrm rot="16200000">
            <a:off x="7488147" y="3202688"/>
            <a:ext cx="200546" cy="44445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 rot="16200000">
            <a:off x="7470303" y="5513084"/>
            <a:ext cx="200546" cy="44445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 rot="16200000">
            <a:off x="7484431" y="1146717"/>
            <a:ext cx="200546" cy="44445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1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6875" cy="605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6" y="5630023"/>
            <a:ext cx="4381880" cy="1028789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2383F8-5206-AD45-AF8B-CB634B6392C2}"/>
              </a:ext>
            </a:extLst>
          </p:cNvPr>
          <p:cNvSpPr/>
          <p:nvPr/>
        </p:nvSpPr>
        <p:spPr>
          <a:xfrm>
            <a:off x="3354145" y="89591"/>
            <a:ext cx="5938331" cy="690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uống đầy đủ</a:t>
            </a:r>
            <a:endParaRPr lang="en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eart 24"/>
          <p:cNvSpPr/>
          <p:nvPr/>
        </p:nvSpPr>
        <p:spPr>
          <a:xfrm>
            <a:off x="6762750" y="1381126"/>
            <a:ext cx="5324475" cy="4962524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 cao sức khỏe phòng tránh bệnh tật và chiến thắng đại dịch.</a:t>
            </a:r>
            <a:endParaRPr lang="en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676" y="1381126"/>
            <a:ext cx="4234070" cy="55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5792</TotalTime>
  <Words>588</Words>
  <Application>Microsoft Office PowerPoint</Application>
  <PresentationFormat>Custom</PresentationFormat>
  <Paragraphs>99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Arial</vt:lpstr>
      <vt:lpstr>Calibri</vt:lpstr>
      <vt:lpstr>Caveat Brush</vt:lpstr>
      <vt:lpstr>HP001 4 hang 1 ô ly</vt:lpstr>
      <vt:lpstr>iCiel Cadena</vt:lpstr>
      <vt:lpstr>iCiel Pacifico</vt:lpstr>
      <vt:lpstr>Impact</vt:lpstr>
      <vt:lpstr>ITC Avant Garde Std Bk</vt:lpstr>
      <vt:lpstr>LiHei Pro</vt:lpstr>
      <vt:lpstr>Nirmala UI</vt:lpstr>
      <vt:lpstr>Nunito</vt:lpstr>
      <vt:lpstr>Signika</vt:lpstr>
      <vt:lpstr>Times New Roman</vt:lpstr>
      <vt:lpstr>字魂95号-手刻宋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Quynh Nguyen Thi Nhu</cp:lastModifiedBy>
  <cp:revision>3243</cp:revision>
  <dcterms:created xsi:type="dcterms:W3CDTF">2015-12-01T09:06:39Z</dcterms:created>
  <dcterms:modified xsi:type="dcterms:W3CDTF">2022-03-24T09:38:24Z</dcterms:modified>
</cp:coreProperties>
</file>