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3" r:id="rId2"/>
    <p:sldId id="309" r:id="rId3"/>
    <p:sldId id="26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301" r:id="rId12"/>
    <p:sldId id="295" r:id="rId13"/>
    <p:sldId id="296" r:id="rId14"/>
    <p:sldId id="287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7" autoAdjust="0"/>
  </p:normalViewPr>
  <p:slideViewPr>
    <p:cSldViewPr>
      <p:cViewPr varScale="1">
        <p:scale>
          <a:sx n="73" d="100"/>
          <a:sy n="73" d="100"/>
        </p:scale>
        <p:origin x="108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68045" y="1170662"/>
            <a:ext cx="6424612" cy="10962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</a:rPr>
              <a:t>Tự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nhiên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và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xã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hội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lớp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1:</a:t>
            </a:r>
            <a:endParaRPr lang="en-US" sz="2000" b="1" dirty="0">
              <a:solidFill>
                <a:srgbClr val="0000FF"/>
              </a:solidFill>
            </a:endParaRPr>
          </a:p>
          <a:p>
            <a:pPr algn="ctr"/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kết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nối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tri </a:t>
            </a:r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thức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với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cuộc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sống</a:t>
            </a:r>
            <a:endParaRPr lang="en-US" sz="2000" b="1" dirty="0">
              <a:solidFill>
                <a:srgbClr val="0000FF"/>
              </a:solidFill>
              <a:latin typeface="UtM-AWO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9351" y="2171700"/>
            <a:ext cx="83820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23 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vận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động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và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nghỉ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ngơi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1962"/>
            <a:ext cx="7782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CHÀO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CÁC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EM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HỌC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SINH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CHĂM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NGOAN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!</a:t>
            </a:r>
          </a:p>
        </p:txBody>
      </p:sp>
      <p:pic>
        <p:nvPicPr>
          <p:cNvPr id="8" name="Picture 4" descr="Bauernba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" y="3143250"/>
            <a:ext cx="329799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0 (291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45" y="1170662"/>
            <a:ext cx="1260855" cy="79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3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2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90550"/>
            <a:ext cx="4495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4511159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sức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7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4325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617538"/>
            <a:ext cx="1554162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1" y="673100"/>
            <a:ext cx="1612900" cy="319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73101"/>
            <a:ext cx="167640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667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42950"/>
            <a:ext cx="6400800" cy="241172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4325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4071937"/>
            <a:ext cx="3111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47066"/>
            <a:ext cx="3111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428" y="4029075"/>
            <a:ext cx="3111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617538"/>
            <a:ext cx="1554162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1" y="673100"/>
            <a:ext cx="1612900" cy="319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73101"/>
            <a:ext cx="167640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1" y="450901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UtM-AWO"/>
              </a:rPr>
              <a:t>Mạnh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khỏe</a:t>
            </a:r>
            <a:endParaRPr lang="en-US" dirty="0">
              <a:latin typeface="UtM-AW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1101" y="4518541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UtM-AWO"/>
              </a:rPr>
              <a:t>Bơi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lội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giỏi</a:t>
            </a:r>
            <a:endParaRPr lang="en-US" dirty="0">
              <a:latin typeface="UtM-AW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0300" y="4443412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Cận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, </a:t>
            </a:r>
            <a:r>
              <a:rPr lang="en-US" dirty="0" err="1"/>
              <a:t>béo</a:t>
            </a:r>
            <a:r>
              <a:rPr lang="en-US" dirty="0"/>
              <a:t> </a:t>
            </a:r>
            <a:r>
              <a:rPr lang="en-US" dirty="0" err="1"/>
              <a:t>phì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57550"/>
            <a:ext cx="52578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9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84546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2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2057400" y="507739"/>
            <a:ext cx="4200525" cy="392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11275" name="Picture 7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2388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7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46435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30226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1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63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477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30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6400799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57575" y="4095750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dục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8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4008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4476750"/>
            <a:ext cx="216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Tưới</a:t>
            </a:r>
            <a:r>
              <a:rPr lang="en-US" dirty="0"/>
              <a:t> </a:t>
            </a:r>
            <a:r>
              <a:rPr lang="en-US" dirty="0" err="1"/>
              <a:t>rau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nhổ</a:t>
            </a:r>
            <a:r>
              <a:rPr lang="en-US" dirty="0"/>
              <a:t> </a:t>
            </a:r>
            <a:r>
              <a:rPr lang="en-US" dirty="0" err="1"/>
              <a:t>cỏ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42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4350"/>
            <a:ext cx="5791200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4552950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Ngắm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đẹp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03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5750"/>
            <a:ext cx="6476999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455295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Nhảy</a:t>
            </a:r>
            <a:r>
              <a:rPr lang="en-US" dirty="0"/>
              <a:t> </a:t>
            </a:r>
            <a:r>
              <a:rPr lang="en-US" dirty="0" err="1"/>
              <a:t>dây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20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3340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4476750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Đá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nắng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72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1294</TotalTime>
  <Words>80</Words>
  <Application>Microsoft Office PowerPoint</Application>
  <PresentationFormat>On-screen Show (16:9)</PresentationFormat>
  <Paragraphs>17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Georgia</vt:lpstr>
      <vt:lpstr>Times New Roman</vt:lpstr>
      <vt:lpstr>Trebuchet MS</vt:lpstr>
      <vt:lpstr>UtM-AWO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Quynh Nguyen Thi Nhu</cp:lastModifiedBy>
  <cp:revision>175</cp:revision>
  <dcterms:created xsi:type="dcterms:W3CDTF">2020-08-19T08:40:40Z</dcterms:created>
  <dcterms:modified xsi:type="dcterms:W3CDTF">2022-03-24T10:35:54Z</dcterms:modified>
</cp:coreProperties>
</file>