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85" r:id="rId5"/>
    <p:sldId id="288" r:id="rId6"/>
    <p:sldId id="268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1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8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3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7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C9DA-7FB8-4215-9F3B-3112D3EB8C5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hinh-nen-powerpoint-de-thuong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5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973050"/>
            <a:ext cx="906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25: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khỏe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349024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</a:t>
            </a:r>
            <a:r>
              <a:rPr lang="en-US" sz="8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TC\Desktop\5660865cac2b46201d70cddf49a0d9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03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 P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3429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bè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đỡ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9322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TC\Desktop\ac6531861871d2d555d3f303316246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0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2362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khỏe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23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828800"/>
            <a:ext cx="678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 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tên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uống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nghỉ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nghơi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4694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124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Quynh Nguyen Thi Nhu</cp:lastModifiedBy>
  <cp:revision>27</cp:revision>
  <dcterms:created xsi:type="dcterms:W3CDTF">2020-08-19T04:16:16Z</dcterms:created>
  <dcterms:modified xsi:type="dcterms:W3CDTF">2022-04-23T19:11:48Z</dcterms:modified>
</cp:coreProperties>
</file>