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1"/>
  </p:notesMasterIdLst>
  <p:sldIdLst>
    <p:sldId id="260" r:id="rId2"/>
    <p:sldId id="307" r:id="rId3"/>
    <p:sldId id="306" r:id="rId4"/>
    <p:sldId id="280" r:id="rId5"/>
    <p:sldId id="295" r:id="rId6"/>
    <p:sldId id="303" r:id="rId7"/>
    <p:sldId id="312" r:id="rId8"/>
    <p:sldId id="313" r:id="rId9"/>
    <p:sldId id="30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107" d="100"/>
          <a:sy n="107" d="100"/>
        </p:scale>
        <p:origin x="-8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4176-F339-428A-8F0E-21004EFE503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E063F-C238-4287-B68F-D42E5C39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9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925E0-F1D1-4C4B-9805-C7A048459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3165EB-659C-47DD-887D-9EB1EF598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2A3D4A-75FE-4CCC-A40D-21335ABD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427-7B63-4814-9244-64C9394FEE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05EBD0-9996-4DFB-A63F-46AB91E0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679B9D-5671-4089-B49C-5B72CCCA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4395-4113-4513-863A-F26A089C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2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81C18-A2E0-4D78-BB6D-19909969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B4299B-BD8A-4D1A-A5E1-58627A869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2FD6D4-EC89-411C-A5BB-078AD2B9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427-7B63-4814-9244-64C9394FEE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3270C0-7107-4533-87CE-7C3A3C54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73E35B-7681-4D4E-B621-0EF22AD2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4395-4113-4513-863A-F26A089C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3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69F2CF5-D0D5-4172-BFA4-1503F917F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0601C-540B-4370-8F2C-F3378DABD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DCAA0F-CB3F-489F-A9DD-515B750A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427-7B63-4814-9244-64C9394FEE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958C18-E532-43A8-8D5B-1636BD30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AC26C8-6927-4CE6-BFE5-211C3FAF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4395-4113-4513-863A-F26A089C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4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3FCA441-FBA4-473F-AF00-88AB44575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4060903-F097-4DD2-9572-ADFA59BF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A8A2F9F-775F-4A54-9E85-7413CA336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8463-C7FA-4271-8A30-B0BF7578B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F20663-7200-4C1C-B1F0-36263101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705F1-4527-42FE-83E1-8F7306AE1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40FA72-2870-4E63-968A-D7A2BF51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427-7B63-4814-9244-64C9394FEE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562A47-40FD-4E99-9F68-C2BDB35C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CDFB81-781F-47DB-BC7B-EBCB1358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4395-4113-4513-863A-F26A089C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9182A-5BEB-4625-A8E9-B1B3FE59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BA2610-FF80-4BE8-A878-0E176110E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1D34BB-0A54-46EB-87C0-5AE00997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427-7B63-4814-9244-64C9394FEE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2E0190-9F01-48D6-9CAF-212A6460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19910A-6BC4-4454-9687-B4E7B7BA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4395-4113-4513-863A-F26A089C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5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8F9574-30AF-4CA4-B73E-B9814160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7340C2-ECA3-4C84-A27F-AF03F2F39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9D9339-56CC-4662-B5FA-5B0AC1799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53AE44-7D78-4E29-ABC8-6C6D2878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427-7B63-4814-9244-64C9394FEE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7A87AD-3D66-4EBF-AF6F-62662CB9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565854-0308-49F4-BBE8-7D1B7088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4395-4113-4513-863A-F26A089C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7836F6-7881-4CC8-A6E4-1DDD56C8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21E35F-8853-4480-B053-08F7CA33E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DD6F85-413F-4A33-AC67-614A589B6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152A14-E8F1-4EC1-AFDB-D8FD2DA68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EBF3FA-908C-4778-8D1A-8D86FB13F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502B05-BC6E-4FC6-B943-3F935D0E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427-7B63-4814-9244-64C9394FEE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71A5967-B33E-49B0-A6D7-AC2DF504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556C8C1-1AF7-4824-BC4B-BE1B1D55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4395-4113-4513-863A-F26A089C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0C78F-A0BB-47D1-B371-1F5FB251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4E13A1-9CB0-48B0-9588-8F16A769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427-7B63-4814-9244-64C9394FEE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5C7BA1-80B5-4293-B27B-DBE5E4E4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358D53-6A46-458E-B1B5-AE770AA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4395-4113-4513-863A-F26A089C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80A22C-F558-44C5-95A5-6D0238DC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427-7B63-4814-9244-64C9394FEE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BE438E-7609-4D6D-BA83-F904EAE5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BB18DE-56C8-4964-A208-C982AE0C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4395-4113-4513-863A-F26A089C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0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CCC4F-8A90-47F1-92C8-82F1DD1F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D8B049-4FEE-4C7A-86B1-DFF92A1FC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188EAB-2B25-463F-9BAD-CA9F1B555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6180F1-2FC2-4186-82D6-792324F5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427-7B63-4814-9244-64C9394FEE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3C0-A0EC-4D36-B748-AD34C4E5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3FA4AD-1584-4156-8381-C2AFB2BE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4395-4113-4513-863A-F26A089C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1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ADF92-0057-44A2-B005-F231AE01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02B48F-D2E2-4B38-9E70-0FC6E2E93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F0F9F9-A83E-4610-ABAD-5A68F3C3E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52C787-88B4-4FEB-89D9-6E96FA32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427-7B63-4814-9244-64C9394FEE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F1412D-2234-4D9A-A064-F11516DF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0E7FCA-6EEF-4604-A22B-E8C4E400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4395-4113-4513-863A-F26A089C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3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454730-E475-45A8-B63F-A9CC295E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05909A-91AE-4100-BA3B-10D7F7BB0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30C224-F821-45E9-848C-80B0CBA9E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C427-7B63-4814-9244-64C9394FEE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E58B97-F015-4A71-B24A-FD3C2C74F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5D7149-04EE-4BFD-96F1-0F56C89CE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D4395-4113-4513-863A-F26A089C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xmlns="" id="{4DD67358-90B2-4E9F-9C93-0D932F474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510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330AF3AB-5B43-4F0A-B8EF-C5948D895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 Black" panose="020B0A04020102020204" pitchFamily="34" charset="0"/>
            </a:endParaRPr>
          </a:p>
        </p:txBody>
      </p:sp>
      <p:pic>
        <p:nvPicPr>
          <p:cNvPr id="4100" name="Picture 9" descr="3d butterfly">
            <a:extLst>
              <a:ext uri="{FF2B5EF4-FFF2-40B4-BE49-F238E27FC236}">
                <a16:creationId xmlns:a16="http://schemas.microsoft.com/office/drawing/2014/main" xmlns="" id="{E62928E8-93DB-4D0B-87BC-EE8B70AFEE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946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456">
            <a:extLst>
              <a:ext uri="{FF2B5EF4-FFF2-40B4-BE49-F238E27FC236}">
                <a16:creationId xmlns:a16="http://schemas.microsoft.com/office/drawing/2014/main" xmlns="" id="{51624011-56E8-454E-8DED-5E58B83B0C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2112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456">
            <a:extLst>
              <a:ext uri="{FF2B5EF4-FFF2-40B4-BE49-F238E27FC236}">
                <a16:creationId xmlns:a16="http://schemas.microsoft.com/office/drawing/2014/main" xmlns="" id="{A061F4B2-6BA8-4AFC-8C2B-3449C5A9E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1524000"/>
            <a:ext cx="6524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456">
            <a:extLst>
              <a:ext uri="{FF2B5EF4-FFF2-40B4-BE49-F238E27FC236}">
                <a16:creationId xmlns:a16="http://schemas.microsoft.com/office/drawing/2014/main" xmlns="" id="{238D3DDA-B318-47A3-AA33-F3760F426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12112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[Image: bluesparkle.gif]">
            <a:extLst>
              <a:ext uri="{FF2B5EF4-FFF2-40B4-BE49-F238E27FC236}">
                <a16:creationId xmlns:a16="http://schemas.microsoft.com/office/drawing/2014/main" xmlns="" id="{A2FF3C5C-202D-4D0A-B981-FCDD0FB5EB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749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[Image: bluesparkle.gif]">
            <a:extLst>
              <a:ext uri="{FF2B5EF4-FFF2-40B4-BE49-F238E27FC236}">
                <a16:creationId xmlns:a16="http://schemas.microsoft.com/office/drawing/2014/main" xmlns="" id="{AC2C9824-9F1E-48C4-9999-F8B6846E34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112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5" descr="[Image: bluesparkle.gif]">
            <a:extLst>
              <a:ext uri="{FF2B5EF4-FFF2-40B4-BE49-F238E27FC236}">
                <a16:creationId xmlns:a16="http://schemas.microsoft.com/office/drawing/2014/main" xmlns="" id="{1F51E180-9D53-4D92-B05A-FDECF69389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16">
            <a:extLst>
              <a:ext uri="{FF2B5EF4-FFF2-40B4-BE49-F238E27FC236}">
                <a16:creationId xmlns:a16="http://schemas.microsoft.com/office/drawing/2014/main" xmlns="" id="{21704A4D-BFDE-4968-B02A-7FD53A5AD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7200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8" name="WordArt 24">
            <a:extLst>
              <a:ext uri="{FF2B5EF4-FFF2-40B4-BE49-F238E27FC236}">
                <a16:creationId xmlns:a16="http://schemas.microsoft.com/office/drawing/2014/main" xmlns="" id="{22C23488-5298-40BE-96F2-467163612A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340525">
            <a:off x="314325" y="0"/>
            <a:ext cx="8355013" cy="28082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205" name="WordArt 25">
            <a:extLst>
              <a:ext uri="{FF2B5EF4-FFF2-40B4-BE49-F238E27FC236}">
                <a16:creationId xmlns:a16="http://schemas.microsoft.com/office/drawing/2014/main" xmlns="" id="{5735E4E9-8D0E-4129-B56D-A2C5DB3A0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483755">
            <a:off x="2367237" y="2044961"/>
            <a:ext cx="4686300" cy="223070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ÂM NHẠC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" pitchFamily="34" charset="0"/>
                <a:cs typeface="Times New Roman" pitchFamily="18" charset="0"/>
              </a:rPr>
              <a:t>L</a:t>
            </a:r>
            <a:r>
              <a:rPr lang="en-US" sz="3600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" pitchFamily="34" charset="0"/>
                <a:cs typeface="+mn-cs"/>
              </a:rPr>
              <a:t>ớp</a:t>
            </a:r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Cooper" pitchFamily="34" charset="0"/>
                <a:cs typeface="+mn-cs"/>
              </a:rPr>
              <a:t>: 3</a:t>
            </a:r>
          </a:p>
        </p:txBody>
      </p:sp>
      <p:sp>
        <p:nvSpPr>
          <p:cNvPr id="4110" name="Text Box 26">
            <a:extLst>
              <a:ext uri="{FF2B5EF4-FFF2-40B4-BE49-F238E27FC236}">
                <a16:creationId xmlns:a16="http://schemas.microsoft.com/office/drawing/2014/main" xmlns="" id="{9D279EE2-CDC7-4EEA-94B5-95754D9F3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562600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</a:t>
            </a:r>
            <a:r>
              <a:rPr lang="en-US" altLang="en-US" sz="36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Phượng</a:t>
            </a:r>
            <a:endParaRPr lang="en-US" altLang="en-US" sz="36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1" name="Picture 27" descr="M_ROCKRL">
            <a:extLst>
              <a:ext uri="{FF2B5EF4-FFF2-40B4-BE49-F238E27FC236}">
                <a16:creationId xmlns:a16="http://schemas.microsoft.com/office/drawing/2014/main" xmlns="" id="{4233F285-C0C1-4B28-97B9-E8FB61C1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0">
            <a:extLst>
              <a:ext uri="{FF2B5EF4-FFF2-40B4-BE49-F238E27FC236}">
                <a16:creationId xmlns:a16="http://schemas.microsoft.com/office/drawing/2014/main" xmlns="" id="{B1EA5C42-F8C6-432A-A200-DF3D48AB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7467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7" descr="girl_playing_violin_hg_clr">
            <a:extLst>
              <a:ext uri="{FF2B5EF4-FFF2-40B4-BE49-F238E27FC236}">
                <a16:creationId xmlns:a16="http://schemas.microsoft.com/office/drawing/2014/main" xmlns="" id="{E73AFC17-B66C-41B1-BF2C-C9A19902C1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2514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50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10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6" y="1066800"/>
            <a:ext cx="383063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149725" y="1081216"/>
            <a:ext cx="4994275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-NTime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-NTime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-NTime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-NTime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-NTime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-NTime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-NTime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-NTime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-NTim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sinh: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1984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Nhạc sĩ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Tác phẩm nổi 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qua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Lì và sáo, lượn tròn lượn khéo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eaLnBrk="1" hangingPunct="1">
              <a:spcBef>
                <a:spcPct val="50000"/>
              </a:spcBef>
            </a:pPr>
            <a:endParaRPr lang="vi-VN" sz="1800" i="1" dirty="0">
              <a:latin typeface="+mj-lt"/>
            </a:endParaRPr>
          </a:p>
          <a:p>
            <a:pPr eaLnBrk="1" hangingPunct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9911" y="6172200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977" y="196334"/>
            <a:ext cx="4584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0896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" y="-79668"/>
            <a:ext cx="9144000" cy="6830704"/>
          </a:xfrm>
        </p:spPr>
      </p:pic>
      <p:sp>
        <p:nvSpPr>
          <p:cNvPr id="5" name="TextBox 4"/>
          <p:cNvSpPr txBox="1"/>
          <p:nvPr/>
        </p:nvSpPr>
        <p:spPr>
          <a:xfrm>
            <a:off x="3597809" y="-127519"/>
            <a:ext cx="223490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Sao.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8722" r="14861" b="8255"/>
          <a:stretch/>
        </p:blipFill>
        <p:spPr bwMode="auto">
          <a:xfrm>
            <a:off x="-3412" y="533400"/>
            <a:ext cx="9144000" cy="628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5799" y="596483"/>
            <a:ext cx="2023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phải-Nhịp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8697" y="1955595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3678" y="3686823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7317" y="4966886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5995" y="6150114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pic>
        <p:nvPicPr>
          <p:cNvPr id="13" name="ca bai hat 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05600" y="185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41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8" y="18158"/>
            <a:ext cx="91440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12890" r="15997" b="64844"/>
          <a:stretch/>
        </p:blipFill>
        <p:spPr bwMode="auto">
          <a:xfrm>
            <a:off x="13760" y="949912"/>
            <a:ext cx="9144001" cy="247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8037" y="204401"/>
            <a:ext cx="23711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Câu</a:t>
            </a:r>
            <a:r>
              <a:rPr lang="en-US" sz="2400" dirty="0"/>
              <a:t> 1:</a:t>
            </a:r>
          </a:p>
          <a:p>
            <a:endParaRPr lang="en-US" dirty="0"/>
          </a:p>
        </p:txBody>
      </p:sp>
      <p:pic>
        <p:nvPicPr>
          <p:cNvPr id="7" name="cau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328809"/>
            <a:ext cx="533400" cy="533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F930C6-F99E-40A2-A0C7-72A28CDAF244}"/>
              </a:ext>
            </a:extLst>
          </p:cNvPr>
          <p:cNvSpPr txBox="1"/>
          <p:nvPr/>
        </p:nvSpPr>
        <p:spPr>
          <a:xfrm>
            <a:off x="77678" y="3508009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6FCCC5-CE72-448A-80C3-85A0F4F99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33535" r="13393" b="43890"/>
          <a:stretch/>
        </p:blipFill>
        <p:spPr bwMode="auto">
          <a:xfrm>
            <a:off x="31958" y="4074877"/>
            <a:ext cx="9125803" cy="247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5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85298" y="614131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55923" r="16042" b="27659"/>
          <a:stretch/>
        </p:blipFill>
        <p:spPr bwMode="auto">
          <a:xfrm>
            <a:off x="85298" y="1267049"/>
            <a:ext cx="9134902" cy="213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73047" r="15666" b="9375"/>
          <a:stretch/>
        </p:blipFill>
        <p:spPr bwMode="auto">
          <a:xfrm>
            <a:off x="22177" y="4066950"/>
            <a:ext cx="9175846" cy="241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7014BE-51EB-4503-9344-1CF70D3A72E4}"/>
              </a:ext>
            </a:extLst>
          </p:cNvPr>
          <p:cNvSpPr txBox="1"/>
          <p:nvPr/>
        </p:nvSpPr>
        <p:spPr>
          <a:xfrm>
            <a:off x="102363" y="3425086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15875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CF3DF4-1BA0-4F17-93D0-060700EF869B}"/>
              </a:ext>
            </a:extLst>
          </p:cNvPr>
          <p:cNvSpPr txBox="1"/>
          <p:nvPr/>
        </p:nvSpPr>
        <p:spPr>
          <a:xfrm>
            <a:off x="228600" y="19377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Hát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kết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hợp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gõ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đệm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tấu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A40E258-0BBF-4CB7-A501-3A126AA85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44910"/>
            <a:ext cx="8686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srgbClr val="0000FF"/>
                </a:solidFill>
              </a:rPr>
              <a:t>Một ông sao sáng hai ông sáng sao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srgbClr val="0000FF"/>
                </a:solidFill>
              </a:rPr>
              <a:t/>
            </a:r>
            <a:br>
              <a:rPr lang="vi-VN" sz="3200" dirty="0">
                <a:solidFill>
                  <a:srgbClr val="0000FF"/>
                </a:solidFill>
              </a:rPr>
            </a:br>
            <a:r>
              <a:rPr lang="vi-VN" sz="3200" dirty="0">
                <a:solidFill>
                  <a:srgbClr val="0000FF"/>
                </a:solidFill>
              </a:rPr>
              <a:t>Ba ông sao sáng, sáng chiếu muôn </a:t>
            </a:r>
            <a:r>
              <a:rPr lang="vi-VN" sz="3200" dirty="0" err="1">
                <a:solidFill>
                  <a:srgbClr val="0000FF"/>
                </a:solidFill>
              </a:rPr>
              <a:t>ánh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vàng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  <a:r>
              <a:rPr lang="vi-VN" sz="3200" dirty="0">
                <a:solidFill>
                  <a:srgbClr val="0000FF"/>
                </a:solidFill>
              </a:rPr>
              <a:t> </a:t>
            </a:r>
            <a:br>
              <a:rPr lang="vi-VN" sz="3200" dirty="0">
                <a:solidFill>
                  <a:srgbClr val="0000FF"/>
                </a:solidFill>
              </a:rPr>
            </a:br>
            <a:endParaRPr lang="vi-VN" sz="3200" dirty="0">
              <a:solidFill>
                <a:srgbClr val="0000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srgbClr val="0000FF"/>
                </a:solidFill>
              </a:rPr>
              <a:t>Bốn ông sáng</a:t>
            </a:r>
            <a:r>
              <a:rPr lang="vi-VN" sz="3200" dirty="0">
                <a:solidFill>
                  <a:srgbClr val="FFFFFF"/>
                </a:solidFill>
              </a:rPr>
              <a:t> </a:t>
            </a:r>
            <a:r>
              <a:rPr lang="vi-VN" sz="3200" dirty="0">
                <a:solidFill>
                  <a:srgbClr val="0000FF"/>
                </a:solidFill>
              </a:rPr>
              <a:t>sao, kìa năm ông sao </a:t>
            </a:r>
            <a:r>
              <a:rPr lang="vi-VN" sz="3200" dirty="0" err="1">
                <a:solidFill>
                  <a:srgbClr val="0000FF"/>
                </a:solidFill>
              </a:rPr>
              <a:t>sáng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  <a:r>
              <a:rPr lang="vi-VN" sz="3200" dirty="0">
                <a:solidFill>
                  <a:srgbClr val="0000FF"/>
                </a:solidFill>
              </a:rPr>
              <a:t> </a:t>
            </a:r>
            <a:br>
              <a:rPr lang="vi-VN" sz="3200" dirty="0">
                <a:solidFill>
                  <a:srgbClr val="0000FF"/>
                </a:solidFill>
              </a:rPr>
            </a:br>
            <a:endParaRPr lang="vi-VN" sz="3200" dirty="0">
              <a:solidFill>
                <a:srgbClr val="0000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srgbClr val="0000FF"/>
                </a:solidFill>
              </a:rPr>
              <a:t>Kìa sáu ông </a:t>
            </a:r>
            <a:r>
              <a:rPr lang="vi-VN" sz="3200" dirty="0" err="1">
                <a:solidFill>
                  <a:srgbClr val="0000FF"/>
                </a:solidFill>
              </a:rPr>
              <a:t>sáng</a:t>
            </a:r>
            <a:r>
              <a:rPr lang="vi-VN" sz="3200" dirty="0">
                <a:solidFill>
                  <a:srgbClr val="0000FF"/>
                </a:solidFill>
              </a:rPr>
              <a:t> 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vi-VN" sz="3200" dirty="0">
                <a:solidFill>
                  <a:srgbClr val="0000FF"/>
                </a:solidFill>
              </a:rPr>
              <a:t> trên trời cao.</a:t>
            </a:r>
            <a:r>
              <a:rPr lang="vi-VN" sz="3200" dirty="0">
                <a:solidFill>
                  <a:srgbClr val="FFFFFF"/>
                </a:solidFill>
              </a:rPr>
              <a:t>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B0F04C8B-13D2-4554-AC5D-D3959F377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46" y="1545431"/>
            <a:ext cx="718545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dirty="0">
                <a:solidFill>
                  <a:srgbClr val="CC1C0A"/>
                </a:solidFill>
              </a:rPr>
              <a:t>X       </a:t>
            </a:r>
            <a:r>
              <a:rPr lang="vi-VN" dirty="0" err="1">
                <a:solidFill>
                  <a:srgbClr val="CC1C0A"/>
                </a:solidFill>
              </a:rPr>
              <a:t>x</a:t>
            </a:r>
            <a:r>
              <a:rPr lang="vi-VN" dirty="0">
                <a:solidFill>
                  <a:srgbClr val="CC1C0A"/>
                </a:solidFill>
              </a:rPr>
              <a:t>       </a:t>
            </a:r>
            <a:r>
              <a:rPr lang="en-US" dirty="0">
                <a:solidFill>
                  <a:srgbClr val="CC1C0A"/>
                </a:solidFill>
              </a:rPr>
              <a:t>   </a:t>
            </a:r>
            <a:r>
              <a:rPr lang="vi-VN" dirty="0">
                <a:solidFill>
                  <a:srgbClr val="CC1C0A"/>
                </a:solidFill>
              </a:rPr>
              <a:t> x        </a:t>
            </a:r>
            <a:r>
              <a:rPr lang="en-US" dirty="0">
                <a:solidFill>
                  <a:srgbClr val="CC1C0A"/>
                </a:solidFill>
              </a:rPr>
              <a:t>     </a:t>
            </a:r>
            <a:r>
              <a:rPr lang="vi-VN" dirty="0">
                <a:solidFill>
                  <a:srgbClr val="CC1C0A"/>
                </a:solidFill>
              </a:rPr>
              <a:t>x         </a:t>
            </a:r>
            <a:r>
              <a:rPr lang="en-US" dirty="0">
                <a:solidFill>
                  <a:srgbClr val="CC1C0A"/>
                </a:solidFill>
              </a:rPr>
              <a:t>     </a:t>
            </a:r>
            <a:r>
              <a:rPr lang="vi-VN" dirty="0">
                <a:solidFill>
                  <a:srgbClr val="CC1C0A"/>
                </a:solidFill>
              </a:rPr>
              <a:t>x     </a:t>
            </a:r>
            <a:r>
              <a:rPr lang="en-US" dirty="0">
                <a:solidFill>
                  <a:srgbClr val="CC1C0A"/>
                </a:solidFill>
              </a:rPr>
              <a:t>    </a:t>
            </a:r>
            <a:r>
              <a:rPr lang="vi-VN" dirty="0">
                <a:solidFill>
                  <a:srgbClr val="CC1C0A"/>
                </a:solidFill>
              </a:rPr>
              <a:t>x       </a:t>
            </a:r>
            <a:r>
              <a:rPr lang="en-US" dirty="0">
                <a:solidFill>
                  <a:srgbClr val="CC1C0A"/>
                </a:solidFill>
              </a:rPr>
              <a:t>     </a:t>
            </a:r>
            <a:r>
              <a:rPr lang="vi-VN" dirty="0">
                <a:solidFill>
                  <a:srgbClr val="CC1C0A"/>
                </a:solidFill>
              </a:rPr>
              <a:t> x        </a:t>
            </a:r>
            <a:r>
              <a:rPr lang="en-US" dirty="0">
                <a:solidFill>
                  <a:srgbClr val="CC1C0A"/>
                </a:solidFill>
              </a:rPr>
              <a:t>       </a:t>
            </a:r>
            <a:r>
              <a:rPr lang="vi-VN" dirty="0">
                <a:solidFill>
                  <a:srgbClr val="CC1C0A"/>
                </a:solidFill>
              </a:rPr>
              <a:t>x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CDD85828-B280-4125-AF9F-31919ACEA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8288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dirty="0">
                <a:solidFill>
                  <a:srgbClr val="CC1C0A"/>
                </a:solidFill>
              </a:rPr>
              <a:t>X       </a:t>
            </a:r>
            <a:r>
              <a:rPr lang="vi-VN" dirty="0" err="1">
                <a:solidFill>
                  <a:srgbClr val="CC1C0A"/>
                </a:solidFill>
              </a:rPr>
              <a:t>x</a:t>
            </a:r>
            <a:r>
              <a:rPr lang="vi-VN" dirty="0">
                <a:solidFill>
                  <a:srgbClr val="CC1C0A"/>
                </a:solidFill>
              </a:rPr>
              <a:t>        </a:t>
            </a:r>
            <a:r>
              <a:rPr lang="en-US" dirty="0">
                <a:solidFill>
                  <a:srgbClr val="CC1C0A"/>
                </a:solidFill>
              </a:rPr>
              <a:t>    </a:t>
            </a:r>
            <a:r>
              <a:rPr lang="vi-VN" dirty="0">
                <a:solidFill>
                  <a:srgbClr val="CC1C0A"/>
                </a:solidFill>
              </a:rPr>
              <a:t>x         </a:t>
            </a:r>
            <a:r>
              <a:rPr lang="en-US" dirty="0">
                <a:solidFill>
                  <a:srgbClr val="CC1C0A"/>
                </a:solidFill>
              </a:rPr>
              <a:t>   </a:t>
            </a:r>
            <a:r>
              <a:rPr lang="vi-VN" dirty="0">
                <a:solidFill>
                  <a:srgbClr val="CC1C0A"/>
                </a:solidFill>
              </a:rPr>
              <a:t>x         </a:t>
            </a:r>
            <a:r>
              <a:rPr lang="en-US" dirty="0">
                <a:solidFill>
                  <a:srgbClr val="CC1C0A"/>
                </a:solidFill>
              </a:rPr>
              <a:t>         </a:t>
            </a:r>
            <a:r>
              <a:rPr lang="vi-VN" dirty="0">
                <a:solidFill>
                  <a:srgbClr val="CC1C0A"/>
                </a:solidFill>
              </a:rPr>
              <a:t>x      </a:t>
            </a:r>
            <a:r>
              <a:rPr lang="en-US" dirty="0">
                <a:solidFill>
                  <a:srgbClr val="CC1C0A"/>
                </a:solidFill>
              </a:rPr>
              <a:t>           </a:t>
            </a:r>
            <a:r>
              <a:rPr lang="vi-VN" dirty="0">
                <a:solidFill>
                  <a:srgbClr val="CC1C0A"/>
                </a:solidFill>
              </a:rPr>
              <a:t>x       </a:t>
            </a:r>
            <a:r>
              <a:rPr lang="en-US" dirty="0">
                <a:solidFill>
                  <a:srgbClr val="CC1C0A"/>
                </a:solidFill>
              </a:rPr>
              <a:t>             </a:t>
            </a:r>
            <a:r>
              <a:rPr lang="vi-VN" dirty="0">
                <a:solidFill>
                  <a:srgbClr val="CC1C0A"/>
                </a:solidFill>
              </a:rPr>
              <a:t> x        </a:t>
            </a:r>
            <a:r>
              <a:rPr lang="en-US" dirty="0">
                <a:solidFill>
                  <a:srgbClr val="CC1C0A"/>
                </a:solidFill>
              </a:rPr>
              <a:t>  </a:t>
            </a:r>
            <a:r>
              <a:rPr lang="vi-VN" dirty="0">
                <a:solidFill>
                  <a:srgbClr val="CC1C0A"/>
                </a:solidFill>
              </a:rPr>
              <a:t>x</a:t>
            </a:r>
            <a:r>
              <a:rPr lang="en-US" dirty="0">
                <a:solidFill>
                  <a:srgbClr val="CC1C0A"/>
                </a:solidFill>
              </a:rPr>
              <a:t>              </a:t>
            </a:r>
            <a:r>
              <a:rPr lang="vi-VN" dirty="0">
                <a:solidFill>
                  <a:srgbClr val="CC1C0A"/>
                </a:solidFill>
              </a:rPr>
              <a:t>x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6DC26ACB-19EA-4788-82A7-B93830D90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46" y="3560490"/>
            <a:ext cx="733785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CC1C0A"/>
                </a:solidFill>
              </a:rPr>
              <a:t> </a:t>
            </a:r>
            <a:r>
              <a:rPr lang="vi-VN" dirty="0">
                <a:solidFill>
                  <a:srgbClr val="CC1C0A"/>
                </a:solidFill>
              </a:rPr>
              <a:t>X     </a:t>
            </a:r>
            <a:r>
              <a:rPr lang="en-US" dirty="0">
                <a:solidFill>
                  <a:srgbClr val="CC1C0A"/>
                </a:solidFill>
              </a:rPr>
              <a:t>    </a:t>
            </a:r>
            <a:r>
              <a:rPr lang="vi-VN" dirty="0">
                <a:solidFill>
                  <a:srgbClr val="CC1C0A"/>
                </a:solidFill>
              </a:rPr>
              <a:t>  x        </a:t>
            </a:r>
            <a:r>
              <a:rPr lang="en-US" dirty="0">
                <a:solidFill>
                  <a:srgbClr val="CC1C0A"/>
                </a:solidFill>
              </a:rPr>
              <a:t>    </a:t>
            </a:r>
            <a:r>
              <a:rPr lang="vi-VN" dirty="0">
                <a:solidFill>
                  <a:srgbClr val="CC1C0A"/>
                </a:solidFill>
              </a:rPr>
              <a:t>x        </a:t>
            </a:r>
            <a:r>
              <a:rPr lang="en-US" dirty="0">
                <a:solidFill>
                  <a:srgbClr val="CC1C0A"/>
                </a:solidFill>
              </a:rPr>
              <a:t>       </a:t>
            </a:r>
            <a:r>
              <a:rPr lang="vi-VN" dirty="0">
                <a:solidFill>
                  <a:srgbClr val="CC1C0A"/>
                </a:solidFill>
              </a:rPr>
              <a:t>x        </a:t>
            </a:r>
            <a:r>
              <a:rPr lang="en-US" dirty="0">
                <a:solidFill>
                  <a:srgbClr val="CC1C0A"/>
                </a:solidFill>
              </a:rPr>
              <a:t>   </a:t>
            </a:r>
            <a:r>
              <a:rPr lang="vi-VN" dirty="0">
                <a:solidFill>
                  <a:srgbClr val="CC1C0A"/>
                </a:solidFill>
              </a:rPr>
              <a:t> x     </a:t>
            </a:r>
            <a:r>
              <a:rPr lang="en-US" dirty="0">
                <a:solidFill>
                  <a:srgbClr val="CC1C0A"/>
                </a:solidFill>
              </a:rPr>
              <a:t>      </a:t>
            </a:r>
            <a:r>
              <a:rPr lang="vi-VN" dirty="0">
                <a:solidFill>
                  <a:srgbClr val="CC1C0A"/>
                </a:solidFill>
              </a:rPr>
              <a:t>x       </a:t>
            </a:r>
            <a:r>
              <a:rPr lang="en-US" dirty="0">
                <a:solidFill>
                  <a:srgbClr val="CC1C0A"/>
                </a:solidFill>
              </a:rPr>
              <a:t>    </a:t>
            </a:r>
            <a:r>
              <a:rPr lang="vi-VN" dirty="0">
                <a:solidFill>
                  <a:srgbClr val="CC1C0A"/>
                </a:solidFill>
              </a:rPr>
              <a:t> x       </a:t>
            </a:r>
            <a:r>
              <a:rPr lang="en-US" dirty="0">
                <a:solidFill>
                  <a:srgbClr val="CC1C0A"/>
                </a:solidFill>
              </a:rPr>
              <a:t>    </a:t>
            </a:r>
            <a:r>
              <a:rPr lang="vi-VN" dirty="0">
                <a:solidFill>
                  <a:srgbClr val="CC1C0A"/>
                </a:solidFill>
              </a:rPr>
              <a:t> x</a:t>
            </a:r>
            <a:r>
              <a:rPr lang="en-US" dirty="0">
                <a:solidFill>
                  <a:srgbClr val="CC1C0A"/>
                </a:solidFill>
              </a:rPr>
              <a:t>             </a:t>
            </a:r>
            <a:r>
              <a:rPr lang="vi-VN" dirty="0">
                <a:solidFill>
                  <a:srgbClr val="CC1C0A"/>
                </a:solidFill>
              </a:rPr>
              <a:t>x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xmlns="" id="{F03628E7-5BE1-45E5-AAB4-C9F611791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73075"/>
            <a:ext cx="714014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dirty="0">
                <a:solidFill>
                  <a:srgbClr val="CC1C0A"/>
                </a:solidFill>
              </a:rPr>
              <a:t>X      </a:t>
            </a:r>
            <a:r>
              <a:rPr lang="en-US" dirty="0">
                <a:solidFill>
                  <a:srgbClr val="CC1C0A"/>
                </a:solidFill>
              </a:rPr>
              <a:t>  </a:t>
            </a:r>
            <a:r>
              <a:rPr lang="vi-VN" dirty="0">
                <a:solidFill>
                  <a:srgbClr val="CC1C0A"/>
                </a:solidFill>
              </a:rPr>
              <a:t> x       </a:t>
            </a:r>
            <a:r>
              <a:rPr lang="en-US" dirty="0">
                <a:solidFill>
                  <a:srgbClr val="CC1C0A"/>
                </a:solidFill>
              </a:rPr>
              <a:t>   </a:t>
            </a:r>
            <a:r>
              <a:rPr lang="vi-VN" dirty="0">
                <a:solidFill>
                  <a:srgbClr val="CC1C0A"/>
                </a:solidFill>
              </a:rPr>
              <a:t> x         </a:t>
            </a:r>
            <a:r>
              <a:rPr lang="en-US" dirty="0">
                <a:solidFill>
                  <a:srgbClr val="CC1C0A"/>
                </a:solidFill>
              </a:rPr>
              <a:t>    </a:t>
            </a:r>
            <a:r>
              <a:rPr lang="vi-VN" dirty="0">
                <a:solidFill>
                  <a:srgbClr val="CC1C0A"/>
                </a:solidFill>
              </a:rPr>
              <a:t>x        </a:t>
            </a:r>
            <a:r>
              <a:rPr lang="en-US" dirty="0">
                <a:solidFill>
                  <a:srgbClr val="CC1C0A"/>
                </a:solidFill>
              </a:rPr>
              <a:t>     </a:t>
            </a:r>
            <a:r>
              <a:rPr lang="vi-VN" dirty="0">
                <a:solidFill>
                  <a:srgbClr val="CC1C0A"/>
                </a:solidFill>
              </a:rPr>
              <a:t> x      </a:t>
            </a:r>
            <a:r>
              <a:rPr lang="en-US" dirty="0">
                <a:solidFill>
                  <a:srgbClr val="CC1C0A"/>
                </a:solidFill>
              </a:rPr>
              <a:t>        </a:t>
            </a:r>
            <a:r>
              <a:rPr lang="vi-VN" dirty="0">
                <a:solidFill>
                  <a:srgbClr val="CC1C0A"/>
                </a:solidFill>
              </a:rPr>
              <a:t>x       </a:t>
            </a:r>
            <a:r>
              <a:rPr lang="en-US" dirty="0">
                <a:solidFill>
                  <a:srgbClr val="CC1C0A"/>
                </a:solidFill>
              </a:rPr>
              <a:t>    </a:t>
            </a:r>
            <a:r>
              <a:rPr lang="vi-VN" dirty="0">
                <a:solidFill>
                  <a:srgbClr val="CC1C0A"/>
                </a:solidFill>
              </a:rPr>
              <a:t> x        </a:t>
            </a:r>
            <a:r>
              <a:rPr lang="vi-VN" dirty="0" err="1">
                <a:solidFill>
                  <a:srgbClr val="CC1C0A"/>
                </a:solidFill>
              </a:rPr>
              <a:t>x</a:t>
            </a:r>
            <a:r>
              <a:rPr lang="vi-VN" dirty="0">
                <a:solidFill>
                  <a:srgbClr val="CC1C0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49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201" name="Rectangle 9"/>
          <p:cNvSpPr>
            <a:spLocks noGrp="1" noChangeArrowheads="1"/>
          </p:cNvSpPr>
          <p:nvPr>
            <p:ph idx="1"/>
          </p:nvPr>
        </p:nvSpPr>
        <p:spPr>
          <a:xfrm>
            <a:off x="1752600" y="838200"/>
            <a:ext cx="5943600" cy="5334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Nội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dung</a:t>
            </a:r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914400" y="1400432"/>
            <a:ext cx="7620000" cy="329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4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4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4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1" grpId="0" build="p"/>
      <p:bldP spid="2642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600200" y="3048000"/>
            <a:ext cx="5867400" cy="3810000"/>
            <a:chOff x="204" y="0"/>
            <a:chExt cx="2457" cy="2087"/>
          </a:xfrm>
        </p:grpSpPr>
        <p:grpSp>
          <p:nvGrpSpPr>
            <p:cNvPr id="5124" name="Group 4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5125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126" name="Group 6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5127" name="AutoShape 7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4800">
                    <a:solidFill>
                      <a:srgbClr val="0000CC"/>
                    </a:solidFill>
                    <a:latin typeface=".VnTifani HeavyH" pitchFamily="34" charset="0"/>
                    <a:cs typeface="Arial" charset="0"/>
                  </a:endParaRPr>
                </a:p>
              </p:txBody>
            </p:sp>
            <p:sp>
              <p:nvSpPr>
                <p:cNvPr id="5128" name="Freeform 8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WordArt 24">
            <a:extLst>
              <a:ext uri="{FF2B5EF4-FFF2-40B4-BE49-F238E27FC236}">
                <a16:creationId xmlns:a16="http://schemas.microsoft.com/office/drawing/2014/main" xmlns="" id="{1585C59B-FB8A-486D-8EDC-09A6BDFFB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259475">
            <a:off x="305359" y="246725"/>
            <a:ext cx="8355013" cy="28082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4" name="AutoShape 12">
            <a:extLst>
              <a:ext uri="{FF2B5EF4-FFF2-40B4-BE49-F238E27FC236}">
                <a16:creationId xmlns:a16="http://schemas.microsoft.com/office/drawing/2014/main" xmlns="" id="{C8C72106-924F-43F6-888A-B9B1B124F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925" y="3048000"/>
            <a:ext cx="1676400" cy="1600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.VnMonotype corsivaH" pitchFamily="34" charset="0"/>
              <a:cs typeface="Arial" charset="0"/>
            </a:endParaRPr>
          </a:p>
        </p:txBody>
      </p:sp>
      <p:sp>
        <p:nvSpPr>
          <p:cNvPr id="25" name="AutoShape 12">
            <a:extLst>
              <a:ext uri="{FF2B5EF4-FFF2-40B4-BE49-F238E27FC236}">
                <a16:creationId xmlns:a16="http://schemas.microsoft.com/office/drawing/2014/main" xmlns="" id="{4201680B-ADA1-45CF-AD9D-F9C3002EF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275" y="2807075"/>
            <a:ext cx="1676400" cy="1600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.VnMonotype corsivaH" pitchFamily="34" charset="0"/>
              <a:cs typeface="Arial" charset="0"/>
            </a:endParaRPr>
          </a:p>
        </p:txBody>
      </p:sp>
      <p:sp>
        <p:nvSpPr>
          <p:cNvPr id="26" name="AutoShape 12">
            <a:extLst>
              <a:ext uri="{FF2B5EF4-FFF2-40B4-BE49-F238E27FC236}">
                <a16:creationId xmlns:a16="http://schemas.microsoft.com/office/drawing/2014/main" xmlns="" id="{67EDAF53-4326-4717-8AB3-C5546E23E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327" y="2965065"/>
            <a:ext cx="1676400" cy="1600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.VnMonotype corsivaH" pitchFamily="34" charset="0"/>
              <a:cs typeface="Arial" charset="0"/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xmlns="" id="{01CB74F8-9C2C-431B-9003-876A54AF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5634"/>
          <a:stretch>
            <a:fillRect/>
          </a:stretch>
        </p:blipFill>
        <p:spPr bwMode="auto">
          <a:xfrm>
            <a:off x="6215807" y="3162300"/>
            <a:ext cx="3048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xmlns="" id="{57F64C5A-06C8-47C2-AB08-0CA7430D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04" r="29436"/>
          <a:stretch>
            <a:fillRect/>
          </a:stretch>
        </p:blipFill>
        <p:spPr bwMode="auto">
          <a:xfrm>
            <a:off x="0" y="449580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5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177</Words>
  <Application>Microsoft Office PowerPoint</Application>
  <PresentationFormat>On-screen Show (4:3)</PresentationFormat>
  <Paragraphs>36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BACHKHOA</dc:creator>
  <cp:lastModifiedBy>Admin</cp:lastModifiedBy>
  <cp:revision>82</cp:revision>
  <dcterms:created xsi:type="dcterms:W3CDTF">2013-09-16T09:51:41Z</dcterms:created>
  <dcterms:modified xsi:type="dcterms:W3CDTF">2021-12-23T11:52:38Z</dcterms:modified>
</cp:coreProperties>
</file>