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2"/>
  </p:notesMasterIdLst>
  <p:handoutMasterIdLst>
    <p:handoutMasterId r:id="rId13"/>
  </p:handoutMasterIdLst>
  <p:sldIdLst>
    <p:sldId id="278" r:id="rId2"/>
    <p:sldId id="274" r:id="rId3"/>
    <p:sldId id="266" r:id="rId4"/>
    <p:sldId id="268" r:id="rId5"/>
    <p:sldId id="269" r:id="rId6"/>
    <p:sldId id="270" r:id="rId7"/>
    <p:sldId id="271" r:id="rId8"/>
    <p:sldId id="273" r:id="rId9"/>
    <p:sldId id="272" r:id="rId10"/>
    <p:sldId id="276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9999"/>
    <a:srgbClr val="FF3300"/>
    <a:srgbClr val="FF6633"/>
    <a:srgbClr val="F8F8F8"/>
    <a:srgbClr val="FFFF99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737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solidFill>
                  <a:schemeClr val="tx1"/>
                </a:solidFill>
              </a:defRPr>
            </a:lvl1pPr>
          </a:lstStyle>
          <a:p>
            <a:fld id="{5EF32A01-825A-4409-A1A7-ED25D218A5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4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</a:defRPr>
            </a:lvl1pPr>
          </a:lstStyle>
          <a:p>
            <a:fld id="{8F4521DD-8713-4BBD-80F1-0E0B8CF56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83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21B60-33E3-41F4-8254-9EEB8DE4C2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6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61CDAC-657A-4491-9571-E3CDF7E35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7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85FA5-CB4B-4258-81E1-170C13210B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4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22D39-01B6-43AF-BABF-44EEBF23B6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1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DFDB1-54A2-4F75-AE46-DEC04B1E4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6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02EB46-ECB3-42AE-982F-8DAB837541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5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57FB0-EF19-409A-BA65-1614690B8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5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904D5-5418-4765-BAAA-E4A095F49F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0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8D1A3F-882E-4EBD-AA16-FA728B1BCA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DC939-7A71-4256-9063-BE562875E3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9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52325-5D0B-4734-9EAA-FFCBC9F90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5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0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fld id="{C63FD4D8-6F40-4445-BE69-140A055B731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1031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36872" name="Rectangle 1032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3" name="Rectangle 1033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032" name="Group 1034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36875" name="Rectangle 1035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6" name="Rectangle 1036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3" name="Group 1037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36878" name="Rectangle 1038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9" name="Rectangle 1039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4" name="Group 1040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36881" name="Rectangle 1041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82" name="Rectangle 1042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6" name="Group 1043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36884" name="Rectangle 104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85" name="Rectangle 1045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035" y="1363282"/>
            <a:ext cx="8316187" cy="17312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>
                <a:ln/>
                <a:solidFill>
                  <a:srgbClr val="002060"/>
                </a:solidFill>
                <a:cs typeface="Times New Roman" panose="02020603050405020304" pitchFamily="18" charset="0"/>
              </a:rPr>
              <a:t>Trường Tiểu học Việt Hưng</a:t>
            </a:r>
          </a:p>
          <a:p>
            <a:pPr algn="ctr"/>
            <a:r>
              <a:rPr lang="en-US" sz="5400" b="1">
                <a:ln/>
                <a:solidFill>
                  <a:srgbClr val="002060"/>
                </a:solidFill>
                <a:cs typeface="Times New Roman" panose="02020603050405020304" pitchFamily="18" charset="0"/>
              </a:rPr>
              <a:t>Môn Toán 4</a:t>
            </a:r>
          </a:p>
        </p:txBody>
      </p:sp>
    </p:spTree>
    <p:extLst>
      <p:ext uri="{BB962C8B-B14F-4D97-AF65-F5344CB8AC3E}">
        <p14:creationId xmlns:p14="http://schemas.microsoft.com/office/powerpoint/2010/main" val="125302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rainbow,_big_sky,_mt"/>
          <p:cNvPicPr>
            <a:picLocks noChangeAspect="1" noChangeArrowheads="1"/>
          </p:cNvPicPr>
          <p:nvPr/>
        </p:nvPicPr>
        <p:blipFill>
          <a:blip r:embed="rId2">
            <a:lum bright="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0" y="0"/>
            <a:ext cx="1676400" cy="990600"/>
            <a:chOff x="2928" y="384"/>
            <a:chExt cx="1789" cy="1403"/>
          </a:xfrm>
        </p:grpSpPr>
        <p:sp>
          <p:nvSpPr>
            <p:cNvPr id="12483" name="Oval 4"/>
            <p:cNvSpPr>
              <a:spLocks noChangeArrowheads="1"/>
            </p:cNvSpPr>
            <p:nvPr/>
          </p:nvSpPr>
          <p:spPr bwMode="hidden"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484" name="Oval 5"/>
            <p:cNvSpPr>
              <a:spLocks noChangeArrowheads="1"/>
            </p:cNvSpPr>
            <p:nvPr/>
          </p:nvSpPr>
          <p:spPr bwMode="hidden"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485" name="Freeform 6"/>
            <p:cNvSpPr>
              <a:spLocks/>
            </p:cNvSpPr>
            <p:nvPr/>
          </p:nvSpPr>
          <p:spPr bwMode="hidden">
            <a:xfrm rot="2711884">
              <a:off x="3847" y="1097"/>
              <a:ext cx="556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86" name="Freeform 7"/>
            <p:cNvSpPr>
              <a:spLocks/>
            </p:cNvSpPr>
            <p:nvPr/>
          </p:nvSpPr>
          <p:spPr bwMode="hidden">
            <a:xfrm rot="2711884">
              <a:off x="4251" y="1393"/>
              <a:ext cx="299" cy="15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87" name="Freeform 8"/>
            <p:cNvSpPr>
              <a:spLocks/>
            </p:cNvSpPr>
            <p:nvPr/>
          </p:nvSpPr>
          <p:spPr bwMode="hidden">
            <a:xfrm rot="2104081">
              <a:off x="3878" y="1028"/>
              <a:ext cx="586" cy="112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88" name="Freeform 9"/>
            <p:cNvSpPr>
              <a:spLocks/>
            </p:cNvSpPr>
            <p:nvPr/>
          </p:nvSpPr>
          <p:spPr bwMode="hidden">
            <a:xfrm rot="2104081">
              <a:off x="4359" y="1282"/>
              <a:ext cx="315" cy="176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89" name="Freeform 10"/>
            <p:cNvSpPr>
              <a:spLocks/>
            </p:cNvSpPr>
            <p:nvPr/>
          </p:nvSpPr>
          <p:spPr bwMode="hidden">
            <a:xfrm rot="1582915">
              <a:off x="3888" y="967"/>
              <a:ext cx="561" cy="98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0" name="Freeform 11"/>
            <p:cNvSpPr>
              <a:spLocks/>
            </p:cNvSpPr>
            <p:nvPr/>
          </p:nvSpPr>
          <p:spPr bwMode="hidden">
            <a:xfrm rot="1582915">
              <a:off x="4388" y="1157"/>
              <a:ext cx="301" cy="154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1" name="Freeform 12"/>
            <p:cNvSpPr>
              <a:spLocks/>
            </p:cNvSpPr>
            <p:nvPr/>
          </p:nvSpPr>
          <p:spPr bwMode="hidden">
            <a:xfrm rot="1080363">
              <a:off x="3897" y="903"/>
              <a:ext cx="542" cy="108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2" name="Freeform 13"/>
            <p:cNvSpPr>
              <a:spLocks/>
            </p:cNvSpPr>
            <p:nvPr/>
          </p:nvSpPr>
          <p:spPr bwMode="hidden">
            <a:xfrm rot="1080363">
              <a:off x="4405" y="1033"/>
              <a:ext cx="291" cy="170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3" name="Freeform 14"/>
            <p:cNvSpPr>
              <a:spLocks/>
            </p:cNvSpPr>
            <p:nvPr/>
          </p:nvSpPr>
          <p:spPr bwMode="hidden">
            <a:xfrm rot="463793">
              <a:off x="3908" y="832"/>
              <a:ext cx="499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4" name="Freeform 15"/>
            <p:cNvSpPr>
              <a:spLocks/>
            </p:cNvSpPr>
            <p:nvPr/>
          </p:nvSpPr>
          <p:spPr bwMode="hidden">
            <a:xfrm rot="463793">
              <a:off x="4397" y="886"/>
              <a:ext cx="268" cy="15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5" name="Freeform 16"/>
            <p:cNvSpPr>
              <a:spLocks/>
            </p:cNvSpPr>
            <p:nvPr/>
          </p:nvSpPr>
          <p:spPr bwMode="hidden">
            <a:xfrm rot="-84182">
              <a:off x="3916" y="791"/>
              <a:ext cx="454" cy="7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6" name="Freeform 17"/>
            <p:cNvSpPr>
              <a:spLocks/>
            </p:cNvSpPr>
            <p:nvPr/>
          </p:nvSpPr>
          <p:spPr bwMode="hidden">
            <a:xfrm rot="-84182">
              <a:off x="4367" y="785"/>
              <a:ext cx="244" cy="111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7" name="Freeform 18"/>
            <p:cNvSpPr>
              <a:spLocks/>
            </p:cNvSpPr>
            <p:nvPr/>
          </p:nvSpPr>
          <p:spPr bwMode="hidden">
            <a:xfrm rot="-802576">
              <a:off x="3901" y="740"/>
              <a:ext cx="399" cy="69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8" name="Freeform 19"/>
            <p:cNvSpPr>
              <a:spLocks/>
            </p:cNvSpPr>
            <p:nvPr/>
          </p:nvSpPr>
          <p:spPr bwMode="hidden">
            <a:xfrm rot="-802576">
              <a:off x="4295" y="672"/>
              <a:ext cx="214" cy="10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9" name="Freeform 20"/>
            <p:cNvSpPr>
              <a:spLocks/>
            </p:cNvSpPr>
            <p:nvPr/>
          </p:nvSpPr>
          <p:spPr bwMode="hidden">
            <a:xfrm rot="18888116" flipH="1">
              <a:off x="3235" y="1137"/>
              <a:ext cx="557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0" name="Freeform 21"/>
            <p:cNvSpPr>
              <a:spLocks/>
            </p:cNvSpPr>
            <p:nvPr/>
          </p:nvSpPr>
          <p:spPr bwMode="hidden">
            <a:xfrm rot="18888116" flipH="1">
              <a:off x="3087" y="1433"/>
              <a:ext cx="299" cy="15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1" name="Freeform 22"/>
            <p:cNvSpPr>
              <a:spLocks/>
            </p:cNvSpPr>
            <p:nvPr/>
          </p:nvSpPr>
          <p:spPr bwMode="hidden">
            <a:xfrm rot="19495919" flipH="1">
              <a:off x="3160" y="1085"/>
              <a:ext cx="586" cy="112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2" name="Freeform 23"/>
            <p:cNvSpPr>
              <a:spLocks/>
            </p:cNvSpPr>
            <p:nvPr/>
          </p:nvSpPr>
          <p:spPr bwMode="hidden">
            <a:xfrm rot="19495919" flipH="1">
              <a:off x="2950" y="1339"/>
              <a:ext cx="315" cy="176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3" name="Freeform 24"/>
            <p:cNvSpPr>
              <a:spLocks/>
            </p:cNvSpPr>
            <p:nvPr/>
          </p:nvSpPr>
          <p:spPr bwMode="hidden">
            <a:xfrm rot="20017085" flipH="1">
              <a:off x="3175" y="1025"/>
              <a:ext cx="561" cy="98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4" name="Freeform 25"/>
            <p:cNvSpPr>
              <a:spLocks/>
            </p:cNvSpPr>
            <p:nvPr/>
          </p:nvSpPr>
          <p:spPr bwMode="hidden">
            <a:xfrm rot="20017085" flipH="1">
              <a:off x="2935" y="1215"/>
              <a:ext cx="301" cy="153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5" name="Freeform 26"/>
            <p:cNvSpPr>
              <a:spLocks/>
            </p:cNvSpPr>
            <p:nvPr/>
          </p:nvSpPr>
          <p:spPr bwMode="hidden">
            <a:xfrm rot="20519637" flipH="1">
              <a:off x="3185" y="961"/>
              <a:ext cx="542" cy="108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6" name="Freeform 27"/>
            <p:cNvSpPr>
              <a:spLocks/>
            </p:cNvSpPr>
            <p:nvPr/>
          </p:nvSpPr>
          <p:spPr bwMode="hidden">
            <a:xfrm rot="20519637" flipH="1">
              <a:off x="2928" y="1090"/>
              <a:ext cx="291" cy="170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7" name="Freeform 28"/>
            <p:cNvSpPr>
              <a:spLocks/>
            </p:cNvSpPr>
            <p:nvPr/>
          </p:nvSpPr>
          <p:spPr bwMode="hidden">
            <a:xfrm rot="21136207" flipH="1">
              <a:off x="3217" y="889"/>
              <a:ext cx="499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8" name="Freeform 29"/>
            <p:cNvSpPr>
              <a:spLocks/>
            </p:cNvSpPr>
            <p:nvPr/>
          </p:nvSpPr>
          <p:spPr bwMode="hidden">
            <a:xfrm rot="21136207" flipH="1">
              <a:off x="2959" y="943"/>
              <a:ext cx="268" cy="15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9" name="Freeform 30"/>
            <p:cNvSpPr>
              <a:spLocks/>
            </p:cNvSpPr>
            <p:nvPr/>
          </p:nvSpPr>
          <p:spPr bwMode="hidden">
            <a:xfrm rot="84182" flipH="1">
              <a:off x="3254" y="848"/>
              <a:ext cx="454" cy="7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0" name="Freeform 31"/>
            <p:cNvSpPr>
              <a:spLocks/>
            </p:cNvSpPr>
            <p:nvPr/>
          </p:nvSpPr>
          <p:spPr bwMode="hidden">
            <a:xfrm rot="84182" flipH="1">
              <a:off x="3013" y="842"/>
              <a:ext cx="244" cy="111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1" name="Freeform 32"/>
            <p:cNvSpPr>
              <a:spLocks/>
            </p:cNvSpPr>
            <p:nvPr/>
          </p:nvSpPr>
          <p:spPr bwMode="hidden">
            <a:xfrm rot="802576" flipH="1">
              <a:off x="3324" y="797"/>
              <a:ext cx="399" cy="69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2" name="Freeform 33"/>
            <p:cNvSpPr>
              <a:spLocks/>
            </p:cNvSpPr>
            <p:nvPr/>
          </p:nvSpPr>
          <p:spPr bwMode="hidden">
            <a:xfrm rot="802576" flipH="1">
              <a:off x="3115" y="729"/>
              <a:ext cx="214" cy="10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3" name="Freeform 34"/>
            <p:cNvSpPr>
              <a:spLocks/>
            </p:cNvSpPr>
            <p:nvPr/>
          </p:nvSpPr>
          <p:spPr bwMode="hidden">
            <a:xfrm rot="1277471" flipH="1">
              <a:off x="3350" y="775"/>
              <a:ext cx="399" cy="7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4" name="Freeform 35"/>
            <p:cNvSpPr>
              <a:spLocks/>
            </p:cNvSpPr>
            <p:nvPr/>
          </p:nvSpPr>
          <p:spPr bwMode="hidden">
            <a:xfrm rot="1277471" flipH="1">
              <a:off x="3151" y="665"/>
              <a:ext cx="214" cy="110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5" name="Freeform 36"/>
            <p:cNvSpPr>
              <a:spLocks/>
            </p:cNvSpPr>
            <p:nvPr/>
          </p:nvSpPr>
          <p:spPr bwMode="hidden">
            <a:xfrm rot="2028410" flipH="1">
              <a:off x="3394" y="745"/>
              <a:ext cx="399" cy="69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6" name="Freeform 37"/>
            <p:cNvSpPr>
              <a:spLocks/>
            </p:cNvSpPr>
            <p:nvPr/>
          </p:nvSpPr>
          <p:spPr bwMode="hidden">
            <a:xfrm rot="2028410" flipH="1">
              <a:off x="3222" y="574"/>
              <a:ext cx="214" cy="109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7" name="Freeform 38"/>
            <p:cNvSpPr>
              <a:spLocks/>
            </p:cNvSpPr>
            <p:nvPr/>
          </p:nvSpPr>
          <p:spPr bwMode="hidden">
            <a:xfrm rot="2664424" flipH="1">
              <a:off x="3433" y="700"/>
              <a:ext cx="404" cy="69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8" name="Freeform 39"/>
            <p:cNvSpPr>
              <a:spLocks/>
            </p:cNvSpPr>
            <p:nvPr/>
          </p:nvSpPr>
          <p:spPr bwMode="hidden">
            <a:xfrm rot="2664424" flipH="1">
              <a:off x="3290" y="481"/>
              <a:ext cx="217" cy="109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9" name="Freeform 40"/>
            <p:cNvSpPr>
              <a:spLocks/>
            </p:cNvSpPr>
            <p:nvPr/>
          </p:nvSpPr>
          <p:spPr bwMode="hidden">
            <a:xfrm rot="3473776" flipH="1">
              <a:off x="3518" y="685"/>
              <a:ext cx="356" cy="7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20" name="Freeform 41"/>
            <p:cNvSpPr>
              <a:spLocks/>
            </p:cNvSpPr>
            <p:nvPr/>
          </p:nvSpPr>
          <p:spPr bwMode="hidden">
            <a:xfrm rot="3473776" flipH="1">
              <a:off x="3438" y="450"/>
              <a:ext cx="191" cy="109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21" name="Freeform 42"/>
            <p:cNvSpPr>
              <a:spLocks/>
            </p:cNvSpPr>
            <p:nvPr/>
          </p:nvSpPr>
          <p:spPr bwMode="hidden">
            <a:xfrm rot="4126480" flipH="1">
              <a:off x="3577" y="673"/>
              <a:ext cx="342" cy="69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22" name="Freeform 43"/>
            <p:cNvSpPr>
              <a:spLocks/>
            </p:cNvSpPr>
            <p:nvPr/>
          </p:nvSpPr>
          <p:spPr bwMode="hidden">
            <a:xfrm rot="4126480" flipH="1">
              <a:off x="3541" y="421"/>
              <a:ext cx="184" cy="109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23" name="Freeform 44"/>
            <p:cNvSpPr>
              <a:spLocks/>
            </p:cNvSpPr>
            <p:nvPr/>
          </p:nvSpPr>
          <p:spPr bwMode="hidden">
            <a:xfrm rot="-1325434">
              <a:off x="3864" y="705"/>
              <a:ext cx="398" cy="7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24" name="Freeform 45"/>
            <p:cNvSpPr>
              <a:spLocks/>
            </p:cNvSpPr>
            <p:nvPr/>
          </p:nvSpPr>
          <p:spPr bwMode="hidden">
            <a:xfrm rot="-1325434">
              <a:off x="4246" y="592"/>
              <a:ext cx="214" cy="109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25" name="Freeform 46"/>
            <p:cNvSpPr>
              <a:spLocks/>
            </p:cNvSpPr>
            <p:nvPr/>
          </p:nvSpPr>
          <p:spPr bwMode="hidden">
            <a:xfrm rot="-1921064">
              <a:off x="3819" y="681"/>
              <a:ext cx="399" cy="7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26" name="Freeform 47"/>
            <p:cNvSpPr>
              <a:spLocks/>
            </p:cNvSpPr>
            <p:nvPr/>
          </p:nvSpPr>
          <p:spPr bwMode="hidden">
            <a:xfrm rot="-1921064">
              <a:off x="4181" y="518"/>
              <a:ext cx="214" cy="110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27" name="Freeform 48"/>
            <p:cNvSpPr>
              <a:spLocks/>
            </p:cNvSpPr>
            <p:nvPr/>
          </p:nvSpPr>
          <p:spPr bwMode="hidden">
            <a:xfrm rot="4578755" flipH="1">
              <a:off x="3632" y="690"/>
              <a:ext cx="332" cy="47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28" name="Freeform 49"/>
            <p:cNvSpPr>
              <a:spLocks/>
            </p:cNvSpPr>
            <p:nvPr/>
          </p:nvSpPr>
          <p:spPr bwMode="hidden">
            <a:xfrm rot="4578755" flipH="1">
              <a:off x="3639" y="447"/>
              <a:ext cx="178" cy="75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29" name="Freeform 50"/>
            <p:cNvSpPr>
              <a:spLocks/>
            </p:cNvSpPr>
            <p:nvPr/>
          </p:nvSpPr>
          <p:spPr bwMode="hidden">
            <a:xfrm rot="-3857755">
              <a:off x="3715" y="678"/>
              <a:ext cx="343" cy="6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30" name="Freeform 51"/>
            <p:cNvSpPr>
              <a:spLocks/>
            </p:cNvSpPr>
            <p:nvPr/>
          </p:nvSpPr>
          <p:spPr bwMode="hidden">
            <a:xfrm rot="-3857755">
              <a:off x="3926" y="433"/>
              <a:ext cx="184" cy="93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31" name="Freeform 52"/>
            <p:cNvSpPr>
              <a:spLocks/>
            </p:cNvSpPr>
            <p:nvPr/>
          </p:nvSpPr>
          <p:spPr bwMode="hidden">
            <a:xfrm rot="-2777260">
              <a:off x="3758" y="671"/>
              <a:ext cx="373" cy="87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32" name="Freeform 53"/>
            <p:cNvSpPr>
              <a:spLocks/>
            </p:cNvSpPr>
            <p:nvPr/>
          </p:nvSpPr>
          <p:spPr bwMode="hidden">
            <a:xfrm rot="-2777260">
              <a:off x="4061" y="460"/>
              <a:ext cx="200" cy="136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33" name="Freeform 54"/>
            <p:cNvSpPr>
              <a:spLocks/>
            </p:cNvSpPr>
            <p:nvPr/>
          </p:nvSpPr>
          <p:spPr bwMode="hidden">
            <a:xfrm rot="-4903748">
              <a:off x="3695" y="685"/>
              <a:ext cx="308" cy="28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34" name="Freeform 55"/>
            <p:cNvSpPr>
              <a:spLocks/>
            </p:cNvSpPr>
            <p:nvPr/>
          </p:nvSpPr>
          <p:spPr bwMode="hidden">
            <a:xfrm rot="-4903748">
              <a:off x="3809" y="447"/>
              <a:ext cx="165" cy="43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35" name="Freeform 56"/>
            <p:cNvSpPr>
              <a:spLocks/>
            </p:cNvSpPr>
            <p:nvPr/>
          </p:nvSpPr>
          <p:spPr bwMode="hidden">
            <a:xfrm rot="18335692" flipH="1">
              <a:off x="3278" y="1175"/>
              <a:ext cx="557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36" name="Freeform 57"/>
            <p:cNvSpPr>
              <a:spLocks/>
            </p:cNvSpPr>
            <p:nvPr/>
          </p:nvSpPr>
          <p:spPr bwMode="hidden">
            <a:xfrm rot="18335692" flipH="1">
              <a:off x="3186" y="1510"/>
              <a:ext cx="299" cy="15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37" name="Freeform 58"/>
            <p:cNvSpPr>
              <a:spLocks/>
            </p:cNvSpPr>
            <p:nvPr/>
          </p:nvSpPr>
          <p:spPr bwMode="hidden">
            <a:xfrm rot="17542885" flipH="1">
              <a:off x="3362" y="1208"/>
              <a:ext cx="515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38" name="Freeform 59"/>
            <p:cNvSpPr>
              <a:spLocks/>
            </p:cNvSpPr>
            <p:nvPr/>
          </p:nvSpPr>
          <p:spPr bwMode="hidden">
            <a:xfrm rot="17542885" flipH="1">
              <a:off x="3364" y="1550"/>
              <a:ext cx="276" cy="15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39" name="Freeform 60"/>
            <p:cNvSpPr>
              <a:spLocks/>
            </p:cNvSpPr>
            <p:nvPr/>
          </p:nvSpPr>
          <p:spPr bwMode="hidden">
            <a:xfrm rot="16870650" flipH="1">
              <a:off x="3452" y="1220"/>
              <a:ext cx="495" cy="9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40" name="Freeform 61"/>
            <p:cNvSpPr>
              <a:spLocks/>
            </p:cNvSpPr>
            <p:nvPr/>
          </p:nvSpPr>
          <p:spPr bwMode="hidden">
            <a:xfrm rot="16870650" flipH="1">
              <a:off x="3525" y="1567"/>
              <a:ext cx="265" cy="142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41" name="Freeform 62"/>
            <p:cNvSpPr>
              <a:spLocks/>
            </p:cNvSpPr>
            <p:nvPr/>
          </p:nvSpPr>
          <p:spPr bwMode="hidden">
            <a:xfrm rot="3144576">
              <a:off x="3801" y="1158"/>
              <a:ext cx="557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42" name="Freeform 63"/>
            <p:cNvSpPr>
              <a:spLocks/>
            </p:cNvSpPr>
            <p:nvPr/>
          </p:nvSpPr>
          <p:spPr bwMode="hidden">
            <a:xfrm rot="3144576">
              <a:off x="4165" y="1485"/>
              <a:ext cx="299" cy="159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43" name="Freeform 64"/>
            <p:cNvSpPr>
              <a:spLocks/>
            </p:cNvSpPr>
            <p:nvPr/>
          </p:nvSpPr>
          <p:spPr bwMode="hidden">
            <a:xfrm rot="3745735">
              <a:off x="3762" y="1196"/>
              <a:ext cx="533" cy="97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44" name="Freeform 65"/>
            <p:cNvSpPr>
              <a:spLocks/>
            </p:cNvSpPr>
            <p:nvPr/>
          </p:nvSpPr>
          <p:spPr bwMode="hidden">
            <a:xfrm rot="3745735">
              <a:off x="4047" y="1543"/>
              <a:ext cx="286" cy="152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45" name="Freeform 66"/>
            <p:cNvSpPr>
              <a:spLocks/>
            </p:cNvSpPr>
            <p:nvPr/>
          </p:nvSpPr>
          <p:spPr bwMode="hidden">
            <a:xfrm rot="4286818">
              <a:off x="3705" y="1235"/>
              <a:ext cx="517" cy="79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46" name="Freeform 67"/>
            <p:cNvSpPr>
              <a:spLocks/>
            </p:cNvSpPr>
            <p:nvPr/>
          </p:nvSpPr>
          <p:spPr bwMode="hidden">
            <a:xfrm rot="4286818">
              <a:off x="3923" y="1585"/>
              <a:ext cx="278" cy="125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47" name="Freeform 68"/>
            <p:cNvSpPr>
              <a:spLocks/>
            </p:cNvSpPr>
            <p:nvPr/>
          </p:nvSpPr>
          <p:spPr bwMode="hidden">
            <a:xfrm rot="4898956">
              <a:off x="3665" y="1252"/>
              <a:ext cx="475" cy="8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48" name="Freeform 69"/>
            <p:cNvSpPr>
              <a:spLocks/>
            </p:cNvSpPr>
            <p:nvPr/>
          </p:nvSpPr>
          <p:spPr bwMode="hidden">
            <a:xfrm rot="4898956">
              <a:off x="3804" y="1581"/>
              <a:ext cx="255" cy="125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49" name="Freeform 70"/>
            <p:cNvSpPr>
              <a:spLocks/>
            </p:cNvSpPr>
            <p:nvPr/>
          </p:nvSpPr>
          <p:spPr bwMode="hidden">
            <a:xfrm rot="5755659">
              <a:off x="3570" y="1267"/>
              <a:ext cx="464" cy="6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50" name="Freeform 71"/>
            <p:cNvSpPr>
              <a:spLocks/>
            </p:cNvSpPr>
            <p:nvPr/>
          </p:nvSpPr>
          <p:spPr bwMode="hidden">
            <a:xfrm rot="5755659">
              <a:off x="3618" y="1599"/>
              <a:ext cx="249" cy="95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51" name="Freeform 72"/>
            <p:cNvSpPr>
              <a:spLocks/>
            </p:cNvSpPr>
            <p:nvPr/>
          </p:nvSpPr>
          <p:spPr bwMode="hidden">
            <a:xfrm flipH="1">
              <a:off x="3553" y="1154"/>
              <a:ext cx="157" cy="478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52" name="Arc 73"/>
            <p:cNvSpPr>
              <a:spLocks/>
            </p:cNvSpPr>
            <p:nvPr/>
          </p:nvSpPr>
          <p:spPr bwMode="hidden">
            <a:xfrm flipH="1">
              <a:off x="3268" y="982"/>
              <a:ext cx="687" cy="745"/>
            </a:xfrm>
            <a:custGeom>
              <a:avLst/>
              <a:gdLst>
                <a:gd name="T0" fmla="*/ 174 w 21600"/>
                <a:gd name="T1" fmla="*/ 0 h 21602"/>
                <a:gd name="T2" fmla="*/ 687 w 21600"/>
                <a:gd name="T3" fmla="*/ 745 h 21602"/>
                <a:gd name="T4" fmla="*/ 0 w 21600"/>
                <a:gd name="T5" fmla="*/ 721 h 2160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2"/>
                <a:gd name="T11" fmla="*/ 21600 w 21600"/>
                <a:gd name="T12" fmla="*/ 21602 h 216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2" fill="none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53" name="Arc 74"/>
            <p:cNvSpPr>
              <a:spLocks/>
            </p:cNvSpPr>
            <p:nvPr/>
          </p:nvSpPr>
          <p:spPr bwMode="hidden">
            <a:xfrm flipV="1">
              <a:off x="3887" y="532"/>
              <a:ext cx="830" cy="661"/>
            </a:xfrm>
            <a:custGeom>
              <a:avLst/>
              <a:gdLst>
                <a:gd name="T0" fmla="*/ 830 w 36729"/>
                <a:gd name="T1" fmla="*/ 320 h 21600"/>
                <a:gd name="T2" fmla="*/ 0 w 36729"/>
                <a:gd name="T3" fmla="*/ 373 h 21600"/>
                <a:gd name="T4" fmla="*/ 403 w 36729"/>
                <a:gd name="T5" fmla="*/ 0 h 21600"/>
                <a:gd name="T6" fmla="*/ 0 60000 65536"/>
                <a:gd name="T7" fmla="*/ 0 60000 65536"/>
                <a:gd name="T8" fmla="*/ 0 60000 65536"/>
                <a:gd name="T9" fmla="*/ 0 w 36729"/>
                <a:gd name="T10" fmla="*/ 0 h 21600"/>
                <a:gd name="T11" fmla="*/ 36729 w 3672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729" h="21600" fill="none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close/>
                </a:path>
              </a:pathLst>
            </a:custGeom>
            <a:noFill/>
            <a:ln w="3810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54" name="Arc 75"/>
            <p:cNvSpPr>
              <a:spLocks/>
            </p:cNvSpPr>
            <p:nvPr/>
          </p:nvSpPr>
          <p:spPr bwMode="hidden">
            <a:xfrm flipH="1">
              <a:off x="3338" y="862"/>
              <a:ext cx="401" cy="769"/>
            </a:xfrm>
            <a:custGeom>
              <a:avLst/>
              <a:gdLst>
                <a:gd name="T0" fmla="*/ 0 w 28940"/>
                <a:gd name="T1" fmla="*/ 44 h 22305"/>
                <a:gd name="T2" fmla="*/ 401 w 28940"/>
                <a:gd name="T3" fmla="*/ 769 h 22305"/>
                <a:gd name="T4" fmla="*/ 102 w 28940"/>
                <a:gd name="T5" fmla="*/ 745 h 22305"/>
                <a:gd name="T6" fmla="*/ 0 60000 65536"/>
                <a:gd name="T7" fmla="*/ 0 60000 65536"/>
                <a:gd name="T8" fmla="*/ 0 60000 65536"/>
                <a:gd name="T9" fmla="*/ 0 w 28940"/>
                <a:gd name="T10" fmla="*/ 0 h 22305"/>
                <a:gd name="T11" fmla="*/ 28940 w 28940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40" h="22305" fill="none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close/>
                </a:path>
              </a:pathLst>
            </a:custGeom>
            <a:noFill/>
            <a:ln w="3810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55" name="Arc 76"/>
            <p:cNvSpPr>
              <a:spLocks/>
            </p:cNvSpPr>
            <p:nvPr/>
          </p:nvSpPr>
          <p:spPr bwMode="hidden">
            <a:xfrm flipH="1">
              <a:off x="3053" y="902"/>
              <a:ext cx="652" cy="768"/>
            </a:xfrm>
            <a:custGeom>
              <a:avLst/>
              <a:gdLst>
                <a:gd name="T0" fmla="*/ 0 w 30473"/>
                <a:gd name="T1" fmla="*/ 66 h 22305"/>
                <a:gd name="T2" fmla="*/ 652 w 30473"/>
                <a:gd name="T3" fmla="*/ 768 h 22305"/>
                <a:gd name="T4" fmla="*/ 190 w 30473"/>
                <a:gd name="T5" fmla="*/ 744 h 22305"/>
                <a:gd name="T6" fmla="*/ 0 60000 65536"/>
                <a:gd name="T7" fmla="*/ 0 60000 65536"/>
                <a:gd name="T8" fmla="*/ 0 60000 65536"/>
                <a:gd name="T9" fmla="*/ 0 w 30473"/>
                <a:gd name="T10" fmla="*/ 0 h 22305"/>
                <a:gd name="T11" fmla="*/ 30473 w 30473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73" h="22305" fill="none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56" name="Arc 77"/>
            <p:cNvSpPr>
              <a:spLocks/>
            </p:cNvSpPr>
            <p:nvPr/>
          </p:nvSpPr>
          <p:spPr bwMode="hidden">
            <a:xfrm flipH="1">
              <a:off x="2996" y="762"/>
              <a:ext cx="768" cy="769"/>
            </a:xfrm>
            <a:custGeom>
              <a:avLst/>
              <a:gdLst>
                <a:gd name="T0" fmla="*/ 0 w 34455"/>
                <a:gd name="T1" fmla="*/ 146 h 22305"/>
                <a:gd name="T2" fmla="*/ 768 w 34455"/>
                <a:gd name="T3" fmla="*/ 769 h 22305"/>
                <a:gd name="T4" fmla="*/ 287 w 34455"/>
                <a:gd name="T5" fmla="*/ 745 h 22305"/>
                <a:gd name="T6" fmla="*/ 0 60000 65536"/>
                <a:gd name="T7" fmla="*/ 0 60000 65536"/>
                <a:gd name="T8" fmla="*/ 0 60000 65536"/>
                <a:gd name="T9" fmla="*/ 0 w 34455"/>
                <a:gd name="T10" fmla="*/ 0 h 22305"/>
                <a:gd name="T11" fmla="*/ 34455 w 34455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55" h="22305" fill="none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57" name="Arc 78"/>
            <p:cNvSpPr>
              <a:spLocks/>
            </p:cNvSpPr>
            <p:nvPr/>
          </p:nvSpPr>
          <p:spPr bwMode="hidden">
            <a:xfrm>
              <a:off x="3846" y="870"/>
              <a:ext cx="123" cy="769"/>
            </a:xfrm>
            <a:custGeom>
              <a:avLst/>
              <a:gdLst>
                <a:gd name="T0" fmla="*/ 0 w 34812"/>
                <a:gd name="T1" fmla="*/ 156 h 22305"/>
                <a:gd name="T2" fmla="*/ 123 w 34812"/>
                <a:gd name="T3" fmla="*/ 769 h 22305"/>
                <a:gd name="T4" fmla="*/ 47 w 34812"/>
                <a:gd name="T5" fmla="*/ 745 h 22305"/>
                <a:gd name="T6" fmla="*/ 0 60000 65536"/>
                <a:gd name="T7" fmla="*/ 0 60000 65536"/>
                <a:gd name="T8" fmla="*/ 0 60000 65536"/>
                <a:gd name="T9" fmla="*/ 0 w 34812"/>
                <a:gd name="T10" fmla="*/ 0 h 22305"/>
                <a:gd name="T11" fmla="*/ 34812 w 34812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58" name="Arc 79"/>
            <p:cNvSpPr>
              <a:spLocks/>
            </p:cNvSpPr>
            <p:nvPr/>
          </p:nvSpPr>
          <p:spPr bwMode="hidden">
            <a:xfrm>
              <a:off x="3879" y="866"/>
              <a:ext cx="324" cy="769"/>
            </a:xfrm>
            <a:custGeom>
              <a:avLst/>
              <a:gdLst>
                <a:gd name="T0" fmla="*/ 0 w 34812"/>
                <a:gd name="T1" fmla="*/ 156 h 22305"/>
                <a:gd name="T2" fmla="*/ 324 w 34812"/>
                <a:gd name="T3" fmla="*/ 769 h 22305"/>
                <a:gd name="T4" fmla="*/ 123 w 34812"/>
                <a:gd name="T5" fmla="*/ 745 h 22305"/>
                <a:gd name="T6" fmla="*/ 0 60000 65536"/>
                <a:gd name="T7" fmla="*/ 0 60000 65536"/>
                <a:gd name="T8" fmla="*/ 0 60000 65536"/>
                <a:gd name="T9" fmla="*/ 0 w 34812"/>
                <a:gd name="T10" fmla="*/ 0 h 22305"/>
                <a:gd name="T11" fmla="*/ 34812 w 34812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59" name="Arc 80"/>
            <p:cNvSpPr>
              <a:spLocks/>
            </p:cNvSpPr>
            <p:nvPr/>
          </p:nvSpPr>
          <p:spPr bwMode="hidden">
            <a:xfrm>
              <a:off x="3907" y="766"/>
              <a:ext cx="461" cy="769"/>
            </a:xfrm>
            <a:custGeom>
              <a:avLst/>
              <a:gdLst>
                <a:gd name="T0" fmla="*/ 0 w 34812"/>
                <a:gd name="T1" fmla="*/ 156 h 22305"/>
                <a:gd name="T2" fmla="*/ 461 w 34812"/>
                <a:gd name="T3" fmla="*/ 769 h 22305"/>
                <a:gd name="T4" fmla="*/ 175 w 34812"/>
                <a:gd name="T5" fmla="*/ 745 h 22305"/>
                <a:gd name="T6" fmla="*/ 0 60000 65536"/>
                <a:gd name="T7" fmla="*/ 0 60000 65536"/>
                <a:gd name="T8" fmla="*/ 0 60000 65536"/>
                <a:gd name="T9" fmla="*/ 0 w 34812"/>
                <a:gd name="T10" fmla="*/ 0 h 22305"/>
                <a:gd name="T11" fmla="*/ 34812 w 34812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close/>
                </a:path>
              </a:pathLst>
            </a:custGeom>
            <a:noFill/>
            <a:ln w="3810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0" name="Freeform 81"/>
            <p:cNvSpPr>
              <a:spLocks/>
            </p:cNvSpPr>
            <p:nvPr/>
          </p:nvSpPr>
          <p:spPr bwMode="hidden">
            <a:xfrm>
              <a:off x="3996" y="1236"/>
              <a:ext cx="156" cy="478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1" name="Freeform 82"/>
            <p:cNvSpPr>
              <a:spLocks/>
            </p:cNvSpPr>
            <p:nvPr/>
          </p:nvSpPr>
          <p:spPr bwMode="hidden">
            <a:xfrm rot="19660755" flipV="1">
              <a:off x="3752" y="1079"/>
              <a:ext cx="142" cy="270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2" name="Arc 83"/>
            <p:cNvSpPr>
              <a:spLocks/>
            </p:cNvSpPr>
            <p:nvPr/>
          </p:nvSpPr>
          <p:spPr bwMode="hidden">
            <a:xfrm flipH="1">
              <a:off x="2952" y="647"/>
              <a:ext cx="821" cy="769"/>
            </a:xfrm>
            <a:custGeom>
              <a:avLst/>
              <a:gdLst>
                <a:gd name="T0" fmla="*/ 0 w 36830"/>
                <a:gd name="T1" fmla="*/ 217 h 22305"/>
                <a:gd name="T2" fmla="*/ 821 w 36830"/>
                <a:gd name="T3" fmla="*/ 769 h 22305"/>
                <a:gd name="T4" fmla="*/ 340 w 36830"/>
                <a:gd name="T5" fmla="*/ 745 h 22305"/>
                <a:gd name="T6" fmla="*/ 0 60000 65536"/>
                <a:gd name="T7" fmla="*/ 0 60000 65536"/>
                <a:gd name="T8" fmla="*/ 0 60000 65536"/>
                <a:gd name="T9" fmla="*/ 0 w 36830"/>
                <a:gd name="T10" fmla="*/ 0 h 22305"/>
                <a:gd name="T11" fmla="*/ 36830 w 36830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830" h="22305" fill="none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3" name="Arc 84"/>
            <p:cNvSpPr>
              <a:spLocks/>
            </p:cNvSpPr>
            <p:nvPr/>
          </p:nvSpPr>
          <p:spPr bwMode="hidden">
            <a:xfrm flipH="1">
              <a:off x="3184" y="485"/>
              <a:ext cx="597" cy="745"/>
            </a:xfrm>
            <a:custGeom>
              <a:avLst/>
              <a:gdLst>
                <a:gd name="T0" fmla="*/ 0 w 31881"/>
                <a:gd name="T1" fmla="*/ 345 h 21600"/>
                <a:gd name="T2" fmla="*/ 597 w 31881"/>
                <a:gd name="T3" fmla="*/ 168 h 21600"/>
                <a:gd name="T4" fmla="*/ 341 w 31881"/>
                <a:gd name="T5" fmla="*/ 745 h 21600"/>
                <a:gd name="T6" fmla="*/ 0 60000 65536"/>
                <a:gd name="T7" fmla="*/ 0 60000 65536"/>
                <a:gd name="T8" fmla="*/ 0 60000 65536"/>
                <a:gd name="T9" fmla="*/ 0 w 31881"/>
                <a:gd name="T10" fmla="*/ 0 h 21600"/>
                <a:gd name="T11" fmla="*/ 31881 w 3188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81" h="21600" fill="none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4" name="Arc 85"/>
            <p:cNvSpPr>
              <a:spLocks/>
            </p:cNvSpPr>
            <p:nvPr/>
          </p:nvSpPr>
          <p:spPr bwMode="hidden">
            <a:xfrm>
              <a:off x="3822" y="798"/>
              <a:ext cx="246" cy="745"/>
            </a:xfrm>
            <a:custGeom>
              <a:avLst/>
              <a:gdLst>
                <a:gd name="T0" fmla="*/ 0 w 31146"/>
                <a:gd name="T1" fmla="*/ 156 h 21600"/>
                <a:gd name="T2" fmla="*/ 246 w 31146"/>
                <a:gd name="T3" fmla="*/ 330 h 21600"/>
                <a:gd name="T4" fmla="*/ 104 w 31146"/>
                <a:gd name="T5" fmla="*/ 745 h 21600"/>
                <a:gd name="T6" fmla="*/ 0 60000 65536"/>
                <a:gd name="T7" fmla="*/ 0 60000 65536"/>
                <a:gd name="T8" fmla="*/ 0 60000 65536"/>
                <a:gd name="T9" fmla="*/ 0 w 31146"/>
                <a:gd name="T10" fmla="*/ 0 h 21600"/>
                <a:gd name="T11" fmla="*/ 31146 w 3114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146" h="21600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5" name="Freeform 86"/>
            <p:cNvSpPr>
              <a:spLocks/>
            </p:cNvSpPr>
            <p:nvPr/>
          </p:nvSpPr>
          <p:spPr bwMode="hidden">
            <a:xfrm flipH="1">
              <a:off x="3086" y="1193"/>
              <a:ext cx="351" cy="493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6" name="Freeform 87"/>
            <p:cNvSpPr>
              <a:spLocks/>
            </p:cNvSpPr>
            <p:nvPr/>
          </p:nvSpPr>
          <p:spPr bwMode="hidden">
            <a:xfrm flipH="1">
              <a:off x="3251" y="673"/>
              <a:ext cx="225" cy="492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7" name="Freeform 88"/>
            <p:cNvSpPr>
              <a:spLocks/>
            </p:cNvSpPr>
            <p:nvPr/>
          </p:nvSpPr>
          <p:spPr bwMode="hidden">
            <a:xfrm flipH="1">
              <a:off x="3510" y="526"/>
              <a:ext cx="135" cy="492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8" name="Freeform 89"/>
            <p:cNvSpPr>
              <a:spLocks/>
            </p:cNvSpPr>
            <p:nvPr/>
          </p:nvSpPr>
          <p:spPr bwMode="hidden">
            <a:xfrm>
              <a:off x="4351" y="1121"/>
              <a:ext cx="326" cy="518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9" name="Freeform 90"/>
            <p:cNvSpPr>
              <a:spLocks/>
            </p:cNvSpPr>
            <p:nvPr/>
          </p:nvSpPr>
          <p:spPr bwMode="hidden">
            <a:xfrm>
              <a:off x="4182" y="859"/>
              <a:ext cx="490" cy="345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0" name="Freeform 91"/>
            <p:cNvSpPr>
              <a:spLocks/>
            </p:cNvSpPr>
            <p:nvPr/>
          </p:nvSpPr>
          <p:spPr bwMode="hidden">
            <a:xfrm>
              <a:off x="4200" y="493"/>
              <a:ext cx="214" cy="463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1" name="Freeform 92"/>
            <p:cNvSpPr>
              <a:spLocks/>
            </p:cNvSpPr>
            <p:nvPr/>
          </p:nvSpPr>
          <p:spPr bwMode="hidden">
            <a:xfrm rot="-1346631">
              <a:off x="3988" y="878"/>
              <a:ext cx="144" cy="271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2" name="Freeform 93"/>
            <p:cNvSpPr>
              <a:spLocks/>
            </p:cNvSpPr>
            <p:nvPr/>
          </p:nvSpPr>
          <p:spPr bwMode="hidden">
            <a:xfrm rot="1346631" flipH="1">
              <a:off x="3479" y="870"/>
              <a:ext cx="142" cy="272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2" name="Group 94"/>
          <p:cNvGrpSpPr>
            <a:grpSpLocks/>
          </p:cNvGrpSpPr>
          <p:nvPr/>
        </p:nvGrpSpPr>
        <p:grpSpPr bwMode="auto">
          <a:xfrm>
            <a:off x="7162800" y="0"/>
            <a:ext cx="1981200" cy="838200"/>
            <a:chOff x="2928" y="384"/>
            <a:chExt cx="1789" cy="1403"/>
          </a:xfrm>
        </p:grpSpPr>
        <p:sp>
          <p:nvSpPr>
            <p:cNvPr id="12393" name="Oval 95"/>
            <p:cNvSpPr>
              <a:spLocks noChangeArrowheads="1"/>
            </p:cNvSpPr>
            <p:nvPr/>
          </p:nvSpPr>
          <p:spPr bwMode="hidden"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394" name="Oval 96"/>
            <p:cNvSpPr>
              <a:spLocks noChangeArrowheads="1"/>
            </p:cNvSpPr>
            <p:nvPr/>
          </p:nvSpPr>
          <p:spPr bwMode="hidden"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395" name="Freeform 97"/>
            <p:cNvSpPr>
              <a:spLocks/>
            </p:cNvSpPr>
            <p:nvPr/>
          </p:nvSpPr>
          <p:spPr bwMode="hidden">
            <a:xfrm rot="2711884">
              <a:off x="3847" y="1097"/>
              <a:ext cx="556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6" name="Freeform 98"/>
            <p:cNvSpPr>
              <a:spLocks/>
            </p:cNvSpPr>
            <p:nvPr/>
          </p:nvSpPr>
          <p:spPr bwMode="hidden">
            <a:xfrm rot="2711884">
              <a:off x="4251" y="1393"/>
              <a:ext cx="299" cy="15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7" name="Freeform 99"/>
            <p:cNvSpPr>
              <a:spLocks/>
            </p:cNvSpPr>
            <p:nvPr/>
          </p:nvSpPr>
          <p:spPr bwMode="hidden">
            <a:xfrm rot="2104081">
              <a:off x="3878" y="1028"/>
              <a:ext cx="586" cy="112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" name="Freeform 100"/>
            <p:cNvSpPr>
              <a:spLocks/>
            </p:cNvSpPr>
            <p:nvPr/>
          </p:nvSpPr>
          <p:spPr bwMode="hidden">
            <a:xfrm rot="2104081">
              <a:off x="4359" y="1282"/>
              <a:ext cx="315" cy="176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9" name="Freeform 101"/>
            <p:cNvSpPr>
              <a:spLocks/>
            </p:cNvSpPr>
            <p:nvPr/>
          </p:nvSpPr>
          <p:spPr bwMode="hidden">
            <a:xfrm rot="1582915">
              <a:off x="3888" y="967"/>
              <a:ext cx="561" cy="98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0" name="Freeform 102"/>
            <p:cNvSpPr>
              <a:spLocks/>
            </p:cNvSpPr>
            <p:nvPr/>
          </p:nvSpPr>
          <p:spPr bwMode="hidden">
            <a:xfrm rot="1582915">
              <a:off x="4388" y="1157"/>
              <a:ext cx="301" cy="154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1" name="Freeform 103"/>
            <p:cNvSpPr>
              <a:spLocks/>
            </p:cNvSpPr>
            <p:nvPr/>
          </p:nvSpPr>
          <p:spPr bwMode="hidden">
            <a:xfrm rot="1080363">
              <a:off x="3897" y="903"/>
              <a:ext cx="542" cy="108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2" name="Freeform 104"/>
            <p:cNvSpPr>
              <a:spLocks/>
            </p:cNvSpPr>
            <p:nvPr/>
          </p:nvSpPr>
          <p:spPr bwMode="hidden">
            <a:xfrm rot="1080363">
              <a:off x="4405" y="1033"/>
              <a:ext cx="291" cy="170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3" name="Freeform 105"/>
            <p:cNvSpPr>
              <a:spLocks/>
            </p:cNvSpPr>
            <p:nvPr/>
          </p:nvSpPr>
          <p:spPr bwMode="hidden">
            <a:xfrm rot="463793">
              <a:off x="3908" y="832"/>
              <a:ext cx="499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4" name="Freeform 106"/>
            <p:cNvSpPr>
              <a:spLocks/>
            </p:cNvSpPr>
            <p:nvPr/>
          </p:nvSpPr>
          <p:spPr bwMode="hidden">
            <a:xfrm rot="463793">
              <a:off x="4397" y="886"/>
              <a:ext cx="268" cy="15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5" name="Freeform 107"/>
            <p:cNvSpPr>
              <a:spLocks/>
            </p:cNvSpPr>
            <p:nvPr/>
          </p:nvSpPr>
          <p:spPr bwMode="hidden">
            <a:xfrm rot="-84182">
              <a:off x="3916" y="791"/>
              <a:ext cx="454" cy="7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6" name="Freeform 108"/>
            <p:cNvSpPr>
              <a:spLocks/>
            </p:cNvSpPr>
            <p:nvPr/>
          </p:nvSpPr>
          <p:spPr bwMode="hidden">
            <a:xfrm rot="-84182">
              <a:off x="4367" y="785"/>
              <a:ext cx="244" cy="111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7" name="Freeform 109"/>
            <p:cNvSpPr>
              <a:spLocks/>
            </p:cNvSpPr>
            <p:nvPr/>
          </p:nvSpPr>
          <p:spPr bwMode="hidden">
            <a:xfrm rot="-802576">
              <a:off x="3901" y="740"/>
              <a:ext cx="399" cy="69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8" name="Freeform 110"/>
            <p:cNvSpPr>
              <a:spLocks/>
            </p:cNvSpPr>
            <p:nvPr/>
          </p:nvSpPr>
          <p:spPr bwMode="hidden">
            <a:xfrm rot="-802576">
              <a:off x="4295" y="672"/>
              <a:ext cx="214" cy="10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9" name="Freeform 111"/>
            <p:cNvSpPr>
              <a:spLocks/>
            </p:cNvSpPr>
            <p:nvPr/>
          </p:nvSpPr>
          <p:spPr bwMode="hidden">
            <a:xfrm rot="18888116" flipH="1">
              <a:off x="3235" y="1137"/>
              <a:ext cx="557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0" name="Freeform 112"/>
            <p:cNvSpPr>
              <a:spLocks/>
            </p:cNvSpPr>
            <p:nvPr/>
          </p:nvSpPr>
          <p:spPr bwMode="hidden">
            <a:xfrm rot="18888116" flipH="1">
              <a:off x="3087" y="1433"/>
              <a:ext cx="299" cy="15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" name="Freeform 113"/>
            <p:cNvSpPr>
              <a:spLocks/>
            </p:cNvSpPr>
            <p:nvPr/>
          </p:nvSpPr>
          <p:spPr bwMode="hidden">
            <a:xfrm rot="19495919" flipH="1">
              <a:off x="3160" y="1085"/>
              <a:ext cx="586" cy="112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2" name="Freeform 114"/>
            <p:cNvSpPr>
              <a:spLocks/>
            </p:cNvSpPr>
            <p:nvPr/>
          </p:nvSpPr>
          <p:spPr bwMode="hidden">
            <a:xfrm rot="19495919" flipH="1">
              <a:off x="2950" y="1339"/>
              <a:ext cx="315" cy="176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3" name="Freeform 115"/>
            <p:cNvSpPr>
              <a:spLocks/>
            </p:cNvSpPr>
            <p:nvPr/>
          </p:nvSpPr>
          <p:spPr bwMode="hidden">
            <a:xfrm rot="20017085" flipH="1">
              <a:off x="3175" y="1025"/>
              <a:ext cx="561" cy="98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4" name="Freeform 116"/>
            <p:cNvSpPr>
              <a:spLocks/>
            </p:cNvSpPr>
            <p:nvPr/>
          </p:nvSpPr>
          <p:spPr bwMode="hidden">
            <a:xfrm rot="20017085" flipH="1">
              <a:off x="2935" y="1215"/>
              <a:ext cx="301" cy="153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5" name="Freeform 117"/>
            <p:cNvSpPr>
              <a:spLocks/>
            </p:cNvSpPr>
            <p:nvPr/>
          </p:nvSpPr>
          <p:spPr bwMode="hidden">
            <a:xfrm rot="20519637" flipH="1">
              <a:off x="3185" y="961"/>
              <a:ext cx="542" cy="108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6" name="Freeform 118"/>
            <p:cNvSpPr>
              <a:spLocks/>
            </p:cNvSpPr>
            <p:nvPr/>
          </p:nvSpPr>
          <p:spPr bwMode="hidden">
            <a:xfrm rot="20519637" flipH="1">
              <a:off x="2928" y="1090"/>
              <a:ext cx="291" cy="170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7" name="Freeform 119"/>
            <p:cNvSpPr>
              <a:spLocks/>
            </p:cNvSpPr>
            <p:nvPr/>
          </p:nvSpPr>
          <p:spPr bwMode="hidden">
            <a:xfrm rot="21136207" flipH="1">
              <a:off x="3217" y="889"/>
              <a:ext cx="499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8" name="Freeform 120"/>
            <p:cNvSpPr>
              <a:spLocks/>
            </p:cNvSpPr>
            <p:nvPr/>
          </p:nvSpPr>
          <p:spPr bwMode="hidden">
            <a:xfrm rot="21136207" flipH="1">
              <a:off x="2959" y="943"/>
              <a:ext cx="268" cy="15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9" name="Freeform 121"/>
            <p:cNvSpPr>
              <a:spLocks/>
            </p:cNvSpPr>
            <p:nvPr/>
          </p:nvSpPr>
          <p:spPr bwMode="hidden">
            <a:xfrm rot="84182" flipH="1">
              <a:off x="3254" y="848"/>
              <a:ext cx="454" cy="7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0" name="Freeform 122"/>
            <p:cNvSpPr>
              <a:spLocks/>
            </p:cNvSpPr>
            <p:nvPr/>
          </p:nvSpPr>
          <p:spPr bwMode="hidden">
            <a:xfrm rot="84182" flipH="1">
              <a:off x="3013" y="842"/>
              <a:ext cx="244" cy="111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1" name="Freeform 123"/>
            <p:cNvSpPr>
              <a:spLocks/>
            </p:cNvSpPr>
            <p:nvPr/>
          </p:nvSpPr>
          <p:spPr bwMode="hidden">
            <a:xfrm rot="802576" flipH="1">
              <a:off x="3324" y="797"/>
              <a:ext cx="399" cy="69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2" name="Freeform 124"/>
            <p:cNvSpPr>
              <a:spLocks/>
            </p:cNvSpPr>
            <p:nvPr/>
          </p:nvSpPr>
          <p:spPr bwMode="hidden">
            <a:xfrm rot="802576" flipH="1">
              <a:off x="3115" y="729"/>
              <a:ext cx="214" cy="10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3" name="Freeform 125"/>
            <p:cNvSpPr>
              <a:spLocks/>
            </p:cNvSpPr>
            <p:nvPr/>
          </p:nvSpPr>
          <p:spPr bwMode="hidden">
            <a:xfrm rot="1277471" flipH="1">
              <a:off x="3350" y="775"/>
              <a:ext cx="399" cy="7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4" name="Freeform 126"/>
            <p:cNvSpPr>
              <a:spLocks/>
            </p:cNvSpPr>
            <p:nvPr/>
          </p:nvSpPr>
          <p:spPr bwMode="hidden">
            <a:xfrm rot="1277471" flipH="1">
              <a:off x="3151" y="665"/>
              <a:ext cx="214" cy="110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5" name="Freeform 127"/>
            <p:cNvSpPr>
              <a:spLocks/>
            </p:cNvSpPr>
            <p:nvPr/>
          </p:nvSpPr>
          <p:spPr bwMode="hidden">
            <a:xfrm rot="2028410" flipH="1">
              <a:off x="3394" y="745"/>
              <a:ext cx="399" cy="69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6" name="Freeform 128"/>
            <p:cNvSpPr>
              <a:spLocks/>
            </p:cNvSpPr>
            <p:nvPr/>
          </p:nvSpPr>
          <p:spPr bwMode="hidden">
            <a:xfrm rot="2028410" flipH="1">
              <a:off x="3222" y="574"/>
              <a:ext cx="214" cy="109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7" name="Freeform 129"/>
            <p:cNvSpPr>
              <a:spLocks/>
            </p:cNvSpPr>
            <p:nvPr/>
          </p:nvSpPr>
          <p:spPr bwMode="hidden">
            <a:xfrm rot="2664424" flipH="1">
              <a:off x="3433" y="700"/>
              <a:ext cx="404" cy="69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8" name="Freeform 130"/>
            <p:cNvSpPr>
              <a:spLocks/>
            </p:cNvSpPr>
            <p:nvPr/>
          </p:nvSpPr>
          <p:spPr bwMode="hidden">
            <a:xfrm rot="2664424" flipH="1">
              <a:off x="3290" y="481"/>
              <a:ext cx="217" cy="109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9" name="Freeform 131"/>
            <p:cNvSpPr>
              <a:spLocks/>
            </p:cNvSpPr>
            <p:nvPr/>
          </p:nvSpPr>
          <p:spPr bwMode="hidden">
            <a:xfrm rot="3473776" flipH="1">
              <a:off x="3518" y="685"/>
              <a:ext cx="356" cy="7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30" name="Freeform 132"/>
            <p:cNvSpPr>
              <a:spLocks/>
            </p:cNvSpPr>
            <p:nvPr/>
          </p:nvSpPr>
          <p:spPr bwMode="hidden">
            <a:xfrm rot="3473776" flipH="1">
              <a:off x="3438" y="450"/>
              <a:ext cx="191" cy="109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31" name="Freeform 133"/>
            <p:cNvSpPr>
              <a:spLocks/>
            </p:cNvSpPr>
            <p:nvPr/>
          </p:nvSpPr>
          <p:spPr bwMode="hidden">
            <a:xfrm rot="4126480" flipH="1">
              <a:off x="3577" y="673"/>
              <a:ext cx="342" cy="69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32" name="Freeform 134"/>
            <p:cNvSpPr>
              <a:spLocks/>
            </p:cNvSpPr>
            <p:nvPr/>
          </p:nvSpPr>
          <p:spPr bwMode="hidden">
            <a:xfrm rot="4126480" flipH="1">
              <a:off x="3541" y="421"/>
              <a:ext cx="184" cy="109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33" name="Freeform 135"/>
            <p:cNvSpPr>
              <a:spLocks/>
            </p:cNvSpPr>
            <p:nvPr/>
          </p:nvSpPr>
          <p:spPr bwMode="hidden">
            <a:xfrm rot="-1325434">
              <a:off x="3864" y="705"/>
              <a:ext cx="398" cy="7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34" name="Freeform 136"/>
            <p:cNvSpPr>
              <a:spLocks/>
            </p:cNvSpPr>
            <p:nvPr/>
          </p:nvSpPr>
          <p:spPr bwMode="hidden">
            <a:xfrm rot="-1325434">
              <a:off x="4246" y="592"/>
              <a:ext cx="214" cy="109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35" name="Freeform 137"/>
            <p:cNvSpPr>
              <a:spLocks/>
            </p:cNvSpPr>
            <p:nvPr/>
          </p:nvSpPr>
          <p:spPr bwMode="hidden">
            <a:xfrm rot="-1921064">
              <a:off x="3819" y="681"/>
              <a:ext cx="399" cy="7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36" name="Freeform 138"/>
            <p:cNvSpPr>
              <a:spLocks/>
            </p:cNvSpPr>
            <p:nvPr/>
          </p:nvSpPr>
          <p:spPr bwMode="hidden">
            <a:xfrm rot="-1921064">
              <a:off x="4181" y="518"/>
              <a:ext cx="214" cy="110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37" name="Freeform 139"/>
            <p:cNvSpPr>
              <a:spLocks/>
            </p:cNvSpPr>
            <p:nvPr/>
          </p:nvSpPr>
          <p:spPr bwMode="hidden">
            <a:xfrm rot="4578755" flipH="1">
              <a:off x="3632" y="690"/>
              <a:ext cx="332" cy="47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38" name="Freeform 140"/>
            <p:cNvSpPr>
              <a:spLocks/>
            </p:cNvSpPr>
            <p:nvPr/>
          </p:nvSpPr>
          <p:spPr bwMode="hidden">
            <a:xfrm rot="4578755" flipH="1">
              <a:off x="3639" y="447"/>
              <a:ext cx="178" cy="75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39" name="Freeform 141"/>
            <p:cNvSpPr>
              <a:spLocks/>
            </p:cNvSpPr>
            <p:nvPr/>
          </p:nvSpPr>
          <p:spPr bwMode="hidden">
            <a:xfrm rot="-3857755">
              <a:off x="3715" y="678"/>
              <a:ext cx="343" cy="6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0" name="Freeform 142"/>
            <p:cNvSpPr>
              <a:spLocks/>
            </p:cNvSpPr>
            <p:nvPr/>
          </p:nvSpPr>
          <p:spPr bwMode="hidden">
            <a:xfrm rot="-3857755">
              <a:off x="3926" y="433"/>
              <a:ext cx="184" cy="93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1" name="Freeform 143"/>
            <p:cNvSpPr>
              <a:spLocks/>
            </p:cNvSpPr>
            <p:nvPr/>
          </p:nvSpPr>
          <p:spPr bwMode="hidden">
            <a:xfrm rot="-2777260">
              <a:off x="3758" y="671"/>
              <a:ext cx="373" cy="87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2" name="Freeform 144"/>
            <p:cNvSpPr>
              <a:spLocks/>
            </p:cNvSpPr>
            <p:nvPr/>
          </p:nvSpPr>
          <p:spPr bwMode="hidden">
            <a:xfrm rot="-2777260">
              <a:off x="4061" y="460"/>
              <a:ext cx="200" cy="136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3" name="Freeform 145"/>
            <p:cNvSpPr>
              <a:spLocks/>
            </p:cNvSpPr>
            <p:nvPr/>
          </p:nvSpPr>
          <p:spPr bwMode="hidden">
            <a:xfrm rot="-4903748">
              <a:off x="3695" y="685"/>
              <a:ext cx="308" cy="28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4" name="Freeform 146"/>
            <p:cNvSpPr>
              <a:spLocks/>
            </p:cNvSpPr>
            <p:nvPr/>
          </p:nvSpPr>
          <p:spPr bwMode="hidden">
            <a:xfrm rot="-4903748">
              <a:off x="3809" y="447"/>
              <a:ext cx="165" cy="43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5" name="Freeform 147"/>
            <p:cNvSpPr>
              <a:spLocks/>
            </p:cNvSpPr>
            <p:nvPr/>
          </p:nvSpPr>
          <p:spPr bwMode="hidden">
            <a:xfrm rot="18335692" flipH="1">
              <a:off x="3278" y="1175"/>
              <a:ext cx="557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6" name="Freeform 148"/>
            <p:cNvSpPr>
              <a:spLocks/>
            </p:cNvSpPr>
            <p:nvPr/>
          </p:nvSpPr>
          <p:spPr bwMode="hidden">
            <a:xfrm rot="18335692" flipH="1">
              <a:off x="3186" y="1510"/>
              <a:ext cx="299" cy="15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7" name="Freeform 149"/>
            <p:cNvSpPr>
              <a:spLocks/>
            </p:cNvSpPr>
            <p:nvPr/>
          </p:nvSpPr>
          <p:spPr bwMode="hidden">
            <a:xfrm rot="17542885" flipH="1">
              <a:off x="3362" y="1208"/>
              <a:ext cx="515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8" name="Freeform 150"/>
            <p:cNvSpPr>
              <a:spLocks/>
            </p:cNvSpPr>
            <p:nvPr/>
          </p:nvSpPr>
          <p:spPr bwMode="hidden">
            <a:xfrm rot="17542885" flipH="1">
              <a:off x="3364" y="1550"/>
              <a:ext cx="276" cy="15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9" name="Freeform 151"/>
            <p:cNvSpPr>
              <a:spLocks/>
            </p:cNvSpPr>
            <p:nvPr/>
          </p:nvSpPr>
          <p:spPr bwMode="hidden">
            <a:xfrm rot="16870650" flipH="1">
              <a:off x="3452" y="1220"/>
              <a:ext cx="495" cy="9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50" name="Freeform 152"/>
            <p:cNvSpPr>
              <a:spLocks/>
            </p:cNvSpPr>
            <p:nvPr/>
          </p:nvSpPr>
          <p:spPr bwMode="hidden">
            <a:xfrm rot="16870650" flipH="1">
              <a:off x="3525" y="1567"/>
              <a:ext cx="265" cy="142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51" name="Freeform 153"/>
            <p:cNvSpPr>
              <a:spLocks/>
            </p:cNvSpPr>
            <p:nvPr/>
          </p:nvSpPr>
          <p:spPr bwMode="hidden">
            <a:xfrm rot="3144576">
              <a:off x="3801" y="1158"/>
              <a:ext cx="557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52" name="Freeform 154"/>
            <p:cNvSpPr>
              <a:spLocks/>
            </p:cNvSpPr>
            <p:nvPr/>
          </p:nvSpPr>
          <p:spPr bwMode="hidden">
            <a:xfrm rot="3144576">
              <a:off x="4165" y="1485"/>
              <a:ext cx="299" cy="159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53" name="Freeform 155"/>
            <p:cNvSpPr>
              <a:spLocks/>
            </p:cNvSpPr>
            <p:nvPr/>
          </p:nvSpPr>
          <p:spPr bwMode="hidden">
            <a:xfrm rot="3745735">
              <a:off x="3762" y="1196"/>
              <a:ext cx="533" cy="97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54" name="Freeform 156"/>
            <p:cNvSpPr>
              <a:spLocks/>
            </p:cNvSpPr>
            <p:nvPr/>
          </p:nvSpPr>
          <p:spPr bwMode="hidden">
            <a:xfrm rot="3745735">
              <a:off x="4047" y="1543"/>
              <a:ext cx="286" cy="152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55" name="Freeform 157"/>
            <p:cNvSpPr>
              <a:spLocks/>
            </p:cNvSpPr>
            <p:nvPr/>
          </p:nvSpPr>
          <p:spPr bwMode="hidden">
            <a:xfrm rot="4286818">
              <a:off x="3705" y="1235"/>
              <a:ext cx="517" cy="79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56" name="Freeform 158"/>
            <p:cNvSpPr>
              <a:spLocks/>
            </p:cNvSpPr>
            <p:nvPr/>
          </p:nvSpPr>
          <p:spPr bwMode="hidden">
            <a:xfrm rot="4286818">
              <a:off x="3923" y="1585"/>
              <a:ext cx="278" cy="125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57" name="Freeform 159"/>
            <p:cNvSpPr>
              <a:spLocks/>
            </p:cNvSpPr>
            <p:nvPr/>
          </p:nvSpPr>
          <p:spPr bwMode="hidden">
            <a:xfrm rot="4898956">
              <a:off x="3665" y="1252"/>
              <a:ext cx="475" cy="8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58" name="Freeform 160"/>
            <p:cNvSpPr>
              <a:spLocks/>
            </p:cNvSpPr>
            <p:nvPr/>
          </p:nvSpPr>
          <p:spPr bwMode="hidden">
            <a:xfrm rot="4898956">
              <a:off x="3804" y="1581"/>
              <a:ext cx="255" cy="125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59" name="Freeform 161"/>
            <p:cNvSpPr>
              <a:spLocks/>
            </p:cNvSpPr>
            <p:nvPr/>
          </p:nvSpPr>
          <p:spPr bwMode="hidden">
            <a:xfrm rot="5755659">
              <a:off x="3570" y="1267"/>
              <a:ext cx="464" cy="6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60" name="Freeform 162"/>
            <p:cNvSpPr>
              <a:spLocks/>
            </p:cNvSpPr>
            <p:nvPr/>
          </p:nvSpPr>
          <p:spPr bwMode="hidden">
            <a:xfrm rot="5755659">
              <a:off x="3618" y="1599"/>
              <a:ext cx="249" cy="95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61" name="Freeform 163"/>
            <p:cNvSpPr>
              <a:spLocks/>
            </p:cNvSpPr>
            <p:nvPr/>
          </p:nvSpPr>
          <p:spPr bwMode="hidden">
            <a:xfrm flipH="1">
              <a:off x="3553" y="1154"/>
              <a:ext cx="157" cy="478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62" name="Arc 164"/>
            <p:cNvSpPr>
              <a:spLocks/>
            </p:cNvSpPr>
            <p:nvPr/>
          </p:nvSpPr>
          <p:spPr bwMode="hidden">
            <a:xfrm flipH="1">
              <a:off x="3268" y="982"/>
              <a:ext cx="687" cy="745"/>
            </a:xfrm>
            <a:custGeom>
              <a:avLst/>
              <a:gdLst>
                <a:gd name="T0" fmla="*/ 174 w 21600"/>
                <a:gd name="T1" fmla="*/ 0 h 21602"/>
                <a:gd name="T2" fmla="*/ 687 w 21600"/>
                <a:gd name="T3" fmla="*/ 745 h 21602"/>
                <a:gd name="T4" fmla="*/ 0 w 21600"/>
                <a:gd name="T5" fmla="*/ 721 h 2160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2"/>
                <a:gd name="T11" fmla="*/ 21600 w 21600"/>
                <a:gd name="T12" fmla="*/ 21602 h 216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2" fill="none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63" name="Arc 165"/>
            <p:cNvSpPr>
              <a:spLocks/>
            </p:cNvSpPr>
            <p:nvPr/>
          </p:nvSpPr>
          <p:spPr bwMode="hidden">
            <a:xfrm flipV="1">
              <a:off x="3887" y="532"/>
              <a:ext cx="830" cy="661"/>
            </a:xfrm>
            <a:custGeom>
              <a:avLst/>
              <a:gdLst>
                <a:gd name="T0" fmla="*/ 830 w 36729"/>
                <a:gd name="T1" fmla="*/ 320 h 21600"/>
                <a:gd name="T2" fmla="*/ 0 w 36729"/>
                <a:gd name="T3" fmla="*/ 373 h 21600"/>
                <a:gd name="T4" fmla="*/ 403 w 36729"/>
                <a:gd name="T5" fmla="*/ 0 h 21600"/>
                <a:gd name="T6" fmla="*/ 0 60000 65536"/>
                <a:gd name="T7" fmla="*/ 0 60000 65536"/>
                <a:gd name="T8" fmla="*/ 0 60000 65536"/>
                <a:gd name="T9" fmla="*/ 0 w 36729"/>
                <a:gd name="T10" fmla="*/ 0 h 21600"/>
                <a:gd name="T11" fmla="*/ 36729 w 3672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729" h="21600" fill="none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close/>
                </a:path>
              </a:pathLst>
            </a:custGeom>
            <a:noFill/>
            <a:ln w="3810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64" name="Arc 166"/>
            <p:cNvSpPr>
              <a:spLocks/>
            </p:cNvSpPr>
            <p:nvPr/>
          </p:nvSpPr>
          <p:spPr bwMode="hidden">
            <a:xfrm flipH="1">
              <a:off x="3338" y="862"/>
              <a:ext cx="401" cy="769"/>
            </a:xfrm>
            <a:custGeom>
              <a:avLst/>
              <a:gdLst>
                <a:gd name="T0" fmla="*/ 0 w 28940"/>
                <a:gd name="T1" fmla="*/ 44 h 22305"/>
                <a:gd name="T2" fmla="*/ 401 w 28940"/>
                <a:gd name="T3" fmla="*/ 769 h 22305"/>
                <a:gd name="T4" fmla="*/ 102 w 28940"/>
                <a:gd name="T5" fmla="*/ 745 h 22305"/>
                <a:gd name="T6" fmla="*/ 0 60000 65536"/>
                <a:gd name="T7" fmla="*/ 0 60000 65536"/>
                <a:gd name="T8" fmla="*/ 0 60000 65536"/>
                <a:gd name="T9" fmla="*/ 0 w 28940"/>
                <a:gd name="T10" fmla="*/ 0 h 22305"/>
                <a:gd name="T11" fmla="*/ 28940 w 28940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40" h="22305" fill="none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close/>
                </a:path>
              </a:pathLst>
            </a:custGeom>
            <a:noFill/>
            <a:ln w="3810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65" name="Arc 167"/>
            <p:cNvSpPr>
              <a:spLocks/>
            </p:cNvSpPr>
            <p:nvPr/>
          </p:nvSpPr>
          <p:spPr bwMode="hidden">
            <a:xfrm flipH="1">
              <a:off x="3053" y="902"/>
              <a:ext cx="652" cy="768"/>
            </a:xfrm>
            <a:custGeom>
              <a:avLst/>
              <a:gdLst>
                <a:gd name="T0" fmla="*/ 0 w 30473"/>
                <a:gd name="T1" fmla="*/ 66 h 22305"/>
                <a:gd name="T2" fmla="*/ 652 w 30473"/>
                <a:gd name="T3" fmla="*/ 768 h 22305"/>
                <a:gd name="T4" fmla="*/ 190 w 30473"/>
                <a:gd name="T5" fmla="*/ 744 h 22305"/>
                <a:gd name="T6" fmla="*/ 0 60000 65536"/>
                <a:gd name="T7" fmla="*/ 0 60000 65536"/>
                <a:gd name="T8" fmla="*/ 0 60000 65536"/>
                <a:gd name="T9" fmla="*/ 0 w 30473"/>
                <a:gd name="T10" fmla="*/ 0 h 22305"/>
                <a:gd name="T11" fmla="*/ 30473 w 30473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73" h="22305" fill="none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66" name="Arc 168"/>
            <p:cNvSpPr>
              <a:spLocks/>
            </p:cNvSpPr>
            <p:nvPr/>
          </p:nvSpPr>
          <p:spPr bwMode="hidden">
            <a:xfrm flipH="1">
              <a:off x="2996" y="762"/>
              <a:ext cx="768" cy="769"/>
            </a:xfrm>
            <a:custGeom>
              <a:avLst/>
              <a:gdLst>
                <a:gd name="T0" fmla="*/ 0 w 34455"/>
                <a:gd name="T1" fmla="*/ 146 h 22305"/>
                <a:gd name="T2" fmla="*/ 768 w 34455"/>
                <a:gd name="T3" fmla="*/ 769 h 22305"/>
                <a:gd name="T4" fmla="*/ 287 w 34455"/>
                <a:gd name="T5" fmla="*/ 745 h 22305"/>
                <a:gd name="T6" fmla="*/ 0 60000 65536"/>
                <a:gd name="T7" fmla="*/ 0 60000 65536"/>
                <a:gd name="T8" fmla="*/ 0 60000 65536"/>
                <a:gd name="T9" fmla="*/ 0 w 34455"/>
                <a:gd name="T10" fmla="*/ 0 h 22305"/>
                <a:gd name="T11" fmla="*/ 34455 w 34455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55" h="22305" fill="none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67" name="Arc 169"/>
            <p:cNvSpPr>
              <a:spLocks/>
            </p:cNvSpPr>
            <p:nvPr/>
          </p:nvSpPr>
          <p:spPr bwMode="hidden">
            <a:xfrm>
              <a:off x="3846" y="870"/>
              <a:ext cx="123" cy="769"/>
            </a:xfrm>
            <a:custGeom>
              <a:avLst/>
              <a:gdLst>
                <a:gd name="T0" fmla="*/ 0 w 34812"/>
                <a:gd name="T1" fmla="*/ 156 h 22305"/>
                <a:gd name="T2" fmla="*/ 123 w 34812"/>
                <a:gd name="T3" fmla="*/ 769 h 22305"/>
                <a:gd name="T4" fmla="*/ 47 w 34812"/>
                <a:gd name="T5" fmla="*/ 745 h 22305"/>
                <a:gd name="T6" fmla="*/ 0 60000 65536"/>
                <a:gd name="T7" fmla="*/ 0 60000 65536"/>
                <a:gd name="T8" fmla="*/ 0 60000 65536"/>
                <a:gd name="T9" fmla="*/ 0 w 34812"/>
                <a:gd name="T10" fmla="*/ 0 h 22305"/>
                <a:gd name="T11" fmla="*/ 34812 w 34812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68" name="Arc 170"/>
            <p:cNvSpPr>
              <a:spLocks/>
            </p:cNvSpPr>
            <p:nvPr/>
          </p:nvSpPr>
          <p:spPr bwMode="hidden">
            <a:xfrm>
              <a:off x="3879" y="866"/>
              <a:ext cx="324" cy="769"/>
            </a:xfrm>
            <a:custGeom>
              <a:avLst/>
              <a:gdLst>
                <a:gd name="T0" fmla="*/ 0 w 34812"/>
                <a:gd name="T1" fmla="*/ 156 h 22305"/>
                <a:gd name="T2" fmla="*/ 324 w 34812"/>
                <a:gd name="T3" fmla="*/ 769 h 22305"/>
                <a:gd name="T4" fmla="*/ 123 w 34812"/>
                <a:gd name="T5" fmla="*/ 745 h 22305"/>
                <a:gd name="T6" fmla="*/ 0 60000 65536"/>
                <a:gd name="T7" fmla="*/ 0 60000 65536"/>
                <a:gd name="T8" fmla="*/ 0 60000 65536"/>
                <a:gd name="T9" fmla="*/ 0 w 34812"/>
                <a:gd name="T10" fmla="*/ 0 h 22305"/>
                <a:gd name="T11" fmla="*/ 34812 w 34812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69" name="Arc 171"/>
            <p:cNvSpPr>
              <a:spLocks/>
            </p:cNvSpPr>
            <p:nvPr/>
          </p:nvSpPr>
          <p:spPr bwMode="hidden">
            <a:xfrm>
              <a:off x="3907" y="766"/>
              <a:ext cx="461" cy="769"/>
            </a:xfrm>
            <a:custGeom>
              <a:avLst/>
              <a:gdLst>
                <a:gd name="T0" fmla="*/ 0 w 34812"/>
                <a:gd name="T1" fmla="*/ 156 h 22305"/>
                <a:gd name="T2" fmla="*/ 461 w 34812"/>
                <a:gd name="T3" fmla="*/ 769 h 22305"/>
                <a:gd name="T4" fmla="*/ 175 w 34812"/>
                <a:gd name="T5" fmla="*/ 745 h 22305"/>
                <a:gd name="T6" fmla="*/ 0 60000 65536"/>
                <a:gd name="T7" fmla="*/ 0 60000 65536"/>
                <a:gd name="T8" fmla="*/ 0 60000 65536"/>
                <a:gd name="T9" fmla="*/ 0 w 34812"/>
                <a:gd name="T10" fmla="*/ 0 h 22305"/>
                <a:gd name="T11" fmla="*/ 34812 w 34812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close/>
                </a:path>
              </a:pathLst>
            </a:custGeom>
            <a:noFill/>
            <a:ln w="3810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70" name="Freeform 172"/>
            <p:cNvSpPr>
              <a:spLocks/>
            </p:cNvSpPr>
            <p:nvPr/>
          </p:nvSpPr>
          <p:spPr bwMode="hidden">
            <a:xfrm>
              <a:off x="3996" y="1236"/>
              <a:ext cx="156" cy="478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71" name="Freeform 173"/>
            <p:cNvSpPr>
              <a:spLocks/>
            </p:cNvSpPr>
            <p:nvPr/>
          </p:nvSpPr>
          <p:spPr bwMode="hidden">
            <a:xfrm rot="19660755" flipV="1">
              <a:off x="3752" y="1079"/>
              <a:ext cx="142" cy="270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72" name="Arc 174"/>
            <p:cNvSpPr>
              <a:spLocks/>
            </p:cNvSpPr>
            <p:nvPr/>
          </p:nvSpPr>
          <p:spPr bwMode="hidden">
            <a:xfrm flipH="1">
              <a:off x="2952" y="647"/>
              <a:ext cx="821" cy="769"/>
            </a:xfrm>
            <a:custGeom>
              <a:avLst/>
              <a:gdLst>
                <a:gd name="T0" fmla="*/ 0 w 36830"/>
                <a:gd name="T1" fmla="*/ 217 h 22305"/>
                <a:gd name="T2" fmla="*/ 821 w 36830"/>
                <a:gd name="T3" fmla="*/ 769 h 22305"/>
                <a:gd name="T4" fmla="*/ 340 w 36830"/>
                <a:gd name="T5" fmla="*/ 745 h 22305"/>
                <a:gd name="T6" fmla="*/ 0 60000 65536"/>
                <a:gd name="T7" fmla="*/ 0 60000 65536"/>
                <a:gd name="T8" fmla="*/ 0 60000 65536"/>
                <a:gd name="T9" fmla="*/ 0 w 36830"/>
                <a:gd name="T10" fmla="*/ 0 h 22305"/>
                <a:gd name="T11" fmla="*/ 36830 w 36830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830" h="22305" fill="none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73" name="Arc 175"/>
            <p:cNvSpPr>
              <a:spLocks/>
            </p:cNvSpPr>
            <p:nvPr/>
          </p:nvSpPr>
          <p:spPr bwMode="hidden">
            <a:xfrm flipH="1">
              <a:off x="3184" y="485"/>
              <a:ext cx="597" cy="745"/>
            </a:xfrm>
            <a:custGeom>
              <a:avLst/>
              <a:gdLst>
                <a:gd name="T0" fmla="*/ 0 w 31881"/>
                <a:gd name="T1" fmla="*/ 345 h 21600"/>
                <a:gd name="T2" fmla="*/ 597 w 31881"/>
                <a:gd name="T3" fmla="*/ 168 h 21600"/>
                <a:gd name="T4" fmla="*/ 341 w 31881"/>
                <a:gd name="T5" fmla="*/ 745 h 21600"/>
                <a:gd name="T6" fmla="*/ 0 60000 65536"/>
                <a:gd name="T7" fmla="*/ 0 60000 65536"/>
                <a:gd name="T8" fmla="*/ 0 60000 65536"/>
                <a:gd name="T9" fmla="*/ 0 w 31881"/>
                <a:gd name="T10" fmla="*/ 0 h 21600"/>
                <a:gd name="T11" fmla="*/ 31881 w 3188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81" h="21600" fill="none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74" name="Arc 176"/>
            <p:cNvSpPr>
              <a:spLocks/>
            </p:cNvSpPr>
            <p:nvPr/>
          </p:nvSpPr>
          <p:spPr bwMode="hidden">
            <a:xfrm>
              <a:off x="3822" y="798"/>
              <a:ext cx="246" cy="745"/>
            </a:xfrm>
            <a:custGeom>
              <a:avLst/>
              <a:gdLst>
                <a:gd name="T0" fmla="*/ 0 w 31146"/>
                <a:gd name="T1" fmla="*/ 156 h 21600"/>
                <a:gd name="T2" fmla="*/ 246 w 31146"/>
                <a:gd name="T3" fmla="*/ 330 h 21600"/>
                <a:gd name="T4" fmla="*/ 104 w 31146"/>
                <a:gd name="T5" fmla="*/ 745 h 21600"/>
                <a:gd name="T6" fmla="*/ 0 60000 65536"/>
                <a:gd name="T7" fmla="*/ 0 60000 65536"/>
                <a:gd name="T8" fmla="*/ 0 60000 65536"/>
                <a:gd name="T9" fmla="*/ 0 w 31146"/>
                <a:gd name="T10" fmla="*/ 0 h 21600"/>
                <a:gd name="T11" fmla="*/ 31146 w 3114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146" h="21600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75" name="Freeform 177"/>
            <p:cNvSpPr>
              <a:spLocks/>
            </p:cNvSpPr>
            <p:nvPr/>
          </p:nvSpPr>
          <p:spPr bwMode="hidden">
            <a:xfrm flipH="1">
              <a:off x="3086" y="1193"/>
              <a:ext cx="351" cy="493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76" name="Freeform 178"/>
            <p:cNvSpPr>
              <a:spLocks/>
            </p:cNvSpPr>
            <p:nvPr/>
          </p:nvSpPr>
          <p:spPr bwMode="hidden">
            <a:xfrm flipH="1">
              <a:off x="3251" y="673"/>
              <a:ext cx="225" cy="492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77" name="Freeform 179"/>
            <p:cNvSpPr>
              <a:spLocks/>
            </p:cNvSpPr>
            <p:nvPr/>
          </p:nvSpPr>
          <p:spPr bwMode="hidden">
            <a:xfrm flipH="1">
              <a:off x="3510" y="526"/>
              <a:ext cx="135" cy="492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78" name="Freeform 180"/>
            <p:cNvSpPr>
              <a:spLocks/>
            </p:cNvSpPr>
            <p:nvPr/>
          </p:nvSpPr>
          <p:spPr bwMode="hidden">
            <a:xfrm>
              <a:off x="4351" y="1121"/>
              <a:ext cx="326" cy="518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79" name="Freeform 181"/>
            <p:cNvSpPr>
              <a:spLocks/>
            </p:cNvSpPr>
            <p:nvPr/>
          </p:nvSpPr>
          <p:spPr bwMode="hidden">
            <a:xfrm>
              <a:off x="4182" y="859"/>
              <a:ext cx="490" cy="345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80" name="Freeform 182"/>
            <p:cNvSpPr>
              <a:spLocks/>
            </p:cNvSpPr>
            <p:nvPr/>
          </p:nvSpPr>
          <p:spPr bwMode="hidden">
            <a:xfrm>
              <a:off x="4200" y="493"/>
              <a:ext cx="214" cy="463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81" name="Freeform 183"/>
            <p:cNvSpPr>
              <a:spLocks/>
            </p:cNvSpPr>
            <p:nvPr/>
          </p:nvSpPr>
          <p:spPr bwMode="hidden">
            <a:xfrm rot="-1346631">
              <a:off x="3988" y="878"/>
              <a:ext cx="144" cy="271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82" name="Freeform 184"/>
            <p:cNvSpPr>
              <a:spLocks/>
            </p:cNvSpPr>
            <p:nvPr/>
          </p:nvSpPr>
          <p:spPr bwMode="hidden">
            <a:xfrm rot="1346631" flipH="1">
              <a:off x="3479" y="870"/>
              <a:ext cx="142" cy="272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3" name="Group 185"/>
          <p:cNvGrpSpPr>
            <a:grpSpLocks/>
          </p:cNvGrpSpPr>
          <p:nvPr/>
        </p:nvGrpSpPr>
        <p:grpSpPr bwMode="auto">
          <a:xfrm>
            <a:off x="3429000" y="5867400"/>
            <a:ext cx="1828800" cy="990600"/>
            <a:chOff x="2928" y="384"/>
            <a:chExt cx="1789" cy="1403"/>
          </a:xfrm>
        </p:grpSpPr>
        <p:sp>
          <p:nvSpPr>
            <p:cNvPr id="12303" name="Oval 186"/>
            <p:cNvSpPr>
              <a:spLocks noChangeArrowheads="1"/>
            </p:cNvSpPr>
            <p:nvPr/>
          </p:nvSpPr>
          <p:spPr bwMode="hidden"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304" name="Oval 187"/>
            <p:cNvSpPr>
              <a:spLocks noChangeArrowheads="1"/>
            </p:cNvSpPr>
            <p:nvPr/>
          </p:nvSpPr>
          <p:spPr bwMode="hidden"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305" name="Freeform 188"/>
            <p:cNvSpPr>
              <a:spLocks/>
            </p:cNvSpPr>
            <p:nvPr/>
          </p:nvSpPr>
          <p:spPr bwMode="hidden">
            <a:xfrm rot="2711884">
              <a:off x="3847" y="1097"/>
              <a:ext cx="556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Freeform 189"/>
            <p:cNvSpPr>
              <a:spLocks/>
            </p:cNvSpPr>
            <p:nvPr/>
          </p:nvSpPr>
          <p:spPr bwMode="hidden">
            <a:xfrm rot="2711884">
              <a:off x="4251" y="1393"/>
              <a:ext cx="299" cy="15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Freeform 190"/>
            <p:cNvSpPr>
              <a:spLocks/>
            </p:cNvSpPr>
            <p:nvPr/>
          </p:nvSpPr>
          <p:spPr bwMode="hidden">
            <a:xfrm rot="2104081">
              <a:off x="3878" y="1028"/>
              <a:ext cx="586" cy="112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Freeform 191"/>
            <p:cNvSpPr>
              <a:spLocks/>
            </p:cNvSpPr>
            <p:nvPr/>
          </p:nvSpPr>
          <p:spPr bwMode="hidden">
            <a:xfrm rot="2104081">
              <a:off x="4359" y="1282"/>
              <a:ext cx="315" cy="176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Freeform 192"/>
            <p:cNvSpPr>
              <a:spLocks/>
            </p:cNvSpPr>
            <p:nvPr/>
          </p:nvSpPr>
          <p:spPr bwMode="hidden">
            <a:xfrm rot="1582915">
              <a:off x="3888" y="967"/>
              <a:ext cx="561" cy="98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0" name="Freeform 193"/>
            <p:cNvSpPr>
              <a:spLocks/>
            </p:cNvSpPr>
            <p:nvPr/>
          </p:nvSpPr>
          <p:spPr bwMode="hidden">
            <a:xfrm rot="1582915">
              <a:off x="4388" y="1157"/>
              <a:ext cx="301" cy="154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Freeform 194"/>
            <p:cNvSpPr>
              <a:spLocks/>
            </p:cNvSpPr>
            <p:nvPr/>
          </p:nvSpPr>
          <p:spPr bwMode="hidden">
            <a:xfrm rot="1080363">
              <a:off x="3897" y="903"/>
              <a:ext cx="542" cy="108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Freeform 195"/>
            <p:cNvSpPr>
              <a:spLocks/>
            </p:cNvSpPr>
            <p:nvPr/>
          </p:nvSpPr>
          <p:spPr bwMode="hidden">
            <a:xfrm rot="1080363">
              <a:off x="4405" y="1033"/>
              <a:ext cx="291" cy="170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Freeform 196"/>
            <p:cNvSpPr>
              <a:spLocks/>
            </p:cNvSpPr>
            <p:nvPr/>
          </p:nvSpPr>
          <p:spPr bwMode="hidden">
            <a:xfrm rot="463793">
              <a:off x="3908" y="832"/>
              <a:ext cx="499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Freeform 197"/>
            <p:cNvSpPr>
              <a:spLocks/>
            </p:cNvSpPr>
            <p:nvPr/>
          </p:nvSpPr>
          <p:spPr bwMode="hidden">
            <a:xfrm rot="463793">
              <a:off x="4397" y="886"/>
              <a:ext cx="268" cy="15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Freeform 198"/>
            <p:cNvSpPr>
              <a:spLocks/>
            </p:cNvSpPr>
            <p:nvPr/>
          </p:nvSpPr>
          <p:spPr bwMode="hidden">
            <a:xfrm rot="-84182">
              <a:off x="3916" y="791"/>
              <a:ext cx="454" cy="7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Freeform 199"/>
            <p:cNvSpPr>
              <a:spLocks/>
            </p:cNvSpPr>
            <p:nvPr/>
          </p:nvSpPr>
          <p:spPr bwMode="hidden">
            <a:xfrm rot="-84182">
              <a:off x="4367" y="785"/>
              <a:ext cx="244" cy="111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7" name="Freeform 200"/>
            <p:cNvSpPr>
              <a:spLocks/>
            </p:cNvSpPr>
            <p:nvPr/>
          </p:nvSpPr>
          <p:spPr bwMode="hidden">
            <a:xfrm rot="-802576">
              <a:off x="3901" y="740"/>
              <a:ext cx="399" cy="69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Freeform 201"/>
            <p:cNvSpPr>
              <a:spLocks/>
            </p:cNvSpPr>
            <p:nvPr/>
          </p:nvSpPr>
          <p:spPr bwMode="hidden">
            <a:xfrm rot="-802576">
              <a:off x="4295" y="672"/>
              <a:ext cx="214" cy="10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Freeform 202"/>
            <p:cNvSpPr>
              <a:spLocks/>
            </p:cNvSpPr>
            <p:nvPr/>
          </p:nvSpPr>
          <p:spPr bwMode="hidden">
            <a:xfrm rot="18888116" flipH="1">
              <a:off x="3235" y="1137"/>
              <a:ext cx="557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0" name="Freeform 203"/>
            <p:cNvSpPr>
              <a:spLocks/>
            </p:cNvSpPr>
            <p:nvPr/>
          </p:nvSpPr>
          <p:spPr bwMode="hidden">
            <a:xfrm rot="18888116" flipH="1">
              <a:off x="3087" y="1433"/>
              <a:ext cx="299" cy="15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Freeform 204"/>
            <p:cNvSpPr>
              <a:spLocks/>
            </p:cNvSpPr>
            <p:nvPr/>
          </p:nvSpPr>
          <p:spPr bwMode="hidden">
            <a:xfrm rot="19495919" flipH="1">
              <a:off x="3160" y="1085"/>
              <a:ext cx="586" cy="112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Freeform 205"/>
            <p:cNvSpPr>
              <a:spLocks/>
            </p:cNvSpPr>
            <p:nvPr/>
          </p:nvSpPr>
          <p:spPr bwMode="hidden">
            <a:xfrm rot="19495919" flipH="1">
              <a:off x="2950" y="1339"/>
              <a:ext cx="315" cy="176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Freeform 206"/>
            <p:cNvSpPr>
              <a:spLocks/>
            </p:cNvSpPr>
            <p:nvPr/>
          </p:nvSpPr>
          <p:spPr bwMode="hidden">
            <a:xfrm rot="20017085" flipH="1">
              <a:off x="3175" y="1025"/>
              <a:ext cx="561" cy="98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Freeform 207"/>
            <p:cNvSpPr>
              <a:spLocks/>
            </p:cNvSpPr>
            <p:nvPr/>
          </p:nvSpPr>
          <p:spPr bwMode="hidden">
            <a:xfrm rot="20017085" flipH="1">
              <a:off x="2935" y="1215"/>
              <a:ext cx="301" cy="153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Freeform 208"/>
            <p:cNvSpPr>
              <a:spLocks/>
            </p:cNvSpPr>
            <p:nvPr/>
          </p:nvSpPr>
          <p:spPr bwMode="hidden">
            <a:xfrm rot="20519637" flipH="1">
              <a:off x="3185" y="961"/>
              <a:ext cx="542" cy="108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Freeform 209"/>
            <p:cNvSpPr>
              <a:spLocks/>
            </p:cNvSpPr>
            <p:nvPr/>
          </p:nvSpPr>
          <p:spPr bwMode="hidden">
            <a:xfrm rot="20519637" flipH="1">
              <a:off x="2928" y="1090"/>
              <a:ext cx="291" cy="170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7" name="Freeform 210"/>
            <p:cNvSpPr>
              <a:spLocks/>
            </p:cNvSpPr>
            <p:nvPr/>
          </p:nvSpPr>
          <p:spPr bwMode="hidden">
            <a:xfrm rot="21136207" flipH="1">
              <a:off x="3217" y="889"/>
              <a:ext cx="499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Freeform 211"/>
            <p:cNvSpPr>
              <a:spLocks/>
            </p:cNvSpPr>
            <p:nvPr/>
          </p:nvSpPr>
          <p:spPr bwMode="hidden">
            <a:xfrm rot="21136207" flipH="1">
              <a:off x="2959" y="943"/>
              <a:ext cx="268" cy="15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Freeform 212"/>
            <p:cNvSpPr>
              <a:spLocks/>
            </p:cNvSpPr>
            <p:nvPr/>
          </p:nvSpPr>
          <p:spPr bwMode="hidden">
            <a:xfrm rot="84182" flipH="1">
              <a:off x="3254" y="848"/>
              <a:ext cx="454" cy="7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Freeform 213"/>
            <p:cNvSpPr>
              <a:spLocks/>
            </p:cNvSpPr>
            <p:nvPr/>
          </p:nvSpPr>
          <p:spPr bwMode="hidden">
            <a:xfrm rot="84182" flipH="1">
              <a:off x="3013" y="842"/>
              <a:ext cx="244" cy="111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1" name="Freeform 214"/>
            <p:cNvSpPr>
              <a:spLocks/>
            </p:cNvSpPr>
            <p:nvPr/>
          </p:nvSpPr>
          <p:spPr bwMode="hidden">
            <a:xfrm rot="802576" flipH="1">
              <a:off x="3324" y="797"/>
              <a:ext cx="399" cy="69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2" name="Freeform 215"/>
            <p:cNvSpPr>
              <a:spLocks/>
            </p:cNvSpPr>
            <p:nvPr/>
          </p:nvSpPr>
          <p:spPr bwMode="hidden">
            <a:xfrm rot="802576" flipH="1">
              <a:off x="3115" y="729"/>
              <a:ext cx="214" cy="10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3" name="Freeform 216"/>
            <p:cNvSpPr>
              <a:spLocks/>
            </p:cNvSpPr>
            <p:nvPr/>
          </p:nvSpPr>
          <p:spPr bwMode="hidden">
            <a:xfrm rot="1277471" flipH="1">
              <a:off x="3350" y="775"/>
              <a:ext cx="399" cy="7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4" name="Freeform 217"/>
            <p:cNvSpPr>
              <a:spLocks/>
            </p:cNvSpPr>
            <p:nvPr/>
          </p:nvSpPr>
          <p:spPr bwMode="hidden">
            <a:xfrm rot="1277471" flipH="1">
              <a:off x="3151" y="665"/>
              <a:ext cx="214" cy="110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5" name="Freeform 218"/>
            <p:cNvSpPr>
              <a:spLocks/>
            </p:cNvSpPr>
            <p:nvPr/>
          </p:nvSpPr>
          <p:spPr bwMode="hidden">
            <a:xfrm rot="2028410" flipH="1">
              <a:off x="3394" y="745"/>
              <a:ext cx="399" cy="69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6" name="Freeform 219"/>
            <p:cNvSpPr>
              <a:spLocks/>
            </p:cNvSpPr>
            <p:nvPr/>
          </p:nvSpPr>
          <p:spPr bwMode="hidden">
            <a:xfrm rot="2028410" flipH="1">
              <a:off x="3222" y="574"/>
              <a:ext cx="214" cy="109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7" name="Freeform 220"/>
            <p:cNvSpPr>
              <a:spLocks/>
            </p:cNvSpPr>
            <p:nvPr/>
          </p:nvSpPr>
          <p:spPr bwMode="hidden">
            <a:xfrm rot="2664424" flipH="1">
              <a:off x="3433" y="700"/>
              <a:ext cx="404" cy="69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8" name="Freeform 221"/>
            <p:cNvSpPr>
              <a:spLocks/>
            </p:cNvSpPr>
            <p:nvPr/>
          </p:nvSpPr>
          <p:spPr bwMode="hidden">
            <a:xfrm rot="2664424" flipH="1">
              <a:off x="3290" y="481"/>
              <a:ext cx="217" cy="109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9" name="Freeform 222"/>
            <p:cNvSpPr>
              <a:spLocks/>
            </p:cNvSpPr>
            <p:nvPr/>
          </p:nvSpPr>
          <p:spPr bwMode="hidden">
            <a:xfrm rot="3473776" flipH="1">
              <a:off x="3518" y="685"/>
              <a:ext cx="356" cy="7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0" name="Freeform 223"/>
            <p:cNvSpPr>
              <a:spLocks/>
            </p:cNvSpPr>
            <p:nvPr/>
          </p:nvSpPr>
          <p:spPr bwMode="hidden">
            <a:xfrm rot="3473776" flipH="1">
              <a:off x="3438" y="450"/>
              <a:ext cx="191" cy="109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1" name="Freeform 224"/>
            <p:cNvSpPr>
              <a:spLocks/>
            </p:cNvSpPr>
            <p:nvPr/>
          </p:nvSpPr>
          <p:spPr bwMode="hidden">
            <a:xfrm rot="4126480" flipH="1">
              <a:off x="3577" y="673"/>
              <a:ext cx="342" cy="69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2" name="Freeform 225"/>
            <p:cNvSpPr>
              <a:spLocks/>
            </p:cNvSpPr>
            <p:nvPr/>
          </p:nvSpPr>
          <p:spPr bwMode="hidden">
            <a:xfrm rot="4126480" flipH="1">
              <a:off x="3541" y="421"/>
              <a:ext cx="184" cy="109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Freeform 226"/>
            <p:cNvSpPr>
              <a:spLocks/>
            </p:cNvSpPr>
            <p:nvPr/>
          </p:nvSpPr>
          <p:spPr bwMode="hidden">
            <a:xfrm rot="-1325434">
              <a:off x="3864" y="705"/>
              <a:ext cx="398" cy="7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Freeform 227"/>
            <p:cNvSpPr>
              <a:spLocks/>
            </p:cNvSpPr>
            <p:nvPr/>
          </p:nvSpPr>
          <p:spPr bwMode="hidden">
            <a:xfrm rot="-1325434">
              <a:off x="4246" y="592"/>
              <a:ext cx="214" cy="109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Freeform 228"/>
            <p:cNvSpPr>
              <a:spLocks/>
            </p:cNvSpPr>
            <p:nvPr/>
          </p:nvSpPr>
          <p:spPr bwMode="hidden">
            <a:xfrm rot="-1921064">
              <a:off x="3819" y="681"/>
              <a:ext cx="399" cy="7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6" name="Freeform 229"/>
            <p:cNvSpPr>
              <a:spLocks/>
            </p:cNvSpPr>
            <p:nvPr/>
          </p:nvSpPr>
          <p:spPr bwMode="hidden">
            <a:xfrm rot="-1921064">
              <a:off x="4181" y="518"/>
              <a:ext cx="214" cy="110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7" name="Freeform 230"/>
            <p:cNvSpPr>
              <a:spLocks/>
            </p:cNvSpPr>
            <p:nvPr/>
          </p:nvSpPr>
          <p:spPr bwMode="hidden">
            <a:xfrm rot="4578755" flipH="1">
              <a:off x="3632" y="690"/>
              <a:ext cx="332" cy="47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Freeform 231"/>
            <p:cNvSpPr>
              <a:spLocks/>
            </p:cNvSpPr>
            <p:nvPr/>
          </p:nvSpPr>
          <p:spPr bwMode="hidden">
            <a:xfrm rot="4578755" flipH="1">
              <a:off x="3639" y="447"/>
              <a:ext cx="178" cy="75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Freeform 232"/>
            <p:cNvSpPr>
              <a:spLocks/>
            </p:cNvSpPr>
            <p:nvPr/>
          </p:nvSpPr>
          <p:spPr bwMode="hidden">
            <a:xfrm rot="-3857755">
              <a:off x="3715" y="678"/>
              <a:ext cx="343" cy="6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Freeform 233"/>
            <p:cNvSpPr>
              <a:spLocks/>
            </p:cNvSpPr>
            <p:nvPr/>
          </p:nvSpPr>
          <p:spPr bwMode="hidden">
            <a:xfrm rot="-3857755">
              <a:off x="3926" y="433"/>
              <a:ext cx="184" cy="93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1" name="Freeform 234"/>
            <p:cNvSpPr>
              <a:spLocks/>
            </p:cNvSpPr>
            <p:nvPr/>
          </p:nvSpPr>
          <p:spPr bwMode="hidden">
            <a:xfrm rot="-2777260">
              <a:off x="3758" y="671"/>
              <a:ext cx="373" cy="87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2" name="Freeform 235"/>
            <p:cNvSpPr>
              <a:spLocks/>
            </p:cNvSpPr>
            <p:nvPr/>
          </p:nvSpPr>
          <p:spPr bwMode="hidden">
            <a:xfrm rot="-2777260">
              <a:off x="4061" y="460"/>
              <a:ext cx="200" cy="136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3" name="Freeform 236"/>
            <p:cNvSpPr>
              <a:spLocks/>
            </p:cNvSpPr>
            <p:nvPr/>
          </p:nvSpPr>
          <p:spPr bwMode="hidden">
            <a:xfrm rot="-4903748">
              <a:off x="3695" y="685"/>
              <a:ext cx="308" cy="28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4" name="Freeform 237"/>
            <p:cNvSpPr>
              <a:spLocks/>
            </p:cNvSpPr>
            <p:nvPr/>
          </p:nvSpPr>
          <p:spPr bwMode="hidden">
            <a:xfrm rot="-4903748">
              <a:off x="3809" y="447"/>
              <a:ext cx="165" cy="43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5" name="Freeform 238"/>
            <p:cNvSpPr>
              <a:spLocks/>
            </p:cNvSpPr>
            <p:nvPr/>
          </p:nvSpPr>
          <p:spPr bwMode="hidden">
            <a:xfrm rot="18335692" flipH="1">
              <a:off x="3278" y="1175"/>
              <a:ext cx="557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6" name="Freeform 239"/>
            <p:cNvSpPr>
              <a:spLocks/>
            </p:cNvSpPr>
            <p:nvPr/>
          </p:nvSpPr>
          <p:spPr bwMode="hidden">
            <a:xfrm rot="18335692" flipH="1">
              <a:off x="3186" y="1510"/>
              <a:ext cx="299" cy="15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7" name="Freeform 240"/>
            <p:cNvSpPr>
              <a:spLocks/>
            </p:cNvSpPr>
            <p:nvPr/>
          </p:nvSpPr>
          <p:spPr bwMode="hidden">
            <a:xfrm rot="17542885" flipH="1">
              <a:off x="3362" y="1208"/>
              <a:ext cx="515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8" name="Freeform 241"/>
            <p:cNvSpPr>
              <a:spLocks/>
            </p:cNvSpPr>
            <p:nvPr/>
          </p:nvSpPr>
          <p:spPr bwMode="hidden">
            <a:xfrm rot="17542885" flipH="1">
              <a:off x="3364" y="1550"/>
              <a:ext cx="276" cy="158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9" name="Freeform 242"/>
            <p:cNvSpPr>
              <a:spLocks/>
            </p:cNvSpPr>
            <p:nvPr/>
          </p:nvSpPr>
          <p:spPr bwMode="hidden">
            <a:xfrm rot="16870650" flipH="1">
              <a:off x="3452" y="1220"/>
              <a:ext cx="495" cy="9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0" name="Freeform 243"/>
            <p:cNvSpPr>
              <a:spLocks/>
            </p:cNvSpPr>
            <p:nvPr/>
          </p:nvSpPr>
          <p:spPr bwMode="hidden">
            <a:xfrm rot="16870650" flipH="1">
              <a:off x="3525" y="1567"/>
              <a:ext cx="265" cy="142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1" name="Freeform 244"/>
            <p:cNvSpPr>
              <a:spLocks/>
            </p:cNvSpPr>
            <p:nvPr/>
          </p:nvSpPr>
          <p:spPr bwMode="hidden">
            <a:xfrm rot="3144576">
              <a:off x="3801" y="1158"/>
              <a:ext cx="557" cy="101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Freeform 245"/>
            <p:cNvSpPr>
              <a:spLocks/>
            </p:cNvSpPr>
            <p:nvPr/>
          </p:nvSpPr>
          <p:spPr bwMode="hidden">
            <a:xfrm rot="3144576">
              <a:off x="4165" y="1485"/>
              <a:ext cx="299" cy="159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Freeform 246"/>
            <p:cNvSpPr>
              <a:spLocks/>
            </p:cNvSpPr>
            <p:nvPr/>
          </p:nvSpPr>
          <p:spPr bwMode="hidden">
            <a:xfrm rot="3745735">
              <a:off x="3762" y="1196"/>
              <a:ext cx="533" cy="97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Freeform 247"/>
            <p:cNvSpPr>
              <a:spLocks/>
            </p:cNvSpPr>
            <p:nvPr/>
          </p:nvSpPr>
          <p:spPr bwMode="hidden">
            <a:xfrm rot="3745735">
              <a:off x="4047" y="1543"/>
              <a:ext cx="286" cy="152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5" name="Freeform 248"/>
            <p:cNvSpPr>
              <a:spLocks/>
            </p:cNvSpPr>
            <p:nvPr/>
          </p:nvSpPr>
          <p:spPr bwMode="hidden">
            <a:xfrm rot="4286818">
              <a:off x="3705" y="1235"/>
              <a:ext cx="517" cy="79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6" name="Freeform 249"/>
            <p:cNvSpPr>
              <a:spLocks/>
            </p:cNvSpPr>
            <p:nvPr/>
          </p:nvSpPr>
          <p:spPr bwMode="hidden">
            <a:xfrm rot="4286818">
              <a:off x="3923" y="1585"/>
              <a:ext cx="278" cy="125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7" name="Freeform 250"/>
            <p:cNvSpPr>
              <a:spLocks/>
            </p:cNvSpPr>
            <p:nvPr/>
          </p:nvSpPr>
          <p:spPr bwMode="hidden">
            <a:xfrm rot="4898956">
              <a:off x="3665" y="1252"/>
              <a:ext cx="475" cy="8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8" name="Freeform 251"/>
            <p:cNvSpPr>
              <a:spLocks/>
            </p:cNvSpPr>
            <p:nvPr/>
          </p:nvSpPr>
          <p:spPr bwMode="hidden">
            <a:xfrm rot="4898956">
              <a:off x="3804" y="1581"/>
              <a:ext cx="255" cy="125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9" name="Freeform 252"/>
            <p:cNvSpPr>
              <a:spLocks/>
            </p:cNvSpPr>
            <p:nvPr/>
          </p:nvSpPr>
          <p:spPr bwMode="hidden">
            <a:xfrm rot="5755659">
              <a:off x="3570" y="1267"/>
              <a:ext cx="464" cy="60"/>
            </a:xfrm>
            <a:custGeom>
              <a:avLst/>
              <a:gdLst>
                <a:gd name="T0" fmla="*/ 0 w 2736"/>
                <a:gd name="T1" fmla="*/ 504 h 504"/>
                <a:gd name="T2" fmla="*/ 864 w 2736"/>
                <a:gd name="T3" fmla="*/ 168 h 504"/>
                <a:gd name="T4" fmla="*/ 1776 w 2736"/>
                <a:gd name="T5" fmla="*/ 24 h 504"/>
                <a:gd name="T6" fmla="*/ 2736 w 2736"/>
                <a:gd name="T7" fmla="*/ 24 h 504"/>
                <a:gd name="T8" fmla="*/ 2720 w 2736"/>
                <a:gd name="T9" fmla="*/ 103 h 504"/>
                <a:gd name="T10" fmla="*/ 1764 w 2736"/>
                <a:gd name="T11" fmla="*/ 103 h 504"/>
                <a:gd name="T12" fmla="*/ 654 w 2736"/>
                <a:gd name="T13" fmla="*/ 292 h 504"/>
                <a:gd name="T14" fmla="*/ 0 w 2736"/>
                <a:gd name="T15" fmla="*/ 50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0" name="Freeform 253"/>
            <p:cNvSpPr>
              <a:spLocks/>
            </p:cNvSpPr>
            <p:nvPr/>
          </p:nvSpPr>
          <p:spPr bwMode="hidden">
            <a:xfrm rot="5755659">
              <a:off x="3618" y="1599"/>
              <a:ext cx="249" cy="95"/>
            </a:xfrm>
            <a:custGeom>
              <a:avLst/>
              <a:gdLst>
                <a:gd name="T0" fmla="*/ 5 w 1769"/>
                <a:gd name="T1" fmla="*/ 8 h 791"/>
                <a:gd name="T2" fmla="*/ 485 w 1769"/>
                <a:gd name="T3" fmla="*/ 56 h 791"/>
                <a:gd name="T4" fmla="*/ 1157 w 1769"/>
                <a:gd name="T5" fmla="*/ 200 h 791"/>
                <a:gd name="T6" fmla="*/ 1611 w 1769"/>
                <a:gd name="T7" fmla="*/ 432 h 791"/>
                <a:gd name="T8" fmla="*/ 1756 w 1769"/>
                <a:gd name="T9" fmla="*/ 609 h 791"/>
                <a:gd name="T10" fmla="*/ 1689 w 1769"/>
                <a:gd name="T11" fmla="*/ 787 h 791"/>
                <a:gd name="T12" fmla="*/ 1589 w 1769"/>
                <a:gd name="T13" fmla="*/ 632 h 791"/>
                <a:gd name="T14" fmla="*/ 1389 w 1769"/>
                <a:gd name="T15" fmla="*/ 454 h 791"/>
                <a:gd name="T16" fmla="*/ 1109 w 1769"/>
                <a:gd name="T17" fmla="*/ 296 h 791"/>
                <a:gd name="T18" fmla="*/ 581 w 1769"/>
                <a:gd name="T19" fmla="*/ 152 h 791"/>
                <a:gd name="T20" fmla="*/ 0 w 1769"/>
                <a:gd name="T21" fmla="*/ 76 h 791"/>
                <a:gd name="T22" fmla="*/ 5 w 1769"/>
                <a:gd name="T23" fmla="*/ 8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1" name="Freeform 254"/>
            <p:cNvSpPr>
              <a:spLocks/>
            </p:cNvSpPr>
            <p:nvPr/>
          </p:nvSpPr>
          <p:spPr bwMode="hidden">
            <a:xfrm flipH="1">
              <a:off x="3553" y="1154"/>
              <a:ext cx="157" cy="478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2" name="Arc 255"/>
            <p:cNvSpPr>
              <a:spLocks/>
            </p:cNvSpPr>
            <p:nvPr/>
          </p:nvSpPr>
          <p:spPr bwMode="hidden">
            <a:xfrm flipH="1">
              <a:off x="3268" y="982"/>
              <a:ext cx="687" cy="745"/>
            </a:xfrm>
            <a:custGeom>
              <a:avLst/>
              <a:gdLst>
                <a:gd name="T0" fmla="*/ 174 w 21600"/>
                <a:gd name="T1" fmla="*/ 0 h 21602"/>
                <a:gd name="T2" fmla="*/ 687 w 21600"/>
                <a:gd name="T3" fmla="*/ 745 h 21602"/>
                <a:gd name="T4" fmla="*/ 0 w 21600"/>
                <a:gd name="T5" fmla="*/ 721 h 2160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2"/>
                <a:gd name="T11" fmla="*/ 21600 w 21600"/>
                <a:gd name="T12" fmla="*/ 21602 h 216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2" fill="none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3" name="Arc 256"/>
            <p:cNvSpPr>
              <a:spLocks/>
            </p:cNvSpPr>
            <p:nvPr/>
          </p:nvSpPr>
          <p:spPr bwMode="hidden">
            <a:xfrm flipV="1">
              <a:off x="3887" y="532"/>
              <a:ext cx="830" cy="661"/>
            </a:xfrm>
            <a:custGeom>
              <a:avLst/>
              <a:gdLst>
                <a:gd name="T0" fmla="*/ 830 w 36729"/>
                <a:gd name="T1" fmla="*/ 320 h 21600"/>
                <a:gd name="T2" fmla="*/ 0 w 36729"/>
                <a:gd name="T3" fmla="*/ 373 h 21600"/>
                <a:gd name="T4" fmla="*/ 403 w 36729"/>
                <a:gd name="T5" fmla="*/ 0 h 21600"/>
                <a:gd name="T6" fmla="*/ 0 60000 65536"/>
                <a:gd name="T7" fmla="*/ 0 60000 65536"/>
                <a:gd name="T8" fmla="*/ 0 60000 65536"/>
                <a:gd name="T9" fmla="*/ 0 w 36729"/>
                <a:gd name="T10" fmla="*/ 0 h 21600"/>
                <a:gd name="T11" fmla="*/ 36729 w 3672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729" h="21600" fill="none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close/>
                </a:path>
              </a:pathLst>
            </a:custGeom>
            <a:noFill/>
            <a:ln w="3810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4" name="Arc 257"/>
            <p:cNvSpPr>
              <a:spLocks/>
            </p:cNvSpPr>
            <p:nvPr/>
          </p:nvSpPr>
          <p:spPr bwMode="hidden">
            <a:xfrm flipH="1">
              <a:off x="3338" y="862"/>
              <a:ext cx="401" cy="769"/>
            </a:xfrm>
            <a:custGeom>
              <a:avLst/>
              <a:gdLst>
                <a:gd name="T0" fmla="*/ 0 w 28940"/>
                <a:gd name="T1" fmla="*/ 44 h 22305"/>
                <a:gd name="T2" fmla="*/ 401 w 28940"/>
                <a:gd name="T3" fmla="*/ 769 h 22305"/>
                <a:gd name="T4" fmla="*/ 102 w 28940"/>
                <a:gd name="T5" fmla="*/ 745 h 22305"/>
                <a:gd name="T6" fmla="*/ 0 60000 65536"/>
                <a:gd name="T7" fmla="*/ 0 60000 65536"/>
                <a:gd name="T8" fmla="*/ 0 60000 65536"/>
                <a:gd name="T9" fmla="*/ 0 w 28940"/>
                <a:gd name="T10" fmla="*/ 0 h 22305"/>
                <a:gd name="T11" fmla="*/ 28940 w 28940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40" h="22305" fill="none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close/>
                </a:path>
              </a:pathLst>
            </a:custGeom>
            <a:noFill/>
            <a:ln w="3810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5" name="Arc 258"/>
            <p:cNvSpPr>
              <a:spLocks/>
            </p:cNvSpPr>
            <p:nvPr/>
          </p:nvSpPr>
          <p:spPr bwMode="hidden">
            <a:xfrm flipH="1">
              <a:off x="3053" y="902"/>
              <a:ext cx="652" cy="768"/>
            </a:xfrm>
            <a:custGeom>
              <a:avLst/>
              <a:gdLst>
                <a:gd name="T0" fmla="*/ 0 w 30473"/>
                <a:gd name="T1" fmla="*/ 66 h 22305"/>
                <a:gd name="T2" fmla="*/ 652 w 30473"/>
                <a:gd name="T3" fmla="*/ 768 h 22305"/>
                <a:gd name="T4" fmla="*/ 190 w 30473"/>
                <a:gd name="T5" fmla="*/ 744 h 22305"/>
                <a:gd name="T6" fmla="*/ 0 60000 65536"/>
                <a:gd name="T7" fmla="*/ 0 60000 65536"/>
                <a:gd name="T8" fmla="*/ 0 60000 65536"/>
                <a:gd name="T9" fmla="*/ 0 w 30473"/>
                <a:gd name="T10" fmla="*/ 0 h 22305"/>
                <a:gd name="T11" fmla="*/ 30473 w 30473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73" h="22305" fill="none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6" name="Arc 259"/>
            <p:cNvSpPr>
              <a:spLocks/>
            </p:cNvSpPr>
            <p:nvPr/>
          </p:nvSpPr>
          <p:spPr bwMode="hidden">
            <a:xfrm flipH="1">
              <a:off x="2996" y="762"/>
              <a:ext cx="768" cy="769"/>
            </a:xfrm>
            <a:custGeom>
              <a:avLst/>
              <a:gdLst>
                <a:gd name="T0" fmla="*/ 0 w 34455"/>
                <a:gd name="T1" fmla="*/ 146 h 22305"/>
                <a:gd name="T2" fmla="*/ 768 w 34455"/>
                <a:gd name="T3" fmla="*/ 769 h 22305"/>
                <a:gd name="T4" fmla="*/ 287 w 34455"/>
                <a:gd name="T5" fmla="*/ 745 h 22305"/>
                <a:gd name="T6" fmla="*/ 0 60000 65536"/>
                <a:gd name="T7" fmla="*/ 0 60000 65536"/>
                <a:gd name="T8" fmla="*/ 0 60000 65536"/>
                <a:gd name="T9" fmla="*/ 0 w 34455"/>
                <a:gd name="T10" fmla="*/ 0 h 22305"/>
                <a:gd name="T11" fmla="*/ 34455 w 34455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55" h="22305" fill="none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7" name="Arc 260"/>
            <p:cNvSpPr>
              <a:spLocks/>
            </p:cNvSpPr>
            <p:nvPr/>
          </p:nvSpPr>
          <p:spPr bwMode="hidden">
            <a:xfrm>
              <a:off x="3846" y="870"/>
              <a:ext cx="123" cy="769"/>
            </a:xfrm>
            <a:custGeom>
              <a:avLst/>
              <a:gdLst>
                <a:gd name="T0" fmla="*/ 0 w 34812"/>
                <a:gd name="T1" fmla="*/ 156 h 22305"/>
                <a:gd name="T2" fmla="*/ 123 w 34812"/>
                <a:gd name="T3" fmla="*/ 769 h 22305"/>
                <a:gd name="T4" fmla="*/ 47 w 34812"/>
                <a:gd name="T5" fmla="*/ 745 h 22305"/>
                <a:gd name="T6" fmla="*/ 0 60000 65536"/>
                <a:gd name="T7" fmla="*/ 0 60000 65536"/>
                <a:gd name="T8" fmla="*/ 0 60000 65536"/>
                <a:gd name="T9" fmla="*/ 0 w 34812"/>
                <a:gd name="T10" fmla="*/ 0 h 22305"/>
                <a:gd name="T11" fmla="*/ 34812 w 34812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8" name="Arc 261"/>
            <p:cNvSpPr>
              <a:spLocks/>
            </p:cNvSpPr>
            <p:nvPr/>
          </p:nvSpPr>
          <p:spPr bwMode="hidden">
            <a:xfrm>
              <a:off x="3879" y="866"/>
              <a:ext cx="324" cy="769"/>
            </a:xfrm>
            <a:custGeom>
              <a:avLst/>
              <a:gdLst>
                <a:gd name="T0" fmla="*/ 0 w 34812"/>
                <a:gd name="T1" fmla="*/ 156 h 22305"/>
                <a:gd name="T2" fmla="*/ 324 w 34812"/>
                <a:gd name="T3" fmla="*/ 769 h 22305"/>
                <a:gd name="T4" fmla="*/ 123 w 34812"/>
                <a:gd name="T5" fmla="*/ 745 h 22305"/>
                <a:gd name="T6" fmla="*/ 0 60000 65536"/>
                <a:gd name="T7" fmla="*/ 0 60000 65536"/>
                <a:gd name="T8" fmla="*/ 0 60000 65536"/>
                <a:gd name="T9" fmla="*/ 0 w 34812"/>
                <a:gd name="T10" fmla="*/ 0 h 22305"/>
                <a:gd name="T11" fmla="*/ 34812 w 34812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9" name="Arc 262"/>
            <p:cNvSpPr>
              <a:spLocks/>
            </p:cNvSpPr>
            <p:nvPr/>
          </p:nvSpPr>
          <p:spPr bwMode="hidden">
            <a:xfrm>
              <a:off x="3907" y="766"/>
              <a:ext cx="461" cy="769"/>
            </a:xfrm>
            <a:custGeom>
              <a:avLst/>
              <a:gdLst>
                <a:gd name="T0" fmla="*/ 0 w 34812"/>
                <a:gd name="T1" fmla="*/ 156 h 22305"/>
                <a:gd name="T2" fmla="*/ 461 w 34812"/>
                <a:gd name="T3" fmla="*/ 769 h 22305"/>
                <a:gd name="T4" fmla="*/ 175 w 34812"/>
                <a:gd name="T5" fmla="*/ 745 h 22305"/>
                <a:gd name="T6" fmla="*/ 0 60000 65536"/>
                <a:gd name="T7" fmla="*/ 0 60000 65536"/>
                <a:gd name="T8" fmla="*/ 0 60000 65536"/>
                <a:gd name="T9" fmla="*/ 0 w 34812"/>
                <a:gd name="T10" fmla="*/ 0 h 22305"/>
                <a:gd name="T11" fmla="*/ 34812 w 34812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close/>
                </a:path>
              </a:pathLst>
            </a:custGeom>
            <a:noFill/>
            <a:ln w="3810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0" name="Freeform 263"/>
            <p:cNvSpPr>
              <a:spLocks/>
            </p:cNvSpPr>
            <p:nvPr/>
          </p:nvSpPr>
          <p:spPr bwMode="hidden">
            <a:xfrm>
              <a:off x="3996" y="1236"/>
              <a:ext cx="156" cy="478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1" name="Freeform 264"/>
            <p:cNvSpPr>
              <a:spLocks/>
            </p:cNvSpPr>
            <p:nvPr/>
          </p:nvSpPr>
          <p:spPr bwMode="hidden">
            <a:xfrm rot="19660755" flipV="1">
              <a:off x="3752" y="1079"/>
              <a:ext cx="142" cy="270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2" name="Arc 265"/>
            <p:cNvSpPr>
              <a:spLocks/>
            </p:cNvSpPr>
            <p:nvPr/>
          </p:nvSpPr>
          <p:spPr bwMode="hidden">
            <a:xfrm flipH="1">
              <a:off x="2952" y="647"/>
              <a:ext cx="821" cy="769"/>
            </a:xfrm>
            <a:custGeom>
              <a:avLst/>
              <a:gdLst>
                <a:gd name="T0" fmla="*/ 0 w 36830"/>
                <a:gd name="T1" fmla="*/ 217 h 22305"/>
                <a:gd name="T2" fmla="*/ 821 w 36830"/>
                <a:gd name="T3" fmla="*/ 769 h 22305"/>
                <a:gd name="T4" fmla="*/ 340 w 36830"/>
                <a:gd name="T5" fmla="*/ 745 h 22305"/>
                <a:gd name="T6" fmla="*/ 0 60000 65536"/>
                <a:gd name="T7" fmla="*/ 0 60000 65536"/>
                <a:gd name="T8" fmla="*/ 0 60000 65536"/>
                <a:gd name="T9" fmla="*/ 0 w 36830"/>
                <a:gd name="T10" fmla="*/ 0 h 22305"/>
                <a:gd name="T11" fmla="*/ 36830 w 36830"/>
                <a:gd name="T12" fmla="*/ 22305 h 22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830" h="22305" fill="none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3" name="Arc 266"/>
            <p:cNvSpPr>
              <a:spLocks/>
            </p:cNvSpPr>
            <p:nvPr/>
          </p:nvSpPr>
          <p:spPr bwMode="hidden">
            <a:xfrm flipH="1">
              <a:off x="3184" y="485"/>
              <a:ext cx="597" cy="745"/>
            </a:xfrm>
            <a:custGeom>
              <a:avLst/>
              <a:gdLst>
                <a:gd name="T0" fmla="*/ 0 w 31881"/>
                <a:gd name="T1" fmla="*/ 345 h 21600"/>
                <a:gd name="T2" fmla="*/ 597 w 31881"/>
                <a:gd name="T3" fmla="*/ 168 h 21600"/>
                <a:gd name="T4" fmla="*/ 341 w 31881"/>
                <a:gd name="T5" fmla="*/ 745 h 21600"/>
                <a:gd name="T6" fmla="*/ 0 60000 65536"/>
                <a:gd name="T7" fmla="*/ 0 60000 65536"/>
                <a:gd name="T8" fmla="*/ 0 60000 65536"/>
                <a:gd name="T9" fmla="*/ 0 w 31881"/>
                <a:gd name="T10" fmla="*/ 0 h 21600"/>
                <a:gd name="T11" fmla="*/ 31881 w 3188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81" h="21600" fill="none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4" name="Arc 267"/>
            <p:cNvSpPr>
              <a:spLocks/>
            </p:cNvSpPr>
            <p:nvPr/>
          </p:nvSpPr>
          <p:spPr bwMode="hidden">
            <a:xfrm>
              <a:off x="3822" y="798"/>
              <a:ext cx="246" cy="745"/>
            </a:xfrm>
            <a:custGeom>
              <a:avLst/>
              <a:gdLst>
                <a:gd name="T0" fmla="*/ 0 w 31146"/>
                <a:gd name="T1" fmla="*/ 156 h 21600"/>
                <a:gd name="T2" fmla="*/ 246 w 31146"/>
                <a:gd name="T3" fmla="*/ 330 h 21600"/>
                <a:gd name="T4" fmla="*/ 104 w 31146"/>
                <a:gd name="T5" fmla="*/ 745 h 21600"/>
                <a:gd name="T6" fmla="*/ 0 60000 65536"/>
                <a:gd name="T7" fmla="*/ 0 60000 65536"/>
                <a:gd name="T8" fmla="*/ 0 60000 65536"/>
                <a:gd name="T9" fmla="*/ 0 w 31146"/>
                <a:gd name="T10" fmla="*/ 0 h 21600"/>
                <a:gd name="T11" fmla="*/ 31146 w 3114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146" h="21600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5" name="Freeform 268"/>
            <p:cNvSpPr>
              <a:spLocks/>
            </p:cNvSpPr>
            <p:nvPr/>
          </p:nvSpPr>
          <p:spPr bwMode="hidden">
            <a:xfrm flipH="1">
              <a:off x="3086" y="1193"/>
              <a:ext cx="351" cy="493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6" name="Freeform 269"/>
            <p:cNvSpPr>
              <a:spLocks/>
            </p:cNvSpPr>
            <p:nvPr/>
          </p:nvSpPr>
          <p:spPr bwMode="hidden">
            <a:xfrm flipH="1">
              <a:off x="3251" y="673"/>
              <a:ext cx="225" cy="492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7" name="Freeform 270"/>
            <p:cNvSpPr>
              <a:spLocks/>
            </p:cNvSpPr>
            <p:nvPr/>
          </p:nvSpPr>
          <p:spPr bwMode="hidden">
            <a:xfrm flipH="1">
              <a:off x="3510" y="526"/>
              <a:ext cx="135" cy="492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8" name="Freeform 271"/>
            <p:cNvSpPr>
              <a:spLocks/>
            </p:cNvSpPr>
            <p:nvPr/>
          </p:nvSpPr>
          <p:spPr bwMode="hidden">
            <a:xfrm>
              <a:off x="4351" y="1121"/>
              <a:ext cx="326" cy="518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9" name="Freeform 272"/>
            <p:cNvSpPr>
              <a:spLocks/>
            </p:cNvSpPr>
            <p:nvPr/>
          </p:nvSpPr>
          <p:spPr bwMode="hidden">
            <a:xfrm>
              <a:off x="4182" y="859"/>
              <a:ext cx="490" cy="345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0" name="Freeform 273"/>
            <p:cNvSpPr>
              <a:spLocks/>
            </p:cNvSpPr>
            <p:nvPr/>
          </p:nvSpPr>
          <p:spPr bwMode="hidden">
            <a:xfrm>
              <a:off x="4200" y="493"/>
              <a:ext cx="214" cy="463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" name="Freeform 274"/>
            <p:cNvSpPr>
              <a:spLocks/>
            </p:cNvSpPr>
            <p:nvPr/>
          </p:nvSpPr>
          <p:spPr bwMode="hidden">
            <a:xfrm rot="-1346631">
              <a:off x="3988" y="878"/>
              <a:ext cx="144" cy="271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2" name="Freeform 275"/>
            <p:cNvSpPr>
              <a:spLocks/>
            </p:cNvSpPr>
            <p:nvPr/>
          </p:nvSpPr>
          <p:spPr bwMode="hidden">
            <a:xfrm rot="1346631" flipH="1">
              <a:off x="3479" y="870"/>
              <a:ext cx="142" cy="272"/>
            </a:xfrm>
            <a:custGeom>
              <a:avLst/>
              <a:gdLst>
                <a:gd name="T0" fmla="*/ 0 w 776"/>
                <a:gd name="T1" fmla="*/ 64 h 2368"/>
                <a:gd name="T2" fmla="*/ 240 w 776"/>
                <a:gd name="T3" fmla="*/ 16 h 2368"/>
                <a:gd name="T4" fmla="*/ 96 w 776"/>
                <a:gd name="T5" fmla="*/ 160 h 2368"/>
                <a:gd name="T6" fmla="*/ 336 w 776"/>
                <a:gd name="T7" fmla="*/ 160 h 2368"/>
                <a:gd name="T8" fmla="*/ 192 w 776"/>
                <a:gd name="T9" fmla="*/ 304 h 2368"/>
                <a:gd name="T10" fmla="*/ 384 w 776"/>
                <a:gd name="T11" fmla="*/ 352 h 2368"/>
                <a:gd name="T12" fmla="*/ 288 w 776"/>
                <a:gd name="T13" fmla="*/ 448 h 2368"/>
                <a:gd name="T14" fmla="*/ 480 w 776"/>
                <a:gd name="T15" fmla="*/ 496 h 2368"/>
                <a:gd name="T16" fmla="*/ 384 w 776"/>
                <a:gd name="T17" fmla="*/ 592 h 2368"/>
                <a:gd name="T18" fmla="*/ 528 w 776"/>
                <a:gd name="T19" fmla="*/ 640 h 2368"/>
                <a:gd name="T20" fmla="*/ 480 w 776"/>
                <a:gd name="T21" fmla="*/ 736 h 2368"/>
                <a:gd name="T22" fmla="*/ 576 w 776"/>
                <a:gd name="T23" fmla="*/ 832 h 2368"/>
                <a:gd name="T24" fmla="*/ 576 w 776"/>
                <a:gd name="T25" fmla="*/ 928 h 2368"/>
                <a:gd name="T26" fmla="*/ 672 w 776"/>
                <a:gd name="T27" fmla="*/ 1072 h 2368"/>
                <a:gd name="T28" fmla="*/ 624 w 776"/>
                <a:gd name="T29" fmla="*/ 1216 h 2368"/>
                <a:gd name="T30" fmla="*/ 720 w 776"/>
                <a:gd name="T31" fmla="*/ 1312 h 2368"/>
                <a:gd name="T32" fmla="*/ 672 w 776"/>
                <a:gd name="T33" fmla="*/ 1456 h 2368"/>
                <a:gd name="T34" fmla="*/ 720 w 776"/>
                <a:gd name="T35" fmla="*/ 1600 h 2368"/>
                <a:gd name="T36" fmla="*/ 672 w 776"/>
                <a:gd name="T37" fmla="*/ 1696 h 2368"/>
                <a:gd name="T38" fmla="*/ 768 w 776"/>
                <a:gd name="T39" fmla="*/ 1840 h 2368"/>
                <a:gd name="T40" fmla="*/ 720 w 776"/>
                <a:gd name="T41" fmla="*/ 1984 h 2368"/>
                <a:gd name="T42" fmla="*/ 768 w 776"/>
                <a:gd name="T43" fmla="*/ 2176 h 2368"/>
                <a:gd name="T44" fmla="*/ 720 w 776"/>
                <a:gd name="T45" fmla="*/ 2224 h 2368"/>
                <a:gd name="T46" fmla="*/ 768 w 776"/>
                <a:gd name="T47" fmla="*/ 2368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500" name="WordArt 276"/>
          <p:cNvSpPr>
            <a:spLocks noChangeArrowheads="1" noChangeShapeType="1" noTextEdit="1"/>
          </p:cNvSpPr>
          <p:nvPr/>
        </p:nvSpPr>
        <p:spPr bwMode="auto">
          <a:xfrm>
            <a:off x="212725" y="1755775"/>
            <a:ext cx="8588375" cy="16700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000" b="1" kern="10" spc="-4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Kính chúc quí thầy cô sức khỏe !</a:t>
            </a:r>
          </a:p>
        </p:txBody>
      </p:sp>
      <p:sp>
        <p:nvSpPr>
          <p:cNvPr id="52501" name="WordArt 277"/>
          <p:cNvSpPr>
            <a:spLocks noChangeArrowheads="1" noChangeShapeType="1" noTextEdit="1"/>
          </p:cNvSpPr>
          <p:nvPr/>
        </p:nvSpPr>
        <p:spPr bwMode="auto">
          <a:xfrm>
            <a:off x="1905000" y="3810000"/>
            <a:ext cx="59944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Chúc các em học giỏi !</a:t>
            </a:r>
            <a:endParaRPr lang="en-US" sz="3600" b="1" kern="1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502" name="Picture 278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57200"/>
            <a:ext cx="1676400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503" name="Picture 279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219200"/>
            <a:ext cx="10287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504" name="Picture 280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303588"/>
            <a:ext cx="16383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505" name="Picture 281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105400"/>
            <a:ext cx="10287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506" name="Picture 282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0"/>
            <a:ext cx="175260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507" name="Picture 283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019800"/>
            <a:ext cx="10287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284" descr="Picture 24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1221">
            <a:off x="304800" y="5105400"/>
            <a:ext cx="1600200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2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2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2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2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00" grpId="0" animBg="1"/>
      <p:bldP spid="525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719138" y="873125"/>
            <a:ext cx="1223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latin typeface="UNI Chu truyen thong" pitchFamily="66" charset="0"/>
              </a:rPr>
              <a:t>Toán: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240088" y="908050"/>
            <a:ext cx="2627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Kiểm tra bài cũ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987425" y="3321050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431800" y="1592263"/>
            <a:ext cx="396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1/ Hãy nêu các cặp cạnh song song với nhau trong hình (</a:t>
            </a:r>
            <a:r>
              <a:rPr lang="en-US" b="1">
                <a:solidFill>
                  <a:srgbClr val="FF3300"/>
                </a:solidFill>
                <a:latin typeface="UNI Chu truyen thong" pitchFamily="66" charset="0"/>
              </a:rPr>
              <a:t>A</a:t>
            </a:r>
            <a:r>
              <a:rPr lang="en-US">
                <a:latin typeface="UNI Chu truyen thong" pitchFamily="66" charset="0"/>
              </a:rPr>
              <a:t> </a:t>
            </a:r>
            <a:r>
              <a:rPr lang="en-US"/>
              <a:t>) dưới đây.</a:t>
            </a:r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4500563" y="1700213"/>
            <a:ext cx="0" cy="42846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1979613" y="2636838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2771775" y="4437063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2828925" y="3355975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1042988" y="4437063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1584325" y="4616450"/>
            <a:ext cx="1044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UNI Chu truyen thong" pitchFamily="66" charset="0"/>
              </a:rPr>
              <a:t>( A ) 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5040313" y="2995613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M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6299200" y="2995613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5076825" y="4221163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7199313" y="4221163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4679950" y="1628775"/>
            <a:ext cx="396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2/ Hãy nêu các cặp cạnh vuông góc với nhau trong hình (</a:t>
            </a:r>
            <a:r>
              <a:rPr lang="en-US" b="1">
                <a:solidFill>
                  <a:srgbClr val="FF3300"/>
                </a:solidFill>
                <a:latin typeface="UNI Chu truyen thong" pitchFamily="66" charset="0"/>
              </a:rPr>
              <a:t>B</a:t>
            </a:r>
            <a:r>
              <a:rPr lang="en-US">
                <a:latin typeface="UNI Chu truyen thong" pitchFamily="66" charset="0"/>
              </a:rPr>
              <a:t> </a:t>
            </a:r>
            <a:r>
              <a:rPr lang="en-US"/>
              <a:t>) dưới đây.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5759450" y="4473575"/>
            <a:ext cx="1044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UNI Chu truyen thong" pitchFamily="66" charset="0"/>
              </a:rPr>
              <a:t>( B ) 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5327650" y="3321050"/>
            <a:ext cx="1981200" cy="971550"/>
            <a:chOff x="3356" y="2092"/>
            <a:chExt cx="1248" cy="612"/>
          </a:xfrm>
        </p:grpSpPr>
        <p:sp>
          <p:nvSpPr>
            <p:cNvPr id="4133" name="Line 31"/>
            <p:cNvSpPr>
              <a:spLocks noChangeShapeType="1"/>
            </p:cNvSpPr>
            <p:nvPr/>
          </p:nvSpPr>
          <p:spPr bwMode="auto">
            <a:xfrm>
              <a:off x="3356" y="2092"/>
              <a:ext cx="0" cy="61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Line 32"/>
            <p:cNvSpPr>
              <a:spLocks noChangeShapeType="1"/>
            </p:cNvSpPr>
            <p:nvPr/>
          </p:nvSpPr>
          <p:spPr bwMode="auto">
            <a:xfrm>
              <a:off x="3356" y="2092"/>
              <a:ext cx="681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Line 34"/>
            <p:cNvSpPr>
              <a:spLocks noChangeShapeType="1"/>
            </p:cNvSpPr>
            <p:nvPr/>
          </p:nvSpPr>
          <p:spPr bwMode="auto">
            <a:xfrm>
              <a:off x="3356" y="2704"/>
              <a:ext cx="124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Line 35"/>
            <p:cNvSpPr>
              <a:spLocks noChangeShapeType="1"/>
            </p:cNvSpPr>
            <p:nvPr/>
          </p:nvSpPr>
          <p:spPr bwMode="auto">
            <a:xfrm>
              <a:off x="4037" y="2092"/>
              <a:ext cx="567" cy="61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295400" y="2852738"/>
            <a:ext cx="1584325" cy="1666875"/>
            <a:chOff x="816" y="1933"/>
            <a:chExt cx="998" cy="1050"/>
          </a:xfrm>
        </p:grpSpPr>
        <p:grpSp>
          <p:nvGrpSpPr>
            <p:cNvPr id="4126" name="Group 42"/>
            <p:cNvGrpSpPr>
              <a:grpSpLocks/>
            </p:cNvGrpSpPr>
            <p:nvPr/>
          </p:nvGrpSpPr>
          <p:grpSpPr bwMode="auto">
            <a:xfrm>
              <a:off x="816" y="1933"/>
              <a:ext cx="998" cy="1050"/>
              <a:chOff x="635" y="1722"/>
              <a:chExt cx="998" cy="1050"/>
            </a:xfrm>
          </p:grpSpPr>
          <p:sp>
            <p:nvSpPr>
              <p:cNvPr id="4128" name="Line 37"/>
              <p:cNvSpPr>
                <a:spLocks noChangeShapeType="1"/>
              </p:cNvSpPr>
              <p:nvPr/>
            </p:nvSpPr>
            <p:spPr bwMode="auto">
              <a:xfrm>
                <a:off x="635" y="2159"/>
                <a:ext cx="0" cy="613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9" name="Line 38"/>
              <p:cNvSpPr>
                <a:spLocks noChangeShapeType="1"/>
              </p:cNvSpPr>
              <p:nvPr/>
            </p:nvSpPr>
            <p:spPr bwMode="auto">
              <a:xfrm>
                <a:off x="635" y="2772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0" name="Line 39"/>
              <p:cNvSpPr>
                <a:spLocks noChangeShapeType="1"/>
              </p:cNvSpPr>
              <p:nvPr/>
            </p:nvSpPr>
            <p:spPr bwMode="auto">
              <a:xfrm flipH="1">
                <a:off x="635" y="1797"/>
                <a:ext cx="499" cy="35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1" name="Line 40"/>
              <p:cNvSpPr>
                <a:spLocks noChangeShapeType="1"/>
              </p:cNvSpPr>
              <p:nvPr/>
            </p:nvSpPr>
            <p:spPr bwMode="auto">
              <a:xfrm>
                <a:off x="1633" y="2159"/>
                <a:ext cx="0" cy="613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2" name="Line 41"/>
              <p:cNvSpPr>
                <a:spLocks noChangeShapeType="1"/>
              </p:cNvSpPr>
              <p:nvPr/>
            </p:nvSpPr>
            <p:spPr bwMode="auto">
              <a:xfrm rot="4088976" flipH="1">
                <a:off x="1125" y="1829"/>
                <a:ext cx="529" cy="31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27" name="Line 43"/>
            <p:cNvSpPr>
              <a:spLocks noChangeShapeType="1"/>
            </p:cNvSpPr>
            <p:nvPr/>
          </p:nvSpPr>
          <p:spPr bwMode="auto">
            <a:xfrm>
              <a:off x="816" y="2390"/>
              <a:ext cx="99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221" name="Text Box 45"/>
          <p:cNvSpPr txBox="1">
            <a:spLocks noChangeArrowheads="1"/>
          </p:cNvSpPr>
          <p:nvPr/>
        </p:nvSpPr>
        <p:spPr bwMode="auto">
          <a:xfrm>
            <a:off x="792163" y="5121275"/>
            <a:ext cx="2916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AC song song với ED</a:t>
            </a:r>
          </a:p>
        </p:txBody>
      </p:sp>
      <p:sp>
        <p:nvSpPr>
          <p:cNvPr id="50222" name="Text Box 46"/>
          <p:cNvSpPr txBox="1">
            <a:spLocks noChangeArrowheads="1"/>
          </p:cNvSpPr>
          <p:nvPr/>
        </p:nvSpPr>
        <p:spPr bwMode="auto">
          <a:xfrm>
            <a:off x="792163" y="5553075"/>
            <a:ext cx="2916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AE song song với CD</a:t>
            </a:r>
          </a:p>
        </p:txBody>
      </p:sp>
      <p:sp>
        <p:nvSpPr>
          <p:cNvPr id="50223" name="Text Box 47"/>
          <p:cNvSpPr txBox="1">
            <a:spLocks noChangeArrowheads="1"/>
          </p:cNvSpPr>
          <p:nvPr/>
        </p:nvSpPr>
        <p:spPr bwMode="auto">
          <a:xfrm>
            <a:off x="4859338" y="5084763"/>
            <a:ext cx="2916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MN vuông góc với MQ</a:t>
            </a:r>
          </a:p>
        </p:txBody>
      </p:sp>
      <p:sp>
        <p:nvSpPr>
          <p:cNvPr id="50227" name="Text Box 51"/>
          <p:cNvSpPr txBox="1">
            <a:spLocks noChangeArrowheads="1"/>
          </p:cNvSpPr>
          <p:nvPr/>
        </p:nvSpPr>
        <p:spPr bwMode="auto">
          <a:xfrm>
            <a:off x="4859338" y="5516563"/>
            <a:ext cx="2916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QM vuông góc với QP</a:t>
            </a:r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 rot="10785117" flipH="1">
            <a:off x="5384800" y="3357563"/>
            <a:ext cx="1008063" cy="1692275"/>
            <a:chOff x="1360" y="1207"/>
            <a:chExt cx="704" cy="1066"/>
          </a:xfrm>
        </p:grpSpPr>
        <p:sp>
          <p:nvSpPr>
            <p:cNvPr id="4124" name="AutoShape 53"/>
            <p:cNvSpPr>
              <a:spLocks noChangeArrowheads="1"/>
            </p:cNvSpPr>
            <p:nvPr/>
          </p:nvSpPr>
          <p:spPr bwMode="auto">
            <a:xfrm>
              <a:off x="1360" y="1207"/>
              <a:ext cx="704" cy="1066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125" name="AutoShape 54"/>
            <p:cNvSpPr>
              <a:spLocks noChangeArrowheads="1"/>
            </p:cNvSpPr>
            <p:nvPr/>
          </p:nvSpPr>
          <p:spPr bwMode="auto">
            <a:xfrm>
              <a:off x="1464" y="1570"/>
              <a:ext cx="408" cy="613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5384800" y="2565400"/>
            <a:ext cx="828675" cy="1692275"/>
            <a:chOff x="1360" y="1207"/>
            <a:chExt cx="704" cy="1066"/>
          </a:xfrm>
        </p:grpSpPr>
        <p:sp>
          <p:nvSpPr>
            <p:cNvPr id="4122" name="AutoShape 56"/>
            <p:cNvSpPr>
              <a:spLocks noChangeArrowheads="1"/>
            </p:cNvSpPr>
            <p:nvPr/>
          </p:nvSpPr>
          <p:spPr bwMode="auto">
            <a:xfrm>
              <a:off x="1360" y="1207"/>
              <a:ext cx="704" cy="1066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123" name="AutoShape 57"/>
            <p:cNvSpPr>
              <a:spLocks noChangeArrowheads="1"/>
            </p:cNvSpPr>
            <p:nvPr/>
          </p:nvSpPr>
          <p:spPr bwMode="auto">
            <a:xfrm>
              <a:off x="1464" y="1570"/>
              <a:ext cx="408" cy="613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50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50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50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50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50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50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50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50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50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50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50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50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50186" grpId="0"/>
      <p:bldP spid="50187" grpId="0"/>
      <p:bldP spid="50188" grpId="0" animBg="1"/>
      <p:bldP spid="50190" grpId="0"/>
      <p:bldP spid="50191" grpId="0"/>
      <p:bldP spid="50192" grpId="0"/>
      <p:bldP spid="50194" grpId="0"/>
      <p:bldP spid="50196" grpId="0"/>
      <p:bldP spid="50200" grpId="0"/>
      <p:bldP spid="50201" grpId="0"/>
      <p:bldP spid="50202" grpId="0"/>
      <p:bldP spid="50203" grpId="0"/>
      <p:bldP spid="50205" grpId="0"/>
      <p:bldP spid="50206" grpId="0"/>
      <p:bldP spid="50221" grpId="0"/>
      <p:bldP spid="50222" grpId="0"/>
      <p:bldP spid="50223" grpId="0"/>
      <p:bldP spid="502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 rot="14362866" flipH="1">
            <a:off x="2539207" y="3313906"/>
            <a:ext cx="1008062" cy="1692275"/>
            <a:chOff x="1360" y="1207"/>
            <a:chExt cx="704" cy="1066"/>
          </a:xfrm>
        </p:grpSpPr>
        <p:sp>
          <p:nvSpPr>
            <p:cNvPr id="5145" name="AutoShape 4"/>
            <p:cNvSpPr>
              <a:spLocks noChangeArrowheads="1"/>
            </p:cNvSpPr>
            <p:nvPr/>
          </p:nvSpPr>
          <p:spPr bwMode="auto">
            <a:xfrm>
              <a:off x="1360" y="1207"/>
              <a:ext cx="704" cy="1066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46" name="AutoShape 5"/>
            <p:cNvSpPr>
              <a:spLocks noChangeArrowheads="1"/>
            </p:cNvSpPr>
            <p:nvPr/>
          </p:nvSpPr>
          <p:spPr bwMode="auto">
            <a:xfrm>
              <a:off x="1464" y="1570"/>
              <a:ext cx="408" cy="613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612775" y="4375150"/>
            <a:ext cx="36734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431800" y="4302125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4176713" y="4302125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2952750" y="1890713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2989263" y="4976813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rot="5400000">
            <a:off x="1764506" y="3618707"/>
            <a:ext cx="28082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2879725" y="4303713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E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3024188" y="3913188"/>
            <a:ext cx="3254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5131" name="Text Box 17"/>
          <p:cNvSpPr txBox="1">
            <a:spLocks noChangeArrowheads="1"/>
          </p:cNvSpPr>
          <p:nvPr/>
        </p:nvSpPr>
        <p:spPr bwMode="auto">
          <a:xfrm>
            <a:off x="719138" y="873125"/>
            <a:ext cx="1223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latin typeface="UNI Chu truyen thong" pitchFamily="66" charset="0"/>
              </a:rPr>
              <a:t>Toán: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1799692" y="786400"/>
            <a:ext cx="70593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 err="1">
                <a:solidFill>
                  <a:srgbClr val="FF3300"/>
                </a:solidFill>
              </a:rPr>
              <a:t>Vẽ</a:t>
            </a:r>
            <a:r>
              <a:rPr lang="en-US" sz="4000" b="1" dirty="0">
                <a:solidFill>
                  <a:srgbClr val="FF3300"/>
                </a:solidFill>
              </a:rPr>
              <a:t> </a:t>
            </a:r>
            <a:r>
              <a:rPr lang="en-US" sz="4000" b="1" dirty="0" err="1">
                <a:solidFill>
                  <a:srgbClr val="FF3300"/>
                </a:solidFill>
              </a:rPr>
              <a:t>hai</a:t>
            </a:r>
            <a:r>
              <a:rPr lang="en-US" sz="4000" b="1" dirty="0">
                <a:solidFill>
                  <a:srgbClr val="FF3300"/>
                </a:solidFill>
              </a:rPr>
              <a:t> </a:t>
            </a:r>
            <a:r>
              <a:rPr lang="en-US" sz="4000" b="1" dirty="0" err="1">
                <a:solidFill>
                  <a:srgbClr val="FF3300"/>
                </a:solidFill>
              </a:rPr>
              <a:t>đường</a:t>
            </a:r>
            <a:r>
              <a:rPr lang="en-US" sz="4000" b="1" dirty="0">
                <a:solidFill>
                  <a:srgbClr val="FF3300"/>
                </a:solidFill>
              </a:rPr>
              <a:t> </a:t>
            </a:r>
            <a:r>
              <a:rPr lang="en-US" sz="4000" b="1" dirty="0" err="1">
                <a:solidFill>
                  <a:srgbClr val="FF3300"/>
                </a:solidFill>
              </a:rPr>
              <a:t>thẳng</a:t>
            </a:r>
            <a:r>
              <a:rPr lang="en-US" sz="4000" b="1" dirty="0">
                <a:solidFill>
                  <a:srgbClr val="FF3300"/>
                </a:solidFill>
              </a:rPr>
              <a:t> </a:t>
            </a:r>
            <a:r>
              <a:rPr lang="en-US" sz="4000" b="1" dirty="0" err="1">
                <a:solidFill>
                  <a:srgbClr val="FF3300"/>
                </a:solidFill>
              </a:rPr>
              <a:t>vuông</a:t>
            </a:r>
            <a:r>
              <a:rPr lang="en-US" sz="4000" b="1" dirty="0">
                <a:solidFill>
                  <a:srgbClr val="FF3300"/>
                </a:solidFill>
              </a:rPr>
              <a:t> </a:t>
            </a:r>
            <a:r>
              <a:rPr lang="en-US" sz="4000" b="1" dirty="0" err="1">
                <a:solidFill>
                  <a:srgbClr val="FF3300"/>
                </a:solidFill>
              </a:rPr>
              <a:t>góc</a:t>
            </a:r>
            <a:endParaRPr lang="en-US" sz="4000" b="1" dirty="0">
              <a:solidFill>
                <a:srgbClr val="FF3300"/>
              </a:solidFill>
            </a:endParaRPr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4500563" y="1700213"/>
            <a:ext cx="0" cy="42846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 rot="14362866" flipH="1">
            <a:off x="6695282" y="3313906"/>
            <a:ext cx="1008062" cy="1692275"/>
            <a:chOff x="1360" y="1207"/>
            <a:chExt cx="704" cy="1066"/>
          </a:xfrm>
        </p:grpSpPr>
        <p:sp>
          <p:nvSpPr>
            <p:cNvPr id="5143" name="AutoShape 21"/>
            <p:cNvSpPr>
              <a:spLocks noChangeArrowheads="1"/>
            </p:cNvSpPr>
            <p:nvPr/>
          </p:nvSpPr>
          <p:spPr bwMode="auto">
            <a:xfrm>
              <a:off x="1360" y="1207"/>
              <a:ext cx="704" cy="1066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44" name="AutoShape 22"/>
            <p:cNvSpPr>
              <a:spLocks noChangeArrowheads="1"/>
            </p:cNvSpPr>
            <p:nvPr/>
          </p:nvSpPr>
          <p:spPr bwMode="auto">
            <a:xfrm>
              <a:off x="1464" y="1570"/>
              <a:ext cx="408" cy="613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42007" name="Line 23"/>
          <p:cNvSpPr>
            <a:spLocks noChangeShapeType="1"/>
          </p:cNvSpPr>
          <p:nvPr/>
        </p:nvSpPr>
        <p:spPr bwMode="auto">
          <a:xfrm>
            <a:off x="4789488" y="4375150"/>
            <a:ext cx="36734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4608513" y="4302125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8316913" y="4302125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7129463" y="1890713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7165975" y="4976813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 rot="5400000">
            <a:off x="5941219" y="3618707"/>
            <a:ext cx="28082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7273925" y="2682875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E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7200900" y="2489200"/>
            <a:ext cx="325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60000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2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20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60000">
                                      <p:cBhvr>
                                        <p:cTn id="9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20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nimBg="1"/>
      <p:bldP spid="41993" grpId="0"/>
      <p:bldP spid="41994" grpId="0"/>
      <p:bldP spid="41995" grpId="0"/>
      <p:bldP spid="41996" grpId="0"/>
      <p:bldP spid="41997" grpId="0" animBg="1"/>
      <p:bldP spid="41998" grpId="0"/>
      <p:bldP spid="41999" grpId="0"/>
      <p:bldP spid="42002" grpId="0"/>
      <p:bldP spid="42003" grpId="0" animBg="1"/>
      <p:bldP spid="42007" grpId="0" animBg="1"/>
      <p:bldP spid="42008" grpId="0"/>
      <p:bldP spid="42009" grpId="0"/>
      <p:bldP spid="42010" grpId="0"/>
      <p:bldP spid="42011" grpId="0"/>
      <p:bldP spid="42012" grpId="0" animBg="1"/>
      <p:bldP spid="42013" grpId="0"/>
      <p:bldP spid="420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8"/>
          <p:cNvGrpSpPr>
            <a:grpSpLocks/>
          </p:cNvGrpSpPr>
          <p:nvPr/>
        </p:nvGrpSpPr>
        <p:grpSpPr bwMode="auto">
          <a:xfrm>
            <a:off x="5218113" y="2060575"/>
            <a:ext cx="2808287" cy="1331913"/>
            <a:chOff x="635" y="1865"/>
            <a:chExt cx="1814" cy="817"/>
          </a:xfrm>
        </p:grpSpPr>
        <p:sp>
          <p:nvSpPr>
            <p:cNvPr id="6161" name="Line 5"/>
            <p:cNvSpPr>
              <a:spLocks noChangeShapeType="1"/>
            </p:cNvSpPr>
            <p:nvPr/>
          </p:nvSpPr>
          <p:spPr bwMode="auto">
            <a:xfrm>
              <a:off x="635" y="2682"/>
              <a:ext cx="181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Line 6"/>
            <p:cNvSpPr>
              <a:spLocks noChangeShapeType="1"/>
            </p:cNvSpPr>
            <p:nvPr/>
          </p:nvSpPr>
          <p:spPr bwMode="auto">
            <a:xfrm flipH="1">
              <a:off x="635" y="1865"/>
              <a:ext cx="544" cy="81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Line 7"/>
            <p:cNvSpPr>
              <a:spLocks noChangeShapeType="1"/>
            </p:cNvSpPr>
            <p:nvPr/>
          </p:nvSpPr>
          <p:spPr bwMode="auto">
            <a:xfrm>
              <a:off x="1179" y="1875"/>
              <a:ext cx="1270" cy="79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4967288" y="3319463"/>
            <a:ext cx="395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7954963" y="3282950"/>
            <a:ext cx="395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6149" name="Text Box 11"/>
          <p:cNvSpPr txBox="1">
            <a:spLocks noChangeArrowheads="1"/>
          </p:cNvSpPr>
          <p:nvPr/>
        </p:nvSpPr>
        <p:spPr bwMode="auto">
          <a:xfrm>
            <a:off x="5884863" y="1746250"/>
            <a:ext cx="395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 rot="21592441" flipH="1">
            <a:off x="5165725" y="1878013"/>
            <a:ext cx="879475" cy="1492250"/>
            <a:chOff x="1360" y="1207"/>
            <a:chExt cx="704" cy="1066"/>
          </a:xfrm>
        </p:grpSpPr>
        <p:sp>
          <p:nvSpPr>
            <p:cNvPr id="6159" name="AutoShape 13"/>
            <p:cNvSpPr>
              <a:spLocks noChangeArrowheads="1"/>
            </p:cNvSpPr>
            <p:nvPr/>
          </p:nvSpPr>
          <p:spPr bwMode="auto">
            <a:xfrm>
              <a:off x="1360" y="1207"/>
              <a:ext cx="704" cy="1066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160" name="AutoShape 14"/>
            <p:cNvSpPr>
              <a:spLocks noChangeArrowheads="1"/>
            </p:cNvSpPr>
            <p:nvPr/>
          </p:nvSpPr>
          <p:spPr bwMode="auto">
            <a:xfrm>
              <a:off x="1464" y="1570"/>
              <a:ext cx="408" cy="613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5903913" y="3321050"/>
            <a:ext cx="395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H</a:t>
            </a:r>
          </a:p>
        </p:txBody>
      </p:sp>
      <p:sp>
        <p:nvSpPr>
          <p:cNvPr id="6152" name="Line 19"/>
          <p:cNvSpPr>
            <a:spLocks noChangeShapeType="1"/>
          </p:cNvSpPr>
          <p:nvPr/>
        </p:nvSpPr>
        <p:spPr bwMode="auto">
          <a:xfrm>
            <a:off x="4500563" y="1700213"/>
            <a:ext cx="0" cy="42846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Text Box 20"/>
          <p:cNvSpPr txBox="1">
            <a:spLocks noChangeArrowheads="1"/>
          </p:cNvSpPr>
          <p:nvPr/>
        </p:nvSpPr>
        <p:spPr bwMode="auto">
          <a:xfrm>
            <a:off x="719138" y="873125"/>
            <a:ext cx="1223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latin typeface="UNI Chu truyen thong" pitchFamily="66" charset="0"/>
              </a:rPr>
              <a:t>Toán:</a:t>
            </a:r>
          </a:p>
        </p:txBody>
      </p:sp>
      <p:sp>
        <p:nvSpPr>
          <p:cNvPr id="6154" name="Text Box 21"/>
          <p:cNvSpPr txBox="1">
            <a:spLocks noChangeArrowheads="1"/>
          </p:cNvSpPr>
          <p:nvPr/>
        </p:nvSpPr>
        <p:spPr bwMode="auto">
          <a:xfrm>
            <a:off x="2700338" y="914400"/>
            <a:ext cx="3816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Vẽ hai đường thẳng vuông góc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395288" y="1808163"/>
            <a:ext cx="4068762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sym typeface="Wingdings" panose="05000000000000000000" pitchFamily="2" charset="2"/>
              </a:rPr>
              <a:t></a:t>
            </a:r>
            <a:r>
              <a:rPr lang="en-US">
                <a:solidFill>
                  <a:srgbClr val="FF3300"/>
                </a:solidFill>
                <a:sym typeface="Wingdings" panose="05000000000000000000" pitchFamily="2" charset="2"/>
              </a:rPr>
              <a:t> </a:t>
            </a:r>
            <a:r>
              <a:rPr lang="en-US"/>
              <a:t>Đoạn thẳng từ đỉnh A đến cạnh BC tại H và vuông góc với BC là đường cao của tam giác ABC.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sym typeface="Wingdings" panose="05000000000000000000" pitchFamily="2" charset="2"/>
              </a:rPr>
              <a:t></a:t>
            </a:r>
            <a:r>
              <a:rPr lang="en-US"/>
              <a:t> Độ dài đoạn thẳng AH là chiều cao của hình tam giác ABC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431800" y="1773238"/>
            <a:ext cx="3995738" cy="20510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6065838" y="3194050"/>
            <a:ext cx="179387" cy="1809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6067425" y="2097088"/>
            <a:ext cx="0" cy="1295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60"/>
                            </p:stCondLst>
                            <p:childTnLst>
                              <p:par>
                                <p:cTn id="3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8" grpId="0"/>
      <p:bldP spid="44054" grpId="0"/>
      <p:bldP spid="44055" grpId="0" animBg="1"/>
      <p:bldP spid="44056" grpId="0" animBg="1"/>
      <p:bldP spid="440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5"/>
          <p:cNvSpPr>
            <a:spLocks noChangeShapeType="1"/>
          </p:cNvSpPr>
          <p:nvPr/>
        </p:nvSpPr>
        <p:spPr bwMode="auto">
          <a:xfrm>
            <a:off x="4500563" y="1700213"/>
            <a:ext cx="0" cy="42846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719138" y="873125"/>
            <a:ext cx="1223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latin typeface="UNI Chu truyen thong" pitchFamily="66" charset="0"/>
              </a:rPr>
              <a:t>Toán: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2700338" y="914400"/>
            <a:ext cx="3816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Vẽ hai đường thẳng vuông góc</a:t>
            </a: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1114425" y="4941888"/>
            <a:ext cx="25923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827088" y="47974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3670300" y="47974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2085975" y="487045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2303463" y="332105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rot="5400000">
            <a:off x="1063625" y="4905375"/>
            <a:ext cx="2592388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209800" y="4525963"/>
            <a:ext cx="3254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 rot="21592441" flipH="1">
            <a:off x="1458913" y="3430588"/>
            <a:ext cx="879475" cy="1492250"/>
            <a:chOff x="1360" y="1207"/>
            <a:chExt cx="704" cy="1066"/>
          </a:xfrm>
        </p:grpSpPr>
        <p:sp>
          <p:nvSpPr>
            <p:cNvPr id="7208" name="AutoShape 16"/>
            <p:cNvSpPr>
              <a:spLocks noChangeArrowheads="1"/>
            </p:cNvSpPr>
            <p:nvPr/>
          </p:nvSpPr>
          <p:spPr bwMode="auto">
            <a:xfrm>
              <a:off x="1360" y="1207"/>
              <a:ext cx="704" cy="1066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209" name="AutoShape 17"/>
            <p:cNvSpPr>
              <a:spLocks noChangeArrowheads="1"/>
            </p:cNvSpPr>
            <p:nvPr/>
          </p:nvSpPr>
          <p:spPr bwMode="auto">
            <a:xfrm>
              <a:off x="1464" y="1570"/>
              <a:ext cx="408" cy="613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2308225" y="602138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5364163" y="2746375"/>
            <a:ext cx="25923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5148263" y="242093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7848600" y="242093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6553200" y="267493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6516688" y="1376363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 rot="5400000">
            <a:off x="5435600" y="2781300"/>
            <a:ext cx="23050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6459538" y="2330450"/>
            <a:ext cx="3254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.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 rot="16184883" flipH="1">
            <a:off x="5381625" y="2460626"/>
            <a:ext cx="879475" cy="1492250"/>
            <a:chOff x="1360" y="1207"/>
            <a:chExt cx="704" cy="1066"/>
          </a:xfrm>
        </p:grpSpPr>
        <p:sp>
          <p:nvSpPr>
            <p:cNvPr id="7206" name="AutoShape 27"/>
            <p:cNvSpPr>
              <a:spLocks noChangeArrowheads="1"/>
            </p:cNvSpPr>
            <p:nvPr/>
          </p:nvSpPr>
          <p:spPr bwMode="auto">
            <a:xfrm>
              <a:off x="1360" y="1207"/>
              <a:ext cx="704" cy="1066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207" name="AutoShape 28"/>
            <p:cNvSpPr>
              <a:spLocks noChangeArrowheads="1"/>
            </p:cNvSpPr>
            <p:nvPr/>
          </p:nvSpPr>
          <p:spPr bwMode="auto">
            <a:xfrm>
              <a:off x="1464" y="1570"/>
              <a:ext cx="408" cy="613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6557963" y="371633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 rot="-2725042">
            <a:off x="5291138" y="5159375"/>
            <a:ext cx="2592388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5381625" y="5789613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7326313" y="391795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6426200" y="478155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45090" name="Text Box 34"/>
          <p:cNvSpPr txBox="1">
            <a:spLocks noChangeArrowheads="1"/>
          </p:cNvSpPr>
          <p:nvPr/>
        </p:nvSpPr>
        <p:spPr bwMode="auto">
          <a:xfrm>
            <a:off x="5327650" y="389890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 rot="2674471">
            <a:off x="5240338" y="5122863"/>
            <a:ext cx="2592387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 rot="-2728070">
            <a:off x="6345238" y="4784725"/>
            <a:ext cx="3254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.</a:t>
            </a: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 rot="13463086" flipH="1">
            <a:off x="5916613" y="5284788"/>
            <a:ext cx="879475" cy="1492250"/>
            <a:chOff x="1360" y="1207"/>
            <a:chExt cx="704" cy="1066"/>
          </a:xfrm>
        </p:grpSpPr>
        <p:sp>
          <p:nvSpPr>
            <p:cNvPr id="7204" name="AutoShape 38"/>
            <p:cNvSpPr>
              <a:spLocks noChangeArrowheads="1"/>
            </p:cNvSpPr>
            <p:nvPr/>
          </p:nvSpPr>
          <p:spPr bwMode="auto">
            <a:xfrm>
              <a:off x="1360" y="1207"/>
              <a:ext cx="704" cy="1066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205" name="AutoShape 39"/>
            <p:cNvSpPr>
              <a:spLocks noChangeArrowheads="1"/>
            </p:cNvSpPr>
            <p:nvPr/>
          </p:nvSpPr>
          <p:spPr bwMode="auto">
            <a:xfrm>
              <a:off x="1464" y="1570"/>
              <a:ext cx="408" cy="613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45096" name="Text Box 40"/>
          <p:cNvSpPr txBox="1">
            <a:spLocks noChangeArrowheads="1"/>
          </p:cNvSpPr>
          <p:nvPr/>
        </p:nvSpPr>
        <p:spPr bwMode="auto">
          <a:xfrm>
            <a:off x="7416800" y="588010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45097" name="Text Box 41"/>
          <p:cNvSpPr txBox="1">
            <a:spLocks noChangeArrowheads="1"/>
          </p:cNvSpPr>
          <p:nvPr/>
        </p:nvSpPr>
        <p:spPr bwMode="auto">
          <a:xfrm>
            <a:off x="468313" y="1592263"/>
            <a:ext cx="39957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u="sng"/>
              <a:t>Bài tập1</a:t>
            </a:r>
            <a:r>
              <a:rPr lang="en-US"/>
              <a:t>: Hãy vẽ đường thẳng AB đi qua điểm E và vuông góc với đường thẳng CD trong mỗi trường hợp sau:</a:t>
            </a:r>
          </a:p>
        </p:txBody>
      </p:sp>
      <p:sp>
        <p:nvSpPr>
          <p:cNvPr id="45099" name="Text Box 43"/>
          <p:cNvSpPr txBox="1">
            <a:spLocks noChangeArrowheads="1"/>
          </p:cNvSpPr>
          <p:nvPr/>
        </p:nvSpPr>
        <p:spPr bwMode="auto">
          <a:xfrm>
            <a:off x="684213" y="3500438"/>
            <a:ext cx="395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a)</a:t>
            </a:r>
          </a:p>
        </p:txBody>
      </p:sp>
      <p:sp>
        <p:nvSpPr>
          <p:cNvPr id="45100" name="Text Box 44"/>
          <p:cNvSpPr txBox="1">
            <a:spLocks noChangeArrowheads="1"/>
          </p:cNvSpPr>
          <p:nvPr/>
        </p:nvSpPr>
        <p:spPr bwMode="auto">
          <a:xfrm>
            <a:off x="4645025" y="1592263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b)</a:t>
            </a:r>
          </a:p>
        </p:txBody>
      </p:sp>
      <p:sp>
        <p:nvSpPr>
          <p:cNvPr id="45101" name="Text Box 45"/>
          <p:cNvSpPr txBox="1">
            <a:spLocks noChangeArrowheads="1"/>
          </p:cNvSpPr>
          <p:nvPr/>
        </p:nvSpPr>
        <p:spPr bwMode="auto">
          <a:xfrm>
            <a:off x="4679950" y="3644900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28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5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28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78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28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2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2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7" dur="20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4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 animBg="1"/>
      <p:bldP spid="45065" grpId="0"/>
      <p:bldP spid="45066" grpId="0"/>
      <p:bldP spid="45067" grpId="0"/>
      <p:bldP spid="45068" grpId="0"/>
      <p:bldP spid="45069" grpId="0" animBg="1"/>
      <p:bldP spid="45070" grpId="0"/>
      <p:bldP spid="45074" grpId="0"/>
      <p:bldP spid="45075" grpId="0" animBg="1"/>
      <p:bldP spid="45076" grpId="0"/>
      <p:bldP spid="45077" grpId="0"/>
      <p:bldP spid="45078" grpId="0"/>
      <p:bldP spid="45079" grpId="0"/>
      <p:bldP spid="45080" grpId="0" animBg="1"/>
      <p:bldP spid="45081" grpId="0"/>
      <p:bldP spid="45085" grpId="0"/>
      <p:bldP spid="45086" grpId="0" animBg="1"/>
      <p:bldP spid="45087" grpId="0"/>
      <p:bldP spid="45088" grpId="0"/>
      <p:bldP spid="45089" grpId="0"/>
      <p:bldP spid="45090" grpId="0"/>
      <p:bldP spid="45091" grpId="0" animBg="1"/>
      <p:bldP spid="45092" grpId="0"/>
      <p:bldP spid="45096" grpId="0"/>
      <p:bldP spid="45097" grpId="0"/>
      <p:bldP spid="45099" grpId="0"/>
      <p:bldP spid="45100" grpId="0"/>
      <p:bldP spid="451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5"/>
          <p:cNvSpPr>
            <a:spLocks noChangeShapeType="1"/>
          </p:cNvSpPr>
          <p:nvPr/>
        </p:nvSpPr>
        <p:spPr bwMode="auto">
          <a:xfrm>
            <a:off x="4500563" y="1700213"/>
            <a:ext cx="0" cy="42846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719138" y="873125"/>
            <a:ext cx="1223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latin typeface="UNI Chu truyen thong" pitchFamily="66" charset="0"/>
              </a:rPr>
              <a:t>Toán: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2700338" y="914400"/>
            <a:ext cx="3816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Vẽ hai đường thẳng vuông góc</a:t>
            </a:r>
          </a:p>
        </p:txBody>
      </p:sp>
      <p:grpSp>
        <p:nvGrpSpPr>
          <p:cNvPr id="8197" name="Group 11"/>
          <p:cNvGrpSpPr>
            <a:grpSpLocks/>
          </p:cNvGrpSpPr>
          <p:nvPr/>
        </p:nvGrpSpPr>
        <p:grpSpPr bwMode="auto">
          <a:xfrm>
            <a:off x="1506538" y="3486150"/>
            <a:ext cx="2089150" cy="1655763"/>
            <a:chOff x="3084" y="1117"/>
            <a:chExt cx="1474" cy="884"/>
          </a:xfrm>
        </p:grpSpPr>
        <p:sp>
          <p:nvSpPr>
            <p:cNvPr id="8237" name="Line 8"/>
            <p:cNvSpPr>
              <a:spLocks noChangeShapeType="1"/>
            </p:cNvSpPr>
            <p:nvPr/>
          </p:nvSpPr>
          <p:spPr bwMode="auto">
            <a:xfrm flipH="1">
              <a:off x="3084" y="1117"/>
              <a:ext cx="635" cy="8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8" name="Line 9"/>
            <p:cNvSpPr>
              <a:spLocks noChangeShapeType="1"/>
            </p:cNvSpPr>
            <p:nvPr/>
          </p:nvSpPr>
          <p:spPr bwMode="auto">
            <a:xfrm>
              <a:off x="3084" y="2001"/>
              <a:ext cx="145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Line 10"/>
            <p:cNvSpPr>
              <a:spLocks noChangeShapeType="1"/>
            </p:cNvSpPr>
            <p:nvPr/>
          </p:nvSpPr>
          <p:spPr bwMode="auto">
            <a:xfrm>
              <a:off x="3719" y="1117"/>
              <a:ext cx="839" cy="8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98" name="Group 19"/>
          <p:cNvGrpSpPr>
            <a:grpSpLocks/>
          </p:cNvGrpSpPr>
          <p:nvPr/>
        </p:nvGrpSpPr>
        <p:grpSpPr bwMode="auto">
          <a:xfrm>
            <a:off x="5888038" y="1789113"/>
            <a:ext cx="1547812" cy="1584325"/>
            <a:chOff x="3946" y="1661"/>
            <a:chExt cx="975" cy="998"/>
          </a:xfrm>
        </p:grpSpPr>
        <p:sp>
          <p:nvSpPr>
            <p:cNvPr id="8234" name="Line 16"/>
            <p:cNvSpPr>
              <a:spLocks noChangeShapeType="1"/>
            </p:cNvSpPr>
            <p:nvPr/>
          </p:nvSpPr>
          <p:spPr bwMode="auto">
            <a:xfrm flipH="1">
              <a:off x="3946" y="1661"/>
              <a:ext cx="975" cy="97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5" name="Line 17"/>
            <p:cNvSpPr>
              <a:spLocks noChangeShapeType="1"/>
            </p:cNvSpPr>
            <p:nvPr/>
          </p:nvSpPr>
          <p:spPr bwMode="auto">
            <a:xfrm>
              <a:off x="3946" y="2659"/>
              <a:ext cx="975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Line 18"/>
            <p:cNvSpPr>
              <a:spLocks noChangeShapeType="1"/>
            </p:cNvSpPr>
            <p:nvPr/>
          </p:nvSpPr>
          <p:spPr bwMode="auto">
            <a:xfrm>
              <a:off x="4921" y="1661"/>
              <a:ext cx="0" cy="99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99" name="Group 23"/>
          <p:cNvGrpSpPr>
            <a:grpSpLocks/>
          </p:cNvGrpSpPr>
          <p:nvPr/>
        </p:nvGrpSpPr>
        <p:grpSpPr bwMode="auto">
          <a:xfrm>
            <a:off x="5868988" y="4113213"/>
            <a:ext cx="2484437" cy="1692275"/>
            <a:chOff x="3152" y="2636"/>
            <a:chExt cx="1565" cy="1066"/>
          </a:xfrm>
        </p:grpSpPr>
        <p:sp>
          <p:nvSpPr>
            <p:cNvPr id="8231" name="Line 20"/>
            <p:cNvSpPr>
              <a:spLocks noChangeShapeType="1"/>
            </p:cNvSpPr>
            <p:nvPr/>
          </p:nvSpPr>
          <p:spPr bwMode="auto">
            <a:xfrm>
              <a:off x="3742" y="3702"/>
              <a:ext cx="975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2" name="Line 21"/>
            <p:cNvSpPr>
              <a:spLocks noChangeShapeType="1"/>
            </p:cNvSpPr>
            <p:nvPr/>
          </p:nvSpPr>
          <p:spPr bwMode="auto">
            <a:xfrm>
              <a:off x="3152" y="2636"/>
              <a:ext cx="590" cy="106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3" name="Line 22"/>
            <p:cNvSpPr>
              <a:spLocks noChangeShapeType="1"/>
            </p:cNvSpPr>
            <p:nvPr/>
          </p:nvSpPr>
          <p:spPr bwMode="auto">
            <a:xfrm>
              <a:off x="3152" y="2636"/>
              <a:ext cx="1565" cy="106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0" name="Text Box 24"/>
          <p:cNvSpPr txBox="1">
            <a:spLocks noChangeArrowheads="1"/>
          </p:cNvSpPr>
          <p:nvPr/>
        </p:nvSpPr>
        <p:spPr bwMode="auto">
          <a:xfrm>
            <a:off x="3490913" y="5054600"/>
            <a:ext cx="360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8201" name="Text Box 25"/>
          <p:cNvSpPr txBox="1">
            <a:spLocks noChangeArrowheads="1"/>
          </p:cNvSpPr>
          <p:nvPr/>
        </p:nvSpPr>
        <p:spPr bwMode="auto">
          <a:xfrm>
            <a:off x="1316038" y="5059363"/>
            <a:ext cx="39528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8202" name="Text Box 26"/>
          <p:cNvSpPr txBox="1">
            <a:spLocks noChangeArrowheads="1"/>
          </p:cNvSpPr>
          <p:nvPr/>
        </p:nvSpPr>
        <p:spPr bwMode="auto">
          <a:xfrm>
            <a:off x="5616575" y="3265488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8203" name="Text Box 27"/>
          <p:cNvSpPr txBox="1">
            <a:spLocks noChangeArrowheads="1"/>
          </p:cNvSpPr>
          <p:nvPr/>
        </p:nvSpPr>
        <p:spPr bwMode="auto">
          <a:xfrm>
            <a:off x="7281863" y="1449388"/>
            <a:ext cx="35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8204" name="Text Box 28"/>
          <p:cNvSpPr txBox="1">
            <a:spLocks noChangeArrowheads="1"/>
          </p:cNvSpPr>
          <p:nvPr/>
        </p:nvSpPr>
        <p:spPr bwMode="auto">
          <a:xfrm>
            <a:off x="7292975" y="3302000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8205" name="Text Box 29"/>
          <p:cNvSpPr txBox="1">
            <a:spLocks noChangeArrowheads="1"/>
          </p:cNvSpPr>
          <p:nvPr/>
        </p:nvSpPr>
        <p:spPr bwMode="auto">
          <a:xfrm>
            <a:off x="2333625" y="3197225"/>
            <a:ext cx="38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8206" name="Text Box 30"/>
          <p:cNvSpPr txBox="1">
            <a:spLocks noChangeArrowheads="1"/>
          </p:cNvSpPr>
          <p:nvPr/>
        </p:nvSpPr>
        <p:spPr bwMode="auto">
          <a:xfrm>
            <a:off x="5580063" y="3897313"/>
            <a:ext cx="360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8207" name="Text Box 31"/>
          <p:cNvSpPr txBox="1">
            <a:spLocks noChangeArrowheads="1"/>
          </p:cNvSpPr>
          <p:nvPr/>
        </p:nvSpPr>
        <p:spPr bwMode="auto">
          <a:xfrm>
            <a:off x="8316913" y="5661025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8208" name="Text Box 32"/>
          <p:cNvSpPr txBox="1">
            <a:spLocks noChangeArrowheads="1"/>
          </p:cNvSpPr>
          <p:nvPr/>
        </p:nvSpPr>
        <p:spPr bwMode="auto">
          <a:xfrm>
            <a:off x="6588125" y="5734050"/>
            <a:ext cx="3603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 rot="21592441" flipH="1">
            <a:off x="1322388" y="3176588"/>
            <a:ext cx="1079500" cy="1947862"/>
            <a:chOff x="1360" y="1207"/>
            <a:chExt cx="704" cy="1066"/>
          </a:xfrm>
        </p:grpSpPr>
        <p:sp>
          <p:nvSpPr>
            <p:cNvPr id="8229" name="AutoShape 34"/>
            <p:cNvSpPr>
              <a:spLocks noChangeArrowheads="1"/>
            </p:cNvSpPr>
            <p:nvPr/>
          </p:nvSpPr>
          <p:spPr bwMode="auto">
            <a:xfrm>
              <a:off x="1360" y="1207"/>
              <a:ext cx="704" cy="1066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230" name="AutoShape 35"/>
            <p:cNvSpPr>
              <a:spLocks noChangeArrowheads="1"/>
            </p:cNvSpPr>
            <p:nvPr/>
          </p:nvSpPr>
          <p:spPr bwMode="auto">
            <a:xfrm>
              <a:off x="1464" y="1570"/>
              <a:ext cx="408" cy="613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2225675" y="5095875"/>
            <a:ext cx="38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H</a:t>
            </a: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 rot="18900059" flipH="1">
            <a:off x="6378575" y="2097088"/>
            <a:ext cx="879475" cy="1312862"/>
            <a:chOff x="1360" y="1207"/>
            <a:chExt cx="704" cy="1066"/>
          </a:xfrm>
        </p:grpSpPr>
        <p:sp>
          <p:nvSpPr>
            <p:cNvPr id="8227" name="AutoShape 39"/>
            <p:cNvSpPr>
              <a:spLocks noChangeArrowheads="1"/>
            </p:cNvSpPr>
            <p:nvPr/>
          </p:nvSpPr>
          <p:spPr bwMode="auto">
            <a:xfrm>
              <a:off x="1360" y="1207"/>
              <a:ext cx="704" cy="1066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228" name="AutoShape 40"/>
            <p:cNvSpPr>
              <a:spLocks noChangeArrowheads="1"/>
            </p:cNvSpPr>
            <p:nvPr/>
          </p:nvSpPr>
          <p:spPr bwMode="auto">
            <a:xfrm>
              <a:off x="1464" y="1570"/>
              <a:ext cx="408" cy="613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46122" name="Text Box 42"/>
          <p:cNvSpPr txBox="1">
            <a:spLocks noChangeArrowheads="1"/>
          </p:cNvSpPr>
          <p:nvPr/>
        </p:nvSpPr>
        <p:spPr bwMode="auto">
          <a:xfrm>
            <a:off x="6365875" y="2257425"/>
            <a:ext cx="38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H</a:t>
            </a:r>
          </a:p>
        </p:txBody>
      </p:sp>
      <p:grpSp>
        <p:nvGrpSpPr>
          <p:cNvPr id="7" name="Group 43"/>
          <p:cNvGrpSpPr>
            <a:grpSpLocks/>
          </p:cNvGrpSpPr>
          <p:nvPr/>
        </p:nvGrpSpPr>
        <p:grpSpPr bwMode="auto">
          <a:xfrm rot="-8741719">
            <a:off x="6048375" y="4711700"/>
            <a:ext cx="936625" cy="1312863"/>
            <a:chOff x="1360" y="1207"/>
            <a:chExt cx="704" cy="1066"/>
          </a:xfrm>
        </p:grpSpPr>
        <p:sp>
          <p:nvSpPr>
            <p:cNvPr id="8225" name="AutoShape 44"/>
            <p:cNvSpPr>
              <a:spLocks noChangeArrowheads="1"/>
            </p:cNvSpPr>
            <p:nvPr/>
          </p:nvSpPr>
          <p:spPr bwMode="auto">
            <a:xfrm>
              <a:off x="1360" y="1207"/>
              <a:ext cx="704" cy="1066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226" name="AutoShape 45"/>
            <p:cNvSpPr>
              <a:spLocks noChangeArrowheads="1"/>
            </p:cNvSpPr>
            <p:nvPr/>
          </p:nvSpPr>
          <p:spPr bwMode="auto">
            <a:xfrm>
              <a:off x="1464" y="1570"/>
              <a:ext cx="408" cy="613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46127" name="Text Box 47"/>
          <p:cNvSpPr txBox="1">
            <a:spLocks noChangeArrowheads="1"/>
          </p:cNvSpPr>
          <p:nvPr/>
        </p:nvSpPr>
        <p:spPr bwMode="auto">
          <a:xfrm>
            <a:off x="7175500" y="4724400"/>
            <a:ext cx="38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H</a:t>
            </a:r>
          </a:p>
        </p:txBody>
      </p:sp>
      <p:sp>
        <p:nvSpPr>
          <p:cNvPr id="8215" name="Text Box 48"/>
          <p:cNvSpPr txBox="1">
            <a:spLocks noChangeArrowheads="1"/>
          </p:cNvSpPr>
          <p:nvPr/>
        </p:nvSpPr>
        <p:spPr bwMode="auto">
          <a:xfrm>
            <a:off x="468313" y="1665288"/>
            <a:ext cx="39957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u="sng"/>
              <a:t>Bài tập2</a:t>
            </a:r>
            <a:r>
              <a:rPr lang="en-US"/>
              <a:t>: Hãy vẽ đường thẳng AB đi qua điểm E và vuông góc với đường thẳng CD trong mỗi trường hợp sau:</a:t>
            </a:r>
          </a:p>
        </p:txBody>
      </p:sp>
      <p:sp>
        <p:nvSpPr>
          <p:cNvPr id="8216" name="Text Box 49"/>
          <p:cNvSpPr txBox="1">
            <a:spLocks noChangeArrowheads="1"/>
          </p:cNvSpPr>
          <p:nvPr/>
        </p:nvSpPr>
        <p:spPr bwMode="auto">
          <a:xfrm>
            <a:off x="576263" y="310515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a)</a:t>
            </a:r>
          </a:p>
        </p:txBody>
      </p:sp>
      <p:sp>
        <p:nvSpPr>
          <p:cNvPr id="8217" name="Text Box 50"/>
          <p:cNvSpPr txBox="1">
            <a:spLocks noChangeArrowheads="1"/>
          </p:cNvSpPr>
          <p:nvPr/>
        </p:nvSpPr>
        <p:spPr bwMode="auto">
          <a:xfrm>
            <a:off x="4608513" y="166370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b)</a:t>
            </a:r>
          </a:p>
        </p:txBody>
      </p:sp>
      <p:sp>
        <p:nvSpPr>
          <p:cNvPr id="8218" name="Text Box 51"/>
          <p:cNvSpPr txBox="1">
            <a:spLocks noChangeArrowheads="1"/>
          </p:cNvSpPr>
          <p:nvPr/>
        </p:nvSpPr>
        <p:spPr bwMode="auto">
          <a:xfrm>
            <a:off x="4608513" y="386080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c)</a:t>
            </a:r>
          </a:p>
        </p:txBody>
      </p:sp>
      <p:sp>
        <p:nvSpPr>
          <p:cNvPr id="46132" name="Rectangle 52"/>
          <p:cNvSpPr>
            <a:spLocks noChangeArrowheads="1"/>
          </p:cNvSpPr>
          <p:nvPr/>
        </p:nvSpPr>
        <p:spPr bwMode="auto">
          <a:xfrm>
            <a:off x="2411413" y="5013325"/>
            <a:ext cx="144462" cy="1285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6133" name="Rectangle 53"/>
          <p:cNvSpPr>
            <a:spLocks noChangeArrowheads="1"/>
          </p:cNvSpPr>
          <p:nvPr/>
        </p:nvSpPr>
        <p:spPr bwMode="auto">
          <a:xfrm rot="2618024">
            <a:off x="6580188" y="2616200"/>
            <a:ext cx="144462" cy="1285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6121" name="Line 41"/>
          <p:cNvSpPr>
            <a:spLocks noChangeShapeType="1"/>
          </p:cNvSpPr>
          <p:nvPr/>
        </p:nvSpPr>
        <p:spPr bwMode="auto">
          <a:xfrm flipH="1" flipV="1">
            <a:off x="6643688" y="2581275"/>
            <a:ext cx="792162" cy="7921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7" name="Line 37"/>
          <p:cNvSpPr>
            <a:spLocks noChangeShapeType="1"/>
          </p:cNvSpPr>
          <p:nvPr/>
        </p:nvSpPr>
        <p:spPr bwMode="auto">
          <a:xfrm>
            <a:off x="2406650" y="3521075"/>
            <a:ext cx="0" cy="16208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34" name="Rectangle 54"/>
          <p:cNvSpPr>
            <a:spLocks noChangeArrowheads="1"/>
          </p:cNvSpPr>
          <p:nvPr/>
        </p:nvSpPr>
        <p:spPr bwMode="auto">
          <a:xfrm rot="1924343">
            <a:off x="7083425" y="5016500"/>
            <a:ext cx="152400" cy="1412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6126" name="Line 46"/>
          <p:cNvSpPr>
            <a:spLocks noChangeShapeType="1"/>
          </p:cNvSpPr>
          <p:nvPr/>
        </p:nvSpPr>
        <p:spPr bwMode="auto">
          <a:xfrm flipH="1">
            <a:off x="6804025" y="5084763"/>
            <a:ext cx="468313" cy="7207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1" dur="2000"/>
                                        <p:tgtEl>
                                          <p:spTgt spid="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5" dur="3000"/>
                                        <p:tgtEl>
                                          <p:spTgt spid="4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16" grpId="0"/>
      <p:bldP spid="46122" grpId="0"/>
      <p:bldP spid="46127" grpId="0"/>
      <p:bldP spid="46132" grpId="0" animBg="1"/>
      <p:bldP spid="46133" grpId="0" animBg="1"/>
      <p:bldP spid="46121" grpId="0" animBg="1"/>
      <p:bldP spid="46117" grpId="0" animBg="1"/>
      <p:bldP spid="46134" grpId="0" animBg="1"/>
      <p:bldP spid="461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5"/>
          <p:cNvSpPr>
            <a:spLocks noChangeShapeType="1"/>
          </p:cNvSpPr>
          <p:nvPr/>
        </p:nvSpPr>
        <p:spPr bwMode="auto">
          <a:xfrm>
            <a:off x="4500563" y="1700213"/>
            <a:ext cx="0" cy="42846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719138" y="873125"/>
            <a:ext cx="1223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latin typeface="UNI Chu truyen thong" pitchFamily="66" charset="0"/>
              </a:rPr>
              <a:t>Toán: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2700338" y="914400"/>
            <a:ext cx="3816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Vẽ hai đường thẳng vuông góc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5184775" y="2239963"/>
            <a:ext cx="2916238" cy="15113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4824413" y="198755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897438" y="3608388"/>
            <a:ext cx="360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8029575" y="1916113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8066088" y="36083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6948488" y="191611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E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 rot="21592441" flipH="1">
            <a:off x="5905500" y="1771650"/>
            <a:ext cx="1079500" cy="1947863"/>
            <a:chOff x="1360" y="1207"/>
            <a:chExt cx="704" cy="1066"/>
          </a:xfrm>
        </p:grpSpPr>
        <p:sp>
          <p:nvSpPr>
            <p:cNvPr id="9233" name="AutoShape 15"/>
            <p:cNvSpPr>
              <a:spLocks noChangeArrowheads="1"/>
            </p:cNvSpPr>
            <p:nvPr/>
          </p:nvSpPr>
          <p:spPr bwMode="auto">
            <a:xfrm>
              <a:off x="1360" y="1207"/>
              <a:ext cx="704" cy="1066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234" name="AutoShape 16"/>
            <p:cNvSpPr>
              <a:spLocks noChangeArrowheads="1"/>
            </p:cNvSpPr>
            <p:nvPr/>
          </p:nvSpPr>
          <p:spPr bwMode="auto">
            <a:xfrm>
              <a:off x="1464" y="1570"/>
              <a:ext cx="408" cy="613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6842125" y="36798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G</a:t>
            </a:r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7000875" y="2239963"/>
            <a:ext cx="0" cy="15128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6875463" y="1905000"/>
            <a:ext cx="325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431800" y="1665288"/>
            <a:ext cx="39957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u="sng"/>
              <a:t>Bài tập3</a:t>
            </a:r>
            <a:r>
              <a:rPr lang="en-US"/>
              <a:t>: Cho hình chữ nhật ABCD và điểm E trên cạnh AB.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/>
              <a:t>Hãy vẽ đường thẳng đi qua điểm E và vuông góc với cạnh DC, cắt cạnh DC tại điểm G. Ta được các hình tứ giác đều là hình chữ nhật, nêu tên các hình chữ nhật đó.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4679950" y="4329113"/>
            <a:ext cx="3240088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sym typeface="Wingdings" panose="05000000000000000000" pitchFamily="2" charset="2"/>
              </a:rPr>
              <a:t> </a:t>
            </a:r>
            <a:r>
              <a:rPr lang="en-US"/>
              <a:t>Các hình chữ  nhật là: 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ABCD , AEGD , EBCG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68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20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 animBg="1"/>
      <p:bldP spid="47113" grpId="0"/>
      <p:bldP spid="47114" grpId="0"/>
      <p:bldP spid="47115" grpId="0"/>
      <p:bldP spid="47116" grpId="0"/>
      <p:bldP spid="47117" grpId="0"/>
      <p:bldP spid="47121" grpId="0"/>
      <p:bldP spid="47123" grpId="0" animBg="1"/>
      <p:bldP spid="47124" grpId="0"/>
      <p:bldP spid="47125" grpId="0"/>
      <p:bldP spid="471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5"/>
          <p:cNvSpPr>
            <a:spLocks noChangeShapeType="1"/>
          </p:cNvSpPr>
          <p:nvPr/>
        </p:nvSpPr>
        <p:spPr bwMode="auto">
          <a:xfrm>
            <a:off x="612775" y="3370263"/>
            <a:ext cx="36734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431800" y="3297238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4176713" y="3297238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3059113" y="1341438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3024188" y="4076700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10247" name="Line 10"/>
          <p:cNvSpPr>
            <a:spLocks noChangeShapeType="1"/>
          </p:cNvSpPr>
          <p:nvPr/>
        </p:nvSpPr>
        <p:spPr bwMode="auto">
          <a:xfrm rot="16200000" flipH="1">
            <a:off x="1902619" y="2891632"/>
            <a:ext cx="253047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2879725" y="3298825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E</a:t>
            </a:r>
          </a:p>
        </p:txBody>
      </p:sp>
      <p:sp>
        <p:nvSpPr>
          <p:cNvPr id="10249" name="Text Box 12"/>
          <p:cNvSpPr txBox="1">
            <a:spLocks noChangeArrowheads="1"/>
          </p:cNvSpPr>
          <p:nvPr/>
        </p:nvSpPr>
        <p:spPr bwMode="auto">
          <a:xfrm>
            <a:off x="3024188" y="2908300"/>
            <a:ext cx="3254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10250" name="Text Box 14"/>
          <p:cNvSpPr txBox="1">
            <a:spLocks noChangeArrowheads="1"/>
          </p:cNvSpPr>
          <p:nvPr/>
        </p:nvSpPr>
        <p:spPr bwMode="auto">
          <a:xfrm>
            <a:off x="719138" y="873125"/>
            <a:ext cx="1223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latin typeface="UNI Chu truyen thong" pitchFamily="66" charset="0"/>
              </a:rPr>
              <a:t>Toán:</a:t>
            </a:r>
          </a:p>
        </p:txBody>
      </p:sp>
      <p:sp>
        <p:nvSpPr>
          <p:cNvPr id="10251" name="Text Box 15"/>
          <p:cNvSpPr txBox="1">
            <a:spLocks noChangeArrowheads="1"/>
          </p:cNvSpPr>
          <p:nvPr/>
        </p:nvSpPr>
        <p:spPr bwMode="auto">
          <a:xfrm>
            <a:off x="2700338" y="914400"/>
            <a:ext cx="3816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Vẽ hai đường thẳng vuông góc</a:t>
            </a:r>
          </a:p>
        </p:txBody>
      </p:sp>
      <p:sp>
        <p:nvSpPr>
          <p:cNvPr id="10252" name="Line 16"/>
          <p:cNvSpPr>
            <a:spLocks noChangeShapeType="1"/>
          </p:cNvSpPr>
          <p:nvPr/>
        </p:nvSpPr>
        <p:spPr bwMode="auto">
          <a:xfrm>
            <a:off x="4500563" y="1700213"/>
            <a:ext cx="0" cy="42846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53" name="Group 17"/>
          <p:cNvGrpSpPr>
            <a:grpSpLocks/>
          </p:cNvGrpSpPr>
          <p:nvPr/>
        </p:nvGrpSpPr>
        <p:grpSpPr bwMode="auto">
          <a:xfrm rot="10800000" flipV="1">
            <a:off x="6213475" y="1598613"/>
            <a:ext cx="1081088" cy="1728787"/>
            <a:chOff x="1360" y="1207"/>
            <a:chExt cx="704" cy="1066"/>
          </a:xfrm>
        </p:grpSpPr>
        <p:sp>
          <p:nvSpPr>
            <p:cNvPr id="10277" name="AutoShape 18"/>
            <p:cNvSpPr>
              <a:spLocks noChangeArrowheads="1"/>
            </p:cNvSpPr>
            <p:nvPr/>
          </p:nvSpPr>
          <p:spPr bwMode="auto">
            <a:xfrm>
              <a:off x="1360" y="1207"/>
              <a:ext cx="704" cy="1066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278" name="AutoShape 19"/>
            <p:cNvSpPr>
              <a:spLocks noChangeArrowheads="1"/>
            </p:cNvSpPr>
            <p:nvPr/>
          </p:nvSpPr>
          <p:spPr bwMode="auto">
            <a:xfrm>
              <a:off x="1464" y="1570"/>
              <a:ext cx="408" cy="613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10254" name="Line 20"/>
          <p:cNvSpPr>
            <a:spLocks noChangeShapeType="1"/>
          </p:cNvSpPr>
          <p:nvPr/>
        </p:nvSpPr>
        <p:spPr bwMode="auto">
          <a:xfrm>
            <a:off x="4789488" y="3370263"/>
            <a:ext cx="36734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Text Box 21"/>
          <p:cNvSpPr txBox="1">
            <a:spLocks noChangeArrowheads="1"/>
          </p:cNvSpPr>
          <p:nvPr/>
        </p:nvSpPr>
        <p:spPr bwMode="auto">
          <a:xfrm>
            <a:off x="4608513" y="3297238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10256" name="Text Box 22"/>
          <p:cNvSpPr txBox="1">
            <a:spLocks noChangeArrowheads="1"/>
          </p:cNvSpPr>
          <p:nvPr/>
        </p:nvSpPr>
        <p:spPr bwMode="auto">
          <a:xfrm>
            <a:off x="8316913" y="3297238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10257" name="Text Box 23"/>
          <p:cNvSpPr txBox="1">
            <a:spLocks noChangeArrowheads="1"/>
          </p:cNvSpPr>
          <p:nvPr/>
        </p:nvSpPr>
        <p:spPr bwMode="auto">
          <a:xfrm>
            <a:off x="7199313" y="1304925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10258" name="Text Box 24"/>
          <p:cNvSpPr txBox="1">
            <a:spLocks noChangeArrowheads="1"/>
          </p:cNvSpPr>
          <p:nvPr/>
        </p:nvSpPr>
        <p:spPr bwMode="auto">
          <a:xfrm>
            <a:off x="7165975" y="4111625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10259" name="Line 25"/>
          <p:cNvSpPr>
            <a:spLocks noChangeShapeType="1"/>
          </p:cNvSpPr>
          <p:nvPr/>
        </p:nvSpPr>
        <p:spPr bwMode="auto">
          <a:xfrm rot="16200000" flipH="1">
            <a:off x="6079331" y="2891632"/>
            <a:ext cx="253047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Text Box 26"/>
          <p:cNvSpPr txBox="1">
            <a:spLocks noChangeArrowheads="1"/>
          </p:cNvSpPr>
          <p:nvPr/>
        </p:nvSpPr>
        <p:spPr bwMode="auto">
          <a:xfrm>
            <a:off x="7308850" y="1700213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E</a:t>
            </a:r>
          </a:p>
        </p:txBody>
      </p:sp>
      <p:sp>
        <p:nvSpPr>
          <p:cNvPr id="10261" name="Text Box 27"/>
          <p:cNvSpPr txBox="1">
            <a:spLocks noChangeArrowheads="1"/>
          </p:cNvSpPr>
          <p:nvPr/>
        </p:nvSpPr>
        <p:spPr bwMode="auto">
          <a:xfrm>
            <a:off x="7221538" y="1520825"/>
            <a:ext cx="3254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.</a:t>
            </a:r>
          </a:p>
        </p:txBody>
      </p:sp>
      <p:grpSp>
        <p:nvGrpSpPr>
          <p:cNvPr id="10262" name="Group 28"/>
          <p:cNvGrpSpPr>
            <a:grpSpLocks/>
          </p:cNvGrpSpPr>
          <p:nvPr/>
        </p:nvGrpSpPr>
        <p:grpSpPr bwMode="auto">
          <a:xfrm>
            <a:off x="5111750" y="4645025"/>
            <a:ext cx="2808288" cy="1331913"/>
            <a:chOff x="635" y="1865"/>
            <a:chExt cx="1814" cy="817"/>
          </a:xfrm>
        </p:grpSpPr>
        <p:sp>
          <p:nvSpPr>
            <p:cNvPr id="10274" name="Line 29"/>
            <p:cNvSpPr>
              <a:spLocks noChangeShapeType="1"/>
            </p:cNvSpPr>
            <p:nvPr/>
          </p:nvSpPr>
          <p:spPr bwMode="auto">
            <a:xfrm>
              <a:off x="635" y="2682"/>
              <a:ext cx="181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Line 30"/>
            <p:cNvSpPr>
              <a:spLocks noChangeShapeType="1"/>
            </p:cNvSpPr>
            <p:nvPr/>
          </p:nvSpPr>
          <p:spPr bwMode="auto">
            <a:xfrm flipH="1">
              <a:off x="635" y="1865"/>
              <a:ext cx="544" cy="81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Line 31"/>
            <p:cNvSpPr>
              <a:spLocks noChangeShapeType="1"/>
            </p:cNvSpPr>
            <p:nvPr/>
          </p:nvSpPr>
          <p:spPr bwMode="auto">
            <a:xfrm>
              <a:off x="1179" y="1875"/>
              <a:ext cx="1270" cy="79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3" name="Text Box 32"/>
          <p:cNvSpPr txBox="1">
            <a:spLocks noChangeArrowheads="1"/>
          </p:cNvSpPr>
          <p:nvPr/>
        </p:nvSpPr>
        <p:spPr bwMode="auto">
          <a:xfrm>
            <a:off x="4860925" y="5903913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0264" name="Text Box 33"/>
          <p:cNvSpPr txBox="1">
            <a:spLocks noChangeArrowheads="1"/>
          </p:cNvSpPr>
          <p:nvPr/>
        </p:nvSpPr>
        <p:spPr bwMode="auto">
          <a:xfrm>
            <a:off x="7848600" y="5867400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10265" name="Text Box 34"/>
          <p:cNvSpPr txBox="1">
            <a:spLocks noChangeArrowheads="1"/>
          </p:cNvSpPr>
          <p:nvPr/>
        </p:nvSpPr>
        <p:spPr bwMode="auto">
          <a:xfrm>
            <a:off x="5794375" y="4330700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0266" name="Line 35"/>
          <p:cNvSpPr>
            <a:spLocks noChangeShapeType="1"/>
          </p:cNvSpPr>
          <p:nvPr/>
        </p:nvSpPr>
        <p:spPr bwMode="auto">
          <a:xfrm>
            <a:off x="5961063" y="4681538"/>
            <a:ext cx="0" cy="1295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Text Box 36"/>
          <p:cNvSpPr txBox="1">
            <a:spLocks noChangeArrowheads="1"/>
          </p:cNvSpPr>
          <p:nvPr/>
        </p:nvSpPr>
        <p:spPr bwMode="auto">
          <a:xfrm>
            <a:off x="5797550" y="5915025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H</a:t>
            </a:r>
          </a:p>
        </p:txBody>
      </p:sp>
      <p:sp>
        <p:nvSpPr>
          <p:cNvPr id="10268" name="Text Box 37"/>
          <p:cNvSpPr txBox="1">
            <a:spLocks noChangeArrowheads="1"/>
          </p:cNvSpPr>
          <p:nvPr/>
        </p:nvSpPr>
        <p:spPr bwMode="auto">
          <a:xfrm>
            <a:off x="538163" y="4473575"/>
            <a:ext cx="37084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sym typeface="Wingdings" panose="05000000000000000000" pitchFamily="2" charset="2"/>
              </a:rPr>
              <a:t> </a:t>
            </a:r>
            <a:r>
              <a:rPr lang="en-US"/>
              <a:t>Đoạn thẳng từ đỉnh A đến cạnh BC tại H và vuông góc với BC là đường cao của tam giác ABC.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sym typeface="Wingdings" panose="05000000000000000000" pitchFamily="2" charset="2"/>
              </a:rPr>
              <a:t></a:t>
            </a:r>
            <a:r>
              <a:rPr lang="en-US"/>
              <a:t> Độ dài đoạn thẳng AH là chiều cao của hình tam giác ABC</a:t>
            </a:r>
          </a:p>
        </p:txBody>
      </p:sp>
      <p:sp>
        <p:nvSpPr>
          <p:cNvPr id="10269" name="Rectangle 38"/>
          <p:cNvSpPr>
            <a:spLocks noChangeArrowheads="1"/>
          </p:cNvSpPr>
          <p:nvPr/>
        </p:nvSpPr>
        <p:spPr bwMode="auto">
          <a:xfrm>
            <a:off x="503238" y="4438650"/>
            <a:ext cx="3779837" cy="19431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grpSp>
        <p:nvGrpSpPr>
          <p:cNvPr id="10270" name="Group 39"/>
          <p:cNvGrpSpPr>
            <a:grpSpLocks/>
          </p:cNvGrpSpPr>
          <p:nvPr/>
        </p:nvGrpSpPr>
        <p:grpSpPr bwMode="auto">
          <a:xfrm rot="10800000" flipV="1">
            <a:off x="2035175" y="1598613"/>
            <a:ext cx="1081088" cy="1728787"/>
            <a:chOff x="1360" y="1207"/>
            <a:chExt cx="704" cy="1066"/>
          </a:xfrm>
        </p:grpSpPr>
        <p:sp>
          <p:nvSpPr>
            <p:cNvPr id="10272" name="AutoShape 40"/>
            <p:cNvSpPr>
              <a:spLocks noChangeArrowheads="1"/>
            </p:cNvSpPr>
            <p:nvPr/>
          </p:nvSpPr>
          <p:spPr bwMode="auto">
            <a:xfrm>
              <a:off x="1360" y="1207"/>
              <a:ext cx="704" cy="1066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273" name="AutoShape 41"/>
            <p:cNvSpPr>
              <a:spLocks noChangeArrowheads="1"/>
            </p:cNvSpPr>
            <p:nvPr/>
          </p:nvSpPr>
          <p:spPr bwMode="auto">
            <a:xfrm>
              <a:off x="1464" y="1570"/>
              <a:ext cx="408" cy="613"/>
            </a:xfrm>
            <a:prstGeom prst="rtTriangle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10271" name="Rectangle 45"/>
          <p:cNvSpPr>
            <a:spLocks noChangeArrowheads="1"/>
          </p:cNvSpPr>
          <p:nvPr/>
        </p:nvSpPr>
        <p:spPr bwMode="auto">
          <a:xfrm>
            <a:off x="5976938" y="5842000"/>
            <a:ext cx="142875" cy="1285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5184775" y="1979613"/>
            <a:ext cx="2808288" cy="1331912"/>
            <a:chOff x="635" y="1865"/>
            <a:chExt cx="1814" cy="817"/>
          </a:xfrm>
        </p:grpSpPr>
        <p:sp>
          <p:nvSpPr>
            <p:cNvPr id="11277" name="Line 3"/>
            <p:cNvSpPr>
              <a:spLocks noChangeShapeType="1"/>
            </p:cNvSpPr>
            <p:nvPr/>
          </p:nvSpPr>
          <p:spPr bwMode="auto">
            <a:xfrm>
              <a:off x="635" y="2682"/>
              <a:ext cx="181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Line 4"/>
            <p:cNvSpPr>
              <a:spLocks noChangeShapeType="1"/>
            </p:cNvSpPr>
            <p:nvPr/>
          </p:nvSpPr>
          <p:spPr bwMode="auto">
            <a:xfrm flipH="1">
              <a:off x="635" y="1865"/>
              <a:ext cx="544" cy="81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Line 5"/>
            <p:cNvSpPr>
              <a:spLocks noChangeShapeType="1"/>
            </p:cNvSpPr>
            <p:nvPr/>
          </p:nvSpPr>
          <p:spPr bwMode="auto">
            <a:xfrm>
              <a:off x="1179" y="1875"/>
              <a:ext cx="1270" cy="79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4933950" y="3238500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7921625" y="3201988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5867400" y="1665288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1270" name="Line 12"/>
          <p:cNvSpPr>
            <a:spLocks noChangeShapeType="1"/>
          </p:cNvSpPr>
          <p:nvPr/>
        </p:nvSpPr>
        <p:spPr bwMode="auto">
          <a:xfrm>
            <a:off x="6034088" y="2016125"/>
            <a:ext cx="0" cy="1295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13"/>
          <p:cNvSpPr txBox="1">
            <a:spLocks noChangeArrowheads="1"/>
          </p:cNvSpPr>
          <p:nvPr/>
        </p:nvSpPr>
        <p:spPr bwMode="auto">
          <a:xfrm>
            <a:off x="5870575" y="3249613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H</a:t>
            </a:r>
          </a:p>
        </p:txBody>
      </p:sp>
      <p:sp>
        <p:nvSpPr>
          <p:cNvPr id="11272" name="Line 15"/>
          <p:cNvSpPr>
            <a:spLocks noChangeShapeType="1"/>
          </p:cNvSpPr>
          <p:nvPr/>
        </p:nvSpPr>
        <p:spPr bwMode="auto">
          <a:xfrm>
            <a:off x="4500563" y="1700213"/>
            <a:ext cx="0" cy="42846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16"/>
          <p:cNvSpPr txBox="1">
            <a:spLocks noChangeArrowheads="1"/>
          </p:cNvSpPr>
          <p:nvPr/>
        </p:nvSpPr>
        <p:spPr bwMode="auto">
          <a:xfrm>
            <a:off x="719138" y="873125"/>
            <a:ext cx="1223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latin typeface="UNI Chu truyen thong" pitchFamily="66" charset="0"/>
              </a:rPr>
              <a:t>Toán:</a:t>
            </a:r>
          </a:p>
        </p:txBody>
      </p:sp>
      <p:sp>
        <p:nvSpPr>
          <p:cNvPr id="11274" name="Text Box 17"/>
          <p:cNvSpPr txBox="1">
            <a:spLocks noChangeArrowheads="1"/>
          </p:cNvSpPr>
          <p:nvPr/>
        </p:nvSpPr>
        <p:spPr bwMode="auto">
          <a:xfrm>
            <a:off x="2700338" y="914400"/>
            <a:ext cx="3816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Vẽ hai đường thẳng vuông góc</a:t>
            </a:r>
          </a:p>
        </p:txBody>
      </p: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611188" y="1808163"/>
            <a:ext cx="37084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sym typeface="Wingdings" panose="05000000000000000000" pitchFamily="2" charset="2"/>
              </a:rPr>
              <a:t> </a:t>
            </a:r>
            <a:r>
              <a:rPr lang="en-US"/>
              <a:t>Đoạn thẳng từ đỉnh A đến cạnh BC tại H và vuông góc với BC là đường cao của tam giác ABC.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sym typeface="Wingdings" panose="05000000000000000000" pitchFamily="2" charset="2"/>
              </a:rPr>
              <a:t></a:t>
            </a:r>
            <a:r>
              <a:rPr lang="en-US"/>
              <a:t> Độ dài đoạn thẳng AH là chiều cao của hình tam giác ABC</a:t>
            </a:r>
          </a:p>
        </p:txBody>
      </p:sp>
      <p:sp>
        <p:nvSpPr>
          <p:cNvPr id="11276" name="Rectangle 19"/>
          <p:cNvSpPr>
            <a:spLocks noChangeArrowheads="1"/>
          </p:cNvSpPr>
          <p:nvPr/>
        </p:nvSpPr>
        <p:spPr bwMode="auto">
          <a:xfrm>
            <a:off x="576263" y="1773238"/>
            <a:ext cx="3779837" cy="19431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Selling a Product or Service">
  <a:themeElements>
    <a:clrScheme name="Selling a Product or Servic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Selling a Product or Serv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Selling a Product or Service</Template>
  <TotalTime>454</TotalTime>
  <Words>475</Words>
  <Application>Microsoft Office PowerPoint</Application>
  <PresentationFormat>On-screen Show (4:3)</PresentationFormat>
  <Paragraphs>128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Tahoma</vt:lpstr>
      <vt:lpstr>Times New Roman</vt:lpstr>
      <vt:lpstr>UNI Chu truyen thong</vt:lpstr>
      <vt:lpstr>Wingdings</vt:lpstr>
      <vt:lpstr>Selling a Product or Service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Lenovo</cp:lastModifiedBy>
  <cp:revision>76</cp:revision>
  <cp:lastPrinted>1601-01-01T00:00:00Z</cp:lastPrinted>
  <dcterms:created xsi:type="dcterms:W3CDTF">1601-01-01T00:00:00Z</dcterms:created>
  <dcterms:modified xsi:type="dcterms:W3CDTF">2020-11-03T07:50:30Z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