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8.jpg" ContentType="image/gif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0" r:id="rId3"/>
    <p:sldMasterId id="2147483714" r:id="rId4"/>
    <p:sldMasterId id="2147483753" r:id="rId5"/>
    <p:sldMasterId id="2147483767" r:id="rId6"/>
    <p:sldMasterId id="2147483807" r:id="rId7"/>
    <p:sldMasterId id="2147483846" r:id="rId8"/>
  </p:sldMasterIdLst>
  <p:notesMasterIdLst>
    <p:notesMasterId r:id="rId30"/>
  </p:notesMasterIdLst>
  <p:sldIdLst>
    <p:sldId id="268" r:id="rId9"/>
    <p:sldId id="267" r:id="rId10"/>
    <p:sldId id="257" r:id="rId11"/>
    <p:sldId id="256" r:id="rId12"/>
    <p:sldId id="269" r:id="rId13"/>
    <p:sldId id="270" r:id="rId14"/>
    <p:sldId id="272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4" r:id="rId24"/>
    <p:sldId id="275" r:id="rId25"/>
    <p:sldId id="277" r:id="rId26"/>
    <p:sldId id="278" r:id="rId27"/>
    <p:sldId id="266" r:id="rId28"/>
    <p:sldId id="273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12BD-15FD-49BE-9098-FC388A5AFF9F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E466-FE5D-47FA-A738-F75A095C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3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5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120E6-78F2-42AF-B8E5-5AD95AB39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0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128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5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28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32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36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743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8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036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60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9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6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143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096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35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99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51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DF1A7BB-1C70-48F2-9A25-EAD3281898F9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8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63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208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1E3313-0433-4BC3-B411-5C09AA2BB6F1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05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36EDCA0-5B9A-47D6-B805-70C2D6BE61A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0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F70BC0-7DBD-46D0-BC1A-AE5A404CA490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23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1CD19B-9925-4DAB-9A51-56247897A1B8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32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AC993A-5942-40E4-A0E1-CCD6EF62B0A5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0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2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5B23AC-D096-4E36-A352-AE7819D8957D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9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BF3338D-070A-4977-BD59-F9FB159C9122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70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29BC1C6-A15F-4832-B856-E08B94F7195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79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951F1AD-302C-47CC-8B47-931A211637C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661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176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752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384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92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96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544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50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142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5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64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160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23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222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491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38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4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1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93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9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2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0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059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943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691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77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01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30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364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707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15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298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912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40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33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820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88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723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0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24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97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91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564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9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81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618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09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865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15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40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50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829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36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914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624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465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32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52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24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030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82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96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84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732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427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249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52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00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73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97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08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835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977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42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25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93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534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38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30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72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1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64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25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785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68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23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596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491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799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7555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64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2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33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20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015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50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45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806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626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9039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49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2205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83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598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018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734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70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978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686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5961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9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14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9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61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860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947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76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8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01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4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7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22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3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4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5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3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6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46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0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15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92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9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24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7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6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49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7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11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9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0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24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1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00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5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87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1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0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37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48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8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8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0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06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3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21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49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3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58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791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51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4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67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09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91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6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403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4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9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26" Type="http://schemas.openxmlformats.org/officeDocument/2006/relationships/slideLayout" Target="../slideLayouts/slideLayout193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188.xml"/><Relationship Id="rId34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slideLayout" Target="../slideLayouts/slideLayout192.xml"/><Relationship Id="rId33" Type="http://schemas.openxmlformats.org/officeDocument/2006/relationships/slideLayout" Target="../slideLayouts/slideLayout200.xml"/><Relationship Id="rId38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29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32" Type="http://schemas.openxmlformats.org/officeDocument/2006/relationships/slideLayout" Target="../slideLayouts/slideLayout199.xml"/><Relationship Id="rId37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5.xml"/><Relationship Id="rId36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31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4.xml"/><Relationship Id="rId30" Type="http://schemas.openxmlformats.org/officeDocument/2006/relationships/slideLayout" Target="../slideLayouts/slideLayout197.xml"/><Relationship Id="rId35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theme" Target="../theme/theme8.xml"/><Relationship Id="rId21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2DD-4CC2-4624-98B5-AD54B32710F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87" r:id="rId11"/>
    <p:sldLayoutId id="2147483886" r:id="rId12"/>
    <p:sldLayoutId id="2147483806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8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888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889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6BC44D3-FE17-4D68-BAAA-7B41576A2DF3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890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  <p:sldLayoutId id="2147483879" r:id="rId33"/>
    <p:sldLayoutId id="2147483880" r:id="rId34"/>
    <p:sldLayoutId id="2147483881" r:id="rId35"/>
    <p:sldLayoutId id="2147483882" r:id="rId36"/>
    <p:sldLayoutId id="2147483883" r:id="rId37"/>
    <p:sldLayoutId id="2147483884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4.png"/><Relationship Id="rId4" Type="http://schemas.openxmlformats.org/officeDocument/2006/relationships/image" Target="../media/image270.png"/><Relationship Id="rId9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689"/>
            <a:ext cx="9143999" cy="511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4" y="-342900"/>
            <a:ext cx="9143999" cy="6939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616" y="1049788"/>
            <a:ext cx="1256362" cy="420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737" y="812909"/>
            <a:ext cx="1407590" cy="65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50558" y="2265910"/>
            <a:ext cx="4842238" cy="2078282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507" y="900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038350"/>
            <a:ext cx="868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7655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01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050" y="22773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1843459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000" y="2547579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lớn hơn mẫu số thì phân số lớn hơn 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và mẫu số bằng nhau thì phân số đó bằng 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08392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1333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blipFill rotWithShape="1"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blipFill rotWithShape="1">
                <a:blip r:embed="rId5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blipFill rotWithShape="1">
                <a:blip r:embed="rId6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blipFill rotWithShape="1">
                <a:blip r:embed="rId7"/>
                <a:stretch>
                  <a:fillRect r="-717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=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blipFill rotWithShape="1">
                <a:blip r:embed="rId8"/>
                <a:stretch>
                  <a:fillRect r="-714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3181350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181350"/>
                <a:ext cx="1534390" cy="801310"/>
              </a:xfrm>
              <a:prstGeom prst="rect">
                <a:avLst/>
              </a:prstGeom>
              <a:blipFill rotWithShape="1">
                <a:blip r:embed="rId9"/>
                <a:stretch>
                  <a:fillRect r="-717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65867" y="864962"/>
            <a:ext cx="14616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225" y="70089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684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blipFill rotWithShape="1">
                <a:blip r:embed="rId5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547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271108" y="1683911"/>
            <a:ext cx="1600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 SAU TIẾT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18303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075" y="1439496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2876222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865090"/>
            <a:ext cx="73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5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02" y="26590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684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blipFill rotWithShape="1">
                <a:blip r:embed="rId5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547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blipFill rotWithShape="1">
                <a:blip r:embed="rId7"/>
                <a:stretch>
                  <a:fillRect l="-709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blipFill rotWithShape="1">
                <a:blip r:embed="rId8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blipFill rotWithShape="1">
                <a:blip r:embed="rId9"/>
                <a:stretch>
                  <a:fillRect l="-709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blipFill rotWithShape="1">
                <a:blip r:embed="rId10"/>
                <a:stretch>
                  <a:fillRect l="-5667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4800" y="394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137" y="1089984"/>
            <a:ext cx="1600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 SAU TIẾT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302" y="1644445"/>
            <a:ext cx="4955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– AI ĐÚNG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154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828800" y="1109650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671764" y="3396863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671764" y="2807568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671764" y="2164558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671764" y="1571613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3271838" y="218955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3271838" y="2824237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3271838" y="341114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2053810" y="589347"/>
            <a:ext cx="4875620" cy="747715"/>
          </a:xfrm>
          <a:prstGeom prst="roundRect">
            <a:avLst>
              <a:gd name="adj" fmla="val 42181"/>
            </a:avLst>
          </a:prstGeom>
          <a:solidFill>
            <a:srgbClr val="00B050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3271838" y="1594235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gray">
          <a:xfrm rot="3419336">
            <a:off x="2135715" y="1508480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2177386" y="1540627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gray">
          <a:xfrm rot="3419336">
            <a:off x="2135715" y="209784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2177386" y="212999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 rot="3419336">
            <a:off x="2148125" y="2762289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2189796" y="279443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gray">
          <a:xfrm rot="3419336">
            <a:off x="2148125" y="335165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2189796" y="338380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4145337"/>
            <a:ext cx="9197340" cy="998163"/>
            <a:chOff x="0" y="5527116"/>
            <a:chExt cx="12263120" cy="13308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…  1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blipFill>
                <a:blip r:embed="rId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463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/>
      <p:bldP spid="38" grpId="0" animBg="1"/>
      <p:bldP spid="39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865711" y="1446611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819400" y="2951386"/>
            <a:ext cx="3581400" cy="991963"/>
            <a:chOff x="1161" y="1572"/>
            <a:chExt cx="3206" cy="338"/>
          </a:xfrm>
          <a:solidFill>
            <a:srgbClr val="FFFF00"/>
          </a:solidFill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671764" y="1809750"/>
            <a:ext cx="3729036" cy="888996"/>
            <a:chOff x="1161" y="1572"/>
            <a:chExt cx="3206" cy="338"/>
          </a:xfrm>
          <a:solidFill>
            <a:srgbClr val="FF0000"/>
          </a:solidFill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utoShape 18"/>
              <p:cNvSpPr>
                <a:spLocks noChangeArrowheads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blipFill>
                <a:blip r:embed="rId2"/>
                <a:stretch>
                  <a:fillRect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solidFill>
                <a:srgbClr val="00B050"/>
              </a:solid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blipFill>
                <a:blip r:embed="rId3"/>
                <a:stretch>
                  <a:fillRect t="-3861" b="-4247"/>
                </a:stretch>
              </a:blip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23"/>
              <p:cNvSpPr>
                <a:spLocks noChangeArrowheads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AutoShap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blipFill>
                <a:blip r:embed="rId4"/>
                <a:stretch>
                  <a:fillRect t="-63830" b="-100000"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gray">
          <a:xfrm rot="3419336">
            <a:off x="2063711" y="2110026"/>
            <a:ext cx="330976" cy="3360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2093049" y="207709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gray">
          <a:xfrm rot="3419336">
            <a:off x="2061515" y="3215612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2121694" y="324637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53340" y="4145337"/>
            <a:ext cx="9197340" cy="998163"/>
            <a:chOff x="0" y="5527116"/>
            <a:chExt cx="12263120" cy="13308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7118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1915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 DÒ :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BÀI 108 TRONG VỞ BTT.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SAU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SÁNH HAI PHÂN SỐ KHÁC MẪU SỐ.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05436"/>
            <a:ext cx="5403145" cy="131784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1" y="727117"/>
            <a:ext cx="5359004" cy="4311608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27" y="-161925"/>
            <a:ext cx="5695950" cy="569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7317" y="1820429"/>
            <a:ext cx="384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TỐT, CHĂM NGOAN</a:t>
            </a:r>
            <a:endParaRPr lang="en-GB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blipFill>
                <a:blip r:embed="rId4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5400" y="154230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1145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84762"/>
            <a:ext cx="853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(TR.120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2700" b="1" dirty="0">
              <a:solidFill>
                <a:prstClr val="black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vi-VN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b="1" dirty="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42938"/>
            <a:ext cx="6865144" cy="3857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-253295"/>
            <a:ext cx="10344150" cy="59006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122317" y="1604981"/>
            <a:ext cx="184731" cy="6637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endParaRPr lang="zh-CN" altLang="en-US" sz="3713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28246"/>
            <a:ext cx="2244271" cy="1903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4" y="2250954"/>
            <a:ext cx="1389080" cy="203852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387272" y="1814039"/>
            <a:ext cx="533213" cy="573061"/>
            <a:chOff x="3620985" y="1717006"/>
            <a:chExt cx="1010329" cy="1085831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0"/>
              <a:ext cx="684013" cy="10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zh-CN" sz="3038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3038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87272" y="2392917"/>
            <a:ext cx="533213" cy="559833"/>
            <a:chOff x="3620985" y="1711615"/>
            <a:chExt cx="1010329" cy="106076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93127" cy="106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zh-CN" sz="3038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3038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072085" y="1897729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sz="24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3183047"/>
            <a:ext cx="1553615" cy="16690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579145"/>
            <a:ext cx="6865144" cy="56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493297" y="1264707"/>
            <a:ext cx="184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矩形 52"/>
          <p:cNvSpPr/>
          <p:nvPr/>
        </p:nvSpPr>
        <p:spPr>
          <a:xfrm>
            <a:off x="4004695" y="2446843"/>
            <a:ext cx="338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24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2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13"/>
            <a:ext cx="9144000" cy="532416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49466" y="847138"/>
            <a:ext cx="5470534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3071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9474" y="1701138"/>
                <a:ext cx="228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74" y="1701138"/>
                <a:ext cx="2286000" cy="892552"/>
              </a:xfrm>
              <a:prstGeom prst="rect">
                <a:avLst/>
              </a:prstGeom>
              <a:blipFill>
                <a:blip r:embed="rId3"/>
                <a:stretch>
                  <a:fillRect l="-8267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0200" y="1701138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01138"/>
                <a:ext cx="3200400" cy="892552"/>
              </a:xfrm>
              <a:prstGeom prst="rect">
                <a:avLst/>
              </a:prstGeom>
              <a:blipFill>
                <a:blip r:embed="rId4"/>
                <a:stretch>
                  <a:fillRect l="-590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0256" y="3188770"/>
                <a:ext cx="3491344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3188770"/>
                <a:ext cx="3491344" cy="898708"/>
              </a:xfrm>
              <a:prstGeom prst="rect">
                <a:avLst/>
              </a:prstGeom>
              <a:blipFill>
                <a:blip r:embed="rId5"/>
                <a:stretch>
                  <a:fillRect l="-5236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9474" y="3194926"/>
                <a:ext cx="33597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4" y="3194926"/>
                <a:ext cx="3359726" cy="900824"/>
              </a:xfrm>
              <a:prstGeom prst="rect">
                <a:avLst/>
              </a:prstGeom>
              <a:blipFill>
                <a:blip r:embed="rId6"/>
                <a:stretch>
                  <a:fillRect l="-5626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58000" y="209550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4562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blipFill>
                <a:blip r:embed="rId3"/>
                <a:stretch>
                  <a:fillRect l="-800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blipFill>
                <a:blip r:embed="rId4"/>
                <a:stretch>
                  <a:fillRect l="-5714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blipFill>
                <a:blip r:embed="rId5"/>
                <a:stretch>
                  <a:fillRect l="-523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blipFill>
                <a:blip r:embed="rId6"/>
                <a:stretch>
                  <a:fillRect l="-562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0" y="209550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374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570</Words>
  <Application>Microsoft Office PowerPoint</Application>
  <PresentationFormat>On-screen Show (16:9)</PresentationFormat>
  <Paragraphs>109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宋体</vt:lpstr>
      <vt:lpstr>.VnTime</vt:lpstr>
      <vt:lpstr>Arial</vt:lpstr>
      <vt:lpstr>Calibri</vt:lpstr>
      <vt:lpstr>Cambria Math</vt:lpstr>
      <vt:lpstr>等线</vt:lpstr>
      <vt:lpstr>等线 Light</vt:lpstr>
      <vt:lpstr>Tahoma</vt:lpstr>
      <vt:lpstr>Times New Roman</vt:lpstr>
      <vt:lpstr>UTM Deutsch Gothic</vt:lpstr>
      <vt:lpstr>Wingdings</vt:lpstr>
      <vt:lpstr>方正少儿简体</vt:lpstr>
      <vt:lpstr>Office Theme</vt:lpstr>
      <vt:lpstr>2_Default Design</vt:lpstr>
      <vt:lpstr>4_Office 主题​​</vt:lpstr>
      <vt:lpstr>3_Default Design</vt:lpstr>
      <vt:lpstr>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</cp:lastModifiedBy>
  <cp:revision>14</cp:revision>
  <dcterms:created xsi:type="dcterms:W3CDTF">2020-04-04T19:58:47Z</dcterms:created>
  <dcterms:modified xsi:type="dcterms:W3CDTF">2022-01-20T03:58:03Z</dcterms:modified>
</cp:coreProperties>
</file>