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5"/>
  </p:notesMasterIdLst>
  <p:sldIdLst>
    <p:sldId id="257" r:id="rId2"/>
    <p:sldId id="258" r:id="rId3"/>
    <p:sldId id="264" r:id="rId4"/>
    <p:sldId id="259" r:id="rId5"/>
    <p:sldId id="260" r:id="rId6"/>
    <p:sldId id="261" r:id="rId7"/>
    <p:sldId id="265" r:id="rId8"/>
    <p:sldId id="282" r:id="rId9"/>
    <p:sldId id="281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6506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6303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F7B32CE-7A00-421A-8EF2-0C4F1C2D8E1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4CE89863-C704-4529-9947-51A0DB44BEC1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B414178E-0D42-4FEB-A306-D7B8312A1E17}" type="presOf" srcId="{9B3653D9-CB4F-4D19-BD7A-77902A94D6B9}" destId="{7A289A2F-41D2-4310-A18C-8347F89AA6B9}" srcOrd="0" destOrd="0" presId="urn:microsoft.com/office/officeart/2008/layout/VerticalCurvedList"/>
    <dgm:cxn modelId="{40DC1307-506C-4E16-B59C-A800F4AC4A89}" type="presOf" srcId="{5DD8EB11-5406-4D7D-A4B3-982550787B16}" destId="{16095D2C-57B4-48CA-953C-267BD9DD484B}" srcOrd="0" destOrd="0" presId="urn:microsoft.com/office/officeart/2008/layout/VerticalCurvedList"/>
    <dgm:cxn modelId="{0C616E4D-6641-496F-96A2-7F6F7A119E4C}" type="presOf" srcId="{2539990F-C84A-42AC-88CF-45ED9AC1F08B}" destId="{DB69836F-FE00-4372-B69A-DF0D28029991}" srcOrd="0" destOrd="0" presId="urn:microsoft.com/office/officeart/2008/layout/VerticalCurvedList"/>
    <dgm:cxn modelId="{91EA350B-6139-4BC2-A5BC-86A590D732BE}" type="presParOf" srcId="{3059196D-AF0C-4463-A93E-812664631BA3}" destId="{558D9870-05E2-484E-9241-818D42D9FADA}" srcOrd="0" destOrd="0" presId="urn:microsoft.com/office/officeart/2008/layout/VerticalCurvedList"/>
    <dgm:cxn modelId="{74198962-91E9-4605-80F5-C472170A1D21}" type="presParOf" srcId="{558D9870-05E2-484E-9241-818D42D9FADA}" destId="{39FD721C-A262-4C4E-B494-AC1732E6F3A0}" srcOrd="0" destOrd="0" presId="urn:microsoft.com/office/officeart/2008/layout/VerticalCurvedList"/>
    <dgm:cxn modelId="{1A0A1694-59EC-41A4-BB4F-F7029B437E87}" type="presParOf" srcId="{39FD721C-A262-4C4E-B494-AC1732E6F3A0}" destId="{849B6A22-FC21-4DC5-A1AF-CBADFA6E7F70}" srcOrd="0" destOrd="0" presId="urn:microsoft.com/office/officeart/2008/layout/VerticalCurvedList"/>
    <dgm:cxn modelId="{D45CC824-7521-4FE1-8126-B0B9EC19990D}" type="presParOf" srcId="{39FD721C-A262-4C4E-B494-AC1732E6F3A0}" destId="{D0EDBA11-CE96-4FCC-BFE8-4DE9D160E032}" srcOrd="1" destOrd="0" presId="urn:microsoft.com/office/officeart/2008/layout/VerticalCurvedList"/>
    <dgm:cxn modelId="{C4B7E945-017A-405A-A712-8A85DF5E52C9}" type="presParOf" srcId="{39FD721C-A262-4C4E-B494-AC1732E6F3A0}" destId="{AF90F929-E81A-499C-8856-3125BD5771DB}" srcOrd="2" destOrd="0" presId="urn:microsoft.com/office/officeart/2008/layout/VerticalCurvedList"/>
    <dgm:cxn modelId="{E5E18DB1-E53D-4E3D-BADE-629DD0711A4B}" type="presParOf" srcId="{39FD721C-A262-4C4E-B494-AC1732E6F3A0}" destId="{AC2B4F2C-FF8C-404D-92B0-C7C0A29210D1}" srcOrd="3" destOrd="0" presId="urn:microsoft.com/office/officeart/2008/layout/VerticalCurvedList"/>
    <dgm:cxn modelId="{DBACBA66-220B-4206-8795-CE43829B27F4}" type="presParOf" srcId="{558D9870-05E2-484E-9241-818D42D9FADA}" destId="{16095D2C-57B4-48CA-953C-267BD9DD484B}" srcOrd="1" destOrd="0" presId="urn:microsoft.com/office/officeart/2008/layout/VerticalCurvedList"/>
    <dgm:cxn modelId="{7304E570-AC90-49A5-B826-33514FB1BC98}" type="presParOf" srcId="{558D9870-05E2-484E-9241-818D42D9FADA}" destId="{57F98E08-EB63-4773-8250-9B6C8F0D79DB}" srcOrd="2" destOrd="0" presId="urn:microsoft.com/office/officeart/2008/layout/VerticalCurvedList"/>
    <dgm:cxn modelId="{357DD98D-2C96-4E3D-987F-FA11E72F22FA}" type="presParOf" srcId="{57F98E08-EB63-4773-8250-9B6C8F0D79DB}" destId="{73F439AE-4020-45C5-B27A-2DB6095092F8}" srcOrd="0" destOrd="0" presId="urn:microsoft.com/office/officeart/2008/layout/VerticalCurvedList"/>
    <dgm:cxn modelId="{6C603EFD-3EBB-4B92-AAE0-2249657BCFE2}" type="presParOf" srcId="{558D9870-05E2-484E-9241-818D42D9FADA}" destId="{DB69836F-FE00-4372-B69A-DF0D28029991}" srcOrd="3" destOrd="0" presId="urn:microsoft.com/office/officeart/2008/layout/VerticalCurvedList"/>
    <dgm:cxn modelId="{4A237DA4-11AB-4460-A039-1CF94440347C}" type="presParOf" srcId="{558D9870-05E2-484E-9241-818D42D9FADA}" destId="{A23500C6-60B1-485B-9CAE-0E2BED65C988}" srcOrd="4" destOrd="0" presId="urn:microsoft.com/office/officeart/2008/layout/VerticalCurvedList"/>
    <dgm:cxn modelId="{2882E28A-7028-421D-AFEA-AE93EDAF58BF}" type="presParOf" srcId="{A23500C6-60B1-485B-9CAE-0E2BED65C988}" destId="{425517B2-2BDC-437A-9C2F-A102F25D4FDA}" srcOrd="0" destOrd="0" presId="urn:microsoft.com/office/officeart/2008/layout/VerticalCurvedList"/>
    <dgm:cxn modelId="{FED3EB41-16E0-4403-AD26-E472501BAFF2}" type="presParOf" srcId="{558D9870-05E2-484E-9241-818D42D9FADA}" destId="{7A289A2F-41D2-4310-A18C-8347F89AA6B9}" srcOrd="5" destOrd="0" presId="urn:microsoft.com/office/officeart/2008/layout/VerticalCurvedList"/>
    <dgm:cxn modelId="{3E2981A9-E52E-43A4-B558-AB42E1AE2CDE}" type="presParOf" srcId="{558D9870-05E2-484E-9241-818D42D9FADA}" destId="{9E66E6D6-CB41-453D-81E8-440C0CD6FAC5}" srcOrd="6" destOrd="0" presId="urn:microsoft.com/office/officeart/2008/layout/VerticalCurvedList"/>
    <dgm:cxn modelId="{58888E0D-7B9F-49C6-98F6-322255361B3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89329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785428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5428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-52149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684783" y="2129370"/>
          <a:ext cx="8187369" cy="1090246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4783" y="2129370"/>
        <a:ext cx="8187369" cy="1090246"/>
      </dsp:txXfrm>
    </dsp:sp>
    <dsp:sp modelId="{425517B2-2BDC-437A-9C2F-A102F25D4FDA}">
      <dsp:nvSpPr>
        <dsp:cNvPr id="0" name=""/>
        <dsp:cNvSpPr/>
      </dsp:nvSpPr>
      <dsp:spPr>
        <a:xfrm>
          <a:off x="344154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279115" y="3764739"/>
          <a:ext cx="8593047" cy="109024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115" y="3764739"/>
        <a:ext cx="8593047" cy="1090246"/>
      </dsp:txXfrm>
    </dsp:sp>
    <dsp:sp modelId="{EF00C9D1-86B1-44BB-AAE8-BD1D1EE09133}">
      <dsp:nvSpPr>
        <dsp:cNvPr id="0" name=""/>
        <dsp:cNvSpPr/>
      </dsp:nvSpPr>
      <dsp:spPr>
        <a:xfrm>
          <a:off x="-52149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775B2-1DD9-4BE7-A8E5-3B639DEAAE9F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E7E83-9013-4CE2-9853-016BBB3CC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3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015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A4AE534-B805-4D97-B99F-15DB22ABF5E8}" type="slidenum">
              <a:rPr lang="en-US">
                <a:latin typeface="Arial" panose="020B0604020202020204" pitchFamily="34" charset="0"/>
              </a:rPr>
              <a:pPr eaLnBrk="1" hangingPunct="1"/>
              <a:t>3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800291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01CEB-ABA4-467C-A633-E1D34CE95B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6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835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5920163-1648-4C6F-BAFB-E222AF6739D2}" type="slidenum">
              <a:rPr lang="en-US">
                <a:latin typeface="Arial" panose="020B0604020202020204" pitchFamily="34" charset="0"/>
              </a:rPr>
              <a:pPr eaLnBrk="1" hangingPunct="1"/>
              <a:t>7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3529407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7848092-973A-4021-B2F0-95B98D6E5BB6}" type="slidenum">
              <a:rPr lang="en-US">
                <a:latin typeface="Arial" panose="020B0604020202020204" pitchFamily="34" charset="0"/>
              </a:rPr>
              <a:pPr eaLnBrk="1" hangingPunct="1"/>
              <a:t>11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4165183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59B3749-7413-44B4-B511-4498F30C1099}" type="slidenum">
              <a:rPr lang="en-US">
                <a:latin typeface="Arial" panose="020B0604020202020204" pitchFamily="34" charset="0"/>
              </a:rPr>
              <a:pPr eaLnBrk="1" hangingPunct="1"/>
              <a:t>12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76222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2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D779F2-BCC2-46F5-9E14-7037B8002EB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50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A6088-23C7-46C3-9019-DC0D0B5103F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653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A6088-23C7-46C3-9019-DC0D0B5103F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858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A6088-23C7-46C3-9019-DC0D0B5103F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44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A6088-23C7-46C3-9019-DC0D0B5103F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54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A6088-23C7-46C3-9019-DC0D0B5103F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39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A6088-23C7-46C3-9019-DC0D0B5103F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86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A6088-23C7-46C3-9019-DC0D0B5103F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11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A6088-23C7-46C3-9019-DC0D0B5103F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13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A6088-23C7-46C3-9019-DC0D0B5103F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03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A6088-23C7-46C3-9019-DC0D0B5103F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90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2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D779F2-BCC2-46F5-9E14-7037B8002EB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81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A6088-23C7-46C3-9019-DC0D0B5103F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744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A6088-23C7-46C3-9019-DC0D0B5103F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76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7"/>
            <a:ext cx="1036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254CF9-1DE5-47AA-AD7C-0E2042878C3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958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8C0522-4891-47A3-8F23-FF98455FF62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877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010529-CA43-48D1-B0F1-791071C9E12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021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D5AA49-9697-4575-A22C-F7523296FA2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79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402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549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461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1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2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D779F2-BCC2-46F5-9E14-7037B8002EB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96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7821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49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140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46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038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5378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985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2767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3126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1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2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D779F2-BCC2-46F5-9E14-7037B8002EB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159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9433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937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357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9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846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449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795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4038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369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83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2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D779F2-BCC2-46F5-9E14-7037B8002EB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56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7612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0432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213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496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0968E3-8C23-47C4-8782-2B6EB96F7F8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754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D9CD67-A893-402C-8EBF-DE53C78AC5E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858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347C1B-77CD-49A7-B23C-7236DBFFF4B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063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B9EAC-8A39-42AD-886B-D5B172B66AF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805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B476F2-64D6-46F1-8678-90A10D4637E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4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32"/>
            <a:ext cx="103632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D779F2-BCC2-46F5-9E14-7037B8002EB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31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A6088-23C7-46C3-9019-DC0D0B5103F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90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A6088-23C7-46C3-9019-DC0D0B5103F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14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A6088-23C7-46C3-9019-DC0D0B5103F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489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4E71FE-B311-402B-B875-700AAE17299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2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35" r:id="rId2"/>
    <p:sldLayoutId id="2147483725" r:id="rId3"/>
    <p:sldLayoutId id="2147483724" r:id="rId4"/>
    <p:sldLayoutId id="2147483718" r:id="rId5"/>
    <p:sldLayoutId id="2147483716" r:id="rId6"/>
    <p:sldLayoutId id="2147483679" r:id="rId7"/>
    <p:sldLayoutId id="2147483734" r:id="rId8"/>
    <p:sldLayoutId id="2147483733" r:id="rId9"/>
    <p:sldLayoutId id="2147483732" r:id="rId10"/>
    <p:sldLayoutId id="2147483731" r:id="rId11"/>
    <p:sldLayoutId id="2147483730" r:id="rId12"/>
    <p:sldLayoutId id="2147483729" r:id="rId13"/>
    <p:sldLayoutId id="2147483728" r:id="rId14"/>
    <p:sldLayoutId id="2147483727" r:id="rId15"/>
    <p:sldLayoutId id="2147483726" r:id="rId16"/>
    <p:sldLayoutId id="2147483723" r:id="rId17"/>
    <p:sldLayoutId id="2147483722" r:id="rId18"/>
    <p:sldLayoutId id="2147483721" r:id="rId19"/>
    <p:sldLayoutId id="2147483720" r:id="rId20"/>
    <p:sldLayoutId id="214748371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717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  <p:sldLayoutId id="2147483694" r:id="rId37"/>
    <p:sldLayoutId id="2147483695" r:id="rId38"/>
    <p:sldLayoutId id="2147483696" r:id="rId39"/>
    <p:sldLayoutId id="2147483697" r:id="rId40"/>
    <p:sldLayoutId id="2147483698" r:id="rId41"/>
    <p:sldLayoutId id="2147483699" r:id="rId42"/>
    <p:sldLayoutId id="2147483700" r:id="rId43"/>
    <p:sldLayoutId id="2147483701" r:id="rId44"/>
    <p:sldLayoutId id="2147483702" r:id="rId45"/>
    <p:sldLayoutId id="2147483703" r:id="rId46"/>
    <p:sldLayoutId id="2147483704" r:id="rId47"/>
    <p:sldLayoutId id="2147483705" r:id="rId48"/>
    <p:sldLayoutId id="2147483706" r:id="rId49"/>
    <p:sldLayoutId id="2147483707" r:id="rId50"/>
    <p:sldLayoutId id="2147483708" r:id="rId51"/>
    <p:sldLayoutId id="2147483709" r:id="rId52"/>
    <p:sldLayoutId id="2147483710" r:id="rId53"/>
    <p:sldLayoutId id="2147483711" r:id="rId54"/>
    <p:sldLayoutId id="2147483712" r:id="rId55"/>
    <p:sldLayoutId id="2147483713" r:id="rId56"/>
    <p:sldLayoutId id="2147483714" r:id="rId57"/>
    <p:sldLayoutId id="2147483715" r:id="rId5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5.jp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39.gif"/><Relationship Id="rId3" Type="http://schemas.openxmlformats.org/officeDocument/2006/relationships/slide" Target="slide2.xml"/><Relationship Id="rId7" Type="http://schemas.openxmlformats.org/officeDocument/2006/relationships/image" Target="../media/image33.gif"/><Relationship Id="rId12" Type="http://schemas.openxmlformats.org/officeDocument/2006/relationships/image" Target="../media/image38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2.png"/><Relationship Id="rId1" Type="http://schemas.openxmlformats.org/officeDocument/2006/relationships/audio" Target="file:///E:\B&#224;i%20h&#225;t-%20Rung%20chu&#244;ng%20v&#224;ng%20-%20The%20Wall%20&#8211;%20ChaCha.vn.mp3" TargetMode="External"/><Relationship Id="rId6" Type="http://schemas.openxmlformats.org/officeDocument/2006/relationships/image" Target="../media/image32.gif"/><Relationship Id="rId11" Type="http://schemas.openxmlformats.org/officeDocument/2006/relationships/image" Target="../media/image37.gif"/><Relationship Id="rId5" Type="http://schemas.openxmlformats.org/officeDocument/2006/relationships/image" Target="../media/image31.gif"/><Relationship Id="rId15" Type="http://schemas.openxmlformats.org/officeDocument/2006/relationships/image" Target="../media/image41.gif"/><Relationship Id="rId10" Type="http://schemas.openxmlformats.org/officeDocument/2006/relationships/image" Target="../media/image36.gif"/><Relationship Id="rId4" Type="http://schemas.openxmlformats.org/officeDocument/2006/relationships/image" Target="../media/image30.png"/><Relationship Id="rId9" Type="http://schemas.openxmlformats.org/officeDocument/2006/relationships/image" Target="../media/image35.gif"/><Relationship Id="rId14" Type="http://schemas.openxmlformats.org/officeDocument/2006/relationships/image" Target="../media/image40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3.wmf"/><Relationship Id="rId3" Type="http://schemas.openxmlformats.org/officeDocument/2006/relationships/audio" Target="../media/audio1.wav"/><Relationship Id="rId7" Type="http://schemas.openxmlformats.org/officeDocument/2006/relationships/image" Target="../media/image39.gi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9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jpg"/><Relationship Id="rId11" Type="http://schemas.openxmlformats.org/officeDocument/2006/relationships/image" Target="../media/image48.wmf"/><Relationship Id="rId5" Type="http://schemas.openxmlformats.org/officeDocument/2006/relationships/audio" Target="../media/audio3.wav"/><Relationship Id="rId15" Type="http://schemas.openxmlformats.org/officeDocument/2006/relationships/image" Target="../media/image44.wmf"/><Relationship Id="rId10" Type="http://schemas.openxmlformats.org/officeDocument/2006/relationships/image" Target="../media/image47.gif"/><Relationship Id="rId4" Type="http://schemas.openxmlformats.org/officeDocument/2006/relationships/audio" Target="../media/audio2.wav"/><Relationship Id="rId9" Type="http://schemas.openxmlformats.org/officeDocument/2006/relationships/image" Target="../media/image46.gif"/><Relationship Id="rId1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50.wmf"/><Relationship Id="rId3" Type="http://schemas.openxmlformats.org/officeDocument/2006/relationships/audio" Target="../media/audio1.wav"/><Relationship Id="rId7" Type="http://schemas.openxmlformats.org/officeDocument/2006/relationships/image" Target="../media/image39.gi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5.jpg"/><Relationship Id="rId11" Type="http://schemas.openxmlformats.org/officeDocument/2006/relationships/image" Target="../media/image48.wmf"/><Relationship Id="rId5" Type="http://schemas.openxmlformats.org/officeDocument/2006/relationships/audio" Target="../media/audio3.wav"/><Relationship Id="rId10" Type="http://schemas.openxmlformats.org/officeDocument/2006/relationships/image" Target="../media/image47.gif"/><Relationship Id="rId4" Type="http://schemas.openxmlformats.org/officeDocument/2006/relationships/audio" Target="../media/audio2.wav"/><Relationship Id="rId9" Type="http://schemas.openxmlformats.org/officeDocument/2006/relationships/image" Target="../media/image46.gif"/><Relationship Id="rId1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51.wmf"/><Relationship Id="rId3" Type="http://schemas.openxmlformats.org/officeDocument/2006/relationships/audio" Target="../media/audio1.wav"/><Relationship Id="rId7" Type="http://schemas.openxmlformats.org/officeDocument/2006/relationships/image" Target="../media/image39.gi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.jpg"/><Relationship Id="rId11" Type="http://schemas.openxmlformats.org/officeDocument/2006/relationships/image" Target="../media/image48.wmf"/><Relationship Id="rId5" Type="http://schemas.openxmlformats.org/officeDocument/2006/relationships/audio" Target="../media/audio3.wav"/><Relationship Id="rId10" Type="http://schemas.openxmlformats.org/officeDocument/2006/relationships/image" Target="../media/image47.gif"/><Relationship Id="rId4" Type="http://schemas.openxmlformats.org/officeDocument/2006/relationships/audio" Target="../media/audio2.wav"/><Relationship Id="rId9" Type="http://schemas.openxmlformats.org/officeDocument/2006/relationships/image" Target="../media/image46.gif"/><Relationship Id="rId1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52.wmf"/><Relationship Id="rId3" Type="http://schemas.openxmlformats.org/officeDocument/2006/relationships/audio" Target="../media/audio1.wav"/><Relationship Id="rId7" Type="http://schemas.openxmlformats.org/officeDocument/2006/relationships/image" Target="../media/image39.gi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9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jpg"/><Relationship Id="rId11" Type="http://schemas.openxmlformats.org/officeDocument/2006/relationships/image" Target="../media/image48.wmf"/><Relationship Id="rId5" Type="http://schemas.openxmlformats.org/officeDocument/2006/relationships/audio" Target="../media/audio3.wav"/><Relationship Id="rId15" Type="http://schemas.openxmlformats.org/officeDocument/2006/relationships/image" Target="../media/image53.wmf"/><Relationship Id="rId10" Type="http://schemas.openxmlformats.org/officeDocument/2006/relationships/image" Target="../media/image47.gif"/><Relationship Id="rId4" Type="http://schemas.openxmlformats.org/officeDocument/2006/relationships/audio" Target="../media/audio2.wav"/><Relationship Id="rId9" Type="http://schemas.openxmlformats.org/officeDocument/2006/relationships/image" Target="../media/image46.gif"/><Relationship Id="rId1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54.wmf"/><Relationship Id="rId3" Type="http://schemas.openxmlformats.org/officeDocument/2006/relationships/audio" Target="../media/audio1.wav"/><Relationship Id="rId7" Type="http://schemas.openxmlformats.org/officeDocument/2006/relationships/image" Target="../media/image39.gi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jpg"/><Relationship Id="rId11" Type="http://schemas.openxmlformats.org/officeDocument/2006/relationships/image" Target="../media/image48.wmf"/><Relationship Id="rId5" Type="http://schemas.openxmlformats.org/officeDocument/2006/relationships/audio" Target="../media/audio3.wav"/><Relationship Id="rId10" Type="http://schemas.openxmlformats.org/officeDocument/2006/relationships/image" Target="../media/image47.gif"/><Relationship Id="rId4" Type="http://schemas.openxmlformats.org/officeDocument/2006/relationships/audio" Target="../media/audio2.wav"/><Relationship Id="rId9" Type="http://schemas.openxmlformats.org/officeDocument/2006/relationships/image" Target="../media/image46.gif"/><Relationship Id="rId1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55.wmf"/><Relationship Id="rId3" Type="http://schemas.openxmlformats.org/officeDocument/2006/relationships/audio" Target="../media/audio1.wav"/><Relationship Id="rId7" Type="http://schemas.openxmlformats.org/officeDocument/2006/relationships/image" Target="../media/image39.gi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9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.jpg"/><Relationship Id="rId11" Type="http://schemas.openxmlformats.org/officeDocument/2006/relationships/image" Target="../media/image48.wmf"/><Relationship Id="rId5" Type="http://schemas.openxmlformats.org/officeDocument/2006/relationships/audio" Target="../media/audio3.wav"/><Relationship Id="rId15" Type="http://schemas.openxmlformats.org/officeDocument/2006/relationships/image" Target="../media/image56.wmf"/><Relationship Id="rId10" Type="http://schemas.openxmlformats.org/officeDocument/2006/relationships/image" Target="../media/image47.gif"/><Relationship Id="rId4" Type="http://schemas.openxmlformats.org/officeDocument/2006/relationships/audio" Target="../media/audio2.wav"/><Relationship Id="rId9" Type="http://schemas.openxmlformats.org/officeDocument/2006/relationships/image" Target="../media/image46.gif"/><Relationship Id="rId1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5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4.png"/><Relationship Id="rId5" Type="http://schemas.openxmlformats.org/officeDocument/2006/relationships/diagramData" Target="../diagrams/data1.xml"/><Relationship Id="rId10" Type="http://schemas.openxmlformats.org/officeDocument/2006/relationships/image" Target="../media/image13.jpeg"/><Relationship Id="rId4" Type="http://schemas.openxmlformats.org/officeDocument/2006/relationships/image" Target="../media/image11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918"/>
            <a:ext cx="12191999" cy="6825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32" y="-457200"/>
            <a:ext cx="12191999" cy="92520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488" y="1399716"/>
            <a:ext cx="1675149" cy="560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8315" y="1083879"/>
            <a:ext cx="1876787" cy="8737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867410" y="3021213"/>
            <a:ext cx="6456317" cy="2771042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CHÀO MỪNG CÁC CON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ĐẾN VỚI TIẾT HỌC MÔN TOÁN</a:t>
            </a:r>
          </a:p>
        </p:txBody>
      </p:sp>
      <p:pic>
        <p:nvPicPr>
          <p:cNvPr id="3" name="LittleGirlBeatInstrumental-V.A-29185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87343" y="1201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8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BEA1D526-D06D-43E7-A5F1-D9C74CB3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:a16="http://schemas.microsoft.com/office/drawing/2014/main" id="{A88EE703-127F-4A09-9B0A-302819F87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:a16="http://schemas.microsoft.com/office/drawing/2014/main" id="{865CEB78-8B6F-4BBA-AF38-1AB05A58F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D5454F-2227-47AF-91BE-603CBB1C08CC}"/>
              </a:ext>
            </a:extLst>
          </p:cNvPr>
          <p:cNvSpPr/>
          <p:nvPr/>
        </p:nvSpPr>
        <p:spPr>
          <a:xfrm>
            <a:off x="4806951" y="2736503"/>
            <a:ext cx="3722913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900" b="1" i="0" u="none" strike="noStrike" kern="1200" cap="none" spc="0" normalizeH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HÀNH</a:t>
            </a:r>
            <a:endParaRPr kumimoji="0" lang="en-US" sz="39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60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981200" y="1143001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u="sng" dirty="0" err="1">
                <a:solidFill>
                  <a:srgbClr val="CC0066"/>
                </a:solidFill>
                <a:cs typeface="Times New Roman" panose="02020603050405020304" pitchFamily="18" charset="0"/>
              </a:rPr>
              <a:t>Bài</a:t>
            </a:r>
            <a:r>
              <a:rPr lang="en-US" sz="3200" b="1" i="1" u="sng" dirty="0">
                <a:solidFill>
                  <a:srgbClr val="CC0066"/>
                </a:solidFill>
                <a:cs typeface="Times New Roman" panose="02020603050405020304" pitchFamily="18" charset="0"/>
              </a:rPr>
              <a:t> 1</a:t>
            </a:r>
            <a:r>
              <a:rPr lang="en-US" sz="3200" b="1" i="1" dirty="0">
                <a:solidFill>
                  <a:srgbClr val="CC0066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038600" y="2117726"/>
            <a:ext cx="990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 5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2514600" y="2803525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4267200" y="2803525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209800" y="2117726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124200" y="2422525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4114800" y="4114801"/>
            <a:ext cx="990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2590800" y="48006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4343400" y="48006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2286000" y="4114801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7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3200400" y="44196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8534400" y="2041526"/>
            <a:ext cx="990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7010400" y="2727325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8763000" y="2727325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6705600" y="2057401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7620000" y="2346325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8458200" y="4098926"/>
            <a:ext cx="990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 9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6934200" y="4784725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8686800" y="4784725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6629400" y="4098926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7543800" y="4403725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1524000" y="24384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a)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6096000" y="23622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b)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6019800" y="44196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d)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1600200" y="44196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c)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3200400" y="4257676"/>
            <a:ext cx="1295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FF"/>
                </a:solidFill>
                <a:latin typeface="VNI-Times" pitchFamily="2" charset="0"/>
              </a:rPr>
              <a:t>&gt;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7543800" y="4257676"/>
            <a:ext cx="1295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FF"/>
                </a:solidFill>
                <a:latin typeface="VNI-Times" pitchFamily="2" charset="0"/>
              </a:rPr>
              <a:t>&lt;</a:t>
            </a:r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3200400" y="1143001"/>
            <a:ext cx="548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So </a:t>
            </a:r>
            <a:r>
              <a:rPr 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sánh</a:t>
            </a:r>
            <a:r>
              <a:rPr 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phân</a:t>
            </a:r>
            <a:r>
              <a:rPr 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1565" name="Text Box 61"/>
          <p:cNvSpPr txBox="1">
            <a:spLocks noChangeArrowheads="1"/>
          </p:cNvSpPr>
          <p:nvPr/>
        </p:nvSpPr>
        <p:spPr bwMode="auto">
          <a:xfrm>
            <a:off x="3124200" y="2286001"/>
            <a:ext cx="1295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FF"/>
                </a:solidFill>
                <a:latin typeface="VNI-Times" pitchFamily="2" charset="0"/>
              </a:rPr>
              <a:t>&lt;</a:t>
            </a:r>
          </a:p>
        </p:txBody>
      </p:sp>
      <p:sp>
        <p:nvSpPr>
          <p:cNvPr id="21566" name="Text Box 62"/>
          <p:cNvSpPr txBox="1">
            <a:spLocks noChangeArrowheads="1"/>
          </p:cNvSpPr>
          <p:nvPr/>
        </p:nvSpPr>
        <p:spPr bwMode="auto">
          <a:xfrm>
            <a:off x="7648575" y="2214563"/>
            <a:ext cx="1295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FF"/>
                </a:solidFill>
                <a:latin typeface="VNI-Times" pitchFamily="2" charset="0"/>
              </a:rPr>
              <a:t>&gt;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58200" y="840828"/>
            <a:ext cx="1447800" cy="461665"/>
          </a:xfrm>
          <a:prstGeom prst="rect">
            <a:avLst/>
          </a:prstGeom>
          <a:solidFill>
            <a:srgbClr val="FF33CC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528441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16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1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1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  <p:bldP spid="21512" grpId="0" animBg="1"/>
      <p:bldP spid="21513" grpId="0" animBg="1"/>
      <p:bldP spid="21514" grpId="0"/>
      <p:bldP spid="21515" grpId="0"/>
      <p:bldP spid="21515" grpId="1"/>
      <p:bldP spid="21516" grpId="0"/>
      <p:bldP spid="21517" grpId="0" animBg="1"/>
      <p:bldP spid="21518" grpId="0" animBg="1"/>
      <p:bldP spid="21519" grpId="0"/>
      <p:bldP spid="21520" grpId="0"/>
      <p:bldP spid="21520" grpId="1"/>
      <p:bldP spid="21521" grpId="0"/>
      <p:bldP spid="21522" grpId="0" animBg="1"/>
      <p:bldP spid="21523" grpId="0" animBg="1"/>
      <p:bldP spid="21524" grpId="0"/>
      <p:bldP spid="21525" grpId="0"/>
      <p:bldP spid="21525" grpId="1"/>
      <p:bldP spid="21526" grpId="0"/>
      <p:bldP spid="21527" grpId="0" animBg="1"/>
      <p:bldP spid="21528" grpId="0" animBg="1"/>
      <p:bldP spid="21529" grpId="0"/>
      <p:bldP spid="21530" grpId="0"/>
      <p:bldP spid="21530" grpId="1"/>
      <p:bldP spid="21531" grpId="0"/>
      <p:bldP spid="21532" grpId="0"/>
      <p:bldP spid="21533" grpId="0"/>
      <p:bldP spid="21534" grpId="0"/>
      <p:bldP spid="21537" grpId="0"/>
      <p:bldP spid="21538" grpId="0"/>
      <p:bldP spid="21539" grpId="0"/>
      <p:bldP spid="21565" grpId="0"/>
      <p:bldP spid="215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257300" y="1027907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 b="1" i="1" u="sng" dirty="0" err="1">
                <a:solidFill>
                  <a:srgbClr val="CC0066"/>
                </a:solidFill>
                <a:cs typeface="Times New Roman" panose="02020603050405020304" pitchFamily="18" charset="0"/>
              </a:rPr>
              <a:t>Bài</a:t>
            </a:r>
            <a:r>
              <a:rPr lang="en-US" sz="3600" b="1" i="1" u="sng" dirty="0">
                <a:solidFill>
                  <a:srgbClr val="CC0066"/>
                </a:solidFill>
                <a:cs typeface="Times New Roman" panose="02020603050405020304" pitchFamily="18" charset="0"/>
              </a:rPr>
              <a:t> 2:</a:t>
            </a:r>
            <a:endParaRPr lang="en-US" sz="2400" u="sng" dirty="0">
              <a:solidFill>
                <a:srgbClr val="CC0066"/>
              </a:solidFill>
              <a:cs typeface="Times New Roman" panose="02020603050405020304" pitchFamily="18" charset="0"/>
            </a:endParaRP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2971800" y="1143934"/>
            <a:ext cx="381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3581400" y="1828801"/>
            <a:ext cx="1143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>
                <a:solidFill>
                  <a:srgbClr val="0000FF"/>
                </a:solidFill>
                <a:latin typeface="VNI-Times" pitchFamily="2" charset="0"/>
              </a:rPr>
              <a:t>&lt;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4953000" y="19812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mà</a:t>
            </a: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6248400" y="23622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6096000" y="1676401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 5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6629400" y="1905001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VNI-Times" pitchFamily="2" charset="0"/>
              </a:rPr>
              <a:t>= 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7010400" y="1981201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  <a:r>
              <a:rPr lang="en-US" sz="4000" b="1">
                <a:solidFill>
                  <a:srgbClr val="0000FF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7620000" y="19812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nên</a:t>
            </a:r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8915400" y="23622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8610600" y="1676401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9753600" y="2057401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  <a:r>
              <a:rPr lang="en-US" sz="4000" b="1">
                <a:solidFill>
                  <a:srgbClr val="0000FF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9372600" y="1905001"/>
            <a:ext cx="1295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>
                <a:solidFill>
                  <a:srgbClr val="0000FF"/>
                </a:solidFill>
                <a:latin typeface="VNI-Times" pitchFamily="2" charset="0"/>
              </a:rPr>
              <a:t>&lt;</a:t>
            </a:r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3140075" y="23622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4343400" y="23622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2667000" y="1660526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4191000" y="1660526"/>
            <a:ext cx="11557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 5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1905000" y="2925763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1905000" y="41783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22587" name="Text Box 59"/>
          <p:cNvSpPr txBox="1">
            <a:spLocks noChangeArrowheads="1"/>
          </p:cNvSpPr>
          <p:nvPr/>
        </p:nvSpPr>
        <p:spPr bwMode="auto">
          <a:xfrm>
            <a:off x="2971800" y="3352801"/>
            <a:ext cx="1295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&gt;</a:t>
            </a:r>
          </a:p>
        </p:txBody>
      </p:sp>
      <p:sp>
        <p:nvSpPr>
          <p:cNvPr id="22596" name="Text Box 68"/>
          <p:cNvSpPr txBox="1">
            <a:spLocks noChangeArrowheads="1"/>
          </p:cNvSpPr>
          <p:nvPr/>
        </p:nvSpPr>
        <p:spPr bwMode="auto">
          <a:xfrm>
            <a:off x="2955925" y="3294064"/>
            <a:ext cx="413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</a:p>
        </p:txBody>
      </p:sp>
      <p:sp>
        <p:nvSpPr>
          <p:cNvPr id="22597" name="Text Box 69"/>
          <p:cNvSpPr txBox="1">
            <a:spLocks noChangeArrowheads="1"/>
          </p:cNvSpPr>
          <p:nvPr/>
        </p:nvSpPr>
        <p:spPr bwMode="auto">
          <a:xfrm>
            <a:off x="2959100" y="3795714"/>
            <a:ext cx="413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22599" name="Text Box 71"/>
          <p:cNvSpPr txBox="1">
            <a:spLocks noChangeArrowheads="1"/>
          </p:cNvSpPr>
          <p:nvPr/>
        </p:nvSpPr>
        <p:spPr bwMode="auto">
          <a:xfrm>
            <a:off x="3886200" y="3302001"/>
            <a:ext cx="413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22600" name="Text Box 72"/>
          <p:cNvSpPr txBox="1">
            <a:spLocks noChangeArrowheads="1"/>
          </p:cNvSpPr>
          <p:nvPr/>
        </p:nvSpPr>
        <p:spPr bwMode="auto">
          <a:xfrm>
            <a:off x="3889375" y="3803651"/>
            <a:ext cx="413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22602" name="Text Box 74"/>
          <p:cNvSpPr txBox="1">
            <a:spLocks noChangeArrowheads="1"/>
          </p:cNvSpPr>
          <p:nvPr/>
        </p:nvSpPr>
        <p:spPr bwMode="auto">
          <a:xfrm>
            <a:off x="4178300" y="35306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mà</a:t>
            </a:r>
          </a:p>
        </p:txBody>
      </p:sp>
      <p:sp>
        <p:nvSpPr>
          <p:cNvPr id="22603" name="Text Box 75"/>
          <p:cNvSpPr txBox="1">
            <a:spLocks noChangeArrowheads="1"/>
          </p:cNvSpPr>
          <p:nvPr/>
        </p:nvSpPr>
        <p:spPr bwMode="auto">
          <a:xfrm>
            <a:off x="5394325" y="3295651"/>
            <a:ext cx="413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22604" name="Text Box 76"/>
          <p:cNvSpPr txBox="1">
            <a:spLocks noChangeArrowheads="1"/>
          </p:cNvSpPr>
          <p:nvPr/>
        </p:nvSpPr>
        <p:spPr bwMode="auto">
          <a:xfrm>
            <a:off x="5397500" y="3797301"/>
            <a:ext cx="413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22606" name="Text Box 78"/>
          <p:cNvSpPr txBox="1">
            <a:spLocks noChangeArrowheads="1"/>
          </p:cNvSpPr>
          <p:nvPr/>
        </p:nvSpPr>
        <p:spPr bwMode="auto">
          <a:xfrm>
            <a:off x="5791200" y="3352801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  <a:r>
              <a:rPr lang="en-US" sz="4000" b="1">
                <a:solidFill>
                  <a:srgbClr val="0000FF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22607" name="Text Box 79"/>
          <p:cNvSpPr txBox="1">
            <a:spLocks noChangeArrowheads="1"/>
          </p:cNvSpPr>
          <p:nvPr/>
        </p:nvSpPr>
        <p:spPr bwMode="auto">
          <a:xfrm>
            <a:off x="5791200" y="3505200"/>
            <a:ext cx="4635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</a:p>
        </p:txBody>
      </p:sp>
      <p:sp>
        <p:nvSpPr>
          <p:cNvPr id="22608" name="Text Box 80"/>
          <p:cNvSpPr txBox="1">
            <a:spLocks noChangeArrowheads="1"/>
          </p:cNvSpPr>
          <p:nvPr/>
        </p:nvSpPr>
        <p:spPr bwMode="auto">
          <a:xfrm>
            <a:off x="6477000" y="34290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nên</a:t>
            </a:r>
          </a:p>
        </p:txBody>
      </p:sp>
      <p:sp>
        <p:nvSpPr>
          <p:cNvPr id="22609" name="Text Box 81"/>
          <p:cNvSpPr txBox="1">
            <a:spLocks noChangeArrowheads="1"/>
          </p:cNvSpPr>
          <p:nvPr/>
        </p:nvSpPr>
        <p:spPr bwMode="auto">
          <a:xfrm>
            <a:off x="7693025" y="3276601"/>
            <a:ext cx="413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</a:p>
        </p:txBody>
      </p:sp>
      <p:sp>
        <p:nvSpPr>
          <p:cNvPr id="22610" name="Text Box 82"/>
          <p:cNvSpPr txBox="1">
            <a:spLocks noChangeArrowheads="1"/>
          </p:cNvSpPr>
          <p:nvPr/>
        </p:nvSpPr>
        <p:spPr bwMode="auto">
          <a:xfrm>
            <a:off x="7696200" y="3778251"/>
            <a:ext cx="413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22612" name="Text Box 84"/>
          <p:cNvSpPr txBox="1">
            <a:spLocks noChangeArrowheads="1"/>
          </p:cNvSpPr>
          <p:nvPr/>
        </p:nvSpPr>
        <p:spPr bwMode="auto">
          <a:xfrm>
            <a:off x="7708900" y="3390900"/>
            <a:ext cx="129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VNI-Times" pitchFamily="2" charset="0"/>
              </a:rPr>
              <a:t>&gt;</a:t>
            </a:r>
          </a:p>
        </p:txBody>
      </p:sp>
      <p:sp>
        <p:nvSpPr>
          <p:cNvPr id="22613" name="Text Box 85"/>
          <p:cNvSpPr txBox="1">
            <a:spLocks noChangeArrowheads="1"/>
          </p:cNvSpPr>
          <p:nvPr/>
        </p:nvSpPr>
        <p:spPr bwMode="auto">
          <a:xfrm>
            <a:off x="8140700" y="34671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  <a:r>
              <a:rPr lang="en-US" sz="3600" b="1">
                <a:solidFill>
                  <a:srgbClr val="0000FF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22620" name="Text Box 92"/>
          <p:cNvSpPr txBox="1">
            <a:spLocks noChangeArrowheads="1"/>
          </p:cNvSpPr>
          <p:nvPr/>
        </p:nvSpPr>
        <p:spPr bwMode="auto">
          <a:xfrm>
            <a:off x="1752601" y="4598989"/>
            <a:ext cx="53960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b/ So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22628" name="Text Box 100"/>
          <p:cNvSpPr txBox="1">
            <a:spLocks noChangeArrowheads="1"/>
          </p:cNvSpPr>
          <p:nvPr/>
        </p:nvSpPr>
        <p:spPr bwMode="auto">
          <a:xfrm>
            <a:off x="2587625" y="5060951"/>
            <a:ext cx="413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22629" name="Text Box 101"/>
          <p:cNvSpPr txBox="1">
            <a:spLocks noChangeArrowheads="1"/>
          </p:cNvSpPr>
          <p:nvPr/>
        </p:nvSpPr>
        <p:spPr bwMode="auto">
          <a:xfrm>
            <a:off x="2590800" y="5562601"/>
            <a:ext cx="413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22630" name="Text Box 102"/>
          <p:cNvSpPr txBox="1">
            <a:spLocks noChangeArrowheads="1"/>
          </p:cNvSpPr>
          <p:nvPr/>
        </p:nvSpPr>
        <p:spPr bwMode="auto">
          <a:xfrm>
            <a:off x="5105400" y="5105401"/>
            <a:ext cx="413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sp>
        <p:nvSpPr>
          <p:cNvPr id="22631" name="Text Box 103"/>
          <p:cNvSpPr txBox="1">
            <a:spLocks noChangeArrowheads="1"/>
          </p:cNvSpPr>
          <p:nvPr/>
        </p:nvSpPr>
        <p:spPr bwMode="auto">
          <a:xfrm>
            <a:off x="5105400" y="5638801"/>
            <a:ext cx="413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</a:p>
        </p:txBody>
      </p:sp>
      <p:sp>
        <p:nvSpPr>
          <p:cNvPr id="22632" name="Text Box 104"/>
          <p:cNvSpPr txBox="1">
            <a:spLocks noChangeArrowheads="1"/>
          </p:cNvSpPr>
          <p:nvPr/>
        </p:nvSpPr>
        <p:spPr bwMode="auto">
          <a:xfrm>
            <a:off x="7467600" y="5105401"/>
            <a:ext cx="529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7</a:t>
            </a:r>
          </a:p>
        </p:txBody>
      </p:sp>
      <p:sp>
        <p:nvSpPr>
          <p:cNvPr id="22633" name="Text Box 105"/>
          <p:cNvSpPr txBox="1">
            <a:spLocks noChangeArrowheads="1"/>
          </p:cNvSpPr>
          <p:nvPr/>
        </p:nvSpPr>
        <p:spPr bwMode="auto">
          <a:xfrm>
            <a:off x="7543800" y="5638801"/>
            <a:ext cx="413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971800" y="5257800"/>
            <a:ext cx="914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&lt; 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562600" y="5334000"/>
            <a:ext cx="914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&lt; 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001000" y="5334000"/>
            <a:ext cx="914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&gt; 1</a:t>
            </a:r>
          </a:p>
        </p:txBody>
      </p:sp>
    </p:spTree>
    <p:extLst>
      <p:ext uri="{BB962C8B-B14F-4D97-AF65-F5344CB8AC3E}">
        <p14:creationId xmlns:p14="http://schemas.microsoft.com/office/powerpoint/2010/main" val="240195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2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2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2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2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2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2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2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2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2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2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2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2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2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2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2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2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2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/>
      <p:bldP spid="22543" grpId="0"/>
      <p:bldP spid="22544" grpId="0" animBg="1"/>
      <p:bldP spid="22545" grpId="0"/>
      <p:bldP spid="22546" grpId="0"/>
      <p:bldP spid="22547" grpId="0"/>
      <p:bldP spid="22548" grpId="0"/>
      <p:bldP spid="22549" grpId="0" animBg="1"/>
      <p:bldP spid="22550" grpId="0"/>
      <p:bldP spid="22551" grpId="0"/>
      <p:bldP spid="22552" grpId="0"/>
      <p:bldP spid="22557" grpId="0" animBg="1"/>
      <p:bldP spid="22561" grpId="0" animBg="1"/>
      <p:bldP spid="22562" grpId="0"/>
      <p:bldP spid="22563" grpId="0"/>
      <p:bldP spid="22564" grpId="0"/>
      <p:bldP spid="22565" grpId="0"/>
      <p:bldP spid="22587" grpId="0"/>
      <p:bldP spid="22596" grpId="0"/>
      <p:bldP spid="22597" grpId="0"/>
      <p:bldP spid="22599" grpId="0"/>
      <p:bldP spid="22600" grpId="0"/>
      <p:bldP spid="22602" grpId="0"/>
      <p:bldP spid="22603" grpId="0"/>
      <p:bldP spid="22604" grpId="0"/>
      <p:bldP spid="22606" grpId="0"/>
      <p:bldP spid="22607" grpId="0"/>
      <p:bldP spid="22608" grpId="0"/>
      <p:bldP spid="22609" grpId="0"/>
      <p:bldP spid="22610" grpId="0"/>
      <p:bldP spid="22612" grpId="0"/>
      <p:bldP spid="22613" grpId="0"/>
      <p:bldP spid="22620" grpId="0"/>
      <p:bldP spid="22628" grpId="0"/>
      <p:bldP spid="22629" grpId="0"/>
      <p:bldP spid="22630" grpId="0"/>
      <p:bldP spid="22631" grpId="0"/>
      <p:bldP spid="22632" grpId="0"/>
      <p:bldP spid="22633" grpId="0"/>
      <p:bldP spid="70" grpId="0"/>
      <p:bldP spid="71" grpId="0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Box 3"/>
          <p:cNvSpPr txBox="1">
            <a:spLocks noChangeArrowheads="1"/>
          </p:cNvSpPr>
          <p:nvPr/>
        </p:nvSpPr>
        <p:spPr bwMode="auto">
          <a:xfrm>
            <a:off x="2065283" y="1041673"/>
            <a:ext cx="624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1" i="1" dirty="0" smtClean="0"/>
              <a:t>b) So </a:t>
            </a:r>
            <a:r>
              <a:rPr lang="en-US" sz="2800" b="1" i="1" dirty="0" err="1"/>
              <a:t>sánh</a:t>
            </a:r>
            <a:r>
              <a:rPr lang="en-US" sz="2800" b="1" i="1" dirty="0"/>
              <a:t> </a:t>
            </a:r>
            <a:r>
              <a:rPr lang="en-US" sz="2800" b="1" i="1" dirty="0" err="1"/>
              <a:t>các</a:t>
            </a:r>
            <a:r>
              <a:rPr lang="en-US" sz="2800" b="1" i="1" dirty="0"/>
              <a:t> </a:t>
            </a:r>
            <a:r>
              <a:rPr lang="en-US" sz="2800" b="1" i="1" dirty="0" err="1"/>
              <a:t>phân</a:t>
            </a:r>
            <a:r>
              <a:rPr lang="en-US" sz="2800" b="1" i="1" dirty="0"/>
              <a:t> </a:t>
            </a:r>
            <a:r>
              <a:rPr lang="en-US" sz="2800" b="1" i="1" dirty="0" err="1"/>
              <a:t>số</a:t>
            </a:r>
            <a:r>
              <a:rPr lang="en-US" sz="2800" b="1" i="1" dirty="0"/>
              <a:t> </a:t>
            </a:r>
            <a:r>
              <a:rPr lang="en-US" sz="2800" b="1" i="1" dirty="0" err="1"/>
              <a:t>sau</a:t>
            </a:r>
            <a:r>
              <a:rPr lang="en-US" sz="2800" b="1" i="1" dirty="0"/>
              <a:t> </a:t>
            </a:r>
            <a:r>
              <a:rPr lang="en-US" sz="2800" b="1" i="1" dirty="0" err="1"/>
              <a:t>với</a:t>
            </a:r>
            <a:r>
              <a:rPr lang="en-US" sz="2800" b="1" i="1" dirty="0"/>
              <a:t> 1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040390"/>
              </p:ext>
            </p:extLst>
          </p:nvPr>
        </p:nvGraphicFramePr>
        <p:xfrm>
          <a:off x="2590800" y="1636986"/>
          <a:ext cx="533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4" imgW="152280" imgH="393480" progId="Equation.DSMT4">
                  <p:embed/>
                </p:oleObj>
              </mc:Choice>
              <mc:Fallback>
                <p:oleObj name="Equation" r:id="rId4" imgW="152280" imgH="393480" progId="Equation.DSMT4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636986"/>
                        <a:ext cx="5334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Box 5"/>
          <p:cNvSpPr txBox="1">
            <a:spLocks noChangeArrowheads="1"/>
          </p:cNvSpPr>
          <p:nvPr/>
        </p:nvSpPr>
        <p:spPr bwMode="auto">
          <a:xfrm>
            <a:off x="3124200" y="2017986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/>
              <a:t>......</a:t>
            </a:r>
          </a:p>
        </p:txBody>
      </p:sp>
      <p:sp>
        <p:nvSpPr>
          <p:cNvPr id="1032" name="TextBox 6"/>
          <p:cNvSpPr txBox="1">
            <a:spLocks noChangeArrowheads="1"/>
          </p:cNvSpPr>
          <p:nvPr/>
        </p:nvSpPr>
        <p:spPr bwMode="auto">
          <a:xfrm>
            <a:off x="3581400" y="1941787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1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992335"/>
              </p:ext>
            </p:extLst>
          </p:nvPr>
        </p:nvGraphicFramePr>
        <p:xfrm>
          <a:off x="5029200" y="1789386"/>
          <a:ext cx="533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6" imgW="139680" imgH="393480" progId="Equation.DSMT4">
                  <p:embed/>
                </p:oleObj>
              </mc:Choice>
              <mc:Fallback>
                <p:oleObj name="Equation" r:id="rId6" imgW="139680" imgH="393480" progId="Equation.DSMT4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789386"/>
                        <a:ext cx="5334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Box 8"/>
          <p:cNvSpPr txBox="1">
            <a:spLocks noChangeArrowheads="1"/>
          </p:cNvSpPr>
          <p:nvPr/>
        </p:nvSpPr>
        <p:spPr bwMode="auto">
          <a:xfrm>
            <a:off x="5562600" y="2094186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/>
              <a:t>......</a:t>
            </a:r>
          </a:p>
        </p:txBody>
      </p:sp>
      <p:sp>
        <p:nvSpPr>
          <p:cNvPr id="1034" name="TextBox 9"/>
          <p:cNvSpPr txBox="1">
            <a:spLocks noChangeArrowheads="1"/>
          </p:cNvSpPr>
          <p:nvPr/>
        </p:nvSpPr>
        <p:spPr bwMode="auto">
          <a:xfrm>
            <a:off x="6019800" y="2017987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1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309882"/>
              </p:ext>
            </p:extLst>
          </p:nvPr>
        </p:nvGraphicFramePr>
        <p:xfrm>
          <a:off x="7696200" y="1713186"/>
          <a:ext cx="533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8" imgW="203040" imgH="393480" progId="Equation.DSMT4">
                  <p:embed/>
                </p:oleObj>
              </mc:Choice>
              <mc:Fallback>
                <p:oleObj name="Equation" r:id="rId8" imgW="203040" imgH="393480" progId="Equation.DSMT4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713186"/>
                        <a:ext cx="5334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TextBox 11"/>
          <p:cNvSpPr txBox="1">
            <a:spLocks noChangeArrowheads="1"/>
          </p:cNvSpPr>
          <p:nvPr/>
        </p:nvSpPr>
        <p:spPr bwMode="auto">
          <a:xfrm>
            <a:off x="8229600" y="2017986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/>
              <a:t>......</a:t>
            </a:r>
          </a:p>
        </p:txBody>
      </p:sp>
      <p:sp>
        <p:nvSpPr>
          <p:cNvPr id="1036" name="TextBox 12"/>
          <p:cNvSpPr txBox="1">
            <a:spLocks noChangeArrowheads="1"/>
          </p:cNvSpPr>
          <p:nvPr/>
        </p:nvSpPr>
        <p:spPr bwMode="auto">
          <a:xfrm>
            <a:off x="8763000" y="1941787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/>
              <a:t>1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00400" y="1941786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C00000"/>
                </a:solidFill>
              </a:rPr>
              <a:t>&gt;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562600" y="2017987"/>
            <a:ext cx="83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C00000"/>
                </a:solidFill>
              </a:rPr>
              <a:t>=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305800" y="1941786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C00000"/>
                </a:solidFill>
              </a:rPr>
              <a:t>&gt;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18290" y="3040119"/>
            <a:ext cx="9017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263481"/>
              </p:ext>
            </p:extLst>
          </p:nvPr>
        </p:nvGraphicFramePr>
        <p:xfrm>
          <a:off x="4267200" y="3875693"/>
          <a:ext cx="2895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10" imgW="647640" imgH="393480" progId="Equation.DSMT4">
                  <p:embed/>
                </p:oleObj>
              </mc:Choice>
              <mc:Fallback>
                <p:oleObj name="Equation" r:id="rId10" imgW="647640" imgH="393480" progId="Equation.DSMT4">
                  <p:embed/>
                  <p:pic>
                    <p:nvPicPr>
                      <p:cNvPr id="1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875693"/>
                        <a:ext cx="28956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624848" y="1094062"/>
            <a:ext cx="1447800" cy="461665"/>
          </a:xfrm>
          <a:prstGeom prst="rect">
            <a:avLst/>
          </a:prstGeom>
          <a:solidFill>
            <a:srgbClr val="FF33CC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6952" y="5221837"/>
            <a:ext cx="4595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8376" y="5203608"/>
            <a:ext cx="4595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57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87829" y="1389222"/>
            <a:ext cx="182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u="sng" dirty="0" err="1">
                <a:solidFill>
                  <a:srgbClr val="CC0066"/>
                </a:solidFill>
                <a:cs typeface="Times New Roman" panose="02020603050405020304" pitchFamily="18" charset="0"/>
              </a:rPr>
              <a:t>Bài</a:t>
            </a:r>
            <a:r>
              <a:rPr lang="en-US" sz="3200" b="1" i="1" u="sng" dirty="0">
                <a:solidFill>
                  <a:srgbClr val="CC0066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u="sng" dirty="0" smtClean="0">
                <a:solidFill>
                  <a:srgbClr val="CC0066"/>
                </a:solidFill>
                <a:cs typeface="Times New Roman" panose="02020603050405020304" pitchFamily="18" charset="0"/>
              </a:rPr>
              <a:t>3</a:t>
            </a:r>
            <a:r>
              <a:rPr lang="en-US" sz="3200" b="1" i="1" dirty="0" smtClean="0">
                <a:solidFill>
                  <a:srgbClr val="CC0066"/>
                </a:solidFill>
                <a:cs typeface="Times New Roman" panose="02020603050405020304" pitchFamily="18" charset="0"/>
              </a:rPr>
              <a:t>:</a:t>
            </a:r>
            <a:endParaRPr lang="en-US" sz="3200" b="1" i="1" dirty="0">
              <a:solidFill>
                <a:srgbClr val="CC0066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1910443" y="1435388"/>
            <a:ext cx="10281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Viết</a:t>
            </a:r>
            <a:r>
              <a:rPr lang="en-US" sz="32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phân</a:t>
            </a:r>
            <a:r>
              <a:rPr lang="en-US" sz="32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bé</a:t>
            </a:r>
            <a:r>
              <a:rPr lang="en-US" sz="32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hơn</a:t>
            </a:r>
            <a:r>
              <a:rPr lang="en-US" sz="32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1, </a:t>
            </a:r>
            <a:r>
              <a:rPr lang="en-US" sz="32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mẫu</a:t>
            </a:r>
            <a:r>
              <a:rPr lang="en-US" sz="32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sz="32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5 </a:t>
            </a:r>
            <a:r>
              <a:rPr lang="en-US" sz="32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và</a:t>
            </a:r>
            <a:r>
              <a:rPr lang="en-US" sz="32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tử</a:t>
            </a:r>
            <a:r>
              <a:rPr lang="en-US" sz="32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khác</a:t>
            </a:r>
            <a:r>
              <a:rPr lang="en-US" sz="3200" b="1" i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0</a:t>
            </a:r>
            <a:endParaRPr lang="en-US" sz="3200" b="1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72296" y="719808"/>
            <a:ext cx="1447800" cy="461665"/>
          </a:xfrm>
          <a:prstGeom prst="rect">
            <a:avLst/>
          </a:prstGeom>
          <a:solidFill>
            <a:srgbClr val="FF33CC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89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7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9" descr="ENTER1">
            <a:hlinkClick r:id="rId3" action="ppaction://hlinksldjump" tooltip="Nhấn Enter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6" y="65214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30"/>
          <p:cNvSpPr>
            <a:spLocks noChangeArrowheads="1"/>
          </p:cNvSpPr>
          <p:nvPr/>
        </p:nvSpPr>
        <p:spPr bwMode="auto">
          <a:xfrm>
            <a:off x="1828800" y="1524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/>
          </a:p>
        </p:txBody>
      </p:sp>
      <p:grpSp>
        <p:nvGrpSpPr>
          <p:cNvPr id="15364" name="Group 36"/>
          <p:cNvGrpSpPr>
            <a:grpSpLocks/>
          </p:cNvGrpSpPr>
          <p:nvPr/>
        </p:nvGrpSpPr>
        <p:grpSpPr bwMode="auto">
          <a:xfrm>
            <a:off x="2413000" y="5372100"/>
            <a:ext cx="7340600" cy="1028700"/>
            <a:chOff x="560" y="3384"/>
            <a:chExt cx="4624" cy="648"/>
          </a:xfrm>
        </p:grpSpPr>
        <p:pic>
          <p:nvPicPr>
            <p:cNvPr id="15373" name="Picture 6" descr="4408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7" descr="4635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9" descr="boo7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12" descr="email001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Picture 13" descr="et5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Picture 14" descr="glob_anm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18" descr="ani53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21" descr="mu37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5" name="Group 37"/>
          <p:cNvGrpSpPr>
            <a:grpSpLocks/>
          </p:cNvGrpSpPr>
          <p:nvPr/>
        </p:nvGrpSpPr>
        <p:grpSpPr bwMode="auto">
          <a:xfrm>
            <a:off x="1866900" y="304800"/>
            <a:ext cx="8458200" cy="1905000"/>
            <a:chOff x="216" y="192"/>
            <a:chExt cx="5328" cy="1200"/>
          </a:xfrm>
        </p:grpSpPr>
        <p:pic>
          <p:nvPicPr>
            <p:cNvPr id="15369" name="Picture 19" descr="an30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29" descr="33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32" descr="13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33" descr="13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82" name="WordArt 34"/>
          <p:cNvSpPr>
            <a:spLocks noChangeArrowheads="1" noChangeShapeType="1" noTextEdit="1"/>
          </p:cNvSpPr>
          <p:nvPr/>
        </p:nvSpPr>
        <p:spPr bwMode="auto">
          <a:xfrm>
            <a:off x="2667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rung chuông vàng </a:t>
            </a: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4724400" y="2362201"/>
            <a:ext cx="289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cs typeface="Times New Roman" panose="02020603050405020304" pitchFamily="18" charset="0"/>
              </a:rPr>
              <a:t>Trò chơi</a:t>
            </a:r>
          </a:p>
        </p:txBody>
      </p:sp>
      <p:pic>
        <p:nvPicPr>
          <p:cNvPr id="2092" name="Bài hát- Rung chuông vàng - The Wall – ChaCha.v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6560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55" decel="100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155" decel="100000"/>
                                        <p:tgtEl>
                                          <p:spTgt spid="20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155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20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2"/>
                </p:tgtEl>
              </p:cMediaNode>
            </p:audio>
          </p:childTnLst>
        </p:cTn>
      </p:par>
    </p:tnLst>
    <p:bldLst>
      <p:bldP spid="2082" grpId="0" animBg="1"/>
      <p:bldP spid="20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" descr="an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9" name="WordArt 5"/>
          <p:cNvSpPr>
            <a:spLocks noChangeArrowheads="1" noChangeShapeType="1" noTextEdit="1"/>
          </p:cNvSpPr>
          <p:nvPr/>
        </p:nvSpPr>
        <p:spPr bwMode="auto">
          <a:xfrm>
            <a:off x="3886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itchFamily="18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itchFamily="18" charset="0"/>
              </a:rPr>
              <a:t>vàng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 </a:t>
            </a:r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cs typeface="Times New Roman" panose="02020603050405020304" pitchFamily="18" charset="0"/>
              </a:rPr>
              <a:t>Câu</a:t>
            </a:r>
            <a:r>
              <a:rPr lang="en-US" b="1">
                <a:latin typeface=".VnBlack" panose="020B7200000000000000" pitchFamily="34" charset="0"/>
              </a:rPr>
              <a:t> </a:t>
            </a:r>
            <a:r>
              <a:rPr lang="en-US" b="1">
                <a:cs typeface="Times New Roman" panose="02020603050405020304" pitchFamily="18" charset="0"/>
              </a:rPr>
              <a:t>hỏi</a:t>
            </a:r>
            <a:r>
              <a:rPr lang="en-US" b="1">
                <a:latin typeface=".VnBlack" panose="020B7200000000000000" pitchFamily="34" charset="0"/>
              </a:rPr>
              <a:t> </a:t>
            </a:r>
            <a:r>
              <a:rPr lang="en-US" b="1">
                <a:latin typeface=".VnBlack" panose="020B7200000000000000" pitchFamily="34" charset="0"/>
                <a:cs typeface="Times New Roman" panose="02020603050405020304" pitchFamily="18" charset="0"/>
              </a:rPr>
              <a:t>1</a:t>
            </a:r>
            <a:endParaRPr lang="en-US" b="1">
              <a:cs typeface="Times New Roman" panose="02020603050405020304" pitchFamily="18" charset="0"/>
            </a:endParaRPr>
          </a:p>
        </p:txBody>
      </p:sp>
      <p:pic>
        <p:nvPicPr>
          <p:cNvPr id="3082" name="Picture 10" descr="ani3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7800" y="1676400"/>
            <a:ext cx="685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6" name="WordArt 12"/>
          <p:cNvSpPr>
            <a:spLocks noChangeArrowheads="1" noChangeShapeType="1" noTextEdit="1"/>
          </p:cNvSpPr>
          <p:nvPr/>
        </p:nvSpPr>
        <p:spPr bwMode="auto">
          <a:xfrm>
            <a:off x="3505200" y="1685926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85357" name="WordArt 13"/>
          <p:cNvSpPr>
            <a:spLocks noChangeArrowheads="1" noChangeShapeType="1" noTextEdit="1"/>
          </p:cNvSpPr>
          <p:nvPr/>
        </p:nvSpPr>
        <p:spPr bwMode="auto">
          <a:xfrm>
            <a:off x="7162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 HỌC</a:t>
            </a:r>
          </a:p>
        </p:txBody>
      </p:sp>
      <p:pic>
        <p:nvPicPr>
          <p:cNvPr id="3085" name="Picture 14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810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2286000" y="2438401"/>
            <a:ext cx="7543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200">
                <a:latin typeface=".VnArial Narrow" panose="020B7200000000000000" pitchFamily="34" charset="0"/>
              </a:rPr>
              <a:t>             </a:t>
            </a:r>
            <a:endParaRPr lang="en-US"/>
          </a:p>
        </p:txBody>
      </p:sp>
      <p:sp>
        <p:nvSpPr>
          <p:cNvPr id="185372" name="AutoShape 28"/>
          <p:cNvSpPr>
            <a:spLocks noChangeArrowheads="1"/>
          </p:cNvSpPr>
          <p:nvPr/>
        </p:nvSpPr>
        <p:spPr bwMode="auto">
          <a:xfrm>
            <a:off x="8763000" y="3505200"/>
            <a:ext cx="1524000" cy="1905000"/>
          </a:xfrm>
          <a:prstGeom prst="cloudCallout">
            <a:avLst>
              <a:gd name="adj1" fmla="val 209065"/>
              <a:gd name="adj2" fmla="val 83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bắt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3134" name="Picture 30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5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3132" name="Picture 33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3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3130" name="Picture 36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1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3128" name="Picture 39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9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3126" name="Picture 42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7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3124" name="Picture 45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5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3122" name="Picture 48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3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3120" name="Picture 51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21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790701" y="3644900"/>
            <a:ext cx="1774825" cy="1371600"/>
            <a:chOff x="4450" y="0"/>
            <a:chExt cx="1118" cy="1104"/>
          </a:xfrm>
        </p:grpSpPr>
        <p:pic>
          <p:nvPicPr>
            <p:cNvPr id="3118" name="Picture 54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9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3116" name="Picture 57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7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3114" name="Picture 60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5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3" name="Group 62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3112" name="Picture 63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3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3110" name="Picture 66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1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5" name="Group 68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3108" name="Picture 69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9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6" name="Group 71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3106" name="Picture 72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7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185418" name="AutoShape 74"/>
          <p:cNvSpPr>
            <a:spLocks noChangeArrowheads="1"/>
          </p:cNvSpPr>
          <p:nvPr/>
        </p:nvSpPr>
        <p:spPr bwMode="auto">
          <a:xfrm>
            <a:off x="8534400" y="3581400"/>
            <a:ext cx="1524000" cy="2133600"/>
          </a:xfrm>
          <a:prstGeom prst="cloudCallout">
            <a:avLst>
              <a:gd name="adj1" fmla="val 543440"/>
              <a:gd name="adj2" fmla="val -3199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giây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75" name="WordArt 13"/>
          <p:cNvSpPr>
            <a:spLocks noChangeArrowheads="1" noChangeShapeType="1" noTextEdit="1"/>
          </p:cNvSpPr>
          <p:nvPr/>
        </p:nvSpPr>
        <p:spPr bwMode="auto">
          <a:xfrm>
            <a:off x="35814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 HỌC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514600" y="1981200"/>
          <a:ext cx="6858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12" imgW="203040" imgH="393480" progId="Equation.DSMT4">
                  <p:embed/>
                </p:oleObj>
              </mc:Choice>
              <mc:Fallback>
                <p:oleObj name="Equation" r:id="rId12" imgW="203040" imgH="393480" progId="Equation.DSMT4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81200"/>
                        <a:ext cx="6858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3657600" y="2057400"/>
          <a:ext cx="6858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14" imgW="215640" imgH="393480" progId="Equation.DSMT4">
                  <p:embed/>
                </p:oleObj>
              </mc:Choice>
              <mc:Fallback>
                <p:oleObj name="Equation" r:id="rId14" imgW="215640" imgH="393480" progId="Equation.DSMT4">
                  <p:embed/>
                  <p:pic>
                    <p:nvPicPr>
                      <p:cNvPr id="307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057400"/>
                        <a:ext cx="6858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3200400" y="2438401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/>
              <a:t>&lt;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0" y="5527116"/>
            <a:ext cx="12263120" cy="1330884"/>
            <a:chOff x="0" y="5527116"/>
            <a:chExt cx="12263120" cy="1330884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27116"/>
              <a:ext cx="6228080" cy="1330884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5527116"/>
              <a:ext cx="6228080" cy="13308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6031403"/>
      </p:ext>
    </p:extLst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85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8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1000"/>
                                        <p:tgtEl>
                                          <p:spTgt spid="185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6" grpId="0" animBg="1"/>
      <p:bldP spid="185357" grpId="0" animBg="1"/>
      <p:bldP spid="185372" grpId="0" animBg="1"/>
      <p:bldP spid="185372" grpId="1" animBg="1"/>
      <p:bldP spid="185418" grpId="0" animBg="1"/>
      <p:bldP spid="75" grpId="0" animBg="1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an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9" name="WordArt 5"/>
          <p:cNvSpPr>
            <a:spLocks noChangeArrowheads="1" noChangeShapeType="1" noTextEdit="1"/>
          </p:cNvSpPr>
          <p:nvPr/>
        </p:nvSpPr>
        <p:spPr bwMode="auto">
          <a:xfrm>
            <a:off x="3886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itchFamily="18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itchFamily="18" charset="0"/>
              </a:rPr>
              <a:t>vàng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 </a:t>
            </a: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cs typeface="Times New Roman" panose="02020603050405020304" pitchFamily="18" charset="0"/>
              </a:rPr>
              <a:t>Câu</a:t>
            </a:r>
            <a:r>
              <a:rPr lang="en-US" b="1">
                <a:latin typeface=".VnBlack" panose="020B7200000000000000" pitchFamily="34" charset="0"/>
              </a:rPr>
              <a:t> </a:t>
            </a:r>
            <a:r>
              <a:rPr lang="en-US" b="1">
                <a:cs typeface="Times New Roman" panose="02020603050405020304" pitchFamily="18" charset="0"/>
              </a:rPr>
              <a:t>hỏi</a:t>
            </a:r>
            <a:r>
              <a:rPr lang="en-US" b="1">
                <a:latin typeface=".VnBlack" panose="020B7200000000000000" pitchFamily="34" charset="0"/>
              </a:rPr>
              <a:t> </a:t>
            </a:r>
            <a:r>
              <a:rPr lang="en-US" b="1"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4105" name="Picture 10" descr="ani3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7800" y="1676400"/>
            <a:ext cx="685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6" name="WordArt 12"/>
          <p:cNvSpPr>
            <a:spLocks noChangeArrowheads="1" noChangeShapeType="1" noTextEdit="1"/>
          </p:cNvSpPr>
          <p:nvPr/>
        </p:nvSpPr>
        <p:spPr bwMode="auto">
          <a:xfrm>
            <a:off x="3505200" y="1685926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85357" name="WordArt 13"/>
          <p:cNvSpPr>
            <a:spLocks noChangeArrowheads="1" noChangeShapeType="1" noTextEdit="1"/>
          </p:cNvSpPr>
          <p:nvPr/>
        </p:nvSpPr>
        <p:spPr bwMode="auto">
          <a:xfrm>
            <a:off x="7162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 HỌC</a:t>
            </a:r>
          </a:p>
        </p:txBody>
      </p:sp>
      <p:pic>
        <p:nvPicPr>
          <p:cNvPr id="4108" name="Picture 14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810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2286000" y="2438401"/>
            <a:ext cx="7543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200">
                <a:latin typeface=".VnArial Narrow" panose="020B7200000000000000" pitchFamily="34" charset="0"/>
              </a:rPr>
              <a:t>             </a:t>
            </a:r>
            <a:endParaRPr lang="en-US"/>
          </a:p>
        </p:txBody>
      </p:sp>
      <p:sp>
        <p:nvSpPr>
          <p:cNvPr id="185372" name="AutoShape 28"/>
          <p:cNvSpPr>
            <a:spLocks noChangeArrowheads="1"/>
          </p:cNvSpPr>
          <p:nvPr/>
        </p:nvSpPr>
        <p:spPr bwMode="auto">
          <a:xfrm>
            <a:off x="8763000" y="3505200"/>
            <a:ext cx="1524000" cy="1905000"/>
          </a:xfrm>
          <a:prstGeom prst="cloudCallout">
            <a:avLst>
              <a:gd name="adj1" fmla="val 209065"/>
              <a:gd name="adj2" fmla="val 83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bắt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4158" name="Picture 30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59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4156" name="Picture 33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57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4154" name="Picture 36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55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4152" name="Picture 39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53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4150" name="Picture 42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51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4148" name="Picture 45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9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4146" name="Picture 48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7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4144" name="Picture 51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5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790701" y="3644900"/>
            <a:ext cx="1774825" cy="1371600"/>
            <a:chOff x="4450" y="0"/>
            <a:chExt cx="1118" cy="1104"/>
          </a:xfrm>
        </p:grpSpPr>
        <p:pic>
          <p:nvPicPr>
            <p:cNvPr id="4142" name="Picture 54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3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4140" name="Picture 57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1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4138" name="Picture 60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9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3" name="Group 62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4136" name="Picture 63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7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4134" name="Picture 66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5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5" name="Group 68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4132" name="Picture 69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3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6" name="Group 71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4130" name="Picture 72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1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185418" name="AutoShape 74"/>
          <p:cNvSpPr>
            <a:spLocks noChangeArrowheads="1"/>
          </p:cNvSpPr>
          <p:nvPr/>
        </p:nvSpPr>
        <p:spPr bwMode="auto">
          <a:xfrm>
            <a:off x="8686800" y="3581400"/>
            <a:ext cx="1524000" cy="2133600"/>
          </a:xfrm>
          <a:prstGeom prst="cloudCallout">
            <a:avLst>
              <a:gd name="adj1" fmla="val 543440"/>
              <a:gd name="adj2" fmla="val -3199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giây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75" name="WordArt 13"/>
          <p:cNvSpPr>
            <a:spLocks noChangeArrowheads="1" noChangeShapeType="1" noTextEdit="1"/>
          </p:cNvSpPr>
          <p:nvPr/>
        </p:nvSpPr>
        <p:spPr bwMode="auto">
          <a:xfrm>
            <a:off x="35814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 HỌC</a:t>
            </a:r>
          </a:p>
        </p:txBody>
      </p:sp>
      <p:sp>
        <p:nvSpPr>
          <p:cNvPr id="4128" name="TextBox 62"/>
          <p:cNvSpPr txBox="1">
            <a:spLocks noChangeArrowheads="1"/>
          </p:cNvSpPr>
          <p:nvPr/>
        </p:nvSpPr>
        <p:spPr bwMode="auto">
          <a:xfrm>
            <a:off x="2743200" y="2514601"/>
            <a:ext cx="106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b="1"/>
              <a:t> </a:t>
            </a:r>
            <a:r>
              <a:rPr lang="en-US" sz="4000"/>
              <a:t>1</a:t>
            </a:r>
          </a:p>
        </p:txBody>
      </p:sp>
      <p:graphicFrame>
        <p:nvGraphicFramePr>
          <p:cNvPr id="4098" name="Object 63"/>
          <p:cNvGraphicFramePr>
            <a:graphicFrameLocks noChangeAspect="1"/>
          </p:cNvGraphicFramePr>
          <p:nvPr/>
        </p:nvGraphicFramePr>
        <p:xfrm>
          <a:off x="4038600" y="2057400"/>
          <a:ext cx="9144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2" imgW="215640" imgH="393480" progId="Equation.DSMT4">
                  <p:embed/>
                </p:oleObj>
              </mc:Choice>
              <mc:Fallback>
                <p:oleObj name="Equation" r:id="rId12" imgW="215640" imgH="393480" progId="Equation.DSMT4">
                  <p:embed/>
                  <p:pic>
                    <p:nvPicPr>
                      <p:cNvPr id="4098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057400"/>
                        <a:ext cx="9144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3352800" y="2590801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 b="1"/>
              <a:t>&lt;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0" y="5527116"/>
            <a:ext cx="12263120" cy="1330884"/>
            <a:chOff x="0" y="5527116"/>
            <a:chExt cx="12263120" cy="1330884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27116"/>
              <a:ext cx="6228080" cy="1330884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5527116"/>
              <a:ext cx="6228080" cy="13308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5327332"/>
      </p:ext>
    </p:extLst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85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8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1000"/>
                                        <p:tgtEl>
                                          <p:spTgt spid="185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6" grpId="0" animBg="1"/>
      <p:bldP spid="185357" grpId="0" animBg="1"/>
      <p:bldP spid="185372" grpId="0" animBg="1"/>
      <p:bldP spid="185372" grpId="1" animBg="1"/>
      <p:bldP spid="185418" grpId="0" animBg="1"/>
      <p:bldP spid="75" grpId="0" animBg="1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an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9" name="WordArt 5"/>
          <p:cNvSpPr>
            <a:spLocks noChangeArrowheads="1" noChangeShapeType="1" noTextEdit="1"/>
          </p:cNvSpPr>
          <p:nvPr/>
        </p:nvSpPr>
        <p:spPr bwMode="auto">
          <a:xfrm>
            <a:off x="3886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itchFamily="18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itchFamily="18" charset="0"/>
              </a:rPr>
              <a:t>vàng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 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cs typeface="Times New Roman" panose="02020603050405020304" pitchFamily="18" charset="0"/>
              </a:rPr>
              <a:t>Câu</a:t>
            </a:r>
            <a:r>
              <a:rPr lang="en-US" b="1">
                <a:latin typeface=".VnBlack" panose="020B7200000000000000" pitchFamily="34" charset="0"/>
              </a:rPr>
              <a:t> </a:t>
            </a:r>
            <a:r>
              <a:rPr lang="en-US" b="1">
                <a:cs typeface="Times New Roman" panose="02020603050405020304" pitchFamily="18" charset="0"/>
              </a:rPr>
              <a:t>hỏi 3</a:t>
            </a:r>
          </a:p>
        </p:txBody>
      </p:sp>
      <p:pic>
        <p:nvPicPr>
          <p:cNvPr id="5129" name="Picture 10" descr="ani3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7800" y="1676400"/>
            <a:ext cx="685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6" name="WordArt 12"/>
          <p:cNvSpPr>
            <a:spLocks noChangeArrowheads="1" noChangeShapeType="1" noTextEdit="1"/>
          </p:cNvSpPr>
          <p:nvPr/>
        </p:nvSpPr>
        <p:spPr bwMode="auto">
          <a:xfrm>
            <a:off x="3505200" y="1685926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85357" name="WordArt 13"/>
          <p:cNvSpPr>
            <a:spLocks noChangeArrowheads="1" noChangeShapeType="1" noTextEdit="1"/>
          </p:cNvSpPr>
          <p:nvPr/>
        </p:nvSpPr>
        <p:spPr bwMode="auto">
          <a:xfrm>
            <a:off x="7162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 HỌC</a:t>
            </a:r>
          </a:p>
        </p:txBody>
      </p:sp>
      <p:pic>
        <p:nvPicPr>
          <p:cNvPr id="5132" name="Picture 14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810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2286000" y="2438401"/>
            <a:ext cx="7543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200">
                <a:latin typeface=".VnArial Narrow" panose="020B7200000000000000" pitchFamily="34" charset="0"/>
              </a:rPr>
              <a:t>             </a:t>
            </a:r>
            <a:endParaRPr lang="en-US"/>
          </a:p>
        </p:txBody>
      </p:sp>
      <p:sp>
        <p:nvSpPr>
          <p:cNvPr id="185372" name="AutoShape 28"/>
          <p:cNvSpPr>
            <a:spLocks noChangeArrowheads="1"/>
          </p:cNvSpPr>
          <p:nvPr/>
        </p:nvSpPr>
        <p:spPr bwMode="auto">
          <a:xfrm>
            <a:off x="8763000" y="3505200"/>
            <a:ext cx="1524000" cy="1905000"/>
          </a:xfrm>
          <a:prstGeom prst="cloudCallout">
            <a:avLst>
              <a:gd name="adj1" fmla="val 209065"/>
              <a:gd name="adj2" fmla="val 83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bắt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5182" name="Picture 30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83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5180" name="Picture 33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81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5178" name="Picture 36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9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5176" name="Picture 39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7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5174" name="Picture 42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5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5172" name="Picture 45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3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5170" name="Picture 48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1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5168" name="Picture 51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9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790701" y="3644900"/>
            <a:ext cx="1774825" cy="1371600"/>
            <a:chOff x="4450" y="0"/>
            <a:chExt cx="1118" cy="1104"/>
          </a:xfrm>
        </p:grpSpPr>
        <p:pic>
          <p:nvPicPr>
            <p:cNvPr id="5166" name="Picture 54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7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5164" name="Picture 57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5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5162" name="Picture 60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3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3" name="Group 62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5160" name="Picture 63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1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5158" name="Picture 66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9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5" name="Group 68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5156" name="Picture 69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7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6" name="Group 71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5154" name="Picture 72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5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185418" name="AutoShape 74"/>
          <p:cNvSpPr>
            <a:spLocks noChangeArrowheads="1"/>
          </p:cNvSpPr>
          <p:nvPr/>
        </p:nvSpPr>
        <p:spPr bwMode="auto">
          <a:xfrm>
            <a:off x="8610600" y="3581400"/>
            <a:ext cx="1524000" cy="2133600"/>
          </a:xfrm>
          <a:prstGeom prst="cloudCallout">
            <a:avLst>
              <a:gd name="adj1" fmla="val 543440"/>
              <a:gd name="adj2" fmla="val -3199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giây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75" name="WordArt 13"/>
          <p:cNvSpPr>
            <a:spLocks noChangeArrowheads="1" noChangeShapeType="1" noTextEdit="1"/>
          </p:cNvSpPr>
          <p:nvPr/>
        </p:nvSpPr>
        <p:spPr bwMode="auto">
          <a:xfrm>
            <a:off x="35814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 HỌC</a:t>
            </a:r>
          </a:p>
        </p:txBody>
      </p:sp>
      <p:graphicFrame>
        <p:nvGraphicFramePr>
          <p:cNvPr id="5122" name="Object 61"/>
          <p:cNvGraphicFramePr>
            <a:graphicFrameLocks noChangeAspect="1"/>
          </p:cNvGraphicFramePr>
          <p:nvPr/>
        </p:nvGraphicFramePr>
        <p:xfrm>
          <a:off x="2590800" y="1981200"/>
          <a:ext cx="7874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12" imgW="203040" imgH="393480" progId="Equation.DSMT4">
                  <p:embed/>
                </p:oleObj>
              </mc:Choice>
              <mc:Fallback>
                <p:oleObj name="Equation" r:id="rId12" imgW="203040" imgH="393480" progId="Equation.DSMT4">
                  <p:embed/>
                  <p:pic>
                    <p:nvPicPr>
                      <p:cNvPr id="5122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81200"/>
                        <a:ext cx="7874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2" name="TextBox 61"/>
          <p:cNvSpPr txBox="1">
            <a:spLocks noChangeArrowheads="1"/>
          </p:cNvSpPr>
          <p:nvPr/>
        </p:nvSpPr>
        <p:spPr bwMode="auto">
          <a:xfrm>
            <a:off x="3962400" y="2514601"/>
            <a:ext cx="167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/>
              <a:t>1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429000" y="2514600"/>
            <a:ext cx="53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b="1"/>
              <a:t>&lt;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0" y="5527116"/>
            <a:ext cx="12263120" cy="1330884"/>
            <a:chOff x="0" y="5527116"/>
            <a:chExt cx="12263120" cy="1330884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27116"/>
              <a:ext cx="6228080" cy="1330884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5527116"/>
              <a:ext cx="6228080" cy="13308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1880716"/>
      </p:ext>
    </p:extLst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85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8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1000"/>
                                        <p:tgtEl>
                                          <p:spTgt spid="185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6" grpId="0" animBg="1"/>
      <p:bldP spid="185357" grpId="0" animBg="1"/>
      <p:bldP spid="185372" grpId="0" animBg="1"/>
      <p:bldP spid="185372" grpId="1" animBg="1"/>
      <p:bldP spid="185418" grpId="0" animBg="1"/>
      <p:bldP spid="75" grpId="0" animBg="1"/>
      <p:bldP spid="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 descr="an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9" name="WordArt 5"/>
          <p:cNvSpPr>
            <a:spLocks noChangeArrowheads="1" noChangeShapeType="1" noTextEdit="1"/>
          </p:cNvSpPr>
          <p:nvPr/>
        </p:nvSpPr>
        <p:spPr bwMode="auto">
          <a:xfrm>
            <a:off x="3886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itchFamily="18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itchFamily="18" charset="0"/>
              </a:rPr>
              <a:t>vàng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 </a:t>
            </a:r>
          </a:p>
        </p:txBody>
      </p:sp>
      <p:sp>
        <p:nvSpPr>
          <p:cNvPr id="6151" name="AutoShape 6"/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6152" name="AutoShape 7"/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cs typeface="Times New Roman" panose="02020603050405020304" pitchFamily="18" charset="0"/>
              </a:rPr>
              <a:t>Câu</a:t>
            </a:r>
            <a:r>
              <a:rPr lang="en-US" b="1">
                <a:latin typeface=".VnBlack" panose="020B7200000000000000" pitchFamily="34" charset="0"/>
              </a:rPr>
              <a:t> </a:t>
            </a:r>
            <a:r>
              <a:rPr lang="en-US" b="1">
                <a:cs typeface="Times New Roman" panose="02020603050405020304" pitchFamily="18" charset="0"/>
              </a:rPr>
              <a:t>hỏi 4</a:t>
            </a:r>
          </a:p>
        </p:txBody>
      </p:sp>
      <p:pic>
        <p:nvPicPr>
          <p:cNvPr id="6154" name="Picture 10" descr="ani3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7800" y="1676400"/>
            <a:ext cx="685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6" name="WordArt 12"/>
          <p:cNvSpPr>
            <a:spLocks noChangeArrowheads="1" noChangeShapeType="1" noTextEdit="1"/>
          </p:cNvSpPr>
          <p:nvPr/>
        </p:nvSpPr>
        <p:spPr bwMode="auto">
          <a:xfrm>
            <a:off x="3505200" y="1685926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85357" name="WordArt 13"/>
          <p:cNvSpPr>
            <a:spLocks noChangeArrowheads="1" noChangeShapeType="1" noTextEdit="1"/>
          </p:cNvSpPr>
          <p:nvPr/>
        </p:nvSpPr>
        <p:spPr bwMode="auto">
          <a:xfrm>
            <a:off x="7162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 HỌC</a:t>
            </a:r>
          </a:p>
        </p:txBody>
      </p:sp>
      <p:pic>
        <p:nvPicPr>
          <p:cNvPr id="6157" name="Picture 14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810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2286000" y="2438401"/>
            <a:ext cx="7543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200">
                <a:latin typeface=".VnArial Narrow" panose="020B7200000000000000" pitchFamily="34" charset="0"/>
              </a:rPr>
              <a:t>             </a:t>
            </a:r>
            <a:endParaRPr lang="en-US"/>
          </a:p>
        </p:txBody>
      </p:sp>
      <p:sp>
        <p:nvSpPr>
          <p:cNvPr id="185372" name="AutoShape 28"/>
          <p:cNvSpPr>
            <a:spLocks noChangeArrowheads="1"/>
          </p:cNvSpPr>
          <p:nvPr/>
        </p:nvSpPr>
        <p:spPr bwMode="auto">
          <a:xfrm>
            <a:off x="8763000" y="3505200"/>
            <a:ext cx="1524000" cy="1905000"/>
          </a:xfrm>
          <a:prstGeom prst="cloudCallout">
            <a:avLst>
              <a:gd name="adj1" fmla="val 209065"/>
              <a:gd name="adj2" fmla="val 83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bắt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6206" name="Picture 30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07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6204" name="Picture 33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05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6202" name="Picture 36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03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6200" name="Picture 39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01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6198" name="Picture 42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9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6196" name="Picture 45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7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6194" name="Picture 48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5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6192" name="Picture 51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3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790701" y="3644900"/>
            <a:ext cx="1774825" cy="1371600"/>
            <a:chOff x="4450" y="0"/>
            <a:chExt cx="1118" cy="1104"/>
          </a:xfrm>
        </p:grpSpPr>
        <p:pic>
          <p:nvPicPr>
            <p:cNvPr id="6190" name="Picture 54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1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6188" name="Picture 57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89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6186" name="Picture 60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87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3" name="Group 62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6184" name="Picture 63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85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6182" name="Picture 66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83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5" name="Group 68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6180" name="Picture 69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81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6" name="Group 71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6178" name="Picture 72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9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185418" name="AutoShape 74"/>
          <p:cNvSpPr>
            <a:spLocks noChangeArrowheads="1"/>
          </p:cNvSpPr>
          <p:nvPr/>
        </p:nvSpPr>
        <p:spPr bwMode="auto">
          <a:xfrm>
            <a:off x="8458200" y="3657600"/>
            <a:ext cx="1524000" cy="2133600"/>
          </a:xfrm>
          <a:prstGeom prst="cloudCallout">
            <a:avLst>
              <a:gd name="adj1" fmla="val 543440"/>
              <a:gd name="adj2" fmla="val -3199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giây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75" name="WordArt 13"/>
          <p:cNvSpPr>
            <a:spLocks noChangeArrowheads="1" noChangeShapeType="1" noTextEdit="1"/>
          </p:cNvSpPr>
          <p:nvPr/>
        </p:nvSpPr>
        <p:spPr bwMode="auto">
          <a:xfrm>
            <a:off x="35814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 HỌC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2209800" y="2057400"/>
          <a:ext cx="9144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12" imgW="228600" imgH="393480" progId="Equation.DSMT4">
                  <p:embed/>
                </p:oleObj>
              </mc:Choice>
              <mc:Fallback>
                <p:oleObj name="Equation" r:id="rId12" imgW="228600" imgH="393480" progId="Equation.DSMT4">
                  <p:embed/>
                  <p:pic>
                    <p:nvPicPr>
                      <p:cNvPr id="61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057400"/>
                        <a:ext cx="9144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3581400" y="2209800"/>
          <a:ext cx="6096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14" imgW="190440" imgH="393480" progId="Equation.DSMT4">
                  <p:embed/>
                </p:oleObj>
              </mc:Choice>
              <mc:Fallback>
                <p:oleObj name="Equation" r:id="rId14" imgW="190440" imgH="393480" progId="Equation.DSMT4">
                  <p:embed/>
                  <p:pic>
                    <p:nvPicPr>
                      <p:cNvPr id="614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209800"/>
                        <a:ext cx="6096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3124200" y="2514601"/>
            <a:ext cx="60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600"/>
              <a:t>=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0" y="5527116"/>
            <a:ext cx="12263120" cy="1330884"/>
            <a:chOff x="0" y="5527116"/>
            <a:chExt cx="12263120" cy="1330884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27116"/>
              <a:ext cx="6228080" cy="1330884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5527116"/>
              <a:ext cx="6228080" cy="13308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6658461"/>
      </p:ext>
    </p:extLst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85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8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1000"/>
                                        <p:tgtEl>
                                          <p:spTgt spid="185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6" grpId="0" animBg="1"/>
      <p:bldP spid="185357" grpId="0" animBg="1"/>
      <p:bldP spid="185372" grpId="0" animBg="1"/>
      <p:bldP spid="185372" grpId="1" animBg="1"/>
      <p:bldP spid="185418" grpId="0" animBg="1"/>
      <p:bldP spid="75" grpId="0" animBg="1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BEA1D526-D06D-43E7-A5F1-D9C74CB3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:a16="http://schemas.microsoft.com/office/drawing/2014/main" id="{A88EE703-127F-4A09-9B0A-302819F87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:a16="http://schemas.microsoft.com/office/drawing/2014/main" id="{865CEB78-8B6F-4BBA-AF38-1AB05A58F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D5454F-2227-47AF-91BE-603CBB1C08CC}"/>
              </a:ext>
            </a:extLst>
          </p:cNvPr>
          <p:cNvSpPr/>
          <p:nvPr/>
        </p:nvSpPr>
        <p:spPr>
          <a:xfrm>
            <a:off x="5029201" y="2514601"/>
            <a:ext cx="321468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vi-VN" sz="39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HỞI ĐỘNG</a:t>
            </a:r>
            <a:endParaRPr kumimoji="0" lang="en-US" sz="39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35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an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9" name="WordArt 5"/>
          <p:cNvSpPr>
            <a:spLocks noChangeArrowheads="1" noChangeShapeType="1" noTextEdit="1"/>
          </p:cNvSpPr>
          <p:nvPr/>
        </p:nvSpPr>
        <p:spPr bwMode="auto">
          <a:xfrm>
            <a:off x="3886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itchFamily="18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itchFamily="18" charset="0"/>
              </a:rPr>
              <a:t>vàng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 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cs typeface="Times New Roman" panose="02020603050405020304" pitchFamily="18" charset="0"/>
              </a:rPr>
              <a:t>Câu</a:t>
            </a:r>
            <a:r>
              <a:rPr lang="en-US" b="1">
                <a:latin typeface=".VnBlack" panose="020B7200000000000000" pitchFamily="34" charset="0"/>
              </a:rPr>
              <a:t> </a:t>
            </a:r>
            <a:r>
              <a:rPr lang="en-US" b="1">
                <a:cs typeface="Times New Roman" panose="02020603050405020304" pitchFamily="18" charset="0"/>
              </a:rPr>
              <a:t>hỏi 5</a:t>
            </a:r>
          </a:p>
        </p:txBody>
      </p:sp>
      <p:pic>
        <p:nvPicPr>
          <p:cNvPr id="7177" name="Picture 10" descr="ani3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7800" y="1676400"/>
            <a:ext cx="685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6" name="WordArt 12"/>
          <p:cNvSpPr>
            <a:spLocks noChangeArrowheads="1" noChangeShapeType="1" noTextEdit="1"/>
          </p:cNvSpPr>
          <p:nvPr/>
        </p:nvSpPr>
        <p:spPr bwMode="auto">
          <a:xfrm>
            <a:off x="3505200" y="1685926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85357" name="WordArt 13"/>
          <p:cNvSpPr>
            <a:spLocks noChangeArrowheads="1" noChangeShapeType="1" noTextEdit="1"/>
          </p:cNvSpPr>
          <p:nvPr/>
        </p:nvSpPr>
        <p:spPr bwMode="auto">
          <a:xfrm>
            <a:off x="7162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 HỌC</a:t>
            </a:r>
          </a:p>
        </p:txBody>
      </p:sp>
      <p:pic>
        <p:nvPicPr>
          <p:cNvPr id="7180" name="Picture 14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810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2286000" y="2438401"/>
            <a:ext cx="7543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200">
                <a:latin typeface=".VnArial Narrow" panose="020B7200000000000000" pitchFamily="34" charset="0"/>
              </a:rPr>
              <a:t>             </a:t>
            </a:r>
            <a:endParaRPr lang="en-US"/>
          </a:p>
        </p:txBody>
      </p:sp>
      <p:sp>
        <p:nvSpPr>
          <p:cNvPr id="185372" name="AutoShape 28"/>
          <p:cNvSpPr>
            <a:spLocks noChangeArrowheads="1"/>
          </p:cNvSpPr>
          <p:nvPr/>
        </p:nvSpPr>
        <p:spPr bwMode="auto">
          <a:xfrm>
            <a:off x="8763000" y="3505200"/>
            <a:ext cx="1524000" cy="1905000"/>
          </a:xfrm>
          <a:prstGeom prst="cloudCallout">
            <a:avLst>
              <a:gd name="adj1" fmla="val 209065"/>
              <a:gd name="adj2" fmla="val 83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bắt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7230" name="Picture 30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1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7228" name="Picture 33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9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7226" name="Picture 36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7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7224" name="Picture 39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5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7222" name="Picture 42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3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7220" name="Picture 45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21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7218" name="Picture 48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9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7216" name="Picture 51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7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790701" y="3644900"/>
            <a:ext cx="1774825" cy="1371600"/>
            <a:chOff x="4450" y="0"/>
            <a:chExt cx="1118" cy="1104"/>
          </a:xfrm>
        </p:grpSpPr>
        <p:pic>
          <p:nvPicPr>
            <p:cNvPr id="7214" name="Picture 54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5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7212" name="Picture 57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3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7210" name="Picture 60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1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3" name="Group 62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7208" name="Picture 63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9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7206" name="Picture 66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7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5" name="Group 68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7204" name="Picture 69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5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6" name="Group 71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7202" name="Picture 72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3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185418" name="AutoShape 74"/>
          <p:cNvSpPr>
            <a:spLocks noChangeArrowheads="1"/>
          </p:cNvSpPr>
          <p:nvPr/>
        </p:nvSpPr>
        <p:spPr bwMode="auto">
          <a:xfrm>
            <a:off x="8534400" y="3429000"/>
            <a:ext cx="1524000" cy="2133600"/>
          </a:xfrm>
          <a:prstGeom prst="cloudCallout">
            <a:avLst>
              <a:gd name="adj1" fmla="val 543440"/>
              <a:gd name="adj2" fmla="val -3199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giây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75" name="WordArt 13"/>
          <p:cNvSpPr>
            <a:spLocks noChangeArrowheads="1" noChangeShapeType="1" noTextEdit="1"/>
          </p:cNvSpPr>
          <p:nvPr/>
        </p:nvSpPr>
        <p:spPr bwMode="auto">
          <a:xfrm>
            <a:off x="35814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 HỌC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3733800" y="2362200"/>
            <a:ext cx="53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b="1"/>
              <a:t>&lt;</a:t>
            </a: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2362200" y="1981200"/>
          <a:ext cx="12954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2" imgW="342720" imgH="583920" progId="Equation.DSMT4">
                  <p:embed/>
                </p:oleObj>
              </mc:Choice>
              <mc:Fallback>
                <p:oleObj name="Equation" r:id="rId12" imgW="342720" imgH="583920" progId="Equation.DSMT4">
                  <p:embed/>
                  <p:pic>
                    <p:nvPicPr>
                      <p:cNvPr id="71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981200"/>
                        <a:ext cx="12954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1" name="TextBox 71"/>
          <p:cNvSpPr txBox="1">
            <a:spLocks noChangeArrowheads="1"/>
          </p:cNvSpPr>
          <p:nvPr/>
        </p:nvSpPr>
        <p:spPr bwMode="auto">
          <a:xfrm>
            <a:off x="4419600" y="2362200"/>
            <a:ext cx="114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/>
              <a:t>1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0" y="5527116"/>
            <a:ext cx="12263120" cy="1330884"/>
            <a:chOff x="0" y="5527116"/>
            <a:chExt cx="12263120" cy="1330884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27116"/>
              <a:ext cx="6228080" cy="1330884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5527116"/>
              <a:ext cx="6228080" cy="13308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2794866"/>
      </p:ext>
    </p:extLst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85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8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1000"/>
                                        <p:tgtEl>
                                          <p:spTgt spid="185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6" grpId="0" animBg="1"/>
      <p:bldP spid="185357" grpId="0" animBg="1"/>
      <p:bldP spid="185372" grpId="0" animBg="1"/>
      <p:bldP spid="185372" grpId="1" animBg="1"/>
      <p:bldP spid="185418" grpId="0" animBg="1"/>
      <p:bldP spid="75" grpId="0" animBg="1"/>
      <p:bldP spid="63" grpId="0"/>
      <p:bldP spid="6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3" descr="an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1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9" name="WordArt 5"/>
          <p:cNvSpPr>
            <a:spLocks noChangeArrowheads="1" noChangeShapeType="1" noTextEdit="1"/>
          </p:cNvSpPr>
          <p:nvPr/>
        </p:nvSpPr>
        <p:spPr bwMode="auto">
          <a:xfrm>
            <a:off x="3886200" y="533400"/>
            <a:ext cx="5181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itchFamily="18" charset="0"/>
              </a:rPr>
              <a:t>chuông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itchFamily="18" charset="0"/>
              </a:rPr>
              <a:t>vàng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 </a:t>
            </a:r>
          </a:p>
        </p:txBody>
      </p:sp>
      <p:sp>
        <p:nvSpPr>
          <p:cNvPr id="8199" name="AutoShape 6"/>
          <p:cNvSpPr>
            <a:spLocks noChangeArrowheads="1"/>
          </p:cNvSpPr>
          <p:nvPr/>
        </p:nvSpPr>
        <p:spPr bwMode="auto">
          <a:xfrm>
            <a:off x="5334000" y="1604964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8200" name="AutoShape 7"/>
          <p:cNvSpPr>
            <a:spLocks noChangeArrowheads="1"/>
          </p:cNvSpPr>
          <p:nvPr/>
        </p:nvSpPr>
        <p:spPr bwMode="auto">
          <a:xfrm>
            <a:off x="5407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5368925" y="1639888"/>
            <a:ext cx="161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cs typeface="Times New Roman" panose="02020603050405020304" pitchFamily="18" charset="0"/>
              </a:rPr>
              <a:t>Câu</a:t>
            </a:r>
            <a:r>
              <a:rPr lang="en-US" b="1">
                <a:latin typeface=".VnBlack" panose="020B7200000000000000" pitchFamily="34" charset="0"/>
              </a:rPr>
              <a:t> </a:t>
            </a:r>
            <a:r>
              <a:rPr lang="en-US" b="1">
                <a:cs typeface="Times New Roman" panose="02020603050405020304" pitchFamily="18" charset="0"/>
              </a:rPr>
              <a:t>hỏi 6</a:t>
            </a:r>
          </a:p>
        </p:txBody>
      </p:sp>
      <p:pic>
        <p:nvPicPr>
          <p:cNvPr id="8202" name="Picture 10" descr="ani3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7800" y="1676400"/>
            <a:ext cx="685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6" name="WordArt 12"/>
          <p:cNvSpPr>
            <a:spLocks noChangeArrowheads="1" noChangeShapeType="1" noTextEdit="1"/>
          </p:cNvSpPr>
          <p:nvPr/>
        </p:nvSpPr>
        <p:spPr bwMode="auto">
          <a:xfrm>
            <a:off x="3505200" y="1685926"/>
            <a:ext cx="16764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85357" name="WordArt 13"/>
          <p:cNvSpPr>
            <a:spLocks noChangeArrowheads="1" noChangeShapeType="1" noTextEdit="1"/>
          </p:cNvSpPr>
          <p:nvPr/>
        </p:nvSpPr>
        <p:spPr bwMode="auto">
          <a:xfrm>
            <a:off x="71628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 HỌC</a:t>
            </a:r>
          </a:p>
        </p:txBody>
      </p:sp>
      <p:pic>
        <p:nvPicPr>
          <p:cNvPr id="8205" name="Picture 14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810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2286000" y="2438401"/>
            <a:ext cx="7543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200">
                <a:latin typeface=".VnArial Narrow" panose="020B7200000000000000" pitchFamily="34" charset="0"/>
              </a:rPr>
              <a:t>             </a:t>
            </a:r>
            <a:endParaRPr lang="en-US"/>
          </a:p>
        </p:txBody>
      </p:sp>
      <p:sp>
        <p:nvSpPr>
          <p:cNvPr id="185372" name="AutoShape 28"/>
          <p:cNvSpPr>
            <a:spLocks noChangeArrowheads="1"/>
          </p:cNvSpPr>
          <p:nvPr/>
        </p:nvSpPr>
        <p:spPr bwMode="auto">
          <a:xfrm>
            <a:off x="8763000" y="3505200"/>
            <a:ext cx="1524000" cy="1905000"/>
          </a:xfrm>
          <a:prstGeom prst="cloudCallout">
            <a:avLst>
              <a:gd name="adj1" fmla="val 209065"/>
              <a:gd name="adj2" fmla="val 83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bắt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đầu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8254" name="Picture 30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55" name="AutoShape 3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01s 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8252" name="Picture 33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53" name="AutoShape 3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02s 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8250" name="Picture 36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51" name="AutoShape 3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03s 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8248" name="Picture 39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49" name="AutoShape 4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04s 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8246" name="Picture 42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47" name="AutoShape 4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05s 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8244" name="Picture 45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45" name="AutoShape 4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06s </a:t>
              </a: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8242" name="Picture 48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43" name="AutoShape 4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07s </a:t>
              </a: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8240" name="Picture 51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41" name="AutoShape 5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08s </a:t>
              </a: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790701" y="3644900"/>
            <a:ext cx="1774825" cy="1371600"/>
            <a:chOff x="4450" y="0"/>
            <a:chExt cx="1118" cy="1104"/>
          </a:xfrm>
        </p:grpSpPr>
        <p:pic>
          <p:nvPicPr>
            <p:cNvPr id="8238" name="Picture 54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9" name="AutoShape 5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09s </a:t>
              </a:r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8236" name="Picture 57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7" name="AutoShape 5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10s </a:t>
              </a:r>
            </a:p>
          </p:txBody>
        </p:sp>
      </p:grp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8234" name="Picture 60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5" name="AutoShape 6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11s </a:t>
              </a:r>
            </a:p>
          </p:txBody>
        </p:sp>
      </p:grpSp>
      <p:grpSp>
        <p:nvGrpSpPr>
          <p:cNvPr id="13" name="Group 62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8232" name="Picture 63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3" name="AutoShape 6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12s </a:t>
              </a:r>
            </a:p>
          </p:txBody>
        </p:sp>
      </p:grpSp>
      <p:grpSp>
        <p:nvGrpSpPr>
          <p:cNvPr id="14" name="Group 65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8230" name="Picture 66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31" name="AutoShape 6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13s </a:t>
              </a:r>
            </a:p>
          </p:txBody>
        </p:sp>
      </p:grpSp>
      <p:grpSp>
        <p:nvGrpSpPr>
          <p:cNvPr id="15" name="Group 68"/>
          <p:cNvGrpSpPr>
            <a:grpSpLocks/>
          </p:cNvGrpSpPr>
          <p:nvPr/>
        </p:nvGrpSpPr>
        <p:grpSpPr bwMode="auto">
          <a:xfrm>
            <a:off x="1806576" y="3657600"/>
            <a:ext cx="1774825" cy="1371600"/>
            <a:chOff x="4450" y="0"/>
            <a:chExt cx="1118" cy="1104"/>
          </a:xfrm>
        </p:grpSpPr>
        <p:pic>
          <p:nvPicPr>
            <p:cNvPr id="8228" name="Picture 69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9" name="AutoShape 7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14s </a:t>
              </a:r>
            </a:p>
          </p:txBody>
        </p:sp>
      </p:grpSp>
      <p:grpSp>
        <p:nvGrpSpPr>
          <p:cNvPr id="16" name="Group 71"/>
          <p:cNvGrpSpPr>
            <a:grpSpLocks/>
          </p:cNvGrpSpPr>
          <p:nvPr/>
        </p:nvGrpSpPr>
        <p:grpSpPr bwMode="auto">
          <a:xfrm>
            <a:off x="1828801" y="3657600"/>
            <a:ext cx="1774825" cy="1371600"/>
            <a:chOff x="4450" y="0"/>
            <a:chExt cx="1118" cy="1104"/>
          </a:xfrm>
        </p:grpSpPr>
        <p:pic>
          <p:nvPicPr>
            <p:cNvPr id="8226" name="Picture 72" descr="CLOCK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7" name="AutoShape 7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kumimoji="1" lang="en-US" sz="6600">
                  <a:solidFill>
                    <a:srgbClr val="FF3300"/>
                  </a:solidFill>
                </a:rPr>
                <a:t>15s </a:t>
              </a:r>
            </a:p>
          </p:txBody>
        </p:sp>
      </p:grpSp>
      <p:sp>
        <p:nvSpPr>
          <p:cNvPr id="185418" name="AutoShape 74"/>
          <p:cNvSpPr>
            <a:spLocks noChangeArrowheads="1"/>
          </p:cNvSpPr>
          <p:nvPr/>
        </p:nvSpPr>
        <p:spPr bwMode="auto">
          <a:xfrm>
            <a:off x="8534400" y="3581400"/>
            <a:ext cx="1524000" cy="2133600"/>
          </a:xfrm>
          <a:prstGeom prst="cloudCallout">
            <a:avLst>
              <a:gd name="adj1" fmla="val 543440"/>
              <a:gd name="adj2" fmla="val -3199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giây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75" name="WordArt 13"/>
          <p:cNvSpPr>
            <a:spLocks noChangeArrowheads="1" noChangeShapeType="1" noTextEdit="1"/>
          </p:cNvSpPr>
          <p:nvPr/>
        </p:nvSpPr>
        <p:spPr bwMode="auto">
          <a:xfrm>
            <a:off x="3581400" y="1676400"/>
            <a:ext cx="1676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TOÁN HỌC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895600" y="2286000"/>
            <a:ext cx="53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b="1"/>
              <a:t>&lt;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2286000" y="1905000"/>
          <a:ext cx="609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12" imgW="152280" imgH="393480" progId="Equation.DSMT4">
                  <p:embed/>
                </p:oleObj>
              </mc:Choice>
              <mc:Fallback>
                <p:oleObj name="Equation" r:id="rId12" imgW="152280" imgH="393480" progId="Equation.DSMT4">
                  <p:embed/>
                  <p:pic>
                    <p:nvPicPr>
                      <p:cNvPr id="819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905000"/>
                        <a:ext cx="609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3352800" y="1981200"/>
          <a:ext cx="1295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14" imgW="342720" imgH="393480" progId="Equation.DSMT4">
                  <p:embed/>
                </p:oleObj>
              </mc:Choice>
              <mc:Fallback>
                <p:oleObj name="Equation" r:id="rId14" imgW="342720" imgH="393480" progId="Equation.DSMT4">
                  <p:embed/>
                  <p:pic>
                    <p:nvPicPr>
                      <p:cNvPr id="819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981200"/>
                        <a:ext cx="12954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" name="Group 63"/>
          <p:cNvGrpSpPr/>
          <p:nvPr/>
        </p:nvGrpSpPr>
        <p:grpSpPr>
          <a:xfrm>
            <a:off x="0" y="5527116"/>
            <a:ext cx="12263120" cy="1330884"/>
            <a:chOff x="0" y="5527116"/>
            <a:chExt cx="12263120" cy="1330884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27116"/>
              <a:ext cx="6228080" cy="1330884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040" y="5527116"/>
              <a:ext cx="6228080" cy="13308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0321574"/>
      </p:ext>
    </p:extLst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85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8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1000"/>
                                        <p:tgtEl>
                                          <p:spTgt spid="185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6" grpId="0" animBg="1"/>
      <p:bldP spid="185357" grpId="0" animBg="1"/>
      <p:bldP spid="185372" grpId="0" animBg="1"/>
      <p:bldP spid="185372" grpId="1" animBg="1"/>
      <p:bldP spid="185418" grpId="0" animBg="1"/>
      <p:bldP spid="75" grpId="0" animBg="1"/>
      <p:bldP spid="63" grpId="0"/>
      <p:bldP spid="63" grpId="1"/>
      <p:bldP spid="63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137880" y="-55316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02B72A-6101-4F66-9733-1EB3F81D85A7}"/>
              </a:ext>
            </a:extLst>
          </p:cNvPr>
          <p:cNvSpPr/>
          <p:nvPr/>
        </p:nvSpPr>
        <p:spPr>
          <a:xfrm>
            <a:off x="4004442" y="1759998"/>
            <a:ext cx="337382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 DÒ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9D14AE-6D94-49E3-95E2-9BE93ED307BC}"/>
              </a:ext>
            </a:extLst>
          </p:cNvPr>
          <p:cNvSpPr txBox="1"/>
          <p:nvPr/>
        </p:nvSpPr>
        <p:spPr>
          <a:xfrm>
            <a:off x="1671145" y="3290216"/>
            <a:ext cx="78299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 thành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 vở.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 bị bài sau: 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(trang 1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</a:t>
            </a:r>
            <a:r>
              <a:rPr kumimoji="0" 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145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6" descr="图片包含 轮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34" y="140581"/>
            <a:ext cx="7204193" cy="1757120"/>
          </a:xfrm>
          <a:prstGeom prst="rect">
            <a:avLst/>
          </a:prstGeom>
        </p:spPr>
      </p:pic>
      <p:pic>
        <p:nvPicPr>
          <p:cNvPr id="3" name="PA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969490"/>
            <a:ext cx="7145338" cy="5748810"/>
          </a:xfrm>
          <a:prstGeom prst="rect">
            <a:avLst/>
          </a:prstGeom>
        </p:spPr>
      </p:pic>
      <p:pic>
        <p:nvPicPr>
          <p:cNvPr id="4" name="PA_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569" y="-215900"/>
            <a:ext cx="7594600" cy="759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09755" y="2427238"/>
            <a:ext cx="51301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</a:t>
            </a:r>
            <a:r>
              <a:rPr kumimoji="0" lang="vi-V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 TỐT, CHĂM NGOAN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84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28688" y="2405743"/>
            <a:ext cx="7696201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981200" y="4691743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438400" y="3228068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292600" y="3256643"/>
            <a:ext cx="990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6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2743200" y="3913867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3352800" y="3548742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4467225" y="392498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7162800" y="3332843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8991600" y="3332843"/>
            <a:ext cx="990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7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7467600" y="4018642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8077200" y="3637642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9220200" y="4018642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1524000" y="3567792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a)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6400800" y="3701142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70287565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  <p:bldP spid="4106" grpId="0"/>
      <p:bldP spid="4108" grpId="0"/>
      <p:bldP spid="4109" grpId="0" animBg="1"/>
      <p:bldP spid="4110" grpId="0"/>
      <p:bldP spid="4111" grpId="0" animBg="1"/>
      <p:bldP spid="4112" grpId="0"/>
      <p:bldP spid="4113" grpId="0"/>
      <p:bldP spid="4114" grpId="0" animBg="1"/>
      <p:bldP spid="4115" grpId="0"/>
      <p:bldP spid="4116" grpId="0" animBg="1"/>
      <p:bldP spid="4117" grpId="0"/>
      <p:bldP spid="41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:a16="http://schemas.microsoft.com/office/drawing/2014/main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4" y="82551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E7B3E7D-B91D-4857-8BE1-5B07D817B728}"/>
              </a:ext>
            </a:extLst>
          </p:cNvPr>
          <p:cNvGraphicFramePr/>
          <p:nvPr>
            <p:extLst/>
          </p:nvPr>
        </p:nvGraphicFramePr>
        <p:xfrm>
          <a:off x="1600200" y="949570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14986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1828800" y="2876348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3505200" y="3207703"/>
            <a:ext cx="6626629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2822575" y="1836326"/>
            <a:ext cx="903229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1450975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2753880" y="4995738"/>
            <a:ext cx="79248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Rèn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cẩn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57250"/>
            <a:ext cx="9153525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-337727"/>
            <a:ext cx="13792200" cy="786757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4193877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95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方正少儿简体" panose="03000509000000000000" pitchFamily="65" charset="-122"/>
              <a:ea typeface="方正少儿简体" panose="03000509000000000000" pitchFamily="65" charset="-122"/>
              <a:cs typeface="+mn-cs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70994"/>
            <a:ext cx="2992361" cy="2538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778" y="3001272"/>
            <a:ext cx="1852107" cy="2718029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4516362" y="1921669"/>
            <a:ext cx="710951" cy="733219"/>
            <a:chOff x="3620985" y="1717006"/>
            <a:chExt cx="1010329" cy="1041974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50085" y="1742071"/>
              <a:ext cx="456061" cy="1016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  <a:cs typeface="+mn-cs"/>
                </a:rPr>
                <a:t>1</a:t>
              </a:r>
              <a:endPara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  <a:cs typeface="+mn-cs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516362" y="2697300"/>
            <a:ext cx="710951" cy="733219"/>
            <a:chOff x="3620985" y="1717006"/>
            <a:chExt cx="1010329" cy="1041974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5" y="1742071"/>
              <a:ext cx="595018" cy="1016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  <a:cs typeface="+mn-cs"/>
                </a:rPr>
                <a:t>2</a:t>
              </a:r>
              <a:endPara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  <a:cs typeface="+mn-cs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516362" y="3469138"/>
            <a:ext cx="710951" cy="715581"/>
            <a:chOff x="3620985" y="1711615"/>
            <a:chExt cx="1010329" cy="1016909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3850085" y="1711615"/>
              <a:ext cx="604130" cy="1016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方正少儿简体" panose="03000509000000000000" pitchFamily="65" charset="-122"/>
                  <a:ea typeface="方正少儿简体" panose="03000509000000000000" pitchFamily="65" charset="-122"/>
                  <a:cs typeface="+mn-cs"/>
                </a:rPr>
                <a:t>3</a:t>
              </a:r>
              <a:endParaRPr kumimoji="0" lang="zh-CN" altLang="en-US" sz="4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少儿简体" panose="03000509000000000000" pitchFamily="65" charset="-122"/>
                <a:ea typeface="方正少儿简体" panose="03000509000000000000" pitchFamily="65" charset="-122"/>
                <a:cs typeface="+mn-cs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5428761" y="1997671"/>
            <a:ext cx="2040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Khám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phá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429446" y="2808886"/>
            <a:ext cx="2106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Thực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hành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289306" y="3528412"/>
            <a:ext cx="4454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Vận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dụng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Trải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nghiệm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4244062"/>
            <a:ext cx="2071487" cy="222544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6105526"/>
            <a:ext cx="9153525" cy="752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FEA99B-ECE0-44EC-8D57-F7DCFC0A7B10}"/>
              </a:ext>
            </a:extLst>
          </p:cNvPr>
          <p:cNvSpPr txBox="1"/>
          <p:nvPr/>
        </p:nvSpPr>
        <p:spPr>
          <a:xfrm>
            <a:off x="1991063" y="1686276"/>
            <a:ext cx="2462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950385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BEA1D526-D06D-43E7-A5F1-D9C74CB3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:a16="http://schemas.microsoft.com/office/drawing/2014/main" id="{A88EE703-127F-4A09-9B0A-302819F87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:a16="http://schemas.microsoft.com/office/drawing/2014/main" id="{865CEB78-8B6F-4BBA-AF38-1AB05A58F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D5454F-2227-47AF-91BE-603CBB1C08CC}"/>
              </a:ext>
            </a:extLst>
          </p:cNvPr>
          <p:cNvSpPr/>
          <p:nvPr/>
        </p:nvSpPr>
        <p:spPr>
          <a:xfrm>
            <a:off x="5029201" y="2514601"/>
            <a:ext cx="321468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685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620000" y="990601"/>
            <a:ext cx="990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5943600" y="16764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7772400" y="16764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638800" y="914401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6629400" y="12954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828800" y="1295401"/>
            <a:ext cx="3886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 b="1" i="1">
                <a:solidFill>
                  <a:srgbClr val="000000"/>
                </a:solidFill>
                <a:cs typeface="Times New Roman" panose="02020603050405020304" pitchFamily="18" charset="0"/>
              </a:rPr>
              <a:t>So sánh hai phân số</a:t>
            </a:r>
            <a:r>
              <a:rPr lang="en-US" sz="3000" b="1" i="1">
                <a:solidFill>
                  <a:srgbClr val="0000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2286000" y="4267200"/>
            <a:ext cx="5029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447800" y="4191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A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6781800" y="4267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B</a:t>
            </a: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7315200" y="4191000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4267200" y="4191000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3276600" y="4191000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2286000" y="4191000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6324600" y="4191000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5257800" y="4191000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3733800" y="4343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C00000"/>
                </a:solidFill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4648200" y="42672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C00000"/>
                </a:solidFill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0509" name="AutoShape 29"/>
          <p:cNvSpPr>
            <a:spLocks/>
          </p:cNvSpPr>
          <p:nvPr/>
        </p:nvSpPr>
        <p:spPr bwMode="auto">
          <a:xfrm rot="16200000" flipV="1">
            <a:off x="3581400" y="2438400"/>
            <a:ext cx="381000" cy="2971800"/>
          </a:xfrm>
          <a:prstGeom prst="rightBrace">
            <a:avLst>
              <a:gd name="adj1" fmla="val 87786"/>
              <a:gd name="adj2" fmla="val 49046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0510" name="AutoShape 30"/>
          <p:cNvSpPr>
            <a:spLocks/>
          </p:cNvSpPr>
          <p:nvPr/>
        </p:nvSpPr>
        <p:spPr bwMode="auto">
          <a:xfrm rot="5400000">
            <a:off x="3086100" y="3619500"/>
            <a:ext cx="381000" cy="1981200"/>
          </a:xfrm>
          <a:prstGeom prst="rightBrace">
            <a:avLst>
              <a:gd name="adj1" fmla="val 58524"/>
              <a:gd name="adj2" fmla="val 49046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3473450" y="4527551"/>
            <a:ext cx="556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000000"/>
                </a:solidFill>
                <a:cs typeface="Times New Roman" panose="02020603050405020304" pitchFamily="18" charset="0"/>
              </a:rPr>
              <a:t>Từ hình vẽ trên ta thấy: </a:t>
            </a: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3305175" y="2771775"/>
            <a:ext cx="99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 3</a:t>
            </a:r>
          </a:p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>
            <a:off x="5486400" y="3352800"/>
            <a:ext cx="609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2743200" y="4710113"/>
            <a:ext cx="99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endParaRPr lang="en-US" sz="2400" b="1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2971800" y="51816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6553200" y="5257801"/>
            <a:ext cx="990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4724400" y="5257801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518" name="Text Box 38"/>
          <p:cNvSpPr txBox="1">
            <a:spLocks noChangeArrowheads="1"/>
          </p:cNvSpPr>
          <p:nvPr/>
        </p:nvSpPr>
        <p:spPr bwMode="auto">
          <a:xfrm>
            <a:off x="5638800" y="55626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VNI-Times" pitchFamily="2" charset="0"/>
              </a:rPr>
              <a:t>&lt;</a:t>
            </a:r>
          </a:p>
        </p:txBody>
      </p:sp>
      <p:sp>
        <p:nvSpPr>
          <p:cNvPr id="20519" name="Text Box 39"/>
          <p:cNvSpPr txBox="1">
            <a:spLocks noChangeArrowheads="1"/>
          </p:cNvSpPr>
          <p:nvPr/>
        </p:nvSpPr>
        <p:spPr bwMode="auto">
          <a:xfrm>
            <a:off x="8077200" y="5241926"/>
            <a:ext cx="990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 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520" name="Text Box 40"/>
          <p:cNvSpPr txBox="1">
            <a:spLocks noChangeArrowheads="1"/>
          </p:cNvSpPr>
          <p:nvPr/>
        </p:nvSpPr>
        <p:spPr bwMode="auto">
          <a:xfrm>
            <a:off x="9372600" y="5257801"/>
            <a:ext cx="129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8763000" y="55626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C00000"/>
                </a:solidFill>
                <a:latin typeface="VNI-Times" pitchFamily="2" charset="0"/>
              </a:rPr>
              <a:t>&gt;</a:t>
            </a:r>
          </a:p>
        </p:txBody>
      </p:sp>
      <p:sp>
        <p:nvSpPr>
          <p:cNvPr id="20522" name="Line 42"/>
          <p:cNvSpPr>
            <a:spLocks noChangeShapeType="1"/>
          </p:cNvSpPr>
          <p:nvPr/>
        </p:nvSpPr>
        <p:spPr bwMode="auto">
          <a:xfrm>
            <a:off x="5029200" y="59436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3" name="Line 43"/>
          <p:cNvSpPr>
            <a:spLocks noChangeShapeType="1"/>
          </p:cNvSpPr>
          <p:nvPr/>
        </p:nvSpPr>
        <p:spPr bwMode="auto">
          <a:xfrm>
            <a:off x="6705600" y="59436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4" name="Line 44"/>
          <p:cNvSpPr>
            <a:spLocks noChangeShapeType="1"/>
          </p:cNvSpPr>
          <p:nvPr/>
        </p:nvSpPr>
        <p:spPr bwMode="auto">
          <a:xfrm>
            <a:off x="8229600" y="59436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5" name="Line 45"/>
          <p:cNvSpPr>
            <a:spLocks noChangeShapeType="1"/>
          </p:cNvSpPr>
          <p:nvPr/>
        </p:nvSpPr>
        <p:spPr bwMode="auto">
          <a:xfrm>
            <a:off x="9753600" y="59436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8" name="Text Box 48"/>
          <p:cNvSpPr txBox="1">
            <a:spLocks noChangeArrowheads="1"/>
          </p:cNvSpPr>
          <p:nvPr/>
        </p:nvSpPr>
        <p:spPr bwMode="auto">
          <a:xfrm>
            <a:off x="7543800" y="44196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AC</a:t>
            </a:r>
            <a:r>
              <a:rPr lang="en-US" sz="2400" b="1">
                <a:solidFill>
                  <a:srgbClr val="FFFF66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&lt;</a:t>
            </a:r>
            <a:r>
              <a:rPr lang="en-US" sz="2400" b="1">
                <a:solidFill>
                  <a:srgbClr val="FFFF66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AD</a:t>
            </a:r>
          </a:p>
        </p:txBody>
      </p:sp>
      <p:sp>
        <p:nvSpPr>
          <p:cNvPr id="20529" name="Text Box 49"/>
          <p:cNvSpPr txBox="1">
            <a:spLocks noChangeArrowheads="1"/>
          </p:cNvSpPr>
          <p:nvPr/>
        </p:nvSpPr>
        <p:spPr bwMode="auto">
          <a:xfrm>
            <a:off x="7543800" y="4876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AD</a:t>
            </a:r>
            <a:r>
              <a:rPr lang="en-US" sz="2400" b="1">
                <a:solidFill>
                  <a:srgbClr val="FFFF66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&gt;</a:t>
            </a:r>
            <a:r>
              <a:rPr lang="en-US" sz="2400" b="1">
                <a:solidFill>
                  <a:srgbClr val="FFFF66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00FF"/>
                </a:solidFill>
                <a:cs typeface="Times New Roman" panose="02020603050405020304" pitchFamily="18" charset="0"/>
              </a:rPr>
              <a:t>AC</a:t>
            </a:r>
          </a:p>
        </p:txBody>
      </p:sp>
      <p:sp>
        <p:nvSpPr>
          <p:cNvPr id="20536" name="Text Box 56"/>
          <p:cNvSpPr txBox="1">
            <a:spLocks noChangeArrowheads="1"/>
          </p:cNvSpPr>
          <p:nvPr/>
        </p:nvSpPr>
        <p:spPr bwMode="auto">
          <a:xfrm>
            <a:off x="1905000" y="533400"/>
            <a:ext cx="1538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b="1" i="1" u="sng" dirty="0">
                <a:solidFill>
                  <a:srgbClr val="FF0000"/>
                </a:solidFill>
              </a:rPr>
              <a:t>1.Ví </a:t>
            </a:r>
            <a:r>
              <a:rPr lang="en-US" sz="3200" b="1" i="1" u="sng" dirty="0" err="1">
                <a:solidFill>
                  <a:srgbClr val="FF0000"/>
                </a:solidFill>
              </a:rPr>
              <a:t>dụ</a:t>
            </a:r>
            <a:r>
              <a:rPr lang="en-US" sz="3200" b="1" i="1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0537" name="AutoShape 57"/>
          <p:cNvSpPr>
            <a:spLocks/>
          </p:cNvSpPr>
          <p:nvPr/>
        </p:nvSpPr>
        <p:spPr bwMode="auto">
          <a:xfrm rot="16200000" flipV="1">
            <a:off x="5562600" y="2514600"/>
            <a:ext cx="381000" cy="2971800"/>
          </a:xfrm>
          <a:prstGeom prst="rightBrace">
            <a:avLst>
              <a:gd name="adj1" fmla="val 87786"/>
              <a:gd name="adj2" fmla="val 49046"/>
            </a:avLst>
          </a:prstGeom>
          <a:noFill/>
          <a:ln w="28575">
            <a:solidFill>
              <a:srgbClr val="CC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20538" name="Text Box 58"/>
          <p:cNvSpPr txBox="1">
            <a:spLocks noChangeArrowheads="1"/>
          </p:cNvSpPr>
          <p:nvPr/>
        </p:nvSpPr>
        <p:spPr bwMode="auto">
          <a:xfrm>
            <a:off x="5257800" y="2805113"/>
            <a:ext cx="99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latin typeface="VNI-Times" pitchFamily="2" charset="0"/>
              </a:rPr>
              <a:t> </a:t>
            </a:r>
            <a:r>
              <a:rPr 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3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539" name="Line 59"/>
          <p:cNvSpPr>
            <a:spLocks noChangeShapeType="1"/>
          </p:cNvSpPr>
          <p:nvPr/>
        </p:nvSpPr>
        <p:spPr bwMode="auto">
          <a:xfrm>
            <a:off x="3505200" y="3200400"/>
            <a:ext cx="5334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048000" y="5257801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1"/>
              <a:t>5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657600" y="3276601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1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917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2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3" dur="20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6" dur="2000"/>
                                        <p:tgtEl>
                                          <p:spTgt spid="2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 animBg="1"/>
      <p:bldP spid="20488" grpId="0" animBg="1"/>
      <p:bldP spid="20489" grpId="0"/>
      <p:bldP spid="20490" grpId="0"/>
      <p:bldP spid="20491" grpId="0"/>
      <p:bldP spid="20492" grpId="0" animBg="1"/>
      <p:bldP spid="20493" grpId="0"/>
      <p:bldP spid="20494" grpId="0"/>
      <p:bldP spid="20495" grpId="0" animBg="1"/>
      <p:bldP spid="20496" grpId="0" animBg="1"/>
      <p:bldP spid="20498" grpId="0" animBg="1"/>
      <p:bldP spid="20499" grpId="0" animBg="1"/>
      <p:bldP spid="20500" grpId="0" animBg="1"/>
      <p:bldP spid="20501" grpId="0" animBg="1"/>
      <p:bldP spid="20502" grpId="0"/>
      <p:bldP spid="20503" grpId="0"/>
      <p:bldP spid="20509" grpId="0" animBg="1"/>
      <p:bldP spid="20510" grpId="0" animBg="1"/>
      <p:bldP spid="20511" grpId="0"/>
      <p:bldP spid="20512" grpId="0"/>
      <p:bldP spid="20513" grpId="0" animBg="1"/>
      <p:bldP spid="20514" grpId="0"/>
      <p:bldP spid="20515" grpId="0" animBg="1"/>
      <p:bldP spid="20516" grpId="0"/>
      <p:bldP spid="20517" grpId="0"/>
      <p:bldP spid="20518" grpId="0"/>
      <p:bldP spid="20519" grpId="0"/>
      <p:bldP spid="20520" grpId="0"/>
      <p:bldP spid="20521" grpId="0"/>
      <p:bldP spid="20522" grpId="0" animBg="1"/>
      <p:bldP spid="20523" grpId="0" animBg="1"/>
      <p:bldP spid="20524" grpId="0" animBg="1"/>
      <p:bldP spid="20525" grpId="0" animBg="1"/>
      <p:bldP spid="20528" grpId="0"/>
      <p:bldP spid="20529" grpId="0"/>
      <p:bldP spid="20536" grpId="0"/>
      <p:bldP spid="20537" grpId="0" animBg="1"/>
      <p:bldP spid="20538" grpId="0"/>
      <p:bldP spid="20539" grpId="0" animBg="1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83" y="1210059"/>
            <a:ext cx="109728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683" y="3069021"/>
            <a:ext cx="10972800" cy="260520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5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marL="0" indent="0" algn="ctr">
              <a:buNone/>
            </a:pP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AutoNum type="romanUcPeriod"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SGK</a:t>
            </a:r>
          </a:p>
          <a:p>
            <a:pPr marL="571500" indent="-571500">
              <a:buAutoNum type="romanUcPeriod"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609109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744</Words>
  <Application>Microsoft Office PowerPoint</Application>
  <PresentationFormat>Widescreen</PresentationFormat>
  <Paragraphs>318</Paragraphs>
  <Slides>23</Slides>
  <Notes>7</Notes>
  <HiddenSlides>0</HiddenSlides>
  <MMClips>2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宋体</vt:lpstr>
      <vt:lpstr>.VnArial Narrow</vt:lpstr>
      <vt:lpstr>.VnBahamasBH</vt:lpstr>
      <vt:lpstr>.VnBlack</vt:lpstr>
      <vt:lpstr>.VnTime</vt:lpstr>
      <vt:lpstr>Arial</vt:lpstr>
      <vt:lpstr>Calibri</vt:lpstr>
      <vt:lpstr>等线</vt:lpstr>
      <vt:lpstr>Times New Roman</vt:lpstr>
      <vt:lpstr>VNI-Times</vt:lpstr>
      <vt:lpstr>方正少儿简体</vt:lpstr>
      <vt:lpstr>2_Default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Để so sánh hai phân số cùng mẫu số ta làm thế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Lenovo</cp:lastModifiedBy>
  <cp:revision>11</cp:revision>
  <dcterms:created xsi:type="dcterms:W3CDTF">2022-01-16T14:16:48Z</dcterms:created>
  <dcterms:modified xsi:type="dcterms:W3CDTF">2022-02-15T02:13:14Z</dcterms:modified>
</cp:coreProperties>
</file>