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34.jpg" ContentType="image/gif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37"/>
  </p:notesMasterIdLst>
  <p:sldIdLst>
    <p:sldId id="381" r:id="rId6"/>
    <p:sldId id="382" r:id="rId7"/>
    <p:sldId id="377" r:id="rId8"/>
    <p:sldId id="352" r:id="rId9"/>
    <p:sldId id="353" r:id="rId10"/>
    <p:sldId id="362" r:id="rId11"/>
    <p:sldId id="355" r:id="rId12"/>
    <p:sldId id="357" r:id="rId13"/>
    <p:sldId id="383" r:id="rId14"/>
    <p:sldId id="384" r:id="rId15"/>
    <p:sldId id="385" r:id="rId16"/>
    <p:sldId id="378" r:id="rId17"/>
    <p:sldId id="358" r:id="rId18"/>
    <p:sldId id="359" r:id="rId19"/>
    <p:sldId id="395" r:id="rId20"/>
    <p:sldId id="392" r:id="rId21"/>
    <p:sldId id="393" r:id="rId22"/>
    <p:sldId id="394" r:id="rId23"/>
    <p:sldId id="360" r:id="rId24"/>
    <p:sldId id="376" r:id="rId25"/>
    <p:sldId id="396" r:id="rId26"/>
    <p:sldId id="386" r:id="rId27"/>
    <p:sldId id="312" r:id="rId28"/>
    <p:sldId id="314" r:id="rId29"/>
    <p:sldId id="315" r:id="rId30"/>
    <p:sldId id="342" r:id="rId31"/>
    <p:sldId id="343" r:id="rId32"/>
    <p:sldId id="316" r:id="rId33"/>
    <p:sldId id="368" r:id="rId34"/>
    <p:sldId id="387" r:id="rId35"/>
    <p:sldId id="388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0033CC"/>
    <a:srgbClr val="6600CC"/>
    <a:srgbClr val="000066"/>
    <a:srgbClr val="660033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124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48.wmf"/><Relationship Id="rId11" Type="http://schemas.openxmlformats.org/officeDocument/2006/relationships/image" Target="../media/image59.wmf"/><Relationship Id="rId5" Type="http://schemas.openxmlformats.org/officeDocument/2006/relationships/image" Target="../media/image54.wmf"/><Relationship Id="rId10" Type="http://schemas.openxmlformats.org/officeDocument/2006/relationships/image" Target="../media/image58.wmf"/><Relationship Id="rId4" Type="http://schemas.openxmlformats.org/officeDocument/2006/relationships/image" Target="../media/image53.wmf"/><Relationship Id="rId9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74DCA6-A0B3-4F39-81FC-EC159CA4D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1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7CF1AB4-E449-4DB7-91D1-BD7949B9F1A5}" type="slidenum">
              <a:rPr lang="en-US" sz="1200">
                <a:latin typeface="Times New Roman" panose="02020603050405020304" pitchFamily="18" charset="0"/>
              </a:rPr>
              <a:pPr algn="r" eaLnBrk="1" hangingPunct="1"/>
              <a:t>19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8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6836B-8DF5-49E9-B2BA-068030774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1CBAB-5EFE-4796-8E11-7FEBA7213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FCDC7-8C4A-4138-8E9D-762521E05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4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82AEF-B7D2-46EA-B86A-028ACC1A4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9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88C4-6FEB-4681-AB18-2BCC614954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DCBF6-A728-4ED3-9A76-17E85EE01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2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01A53CE-09D3-4E67-A295-FC147E075826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9CD2369-9472-4AB4-AE64-971BDB7148EF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5336"/>
      </p:ext>
    </p:extLst>
  </p:cSld>
  <p:clrMapOvr>
    <a:masterClrMapping/>
  </p:clrMapOvr>
  <p:transition spd="slow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A19A5399-E29A-40A7-B9CD-EA1B3416B37D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C537D125-8528-4077-9C7D-0A8CECDC78E0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87493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DA081-A91A-43B7-B154-C41F67503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3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ADB16BF9-E1FC-4E57-8BEC-34BDF05D2B6A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494C8158-DE73-4E2F-89BE-7E76A8CB50E9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76867"/>
      </p:ext>
    </p:extLst>
  </p:cSld>
  <p:clrMapOvr>
    <a:masterClrMapping/>
  </p:clrMapOvr>
  <p:transition spd="slow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A51060A-9A4E-4D77-B660-ED18F20D1981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DEDB2C4-9B07-4640-8DCF-3B7216EAF24A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94909"/>
      </p:ext>
    </p:extLst>
  </p:cSld>
  <p:clrMapOvr>
    <a:masterClrMapping/>
  </p:clrMapOvr>
  <p:transition spd="slow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32DBFC26-1E9A-4DFE-9F29-294BE6F8E8B6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BDC2D28C-D245-42B3-9453-173B424C6453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12946"/>
      </p:ext>
    </p:extLst>
  </p:cSld>
  <p:clrMapOvr>
    <a:masterClrMapping/>
  </p:clrMapOvr>
  <p:transition spd="slow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30D3FD0B-FECC-41F6-938C-40AA862ACB52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9309D2C-12CE-4128-80B9-3388560BF835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1128"/>
      </p:ext>
    </p:extLst>
  </p:cSld>
  <p:clrMapOvr>
    <a:masterClrMapping/>
  </p:clrMapOvr>
  <p:transition spd="slow">
    <p:wheel spokes="3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7343A804-6432-4BA4-BB1B-BE383A3328B3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CAC4B154-C3CB-4EA9-8C50-234B083219F3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37518"/>
      </p:ext>
    </p:extLst>
  </p:cSld>
  <p:clrMapOvr>
    <a:masterClrMapping/>
  </p:clrMapOvr>
  <p:transition spd="slow">
    <p:wheel spokes="3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EA60D4B2-ADE9-4F22-9CF3-058961E646DB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5549C35E-A254-4669-8040-E688D09E6256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35680"/>
      </p:ext>
    </p:extLst>
  </p:cSld>
  <p:clrMapOvr>
    <a:masterClrMapping/>
  </p:clrMapOvr>
  <p:transition spd="slow">
    <p:wheel spokes="3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2AEDE793-18CA-4D01-A072-CA3F3F61D1CD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CC0E9EB7-3224-4EAC-BBB9-28CD0B164CE5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44196"/>
      </p:ext>
    </p:extLst>
  </p:cSld>
  <p:clrMapOvr>
    <a:masterClrMapping/>
  </p:clrMapOvr>
  <p:transition spd="slow"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6892821C-1A59-4A7D-AF28-73D147DB298A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45D54FE-F394-4CEB-86B9-8664B97CAC08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11070"/>
      </p:ext>
    </p:extLst>
  </p:cSld>
  <p:clrMapOvr>
    <a:masterClrMapping/>
  </p:clrMapOvr>
  <p:transition spd="slow">
    <p:wheel spokes="3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239E8B06-8DAF-439E-BC48-0E269009E884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4E3E2220-EBF9-4D85-9E4C-365317C5EE69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95413"/>
      </p:ext>
    </p:extLst>
  </p:cSld>
  <p:clrMapOvr>
    <a:masterClrMapping/>
  </p:clrMapOvr>
  <p:transition spd="slow">
    <p:wheel spokes="3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01A53CE-09D3-4E67-A295-FC147E075826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9CD2369-9472-4AB4-AE64-971BDB7148EF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54262"/>
      </p:ext>
    </p:extLst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D5F49-A0D5-477C-BB27-D613426FB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6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A19A5399-E29A-40A7-B9CD-EA1B3416B37D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C537D125-8528-4077-9C7D-0A8CECDC78E0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44181"/>
      </p:ext>
    </p:extLst>
  </p:cSld>
  <p:clrMapOvr>
    <a:masterClrMapping/>
  </p:clrMapOvr>
  <p:transition spd="slow">
    <p:wheel spokes="3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ADB16BF9-E1FC-4E57-8BEC-34BDF05D2B6A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494C8158-DE73-4E2F-89BE-7E76A8CB50E9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98988"/>
      </p:ext>
    </p:extLst>
  </p:cSld>
  <p:clrMapOvr>
    <a:masterClrMapping/>
  </p:clrMapOvr>
  <p:transition spd="slow">
    <p:wheel spokes="3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A51060A-9A4E-4D77-B660-ED18F20D1981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DEDB2C4-9B07-4640-8DCF-3B7216EAF24A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0867"/>
      </p:ext>
    </p:extLst>
  </p:cSld>
  <p:clrMapOvr>
    <a:masterClrMapping/>
  </p:clrMapOvr>
  <p:transition spd="slow">
    <p:wheel spokes="3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32DBFC26-1E9A-4DFE-9F29-294BE6F8E8B6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BDC2D28C-D245-42B3-9453-173B424C6453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6841"/>
      </p:ext>
    </p:extLst>
  </p:cSld>
  <p:clrMapOvr>
    <a:masterClrMapping/>
  </p:clrMapOvr>
  <p:transition spd="slow">
    <p:wheel spokes="3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30D3FD0B-FECC-41F6-938C-40AA862ACB52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9309D2C-12CE-4128-80B9-3388560BF835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3770"/>
      </p:ext>
    </p:extLst>
  </p:cSld>
  <p:clrMapOvr>
    <a:masterClrMapping/>
  </p:clrMapOvr>
  <p:transition spd="slow">
    <p:wheel spokes="3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7343A804-6432-4BA4-BB1B-BE383A3328B3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CAC4B154-C3CB-4EA9-8C50-234B083219F3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07473"/>
      </p:ext>
    </p:extLst>
  </p:cSld>
  <p:clrMapOvr>
    <a:masterClrMapping/>
  </p:clrMapOvr>
  <p:transition spd="slow"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EA60D4B2-ADE9-4F22-9CF3-058961E646DB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5549C35E-A254-4669-8040-E688D09E6256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9277"/>
      </p:ext>
    </p:extLst>
  </p:cSld>
  <p:clrMapOvr>
    <a:masterClrMapping/>
  </p:clrMapOvr>
  <p:transition spd="slow"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2AEDE793-18CA-4D01-A072-CA3F3F61D1CD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CC0E9EB7-3224-4EAC-BBB9-28CD0B164CE5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39855"/>
      </p:ext>
    </p:extLst>
  </p:cSld>
  <p:clrMapOvr>
    <a:masterClrMapping/>
  </p:clrMapOvr>
  <p:transition spd="slow"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6892821C-1A59-4A7D-AF28-73D147DB298A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45D54FE-F394-4CEB-86B9-8664B97CAC08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04250"/>
      </p:ext>
    </p:extLst>
  </p:cSld>
  <p:clrMapOvr>
    <a:masterClrMapping/>
  </p:clrMapOvr>
  <p:transition spd="slow"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239E8B06-8DAF-439E-BC48-0E269009E884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4E3E2220-EBF9-4D85-9E4C-365317C5EE69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71610"/>
      </p:ext>
    </p:extLst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3FB56-47E4-4CD3-9E92-B2818E13C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80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01A53CE-09D3-4E67-A295-FC147E075826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9CD2369-9472-4AB4-AE64-971BDB7148EF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55415"/>
      </p:ext>
    </p:extLst>
  </p:cSld>
  <p:clrMapOvr>
    <a:masterClrMapping/>
  </p:clrMapOvr>
  <p:transition spd="slow"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A19A5399-E29A-40A7-B9CD-EA1B3416B37D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C537D125-8528-4077-9C7D-0A8CECDC78E0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4197"/>
      </p:ext>
    </p:extLst>
  </p:cSld>
  <p:clrMapOvr>
    <a:masterClrMapping/>
  </p:clrMapOvr>
  <p:transition spd="slow"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ADB16BF9-E1FC-4E57-8BEC-34BDF05D2B6A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494C8158-DE73-4E2F-89BE-7E76A8CB50E9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27018"/>
      </p:ext>
    </p:extLst>
  </p:cSld>
  <p:clrMapOvr>
    <a:masterClrMapping/>
  </p:clrMapOvr>
  <p:transition spd="slow"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A51060A-9A4E-4D77-B660-ED18F20D1981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DEDB2C4-9B07-4640-8DCF-3B7216EAF24A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19492"/>
      </p:ext>
    </p:extLst>
  </p:cSld>
  <p:clrMapOvr>
    <a:masterClrMapping/>
  </p:clrMapOvr>
  <p:transition spd="slow"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32DBFC26-1E9A-4DFE-9F29-294BE6F8E8B6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BDC2D28C-D245-42B3-9453-173B424C6453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60604"/>
      </p:ext>
    </p:extLst>
  </p:cSld>
  <p:clrMapOvr>
    <a:masterClrMapping/>
  </p:clrMapOvr>
  <p:transition spd="slow"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30D3FD0B-FECC-41F6-938C-40AA862ACB52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9309D2C-12CE-4128-80B9-3388560BF835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80799"/>
      </p:ext>
    </p:extLst>
  </p:cSld>
  <p:clrMapOvr>
    <a:masterClrMapping/>
  </p:clrMapOvr>
  <p:transition spd="slow">
    <p:wheel spokes="3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7343A804-6432-4BA4-BB1B-BE383A3328B3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CAC4B154-C3CB-4EA9-8C50-234B083219F3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66250"/>
      </p:ext>
    </p:extLst>
  </p:cSld>
  <p:clrMapOvr>
    <a:masterClrMapping/>
  </p:clrMapOvr>
  <p:transition spd="slow">
    <p:wheel spokes="3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EA60D4B2-ADE9-4F22-9CF3-058961E646DB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5549C35E-A254-4669-8040-E688D09E6256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57874"/>
      </p:ext>
    </p:extLst>
  </p:cSld>
  <p:clrMapOvr>
    <a:masterClrMapping/>
  </p:clrMapOvr>
  <p:transition spd="slow">
    <p:wheel spokes="3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2AEDE793-18CA-4D01-A072-CA3F3F61D1CD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CC0E9EB7-3224-4EAC-BBB9-28CD0B164CE5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92403"/>
      </p:ext>
    </p:extLst>
  </p:cSld>
  <p:clrMapOvr>
    <a:masterClrMapping/>
  </p:clrMapOvr>
  <p:transition spd="slow">
    <p:wheel spokes="3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6892821C-1A59-4A7D-AF28-73D147DB298A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45D54FE-F394-4CEB-86B9-8664B97CAC08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12279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C9931-3934-4EC5-94AE-BDBD005BA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83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239E8B06-8DAF-439E-BC48-0E269009E884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4E3E2220-EBF9-4D85-9E4C-365317C5EE69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53830"/>
      </p:ext>
    </p:extLst>
  </p:cSld>
  <p:clrMapOvr>
    <a:masterClrMapping/>
  </p:clrMapOvr>
  <p:transition spd="slow">
    <p:wheel spokes="3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1B1AE-27B6-449F-AEA4-42E339C493F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9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424CF6-9AF9-45CE-84F0-B6AEEF2436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13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490E8-1BD3-441D-9DE0-F60C117A20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69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225E8-E8C2-475A-99EE-20E2817A54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04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E1450-A81B-4A2D-8877-630270B3BA9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7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EDB26-DCE1-4C42-8F87-367A481993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85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259BE8-50F5-4295-BEDB-9A84AC3AAA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88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4E7E7-3E75-416A-B50F-E0F6E461E37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9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971AE-A7BB-4F9C-925B-C691FD74A8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966FE-2DD7-4316-9BA7-F1A52C1FE8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22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88EF8-B0E2-47F7-96A3-13A13DCA36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847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B098C-B93C-4203-908E-41165AA95B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71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7D982-BC5F-4F15-A618-61FD35FD9D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7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7D982-BC5F-4F15-A618-61FD35FD9D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7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66D1E-0FAE-410F-A0BD-F7DB47ECA51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81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03486-87F7-4BF7-870A-13712A5B801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5A0A32-129C-4133-8658-064B994CDD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717" r:id="rId8"/>
    <p:sldLayoutId id="2147483715" r:id="rId9"/>
    <p:sldLayoutId id="2147483714" r:id="rId10"/>
    <p:sldLayoutId id="2147483713" r:id="rId11"/>
    <p:sldLayoutId id="2147483712" r:id="rId12"/>
    <p:sldLayoutId id="2147483653" r:id="rId13"/>
    <p:sldLayoutId id="2147483652" r:id="rId14"/>
    <p:sldLayoutId id="2147483651" r:id="rId15"/>
    <p:sldLayoutId id="2147483650" r:id="rId16"/>
    <p:sldLayoutId id="214748364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latin typeface="+mn-lt"/>
                <a:cs typeface="+mn-cs"/>
              </a:defRPr>
            </a:lvl1pPr>
          </a:lstStyle>
          <a:p>
            <a:pPr defTabSz="761970">
              <a:defRPr/>
            </a:pPr>
            <a:fld id="{F6A0E8A5-12B2-4529-B1B7-9CCA8D6B7EDB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latin typeface="+mn-lt"/>
                <a:cs typeface="+mn-cs"/>
              </a:defRPr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latin typeface="Arial" panose="020B0604020202020204" pitchFamily="34" charset="0"/>
              </a:defRPr>
            </a:lvl1pPr>
          </a:lstStyle>
          <a:p>
            <a:pPr defTabSz="761970">
              <a:defRPr/>
            </a:pPr>
            <a:fld id="{6102C11D-4771-49C8-A4C0-B0D140F4B5A6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2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latin typeface="+mn-lt"/>
                <a:cs typeface="+mn-cs"/>
              </a:defRPr>
            </a:lvl1pPr>
          </a:lstStyle>
          <a:p>
            <a:pPr defTabSz="761970">
              <a:defRPr/>
            </a:pPr>
            <a:fld id="{F6A0E8A5-12B2-4529-B1B7-9CCA8D6B7EDB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latin typeface="+mn-lt"/>
                <a:cs typeface="+mn-cs"/>
              </a:defRPr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latin typeface="Arial" panose="020B0604020202020204" pitchFamily="34" charset="0"/>
              </a:defRPr>
            </a:lvl1pPr>
          </a:lstStyle>
          <a:p>
            <a:pPr defTabSz="761970">
              <a:defRPr/>
            </a:pPr>
            <a:fld id="{6102C11D-4771-49C8-A4C0-B0D140F4B5A6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BF46E6C-CFBB-4B69-978A-E8B02C25A5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latin typeface="+mn-lt"/>
                <a:cs typeface="+mn-cs"/>
              </a:defRPr>
            </a:lvl1pPr>
          </a:lstStyle>
          <a:p>
            <a:pPr defTabSz="761970">
              <a:defRPr/>
            </a:pPr>
            <a:fld id="{F6A0E8A5-12B2-4529-B1B7-9CCA8D6B7EDB}" type="datetimeFigureOut">
              <a:rPr lang="en-US" smtClean="0">
                <a:solidFill>
                  <a:srgbClr val="000000"/>
                </a:solidFill>
              </a:rPr>
              <a:pPr defTabSz="761970">
                <a:defRPr/>
              </a:pPr>
              <a:t>3/16/2022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15DD1E1-2F33-4C0F-BE9D-EAB57D32D2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latin typeface="+mn-lt"/>
                <a:cs typeface="+mn-cs"/>
              </a:defRPr>
            </a:lvl1pPr>
          </a:lstStyle>
          <a:p>
            <a:pPr defTabSz="7619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D612AC0-8C47-4932-96B7-F89C88DF23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latin typeface="Arial" panose="020B0604020202020204" pitchFamily="34" charset="0"/>
              </a:defRPr>
            </a:lvl1pPr>
          </a:lstStyle>
          <a:p>
            <a:pPr defTabSz="761970">
              <a:defRPr/>
            </a:pPr>
            <a:fld id="{6102C11D-4771-49C8-A4C0-B0D140F4B5A6}" type="slidenum">
              <a:rPr lang="en-US" altLang="en-US" smtClean="0">
                <a:solidFill>
                  <a:srgbClr val="000000"/>
                </a:solidFill>
              </a:rPr>
              <a:pPr defTabSz="76197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1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Nhấn soạn thảo các kiểu văn bản trang cái</a:t>
            </a:r>
          </a:p>
          <a:p>
            <a:pPr lvl="1"/>
            <a:r>
              <a:rPr lang="en-US" altLang="en-US" smtClean="0"/>
              <a:t>Mức hai</a:t>
            </a:r>
          </a:p>
          <a:p>
            <a:pPr lvl="2"/>
            <a:r>
              <a:rPr lang="en-US" altLang="en-US" smtClean="0"/>
              <a:t>Mức ba</a:t>
            </a:r>
          </a:p>
          <a:p>
            <a:pPr lvl="3"/>
            <a:r>
              <a:rPr lang="en-US" altLang="en-US" smtClean="0"/>
              <a:t>Mức bốn</a:t>
            </a:r>
          </a:p>
          <a:p>
            <a:pPr lvl="4"/>
            <a:r>
              <a:rPr lang="en-US" altLang="en-US" smtClean="0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7A305-79BA-400E-BFFD-843D73EBC4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6" r:id="rId13"/>
    <p:sldLayoutId id="2147483710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26.jp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1.wmf"/><Relationship Id="rId3" Type="http://schemas.openxmlformats.org/officeDocument/2006/relationships/image" Target="../media/image34.jp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46.jpg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32.bin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5.wmf"/><Relationship Id="rId26" Type="http://schemas.openxmlformats.org/officeDocument/2006/relationships/oleObject" Target="../embeddings/oleObject47.bin"/><Relationship Id="rId3" Type="http://schemas.openxmlformats.org/officeDocument/2006/relationships/image" Target="../media/image49.jpg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48.wmf"/><Relationship Id="rId20" Type="http://schemas.openxmlformats.org/officeDocument/2006/relationships/image" Target="../media/image56.wmf"/><Relationship Id="rId29" Type="http://schemas.openxmlformats.org/officeDocument/2006/relationships/image" Target="../media/image6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58.wmf"/><Relationship Id="rId32" Type="http://schemas.openxmlformats.org/officeDocument/2006/relationships/oleObject" Target="../embeddings/oleObject50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oleObject" Target="../embeddings/oleObject48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3.bin"/><Relationship Id="rId31" Type="http://schemas.openxmlformats.org/officeDocument/2006/relationships/image" Target="../media/image61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4.wmf"/><Relationship Id="rId22" Type="http://schemas.openxmlformats.org/officeDocument/2006/relationships/image" Target="../media/image57.wmf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4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73.gif"/><Relationship Id="rId18" Type="http://schemas.openxmlformats.org/officeDocument/2006/relationships/image" Target="../media/image76.gif"/><Relationship Id="rId3" Type="http://schemas.openxmlformats.org/officeDocument/2006/relationships/image" Target="../media/image68.gif"/><Relationship Id="rId7" Type="http://schemas.openxmlformats.org/officeDocument/2006/relationships/image" Target="../media/image70.gif"/><Relationship Id="rId12" Type="http://schemas.openxmlformats.org/officeDocument/2006/relationships/slide" Target="slide27.xml"/><Relationship Id="rId17" Type="http://schemas.openxmlformats.org/officeDocument/2006/relationships/slide" Target="slide23.xml"/><Relationship Id="rId2" Type="http://schemas.openxmlformats.org/officeDocument/2006/relationships/image" Target="../media/image67.jpg"/><Relationship Id="rId16" Type="http://schemas.openxmlformats.org/officeDocument/2006/relationships/image" Target="../media/image7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image" Target="../media/image72.gif"/><Relationship Id="rId5" Type="http://schemas.openxmlformats.org/officeDocument/2006/relationships/image" Target="../media/image69.gif"/><Relationship Id="rId15" Type="http://schemas.openxmlformats.org/officeDocument/2006/relationships/image" Target="../media/image74.gif"/><Relationship Id="rId10" Type="http://schemas.openxmlformats.org/officeDocument/2006/relationships/slide" Target="slide28.xml"/><Relationship Id="rId4" Type="http://schemas.openxmlformats.org/officeDocument/2006/relationships/slide" Target="slide26.xml"/><Relationship Id="rId9" Type="http://schemas.openxmlformats.org/officeDocument/2006/relationships/image" Target="../media/image71.gif"/><Relationship Id="rId1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7.jpeg"/><Relationship Id="rId7" Type="http://schemas.openxmlformats.org/officeDocument/2006/relationships/image" Target="../media/image78.wmf"/><Relationship Id="rId12" Type="http://schemas.openxmlformats.org/officeDocument/2006/relationships/slide" Target="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75.gif"/><Relationship Id="rId5" Type="http://schemas.openxmlformats.org/officeDocument/2006/relationships/image" Target="../media/image77.wmf"/><Relationship Id="rId10" Type="http://schemas.openxmlformats.org/officeDocument/2006/relationships/image" Target="../media/image68.gi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68.gi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82.wmf"/><Relationship Id="rId4" Type="http://schemas.openxmlformats.org/officeDocument/2006/relationships/slide" Target="slide23.xml"/><Relationship Id="rId9" Type="http://schemas.openxmlformats.org/officeDocument/2006/relationships/oleObject" Target="../embeddings/oleObject5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1.bin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9.jpeg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88.wmf"/><Relationship Id="rId4" Type="http://schemas.openxmlformats.org/officeDocument/2006/relationships/slide" Target="slide23.xml"/><Relationship Id="rId9" Type="http://schemas.openxmlformats.org/officeDocument/2006/relationships/oleObject" Target="../embeddings/oleObject6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3.wmf"/><Relationship Id="rId7" Type="http://schemas.openxmlformats.org/officeDocument/2006/relationships/slide" Target="slide23.xml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gif"/><Relationship Id="rId5" Type="http://schemas.openxmlformats.org/officeDocument/2006/relationships/image" Target="../media/image95.gif"/><Relationship Id="rId4" Type="http://schemas.openxmlformats.org/officeDocument/2006/relationships/image" Target="../media/image9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6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4.bin"/><Relationship Id="rId5" Type="http://schemas.openxmlformats.org/officeDocument/2006/relationships/audio" Target="../media/audio3.wav"/><Relationship Id="rId10" Type="http://schemas.openxmlformats.org/officeDocument/2006/relationships/image" Target="../media/image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6.bin"/><Relationship Id="rId5" Type="http://schemas.openxmlformats.org/officeDocument/2006/relationships/audio" Target="../media/audio3.wav"/><Relationship Id="rId10" Type="http://schemas.openxmlformats.org/officeDocument/2006/relationships/image" Target="../media/image1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8500" y="3683000"/>
            <a:ext cx="5016500" cy="2032000"/>
          </a:xfrm>
          <a:prstGeom prst="rect">
            <a:avLst/>
          </a:prstGeom>
          <a:noFill/>
        </p:spPr>
        <p:txBody>
          <a:bodyPr spcFirstLastPara="1" wrap="none" lIns="57150" tIns="28575" rIns="57150" bIns="28575" numCol="1">
            <a:prstTxWarp prst="textArchUp">
              <a:avLst/>
            </a:prstTxWarp>
            <a:spAutoFit/>
          </a:bodyPr>
          <a:lstStyle/>
          <a:p>
            <a:pPr algn="ctr" defTabSz="571477" eaLnBrk="0" hangingPunct="0">
              <a:defRPr/>
            </a:pPr>
            <a:r>
              <a:rPr lang="en-US" sz="337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571477" eaLnBrk="0" hangingPunct="0">
              <a:defRPr/>
            </a:pPr>
            <a:r>
              <a:rPr lang="en-US" sz="337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</a:t>
            </a:r>
            <a:endParaRPr lang="vi-VN" sz="3375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algn="ctr" defTabSz="571477" eaLnBrk="0" hangingPunct="0">
              <a:defRPr/>
            </a:pPr>
            <a:r>
              <a:rPr lang="en-US" sz="337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MÔN TOÁN</a:t>
            </a:r>
            <a:r>
              <a:rPr lang="vi-VN" sz="337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– LỚP 4</a:t>
            </a:r>
            <a:endParaRPr lang="en-US" sz="3375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6329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2824" y="1162845"/>
            <a:ext cx="56093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HOẠT ĐỘNG TRONG TIẾT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2215855"/>
            <a:ext cx="2280708" cy="5238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2099" y="3194084"/>
            <a:ext cx="2279386" cy="5238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1256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un 8"/>
          <p:cNvSpPr/>
          <p:nvPr/>
        </p:nvSpPr>
        <p:spPr>
          <a:xfrm>
            <a:off x="5066771" y="918105"/>
            <a:ext cx="812271" cy="83476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757">
            <a:off x="-317500" y="3382699"/>
            <a:ext cx="3882761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644">
            <a:off x="6367199" y="3329782"/>
            <a:ext cx="2934229" cy="293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10184060">
            <a:off x="2385219" y="4644761"/>
            <a:ext cx="5148792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8685" y="2504833"/>
            <a:ext cx="5016023" cy="99257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DAEDEF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rgbClr val="DAEDEF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1689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6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03596" y="762001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1752600"/>
          <a:ext cx="16224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2" name="Equation" r:id="rId4" imgW="482391" imgH="393529" progId="Equation.DSMT4">
                  <p:embed/>
                </p:oleObj>
              </mc:Choice>
              <mc:Fallback>
                <p:oleObj name="Equation" r:id="rId4" imgW="48239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16224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9600" y="3505200"/>
          <a:ext cx="17287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3" name="Equation" r:id="rId6" imgW="469696" imgH="393529" progId="Equation.DSMT4">
                  <p:embed/>
                </p:oleObj>
              </mc:Choice>
              <mc:Fallback>
                <p:oleObj name="Equation" r:id="rId6" imgW="469696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17287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6000" y="1676400"/>
            <a:ext cx="3810000" cy="1447800"/>
            <a:chOff x="2286000" y="2978638"/>
            <a:chExt cx="3568701" cy="1625112"/>
          </a:xfrm>
        </p:grpSpPr>
        <p:sp>
          <p:nvSpPr>
            <p:cNvPr id="37897" name="TextBox 6"/>
            <p:cNvSpPr txBox="1">
              <a:spLocks noChangeArrowheads="1"/>
            </p:cNvSpPr>
            <p:nvPr/>
          </p:nvSpPr>
          <p:spPr bwMode="auto">
            <a:xfrm>
              <a:off x="2286000" y="3456193"/>
              <a:ext cx="533818" cy="78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33CC"/>
                  </a:solidFill>
                </a:rPr>
                <a:t>=</a:t>
              </a:r>
            </a:p>
          </p:txBody>
        </p:sp>
        <p:graphicFrame>
          <p:nvGraphicFramePr>
            <p:cNvPr id="37898" name="Object 17"/>
            <p:cNvGraphicFramePr>
              <a:graphicFrameLocks noChangeAspect="1"/>
            </p:cNvGraphicFramePr>
            <p:nvPr/>
          </p:nvGraphicFramePr>
          <p:xfrm>
            <a:off x="2848708" y="2978639"/>
            <a:ext cx="656492" cy="159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4" name="Equation" r:id="rId8" imgW="139680" imgH="393480" progId="Equation.DSMT4">
                    <p:embed/>
                  </p:oleObj>
                </mc:Choice>
                <mc:Fallback>
                  <p:oleObj name="Equation" r:id="rId8" imgW="139680" imgH="3934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8708" y="2978639"/>
                          <a:ext cx="656492" cy="1593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9" name="TextBox 19"/>
            <p:cNvSpPr txBox="1">
              <a:spLocks noChangeArrowheads="1"/>
            </p:cNvSpPr>
            <p:nvPr/>
          </p:nvSpPr>
          <p:spPr bwMode="auto">
            <a:xfrm>
              <a:off x="3466645" y="3456193"/>
              <a:ext cx="533818" cy="78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37900" name="Object 18"/>
            <p:cNvGraphicFramePr>
              <a:graphicFrameLocks noChangeAspect="1"/>
            </p:cNvGraphicFramePr>
            <p:nvPr/>
          </p:nvGraphicFramePr>
          <p:xfrm>
            <a:off x="3987434" y="3010389"/>
            <a:ext cx="716328" cy="159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5" name="Equation" r:id="rId10" imgW="152280" imgH="393480" progId="Equation.DSMT4">
                    <p:embed/>
                  </p:oleObj>
                </mc:Choice>
                <mc:Fallback>
                  <p:oleObj name="Equation" r:id="rId10" imgW="152280" imgH="3934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7434" y="3010389"/>
                          <a:ext cx="716328" cy="1593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1" name="TextBox 21"/>
            <p:cNvSpPr txBox="1">
              <a:spLocks noChangeArrowheads="1"/>
            </p:cNvSpPr>
            <p:nvPr/>
          </p:nvSpPr>
          <p:spPr bwMode="auto">
            <a:xfrm>
              <a:off x="4495621" y="3506087"/>
              <a:ext cx="533818" cy="78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33CC"/>
                  </a:solidFill>
                </a:rPr>
                <a:t>=</a:t>
              </a:r>
            </a:p>
          </p:txBody>
        </p:sp>
        <p:graphicFrame>
          <p:nvGraphicFramePr>
            <p:cNvPr id="37902" name="Object 20"/>
            <p:cNvGraphicFramePr>
              <a:graphicFrameLocks noChangeAspect="1"/>
            </p:cNvGraphicFramePr>
            <p:nvPr/>
          </p:nvGraphicFramePr>
          <p:xfrm>
            <a:off x="4839189" y="2978638"/>
            <a:ext cx="1015512" cy="159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6" name="Equation" r:id="rId12" imgW="215640" imgH="393480" progId="Equation.DSMT4">
                    <p:embed/>
                  </p:oleObj>
                </mc:Choice>
                <mc:Fallback>
                  <p:oleObj name="Equation" r:id="rId12" imgW="215640" imgH="3934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9189" y="2978638"/>
                          <a:ext cx="1015512" cy="159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209800" y="3505200"/>
            <a:ext cx="3617913" cy="1447800"/>
            <a:chOff x="2286000" y="2978638"/>
            <a:chExt cx="3388780" cy="1625112"/>
          </a:xfrm>
        </p:grpSpPr>
        <p:sp>
          <p:nvSpPr>
            <p:cNvPr id="37904" name="TextBox 27"/>
            <p:cNvSpPr txBox="1">
              <a:spLocks noChangeArrowheads="1"/>
            </p:cNvSpPr>
            <p:nvPr/>
          </p:nvSpPr>
          <p:spPr bwMode="auto">
            <a:xfrm>
              <a:off x="2286000" y="3456193"/>
              <a:ext cx="533818" cy="78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33CC"/>
                  </a:solidFill>
                </a:rPr>
                <a:t>=</a:t>
              </a:r>
            </a:p>
          </p:txBody>
        </p:sp>
        <p:graphicFrame>
          <p:nvGraphicFramePr>
            <p:cNvPr id="37905" name="Object 28"/>
            <p:cNvGraphicFramePr>
              <a:graphicFrameLocks noChangeAspect="1"/>
            </p:cNvGraphicFramePr>
            <p:nvPr/>
          </p:nvGraphicFramePr>
          <p:xfrm>
            <a:off x="2848708" y="2978639"/>
            <a:ext cx="656492" cy="159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7" name="Equation" r:id="rId14" imgW="139680" imgH="393480" progId="Equation.DSMT4">
                    <p:embed/>
                  </p:oleObj>
                </mc:Choice>
                <mc:Fallback>
                  <p:oleObj name="Equation" r:id="rId14" imgW="139680" imgH="39348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8708" y="2978639"/>
                          <a:ext cx="656492" cy="1593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6" name="TextBox 29"/>
            <p:cNvSpPr txBox="1">
              <a:spLocks noChangeArrowheads="1"/>
            </p:cNvSpPr>
            <p:nvPr/>
          </p:nvSpPr>
          <p:spPr bwMode="auto">
            <a:xfrm>
              <a:off x="3466646" y="3456193"/>
              <a:ext cx="533818" cy="78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37907" name="Object 30"/>
            <p:cNvGraphicFramePr>
              <a:graphicFrameLocks noChangeAspect="1"/>
            </p:cNvGraphicFramePr>
            <p:nvPr/>
          </p:nvGraphicFramePr>
          <p:xfrm>
            <a:off x="4016820" y="3010713"/>
            <a:ext cx="657236" cy="1593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8" name="Equation" r:id="rId16" imgW="139680" imgH="393480" progId="Equation.DSMT4">
                    <p:embed/>
                  </p:oleObj>
                </mc:Choice>
                <mc:Fallback>
                  <p:oleObj name="Equation" r:id="rId16" imgW="139680" imgH="39348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6820" y="3010713"/>
                          <a:ext cx="657236" cy="1593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8" name="TextBox 31"/>
            <p:cNvSpPr txBox="1">
              <a:spLocks noChangeArrowheads="1"/>
            </p:cNvSpPr>
            <p:nvPr/>
          </p:nvSpPr>
          <p:spPr bwMode="auto">
            <a:xfrm>
              <a:off x="4495621" y="3506087"/>
              <a:ext cx="533819" cy="78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33CC"/>
                  </a:solidFill>
                </a:rPr>
                <a:t>=</a:t>
              </a:r>
            </a:p>
          </p:txBody>
        </p:sp>
        <p:graphicFrame>
          <p:nvGraphicFramePr>
            <p:cNvPr id="37909" name="Object 32"/>
            <p:cNvGraphicFramePr>
              <a:graphicFrameLocks noChangeAspect="1"/>
            </p:cNvGraphicFramePr>
            <p:nvPr/>
          </p:nvGraphicFramePr>
          <p:xfrm>
            <a:off x="5017544" y="2978638"/>
            <a:ext cx="657236" cy="1593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9" name="Equation" r:id="rId18" imgW="139680" imgH="393480" progId="Equation.DSMT4">
                    <p:embed/>
                  </p:oleObj>
                </mc:Choice>
                <mc:Fallback>
                  <p:oleObj name="Equation" r:id="rId18" imgW="139680" imgH="39348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7544" y="2978638"/>
                          <a:ext cx="657236" cy="1593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609600" y="5334000"/>
            <a:ext cx="5218113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1861" y="904973"/>
            <a:ext cx="139696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3413" y="1676400"/>
          <a:ext cx="2006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4" imgW="431613" imgH="393529" progId="Equation.DSMT4">
                  <p:embed/>
                </p:oleObj>
              </mc:Choice>
              <mc:Fallback>
                <p:oleObj name="Equation" r:id="rId4" imgW="431613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676400"/>
                        <a:ext cx="2006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67000" y="1676400"/>
          <a:ext cx="20574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6" imgW="457002" imgH="393529" progId="Equation.DSMT4">
                  <p:embed/>
                </p:oleObj>
              </mc:Choice>
              <mc:Fallback>
                <p:oleObj name="Equation" r:id="rId6" imgW="457002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205740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53000" y="1752600"/>
          <a:ext cx="7080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7080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20574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75363" y="1676400"/>
          <a:ext cx="123983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10" imgW="266469" imgH="393359" progId="Equation.DSMT4">
                  <p:embed/>
                </p:oleObj>
              </mc:Choice>
              <mc:Fallback>
                <p:oleObj name="Equation" r:id="rId10" imgW="266469" imgH="39335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1676400"/>
                        <a:ext cx="1239837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245350" y="1676400"/>
          <a:ext cx="64928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12" imgW="139639" imgH="393529" progId="Equation.DSMT4">
                  <p:embed/>
                </p:oleObj>
              </mc:Choice>
              <mc:Fallback>
                <p:oleObj name="Equation" r:id="rId12" imgW="139639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350" y="1676400"/>
                        <a:ext cx="649288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34290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 gọn như sau: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49313" y="4351338"/>
          <a:ext cx="215900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14" imgW="431613" imgH="393529" progId="Equation.DSMT4">
                  <p:embed/>
                </p:oleObj>
              </mc:Choice>
              <mc:Fallback>
                <p:oleObj name="Equation" r:id="rId14" imgW="431613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351338"/>
                        <a:ext cx="215900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89313" y="4351338"/>
            <a:ext cx="68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084513" y="5181600"/>
            <a:ext cx="1295400" cy="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55913" y="5373688"/>
            <a:ext cx="152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2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4533900" y="4891088"/>
            <a:ext cx="571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7030A0"/>
                </a:solidFill>
                <a:cs typeface="Arial" panose="020B0604020202020204" pitchFamily="34" charset="0"/>
              </a:rPr>
              <a:t>=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989513" y="4343400"/>
          <a:ext cx="64928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16" imgW="139639" imgH="393529" progId="Equation.DSMT4">
                  <p:embed/>
                </p:oleObj>
              </mc:Choice>
              <mc:Fallback>
                <p:oleObj name="Equation" r:id="rId16" imgW="139639" imgH="39352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343400"/>
                        <a:ext cx="64928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Box 1"/>
          <p:cNvSpPr txBox="1">
            <a:spLocks noChangeArrowheads="1"/>
          </p:cNvSpPr>
          <p:nvPr/>
        </p:nvSpPr>
        <p:spPr bwMode="auto">
          <a:xfrm>
            <a:off x="2133600" y="587375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mẫu)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8918" y="691504"/>
            <a:ext cx="139696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(theo mẫu)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849313" y="1143000"/>
          <a:ext cx="1433512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Equation" r:id="rId4" imgW="431613" imgH="393529" progId="Equation.DSMT4">
                  <p:embed/>
                </p:oleObj>
              </mc:Choice>
              <mc:Fallback>
                <p:oleObj name="Equation" r:id="rId4" imgW="431613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143000"/>
                        <a:ext cx="1433512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362200" y="1143000"/>
          <a:ext cx="15160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Equation" r:id="rId6" imgW="457002" imgH="393529" progId="Equation.DSMT4">
                  <p:embed/>
                </p:oleObj>
              </mc:Choice>
              <mc:Fallback>
                <p:oleObj name="Equation" r:id="rId6" imgW="457002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43000"/>
                        <a:ext cx="1516063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962400" y="1093788"/>
          <a:ext cx="5048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93788"/>
                        <a:ext cx="5048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572000" y="1371600"/>
            <a:ext cx="271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5133975" y="1066800"/>
          <a:ext cx="8858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Equation" r:id="rId10" imgW="266469" imgH="393359" progId="Equation.DSMT4">
                  <p:embed/>
                </p:oleObj>
              </mc:Choice>
              <mc:Fallback>
                <p:oleObj name="Equation" r:id="rId10" imgW="266469" imgH="39335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1066800"/>
                        <a:ext cx="8858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457200" y="24638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2108200" y="3286125"/>
          <a:ext cx="21590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" name="Equation" r:id="rId12" imgW="431613" imgH="393529" progId="Equation.DSMT4">
                  <p:embed/>
                </p:oleObj>
              </mc:Choice>
              <mc:Fallback>
                <p:oleObj name="Equation" r:id="rId12" imgW="431613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286125"/>
                        <a:ext cx="21590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2209800" y="4886325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1277" name="Straight Connector 12"/>
          <p:cNvCxnSpPr>
            <a:cxnSpLocks noChangeShapeType="1"/>
          </p:cNvCxnSpPr>
          <p:nvPr/>
        </p:nvCxnSpPr>
        <p:spPr bwMode="auto">
          <a:xfrm>
            <a:off x="2133600" y="5562600"/>
            <a:ext cx="8382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TextBox 13"/>
          <p:cNvSpPr txBox="1">
            <a:spLocks noChangeArrowheads="1"/>
          </p:cNvSpPr>
          <p:nvPr/>
        </p:nvSpPr>
        <p:spPr bwMode="auto">
          <a:xfrm>
            <a:off x="1905000" y="5646738"/>
            <a:ext cx="152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3</a:t>
            </a:r>
          </a:p>
        </p:txBody>
      </p:sp>
      <p:sp>
        <p:nvSpPr>
          <p:cNvPr id="10254" name="Text Box 29"/>
          <p:cNvSpPr txBox="1">
            <a:spLocks noChangeArrowheads="1"/>
          </p:cNvSpPr>
          <p:nvPr/>
        </p:nvSpPr>
        <p:spPr bwMode="auto">
          <a:xfrm>
            <a:off x="5295900" y="3687763"/>
            <a:ext cx="571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cs typeface="Arial" panose="020B0604020202020204" pitchFamily="34" charset="0"/>
              </a:rPr>
              <a:t>=</a:t>
            </a:r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5791200" y="3378200"/>
          <a:ext cx="8128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Equation" r:id="rId14" imgW="139639" imgH="393529" progId="Equation.DSMT4">
                  <p:embed/>
                </p:oleObj>
              </mc:Choice>
              <mc:Fallback>
                <p:oleObj name="Equation" r:id="rId14" imgW="139639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78200"/>
                        <a:ext cx="8128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52400" y="4876800"/>
          <a:ext cx="16764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Equation" r:id="rId16" imgW="457002" imgH="393529" progId="Equation.DSMT4">
                  <p:embed/>
                </p:oleObj>
              </mc:Choice>
              <mc:Fallback>
                <p:oleObj name="Equation" r:id="rId16" imgW="457002" imgH="39352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76800"/>
                        <a:ext cx="16764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648200" y="5029200"/>
          <a:ext cx="1676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Equation" r:id="rId18" imgW="457002" imgH="393529" progId="Equation.DSMT4">
                  <p:embed/>
                </p:oleObj>
              </mc:Choice>
              <mc:Fallback>
                <p:oleObj name="Equation" r:id="rId18" imgW="457002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29200"/>
                        <a:ext cx="1676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54338" y="4953000"/>
          <a:ext cx="10842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Equation" r:id="rId20" imgW="330057" imgH="393529" progId="Equation.DSMT4">
                  <p:embed/>
                </p:oleObj>
              </mc:Choice>
              <mc:Fallback>
                <p:oleObj name="Equation" r:id="rId20" imgW="33005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4953000"/>
                        <a:ext cx="10842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564438" y="5043488"/>
          <a:ext cx="87312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Equation" r:id="rId22" imgW="330057" imgH="393529" progId="Equation.DSMT4">
                  <p:embed/>
                </p:oleObj>
              </mc:Choice>
              <mc:Fallback>
                <p:oleObj name="Equation" r:id="rId22" imgW="330057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5043488"/>
                        <a:ext cx="873125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714500" y="5262563"/>
            <a:ext cx="571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CC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10261" name="TextBox 11"/>
          <p:cNvSpPr txBox="1">
            <a:spLocks noChangeArrowheads="1"/>
          </p:cNvSpPr>
          <p:nvPr/>
        </p:nvSpPr>
        <p:spPr bwMode="auto">
          <a:xfrm>
            <a:off x="4343400" y="3209925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0262" name="Straight Connector 12"/>
          <p:cNvCxnSpPr>
            <a:cxnSpLocks noChangeShapeType="1"/>
          </p:cNvCxnSpPr>
          <p:nvPr/>
        </p:nvCxnSpPr>
        <p:spPr bwMode="auto">
          <a:xfrm>
            <a:off x="4267200" y="3886200"/>
            <a:ext cx="8382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3" name="TextBox 13"/>
          <p:cNvSpPr txBox="1">
            <a:spLocks noChangeArrowheads="1"/>
          </p:cNvSpPr>
          <p:nvPr/>
        </p:nvSpPr>
        <p:spPr bwMode="auto">
          <a:xfrm>
            <a:off x="4038600" y="3970338"/>
            <a:ext cx="152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2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6210300" y="5334000"/>
            <a:ext cx="571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CC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6705600" y="4930775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9" name="Straight Connector 12"/>
          <p:cNvCxnSpPr>
            <a:cxnSpLocks noChangeShapeType="1"/>
          </p:cNvCxnSpPr>
          <p:nvPr/>
        </p:nvCxnSpPr>
        <p:spPr bwMode="auto">
          <a:xfrm>
            <a:off x="6553200" y="5638800"/>
            <a:ext cx="8382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6477000" y="5646738"/>
            <a:ext cx="152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0056" y="430574"/>
            <a:ext cx="139696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38086"/>
              </p:ext>
            </p:extLst>
          </p:nvPr>
        </p:nvGraphicFramePr>
        <p:xfrm>
          <a:off x="6264275" y="1026254"/>
          <a:ext cx="4635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Equation" r:id="rId24" imgW="139639" imgH="393529" progId="Equation.DSMT4">
                  <p:embed/>
                </p:oleObj>
              </mc:Choice>
              <mc:Fallback>
                <p:oleObj name="Equation" r:id="rId24" imgW="139639" imgH="393529" progId="Equation.DSMT4">
                  <p:embed/>
                  <p:pic>
                    <p:nvPicPr>
                      <p:cNvPr id="102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1026254"/>
                        <a:ext cx="46355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8" grpId="0"/>
      <p:bldP spid="22" grpId="0"/>
      <p:bldP spid="27" grpId="0"/>
      <p:bldP spid="28" grpId="0"/>
      <p:bldP spid="30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64244"/>
              </p:ext>
            </p:extLst>
          </p:nvPr>
        </p:nvGraphicFramePr>
        <p:xfrm>
          <a:off x="228600" y="152400"/>
          <a:ext cx="16764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3" imgW="457002" imgH="393529" progId="Equation.DSMT4">
                  <p:embed/>
                </p:oleObj>
              </mc:Choice>
              <mc:Fallback>
                <p:oleObj name="Equation" r:id="rId3" imgW="457002" imgH="393529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6764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52629"/>
              </p:ext>
            </p:extLst>
          </p:nvPr>
        </p:nvGraphicFramePr>
        <p:xfrm>
          <a:off x="195606" y="1828800"/>
          <a:ext cx="1676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5" imgW="457002" imgH="393529" progId="Equation.DSMT4">
                  <p:embed/>
                </p:oleObj>
              </mc:Choice>
              <mc:Fallback>
                <p:oleObj name="Equation" r:id="rId5" imgW="457002" imgH="393529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06" y="1828800"/>
                        <a:ext cx="1676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962400"/>
            <a:ext cx="20574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598474"/>
            <a:ext cx="8077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2474"/>
            <a:ext cx="83058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4325" y="273050"/>
            <a:ext cx="449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 3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Tính</a:t>
            </a:r>
            <a:endParaRPr kumimoji="0" lang="en-US" altLang="en-US" sz="3600" b="1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Object 5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4813" y="1322388"/>
          <a:ext cx="2722562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4" imgW="748975" imgH="393529" progId="Equation.3">
                  <p:embed/>
                </p:oleObj>
              </mc:Choice>
              <mc:Fallback>
                <p:oleObj name="Equation" r:id="rId4" imgW="748975" imgH="393529" progId="Equation.3">
                  <p:embed/>
                  <p:pic>
                    <p:nvPicPr>
                      <p:cNvPr id="8" name="Object 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322388"/>
                        <a:ext cx="2722562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33975" y="1322388"/>
          <a:ext cx="258445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6" imgW="710891" imgH="393529" progId="Equation.3">
                  <p:embed/>
                </p:oleObj>
              </mc:Choice>
              <mc:Fallback>
                <p:oleObj name="Equation" r:id="rId6" imgW="710891" imgH="393529" progId="Equation.3">
                  <p:embed/>
                  <p:pic>
                    <p:nvPicPr>
                      <p:cNvPr id="9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1322388"/>
                        <a:ext cx="2584450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0937" y="366067"/>
            <a:ext cx="139696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6094" y="3276600"/>
            <a:ext cx="56388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25" y="4191000"/>
            <a:ext cx="7620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96313" y="38100"/>
            <a:ext cx="5730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0" y="6226175"/>
            <a:ext cx="5445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560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2700" y="6315075"/>
            <a:ext cx="5540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4325" y="273050"/>
            <a:ext cx="449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 3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Tính</a:t>
            </a:r>
            <a:endParaRPr kumimoji="0" lang="en-US" altLang="en-US" sz="3600" b="1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Object 45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5646206"/>
              </p:ext>
            </p:extLst>
          </p:nvPr>
        </p:nvGraphicFramePr>
        <p:xfrm>
          <a:off x="996950" y="1465263"/>
          <a:ext cx="21082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6" name="Equation" r:id="rId5" imgW="748975" imgH="393529" progId="Equation.3">
                  <p:embed/>
                </p:oleObj>
              </mc:Choice>
              <mc:Fallback>
                <p:oleObj name="Equation" r:id="rId5" imgW="748975" imgH="393529" progId="Equation.3">
                  <p:embed/>
                  <p:pic>
                    <p:nvPicPr>
                      <p:cNvPr id="8" name="Object 4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465263"/>
                        <a:ext cx="21082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61186"/>
              </p:ext>
            </p:extLst>
          </p:nvPr>
        </p:nvGraphicFramePr>
        <p:xfrm>
          <a:off x="2082799" y="4572000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7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10" name="Object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799" y="4572000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27894"/>
              </p:ext>
            </p:extLst>
          </p:nvPr>
        </p:nvGraphicFramePr>
        <p:xfrm>
          <a:off x="2017712" y="2851943"/>
          <a:ext cx="549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8" name="Equation" r:id="rId9" imgW="139700" imgH="139700" progId="Equation.3">
                  <p:embed/>
                </p:oleObj>
              </mc:Choice>
              <mc:Fallback>
                <p:oleObj name="Equation" r:id="rId9" imgW="139700" imgH="139700" progId="Equation.3">
                  <p:embed/>
                  <p:pic>
                    <p:nvPicPr>
                      <p:cNvPr id="11" name="Object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2" y="2851943"/>
                        <a:ext cx="5492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901436"/>
              </p:ext>
            </p:extLst>
          </p:nvPr>
        </p:nvGraphicFramePr>
        <p:xfrm>
          <a:off x="2702766" y="2474246"/>
          <a:ext cx="3825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9" name="Equation" r:id="rId11" imgW="139639" imgH="393529" progId="Equation.3">
                  <p:embed/>
                </p:oleObj>
              </mc:Choice>
              <mc:Fallback>
                <p:oleObj name="Equation" r:id="rId11" imgW="139639" imgH="393529" progId="Equation.3">
                  <p:embed/>
                  <p:pic>
                    <p:nvPicPr>
                      <p:cNvPr id="17" name="Object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766" y="2474246"/>
                        <a:ext cx="3825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014" y="4835525"/>
            <a:ext cx="417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98488" y="2737771"/>
            <a:ext cx="41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" name="Object 4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145732"/>
              </p:ext>
            </p:extLst>
          </p:nvPr>
        </p:nvGraphicFramePr>
        <p:xfrm>
          <a:off x="1394396" y="2498724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0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26" name="Object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396" y="2498724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420937" y="366067"/>
            <a:ext cx="139696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46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4920685"/>
              </p:ext>
            </p:extLst>
          </p:nvPr>
        </p:nvGraphicFramePr>
        <p:xfrm>
          <a:off x="5257800" y="1465263"/>
          <a:ext cx="2090738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1" name="Equation" r:id="rId15" imgW="710891" imgH="393529" progId="Equation.3">
                  <p:embed/>
                </p:oleObj>
              </mc:Choice>
              <mc:Fallback>
                <p:oleObj name="Equation" r:id="rId15" imgW="710891" imgH="393529" progId="Equation.3">
                  <p:embed/>
                  <p:pic>
                    <p:nvPicPr>
                      <p:cNvPr id="27" name="Object 4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65263"/>
                        <a:ext cx="2090738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57800" y="2763043"/>
            <a:ext cx="41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8" name="Object 4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2989"/>
              </p:ext>
            </p:extLst>
          </p:nvPr>
        </p:nvGraphicFramePr>
        <p:xfrm>
          <a:off x="5819775" y="2514600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2" name="Equation" r:id="rId17" imgW="152334" imgH="393529" progId="Equation.3">
                  <p:embed/>
                </p:oleObj>
              </mc:Choice>
              <mc:Fallback>
                <p:oleObj name="Equation" r:id="rId17" imgW="152334" imgH="393529" progId="Equation.3">
                  <p:embed/>
                  <p:pic>
                    <p:nvPicPr>
                      <p:cNvPr id="32" name="Object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2514600"/>
                        <a:ext cx="4175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661570"/>
              </p:ext>
            </p:extLst>
          </p:nvPr>
        </p:nvGraphicFramePr>
        <p:xfrm>
          <a:off x="6381749" y="2986088"/>
          <a:ext cx="4984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3" name="Equation" r:id="rId19" imgW="126670" imgH="76002" progId="Equation.3">
                  <p:embed/>
                </p:oleObj>
              </mc:Choice>
              <mc:Fallback>
                <p:oleObj name="Equation" r:id="rId19" imgW="126670" imgH="76002" progId="Equation.3">
                  <p:embed/>
                  <p:pic>
                    <p:nvPicPr>
                      <p:cNvPr id="39" name="Object 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49" y="2986088"/>
                        <a:ext cx="4984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6017"/>
              </p:ext>
            </p:extLst>
          </p:nvPr>
        </p:nvGraphicFramePr>
        <p:xfrm>
          <a:off x="6887370" y="2540794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4" name="Equation" r:id="rId21" imgW="152334" imgH="393529" progId="Equation.3">
                  <p:embed/>
                </p:oleObj>
              </mc:Choice>
              <mc:Fallback>
                <p:oleObj name="Equation" r:id="rId21" imgW="152334" imgH="393529" progId="Equation.3">
                  <p:embed/>
                  <p:pic>
                    <p:nvPicPr>
                      <p:cNvPr id="40" name="Object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370" y="2540794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622014"/>
              </p:ext>
            </p:extLst>
          </p:nvPr>
        </p:nvGraphicFramePr>
        <p:xfrm>
          <a:off x="5794375" y="3581400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5" name="Equation" r:id="rId23" imgW="152334" imgH="393529" progId="Equation.3">
                  <p:embed/>
                </p:oleObj>
              </mc:Choice>
              <mc:Fallback>
                <p:oleObj name="Equation" r:id="rId23" imgW="152334" imgH="393529" progId="Equation.3">
                  <p:embed/>
                  <p:pic>
                    <p:nvPicPr>
                      <p:cNvPr id="41" name="Object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3581400"/>
                        <a:ext cx="4175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51717"/>
              </p:ext>
            </p:extLst>
          </p:nvPr>
        </p:nvGraphicFramePr>
        <p:xfrm>
          <a:off x="6338095" y="4033964"/>
          <a:ext cx="4984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6" name="Equation" r:id="rId25" imgW="126670" imgH="76002" progId="Equation.3">
                  <p:embed/>
                </p:oleObj>
              </mc:Choice>
              <mc:Fallback>
                <p:oleObj name="Equation" r:id="rId25" imgW="126670" imgH="76002" progId="Equation.3">
                  <p:embed/>
                  <p:pic>
                    <p:nvPicPr>
                      <p:cNvPr id="43" name="Object 4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095" y="4033964"/>
                        <a:ext cx="4984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54366"/>
              </p:ext>
            </p:extLst>
          </p:nvPr>
        </p:nvGraphicFramePr>
        <p:xfrm>
          <a:off x="6861970" y="3581400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7" name="Equation" r:id="rId26" imgW="152334" imgH="393529" progId="Equation.3">
                  <p:embed/>
                </p:oleObj>
              </mc:Choice>
              <mc:Fallback>
                <p:oleObj name="Equation" r:id="rId26" imgW="152334" imgH="393529" progId="Equation.3">
                  <p:embed/>
                  <p:pic>
                    <p:nvPicPr>
                      <p:cNvPr id="44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970" y="3581400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257800" y="3838575"/>
            <a:ext cx="419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299075" y="483552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4" name="Object 4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85489"/>
              </p:ext>
            </p:extLst>
          </p:nvPr>
        </p:nvGraphicFramePr>
        <p:xfrm>
          <a:off x="6296978" y="4572000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8" name="Equation" r:id="rId28" imgW="152334" imgH="393529" progId="Equation.3">
                  <p:embed/>
                </p:oleObj>
              </mc:Choice>
              <mc:Fallback>
                <p:oleObj name="Equation" r:id="rId28" imgW="152334" imgH="393529" progId="Equation.3">
                  <p:embed/>
                  <p:pic>
                    <p:nvPicPr>
                      <p:cNvPr id="45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78" y="4572000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42858" y="2737771"/>
            <a:ext cx="41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6" name="Object 4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09790"/>
              </p:ext>
            </p:extLst>
          </p:nvPr>
        </p:nvGraphicFramePr>
        <p:xfrm>
          <a:off x="2042400" y="3966368"/>
          <a:ext cx="549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9" name="Equation" r:id="rId9" imgW="139700" imgH="139700" progId="Equation.3">
                  <p:embed/>
                </p:oleObj>
              </mc:Choice>
              <mc:Fallback>
                <p:oleObj name="Equation" r:id="rId9" imgW="139700" imgH="139700" progId="Equation.3">
                  <p:embed/>
                  <p:pic>
                    <p:nvPicPr>
                      <p:cNvPr id="11" name="Object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400" y="3966368"/>
                        <a:ext cx="5492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4720"/>
              </p:ext>
            </p:extLst>
          </p:nvPr>
        </p:nvGraphicFramePr>
        <p:xfrm>
          <a:off x="2743200" y="3589338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0" name="Equation" r:id="rId30" imgW="152280" imgH="393480" progId="Equation.3">
                  <p:embed/>
                </p:oleObj>
              </mc:Choice>
              <mc:Fallback>
                <p:oleObj name="Equation" r:id="rId30" imgW="152280" imgH="393480" progId="Equation.3">
                  <p:embed/>
                  <p:pic>
                    <p:nvPicPr>
                      <p:cNvPr id="17" name="Object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9338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4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234488"/>
              </p:ext>
            </p:extLst>
          </p:nvPr>
        </p:nvGraphicFramePr>
        <p:xfrm>
          <a:off x="1440830" y="3613149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1" name="Equation" r:id="rId32" imgW="152280" imgH="393480" progId="Equation.3">
                  <p:embed/>
                </p:oleObj>
              </mc:Choice>
              <mc:Fallback>
                <p:oleObj name="Equation" r:id="rId32" imgW="152280" imgH="393480" progId="Equation.3">
                  <p:embed/>
                  <p:pic>
                    <p:nvPicPr>
                      <p:cNvPr id="26" name="Object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30" y="3613149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09600" y="3852196"/>
            <a:ext cx="41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5" grpId="0"/>
      <p:bldP spid="37" grpId="0"/>
      <p:bldP spid="52" grpId="0"/>
      <p:bldP spid="53" grpId="0"/>
      <p:bldP spid="55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0" y="152400"/>
            <a:ext cx="9144000" cy="275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m,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1"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268" name="Object 77"/>
          <p:cNvGraphicFramePr>
            <a:graphicFrameLocks noChangeAspect="1"/>
          </p:cNvGraphicFramePr>
          <p:nvPr/>
        </p:nvGraphicFramePr>
        <p:xfrm>
          <a:off x="5532438" y="1039813"/>
          <a:ext cx="792162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6" imgW="139639" imgH="393529" progId="Equation.DSMT4">
                  <p:embed/>
                </p:oleObj>
              </mc:Choice>
              <mc:Fallback>
                <p:oleObj name="Equation" r:id="rId6" imgW="139639" imgH="393529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1039813"/>
                        <a:ext cx="792162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994025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36576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  60 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4473575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  bằng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41838" y="4240213"/>
          <a:ext cx="792162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8" imgW="139639" imgH="393529" progId="Equation.DSMT4">
                  <p:embed/>
                </p:oleObj>
              </mc:Choice>
              <mc:Fallback>
                <p:oleObj name="Equation" r:id="rId8" imgW="139639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4240213"/>
                        <a:ext cx="792162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81600" y="4495800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5105400"/>
            <a:ext cx="2895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?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5737225"/>
            <a:ext cx="2895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? </a:t>
            </a:r>
            <a:endParaRPr lang="en-US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2918" y="3276152"/>
            <a:ext cx="139696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1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83E70-7001-4DE6-9ADD-5546879B0EE3}"/>
              </a:ext>
            </a:extLst>
          </p:cNvPr>
          <p:cNvSpPr/>
          <p:nvPr/>
        </p:nvSpPr>
        <p:spPr>
          <a:xfrm rot="21100261">
            <a:off x="2633025" y="3161239"/>
            <a:ext cx="4395755" cy="93871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61970" eaLnBrk="0" hangingPunct="0">
              <a:defRPr/>
            </a:pPr>
            <a:r>
              <a:rPr lang="en-US" sz="5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5243095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44000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1"/>
          <p:cNvSpPr>
            <a:spLocks noChangeArrowheads="1"/>
          </p:cNvSpPr>
          <p:nvPr/>
        </p:nvSpPr>
        <p:spPr bwMode="auto">
          <a:xfrm>
            <a:off x="3733800" y="45720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u="sng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23825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mảnh vườn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3" name="Object 1"/>
          <p:cNvGraphicFramePr>
            <a:graphicFrameLocks noChangeAspect="1"/>
          </p:cNvGraphicFramePr>
          <p:nvPr/>
        </p:nvGraphicFramePr>
        <p:xfrm>
          <a:off x="2590800" y="1924050"/>
          <a:ext cx="685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24050"/>
                        <a:ext cx="6858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Box 21"/>
          <p:cNvSpPr txBox="1">
            <a:spLocks noChangeArrowheads="1"/>
          </p:cNvSpPr>
          <p:nvPr/>
        </p:nvSpPr>
        <p:spPr bwMode="auto">
          <a:xfrm>
            <a:off x="3048000" y="21336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60 = 36 (m)  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381000" y="3025775"/>
            <a:ext cx="845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( 60 + 36 ) x 2 = 192 (m)</a:t>
            </a:r>
          </a:p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60 x 36 = 2160 (m</a:t>
            </a:r>
            <a:r>
              <a:rPr lang="en-US" sz="3600" b="1" baseline="30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P:    192 m</a:t>
            </a:r>
          </a:p>
          <a:p>
            <a:pPr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S: 2160 m</a:t>
            </a:r>
            <a:r>
              <a:rPr lang="en-US" sz="3600" b="1" baseline="30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44000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1"/>
          <p:cNvSpPr>
            <a:spLocks noChangeArrowheads="1"/>
          </p:cNvSpPr>
          <p:nvPr/>
        </p:nvSpPr>
        <p:spPr bwMode="auto">
          <a:xfrm>
            <a:off x="3733800" y="45720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u="sng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23825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mảnh vườn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3" name="Object 1"/>
          <p:cNvGraphicFramePr>
            <a:graphicFrameLocks noChangeAspect="1"/>
          </p:cNvGraphicFramePr>
          <p:nvPr/>
        </p:nvGraphicFramePr>
        <p:xfrm>
          <a:off x="2590800" y="1924050"/>
          <a:ext cx="685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122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24050"/>
                        <a:ext cx="6858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Box 21"/>
          <p:cNvSpPr txBox="1">
            <a:spLocks noChangeArrowheads="1"/>
          </p:cNvSpPr>
          <p:nvPr/>
        </p:nvSpPr>
        <p:spPr bwMode="auto">
          <a:xfrm>
            <a:off x="3048000" y="21336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60 = 36 (m)  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381000" y="3025775"/>
            <a:ext cx="845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( 60 + 36 ) x 2 = 192 (m)</a:t>
            </a:r>
          </a:p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60 x 36 = 2160 (m</a:t>
            </a:r>
            <a:r>
              <a:rPr lang="en-US" sz="3600" b="1" baseline="30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P:    192 m</a:t>
            </a:r>
          </a:p>
          <a:p>
            <a:pPr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S: 2160 m</a:t>
            </a:r>
            <a:r>
              <a:rPr lang="en-US" sz="3600" b="1" baseline="30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571500"/>
            <a:ext cx="9144000" cy="571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 eaLnBrk="0" hangingPunct="0">
              <a:defRPr/>
            </a:pPr>
            <a:endParaRPr lang="en-US" sz="15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un 8"/>
          <p:cNvSpPr/>
          <p:nvPr/>
        </p:nvSpPr>
        <p:spPr>
          <a:xfrm>
            <a:off x="5066771" y="918105"/>
            <a:ext cx="812271" cy="83476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 eaLnBrk="0" hangingPunct="0">
              <a:defRPr/>
            </a:pPr>
            <a:endParaRPr lang="en-US" sz="15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757">
            <a:off x="-317500" y="3382699"/>
            <a:ext cx="3882761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644">
            <a:off x="6367199" y="3329782"/>
            <a:ext cx="2934229" cy="293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10184060">
            <a:off x="2385219" y="4644761"/>
            <a:ext cx="5148792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 eaLnBrk="0" hangingPunct="0">
              <a:defRPr/>
            </a:pPr>
            <a:endParaRPr lang="en-US" sz="15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8685" y="2504833"/>
            <a:ext cx="5016023" cy="99257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761970" eaLnBrk="0" hangingPunct="0">
              <a:defRPr/>
            </a:pPr>
            <a:r>
              <a:rPr lang="vi-VN" sz="6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DAEDEF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0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rgbClr val="DAEDEF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2807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hcanh 9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2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phcanh 9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67425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4" name="Picture 26" descr="1_md_whtb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6" name="Picture 28" descr="3_md_whtb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10200"/>
            <a:ext cx="728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5" name="Picture 27" descr="2_md_whtb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4343400"/>
            <a:ext cx="733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7" name="Picture 29" descr="4_md_whtb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8" name="Picture 30" descr="5_md_whtb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9" name="Picture 31" descr="6_md_whtb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4" descr="36_1_3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80" name="WordArt 32"/>
          <p:cNvSpPr>
            <a:spLocks noChangeArrowheads="1" noChangeShapeType="1" noTextEdit="1"/>
          </p:cNvSpPr>
          <p:nvPr/>
        </p:nvSpPr>
        <p:spPr bwMode="auto">
          <a:xfrm>
            <a:off x="1905000" y="965200"/>
            <a:ext cx="5614988" cy="1103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TÌM CON SỐ MAY MẮN</a:t>
            </a:r>
          </a:p>
        </p:txBody>
      </p:sp>
      <p:sp>
        <p:nvSpPr>
          <p:cNvPr id="13324" name="AutoShape 3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924800" y="4648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3325" name="Picture 11" descr="nhacs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37926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4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7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4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4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7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4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7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74"/>
                  </p:tgtEl>
                </p:cond>
              </p:nextCondLst>
            </p:seq>
          </p:childTnLst>
        </p:cTn>
      </p:par>
    </p:tnLst>
    <p:bldLst>
      <p:bldP spid="1044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57200" y="2203450"/>
            <a:ext cx="8101013" cy="2492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65138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             B.               C.  </a:t>
            </a: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090863" y="3914775"/>
            <a:ext cx="617537" cy="657225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0033CC"/>
              </a:solidFill>
            </a:endParaRPr>
          </a:p>
        </p:txBody>
      </p:sp>
      <p:graphicFrame>
        <p:nvGraphicFramePr>
          <p:cNvPr id="14341" name="Object 1"/>
          <p:cNvGraphicFramePr>
            <a:graphicFrameLocks noChangeAspect="1"/>
          </p:cNvGraphicFramePr>
          <p:nvPr/>
        </p:nvGraphicFramePr>
        <p:xfrm>
          <a:off x="6096000" y="1901825"/>
          <a:ext cx="9144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4" imgW="317225" imgH="393359" progId="Equation.DSMT4">
                  <p:embed/>
                </p:oleObj>
              </mc:Choice>
              <mc:Fallback>
                <p:oleObj name="Equation" r:id="rId4" imgW="317225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1825"/>
                        <a:ext cx="9144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"/>
          <p:cNvGraphicFramePr>
            <a:graphicFrameLocks noChangeAspect="1"/>
          </p:cNvGraphicFramePr>
          <p:nvPr/>
        </p:nvGraphicFramePr>
        <p:xfrm>
          <a:off x="3937000" y="3502025"/>
          <a:ext cx="6286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502025"/>
                        <a:ext cx="62865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3"/>
          <p:cNvGraphicFramePr>
            <a:graphicFrameLocks noChangeAspect="1"/>
          </p:cNvGraphicFramePr>
          <p:nvPr/>
        </p:nvGraphicFramePr>
        <p:xfrm>
          <a:off x="1817688" y="3429000"/>
          <a:ext cx="838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8" imgW="203112" imgH="393529" progId="Equation.DSMT4">
                  <p:embed/>
                </p:oleObj>
              </mc:Choice>
              <mc:Fallback>
                <p:oleObj name="Equation" r:id="rId8" imgW="203112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3429000"/>
                        <a:ext cx="838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4" name="Picture 4" descr="phcanh 96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2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hcanh 96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67425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4" descr="36_1_3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AutoShape 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15313" y="518160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1163638"/>
            <a:ext cx="80835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7200" y="640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56263" y="1981200"/>
          <a:ext cx="16954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5" imgW="342751" imgH="393529" progId="Equation.DSMT4">
                  <p:embed/>
                </p:oleObj>
              </mc:Choice>
              <mc:Fallback>
                <p:oleObj name="Equation" r:id="rId5" imgW="34275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1981200"/>
                        <a:ext cx="16954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51713" y="2209800"/>
            <a:ext cx="877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54238" y="3192463"/>
          <a:ext cx="75565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7" imgW="203112" imgH="393529" progId="Equation.DSMT4">
                  <p:embed/>
                </p:oleObj>
              </mc:Choice>
              <mc:Fallback>
                <p:oleObj name="Equation" r:id="rId7" imgW="203112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3192463"/>
                        <a:ext cx="755650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73550" y="3163888"/>
          <a:ext cx="75565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9" imgW="203112" imgH="393529" progId="Equation.DSMT4">
                  <p:embed/>
                </p:oleObj>
              </mc:Choice>
              <mc:Fallback>
                <p:oleObj name="Equation" r:id="rId9" imgW="203112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163888"/>
                        <a:ext cx="755650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40500" y="3240088"/>
          <a:ext cx="85090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11" imgW="228501" imgH="393529" progId="Equation.DSMT4">
                  <p:embed/>
                </p:oleObj>
              </mc:Choice>
              <mc:Fallback>
                <p:oleObj name="Equation" r:id="rId11" imgW="228501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3240088"/>
                        <a:ext cx="850900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9113" y="2203450"/>
            <a:ext cx="50863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1"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1"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1"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1"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1"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3429000"/>
            <a:ext cx="839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5825" y="3448050"/>
            <a:ext cx="841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05463" y="3517900"/>
            <a:ext cx="841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66800" y="3457575"/>
            <a:ext cx="647700" cy="657225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5375" name="Picture 5" descr="phcanh 96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67425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219200" y="600075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1066800"/>
            <a:ext cx="80835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7200" y="6096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87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738188" y="1143000"/>
            <a:ext cx="8024812" cy="489585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60 cm.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	A.   36 cm</a:t>
            </a:r>
            <a:endParaRPr lang="en-US" sz="3600" b="1" baseline="30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7" algn="just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	B. 63 cm</a:t>
            </a:r>
            <a:endParaRPr lang="en-US" sz="3600" b="1" baseline="30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2337" lvl="1" algn="just">
              <a:lnSpc>
                <a:spcPct val="130000"/>
              </a:lnSpc>
              <a:defRPr/>
            </a:pPr>
            <a:r>
              <a:rPr lang="en-US" sz="3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C. 60 cm</a:t>
            </a:r>
          </a:p>
        </p:txBody>
      </p:sp>
      <p:graphicFrame>
        <p:nvGraphicFramePr>
          <p:cNvPr id="16389" name="Object 1"/>
          <p:cNvGraphicFramePr>
            <a:graphicFrameLocks noChangeAspect="1"/>
          </p:cNvGraphicFramePr>
          <p:nvPr/>
        </p:nvGraphicFramePr>
        <p:xfrm>
          <a:off x="4389438" y="1981200"/>
          <a:ext cx="5635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1981200"/>
                        <a:ext cx="5635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1600200" y="3810000"/>
            <a:ext cx="617538" cy="657225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450" y="274637"/>
            <a:ext cx="8083550" cy="708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7200" y="640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2588" y="2292350"/>
            <a:ext cx="8377237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A.                 B. 		   	   C.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7414" name="Object 1"/>
          <p:cNvGraphicFramePr>
            <a:graphicFrameLocks noChangeAspect="1"/>
          </p:cNvGraphicFramePr>
          <p:nvPr/>
        </p:nvGraphicFramePr>
        <p:xfrm>
          <a:off x="4953000" y="1981200"/>
          <a:ext cx="12954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5" imgW="304536" imgH="393359" progId="Equation.DSMT4">
                  <p:embed/>
                </p:oleObj>
              </mc:Choice>
              <mc:Fallback>
                <p:oleObj name="Equation" r:id="rId5" imgW="304536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81200"/>
                        <a:ext cx="12954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90650" y="5938838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7416" name="Object 1"/>
          <p:cNvGraphicFramePr>
            <a:graphicFrameLocks noChangeAspect="1"/>
          </p:cNvGraphicFramePr>
          <p:nvPr/>
        </p:nvGraphicFramePr>
        <p:xfrm>
          <a:off x="1524000" y="3768725"/>
          <a:ext cx="6858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7" imgW="152334" imgH="393529" progId="Equation.DSMT4">
                  <p:embed/>
                </p:oleObj>
              </mc:Choice>
              <mc:Fallback>
                <p:oleObj name="Equation" r:id="rId7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68725"/>
                        <a:ext cx="6858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2"/>
          <p:cNvGraphicFramePr>
            <a:graphicFrameLocks noChangeAspect="1"/>
          </p:cNvGraphicFramePr>
          <p:nvPr/>
        </p:nvGraphicFramePr>
        <p:xfrm>
          <a:off x="4114800" y="3636963"/>
          <a:ext cx="9144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9" imgW="203112" imgH="393529" progId="Equation.DSMT4">
                  <p:embed/>
                </p:oleObj>
              </mc:Choice>
              <mc:Fallback>
                <p:oleObj name="Equation" r:id="rId9" imgW="203112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36963"/>
                        <a:ext cx="9144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 bwMode="auto">
          <a:xfrm>
            <a:off x="6172200" y="3979863"/>
            <a:ext cx="617538" cy="657225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0033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850" y="892175"/>
            <a:ext cx="80835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2743200" y="2362200"/>
            <a:ext cx="34290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sy="-50000" kx="-2453608" rotWithShape="0">
                    <a:srgbClr val="80808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843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7200" y="640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3" descr="C:\Users\KIEU OANH\Downloads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206625"/>
            <a:ext cx="3733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5351" y="2561005"/>
            <a:ext cx="702945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PHẦN THƯỞNG CỦA CÁC BẠN LÀ MỘT TRÀNG PHÁO TAY CỦA CẢ LỚP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2918">
            <a:off x="0" y="47117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3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4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6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257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7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8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9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0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57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3" descr="chim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1524" name="Picture 20" descr="C:\Users\KIEU OANH\Downloads\tải xuống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819150"/>
            <a:ext cx="50276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8383587" cy="3657600"/>
          </a:xfrm>
          <a:prstGeom prst="flowChartPunchedTape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     PHẦN THƯỞNG CỦA CÁC BẠN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LÀ MỘT QUYỂN TRUYỆN CỔ TÍCH VIỆT NAM</a:t>
            </a:r>
          </a:p>
          <a:p>
            <a:pPr>
              <a:defRPr/>
            </a:pPr>
            <a:endParaRPr lang="en-US" sz="3600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9600" y="1371600"/>
            <a:ext cx="7999412" cy="2432050"/>
            <a:chOff x="382588" y="1447800"/>
            <a:chExt cx="7999412" cy="2432050"/>
          </a:xfrm>
        </p:grpSpPr>
        <p:sp>
          <p:nvSpPr>
            <p:cNvPr id="307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82588" y="1447800"/>
              <a:ext cx="2398712" cy="13843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 panose="020B7200000000000000" pitchFamily="34" charset="0"/>
                </a:rPr>
                <a:t>Trß ch¬i </a:t>
              </a:r>
            </a:p>
          </p:txBody>
        </p:sp>
        <p:sp>
          <p:nvSpPr>
            <p:cNvPr id="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371600" y="2852737"/>
              <a:ext cx="7010400" cy="102711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kern="1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/>
                  <a:cs typeface="Times New Roman"/>
                </a:rPr>
                <a:t>RUNG CHUÔNG VÀNG</a:t>
              </a:r>
            </a:p>
          </p:txBody>
        </p:sp>
      </p:grpSp>
      <p:pic>
        <p:nvPicPr>
          <p:cNvPr id="7" name="Picture 7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255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6000" y="1333500"/>
            <a:ext cx="21932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61970" eaLnBrk="0" hangingPunct="0">
              <a:defRPr/>
            </a:pPr>
            <a:r>
              <a:rPr lang="vi-VN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b="1" dirty="0">
              <a:solidFill>
                <a:srgbClr val="2D2D8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2163255"/>
            <a:ext cx="63119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0985" indent="-380985" defTabSz="76197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học. </a:t>
            </a:r>
          </a:p>
          <a:p>
            <a:pPr marL="380985" indent="-380985" defTabSz="76197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en-US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vào vở</a:t>
            </a:r>
          </a:p>
          <a:p>
            <a:pPr marL="380985" indent="-380985" defTabSz="76197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sau: “Luyện </a:t>
            </a:r>
            <a:r>
              <a:rPr lang="vi-VN" altLang="en-US" sz="26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vi-VN" altLang="en-US" sz="26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6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3239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8000" y="2857501"/>
            <a:ext cx="5397500" cy="9131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61970" eaLnBrk="0" hangingPunct="0">
              <a:defRPr/>
            </a:pPr>
            <a:r>
              <a:rPr lang="vi-VN" sz="2667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</a:t>
            </a:r>
            <a:endParaRPr lang="en-US" sz="2667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2111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" name="Picture 10" descr="dong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685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4876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5715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6553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7391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8229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9600" y="2147031"/>
            <a:ext cx="79978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pic>
        <p:nvPicPr>
          <p:cNvPr id="4116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55">
            <a:off x="6954838" y="71438"/>
            <a:ext cx="14636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54387"/>
              </p:ext>
            </p:extLst>
          </p:nvPr>
        </p:nvGraphicFramePr>
        <p:xfrm>
          <a:off x="3136900" y="3048000"/>
          <a:ext cx="2159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8" imgW="444307" imgH="393529" progId="Equation.DSMT4">
                  <p:embed/>
                </p:oleObj>
              </mc:Choice>
              <mc:Fallback>
                <p:oleObj name="Equation" r:id="rId8" imgW="44430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3048000"/>
                        <a:ext cx="2159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36576"/>
              </p:ext>
            </p:extLst>
          </p:nvPr>
        </p:nvGraphicFramePr>
        <p:xfrm>
          <a:off x="5507038" y="3126518"/>
          <a:ext cx="7048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0" imgW="215713" imgH="393359" progId="Equation.DSMT4">
                  <p:embed/>
                </p:oleObj>
              </mc:Choice>
              <mc:Fallback>
                <p:oleObj name="Equation" r:id="rId10" imgW="215713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3126518"/>
                        <a:ext cx="70485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" name="Picture 10" descr="dongh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685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4876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5715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6553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7391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8229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6972300" y="4724400"/>
            <a:ext cx="2057400" cy="1143000"/>
          </a:xfrm>
          <a:prstGeom prst="cloudCallout">
            <a:avLst>
              <a:gd name="adj1" fmla="val 21606"/>
              <a:gd name="adj2" fmla="val 1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3088" y="1241425"/>
            <a:ext cx="79978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pic>
        <p:nvPicPr>
          <p:cNvPr id="5141" name="Picture 7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55">
            <a:off x="7575550" y="-17462"/>
            <a:ext cx="14636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2514600"/>
          <a:ext cx="1698625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9" imgW="418918" imgH="393529" progId="Equation.DSMT4">
                  <p:embed/>
                </p:oleObj>
              </mc:Choice>
              <mc:Fallback>
                <p:oleObj name="Equation" r:id="rId9" imgW="41891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1698625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638550" y="2522538"/>
          <a:ext cx="857250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11" imgW="203112" imgH="393529" progId="Equation.DSMT4">
                  <p:embed/>
                </p:oleObj>
              </mc:Choice>
              <mc:Fallback>
                <p:oleObj name="Equation" r:id="rId11" imgW="20311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2522538"/>
                        <a:ext cx="857250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297988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" name="Picture 10" descr="dongh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685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4876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5715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6553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7391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8229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6972300" y="4724400"/>
            <a:ext cx="2057400" cy="1143000"/>
          </a:xfrm>
          <a:prstGeom prst="cloudCallout">
            <a:avLst>
              <a:gd name="adj1" fmla="val 21606"/>
              <a:gd name="adj2" fmla="val 1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7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55">
            <a:off x="6954838" y="71438"/>
            <a:ext cx="14636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65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1"/>
          <p:cNvGraphicFramePr>
            <a:graphicFrameLocks noChangeAspect="1"/>
          </p:cNvGraphicFramePr>
          <p:nvPr/>
        </p:nvGraphicFramePr>
        <p:xfrm>
          <a:off x="914400" y="2895600"/>
          <a:ext cx="60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11" imgW="152334" imgH="393529" progId="Equation.DSMT4">
                  <p:embed/>
                </p:oleObj>
              </mc:Choice>
              <mc:Fallback>
                <p:oleObj name="Equation" r:id="rId11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609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TextBox 2"/>
          <p:cNvSpPr txBox="1">
            <a:spLocks noChangeArrowheads="1"/>
          </p:cNvSpPr>
          <p:nvPr/>
        </p:nvSpPr>
        <p:spPr bwMode="auto">
          <a:xfrm>
            <a:off x="1638300" y="3200400"/>
            <a:ext cx="240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9 là: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3500" y="4191000"/>
            <a:ext cx="605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         B. 6           C. 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0225" y="1390650"/>
            <a:ext cx="7269163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462338" y="4221163"/>
            <a:ext cx="619125" cy="657225"/>
          </a:xfrm>
          <a:prstGeom prst="ellipse">
            <a:avLst/>
          </a:prstGeom>
          <a:noFill/>
          <a:ln w="38100"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" name="Picture 10" descr="dong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685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4876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5715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6553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7391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8229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6972300" y="4724400"/>
            <a:ext cx="2057400" cy="1143000"/>
          </a:xfrm>
          <a:prstGeom prst="cloudCallout">
            <a:avLst>
              <a:gd name="adj1" fmla="val 21606"/>
              <a:gd name="adj2" fmla="val 1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8" name="Rectangle 29"/>
          <p:cNvSpPr>
            <a:spLocks noChangeArrowheads="1"/>
          </p:cNvSpPr>
          <p:nvPr/>
        </p:nvSpPr>
        <p:spPr bwMode="auto">
          <a:xfrm>
            <a:off x="1022350" y="1219200"/>
            <a:ext cx="6664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Điền từ thích hợp vào </a:t>
            </a:r>
          </a:p>
          <a:p>
            <a:pPr eaLnBrk="1" hangingPunct="1"/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 chấm: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2743200"/>
            <a:ext cx="8223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hai phân số ta lấy phân số thứ nhất nhân với phân số thứ hai ….............</a:t>
            </a:r>
          </a:p>
        </p:txBody>
      </p:sp>
      <p:pic>
        <p:nvPicPr>
          <p:cNvPr id="7190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55">
            <a:off x="7355682" y="7143"/>
            <a:ext cx="889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4097338"/>
            <a:ext cx="3200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ngược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3053" y="990600"/>
            <a:ext cx="215174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7200" b="1" u="sng" kern="1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8612" y="2422525"/>
            <a:ext cx="666062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44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</a:p>
          <a:p>
            <a:pPr algn="ctr">
              <a:defRPr/>
            </a:pPr>
            <a:r>
              <a:rPr lang="en-US" sz="4400" b="1" kern="1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137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89907" y="1033199"/>
            <a:ext cx="4630208" cy="784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7750" y="2102115"/>
            <a:ext cx="5574771" cy="75538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Rèn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kĩ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năng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phép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chia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phân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số</a:t>
            </a:r>
            <a:r>
              <a:rPr kumimoji="0" lang="vi-VN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0798" y="4572000"/>
            <a:ext cx="5574771" cy="9339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 kĩ năng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 xác, trình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ày làm đúng quy định, giáo dục tính cẩn thận.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7750" y="2930261"/>
            <a:ext cx="5574771" cy="7567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761970" eaLnBrk="0" hangingPunct="0"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Biết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cách tính và rút gọn phép tính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7750" y="3751130"/>
            <a:ext cx="5574771" cy="7567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761970"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Biết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2686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353276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2673</TotalTime>
  <Words>672</Words>
  <Application>Microsoft Office PowerPoint</Application>
  <PresentationFormat>On-screen Show (4:3)</PresentationFormat>
  <Paragraphs>177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宋体</vt:lpstr>
      <vt:lpstr>.VnTimeH</vt:lpstr>
      <vt:lpstr>Arial</vt:lpstr>
      <vt:lpstr>Times New Roman</vt:lpstr>
      <vt:lpstr>Default Design</vt:lpstr>
      <vt:lpstr>1_Default Design</vt:lpstr>
      <vt:lpstr>2_Default Design</vt:lpstr>
      <vt:lpstr>3_Default Design</vt:lpstr>
      <vt:lpstr>Thiết kế mặc định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133</cp:revision>
  <dcterms:created xsi:type="dcterms:W3CDTF">2009-03-18T10:36:16Z</dcterms:created>
  <dcterms:modified xsi:type="dcterms:W3CDTF">2022-03-16T08:29:39Z</dcterms:modified>
</cp:coreProperties>
</file>