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32" r:id="rId5"/>
    <p:sldMasterId id="2147483756" r:id="rId6"/>
    <p:sldMasterId id="2147483769" r:id="rId7"/>
    <p:sldMasterId id="2147483782" r:id="rId8"/>
    <p:sldMasterId id="2147483806" r:id="rId9"/>
  </p:sldMasterIdLst>
  <p:notesMasterIdLst>
    <p:notesMasterId r:id="rId28"/>
  </p:notesMasterIdLst>
  <p:sldIdLst>
    <p:sldId id="276" r:id="rId10"/>
    <p:sldId id="280" r:id="rId11"/>
    <p:sldId id="281" r:id="rId12"/>
    <p:sldId id="278" r:id="rId13"/>
    <p:sldId id="277" r:id="rId14"/>
    <p:sldId id="256" r:id="rId15"/>
    <p:sldId id="257" r:id="rId16"/>
    <p:sldId id="259" r:id="rId17"/>
    <p:sldId id="260" r:id="rId18"/>
    <p:sldId id="272" r:id="rId19"/>
    <p:sldId id="274" r:id="rId20"/>
    <p:sldId id="282" r:id="rId21"/>
    <p:sldId id="269" r:id="rId22"/>
    <p:sldId id="270" r:id="rId23"/>
    <p:sldId id="267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2262" custLinFactNeighborY="-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A3C0F1C-DE29-43AF-BA3B-85B9D0C1AF79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0C91D5AA-B837-4F6B-8982-084EC7C2FE18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4391D7F-F020-4196-85A7-9E2483EEDA97}" type="presOf" srcId="{9B3653D9-CB4F-4D19-BD7A-77902A94D6B9}" destId="{7A289A2F-41D2-4310-A18C-8347F89AA6B9}" srcOrd="0" destOrd="0" presId="urn:microsoft.com/office/officeart/2008/layout/VerticalCurvedList"/>
    <dgm:cxn modelId="{457F00C8-2BFE-4063-A2F5-897D9757509E}" type="presOf" srcId="{2539990F-C84A-42AC-88CF-45ED9AC1F08B}" destId="{DB69836F-FE00-4372-B69A-DF0D28029991}" srcOrd="0" destOrd="0" presId="urn:microsoft.com/office/officeart/2008/layout/VerticalCurvedList"/>
    <dgm:cxn modelId="{2B64CA51-597E-4AC6-9ADC-81AEF21C9AE4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0D2444D-9A62-4FF0-A3D0-A6C50B9CF411}" type="presParOf" srcId="{3059196D-AF0C-4463-A93E-812664631BA3}" destId="{558D9870-05E2-484E-9241-818D42D9FADA}" srcOrd="0" destOrd="0" presId="urn:microsoft.com/office/officeart/2008/layout/VerticalCurvedList"/>
    <dgm:cxn modelId="{25A4F08F-6FB1-4BA5-BF12-C067D4DC7EF3}" type="presParOf" srcId="{558D9870-05E2-484E-9241-818D42D9FADA}" destId="{39FD721C-A262-4C4E-B494-AC1732E6F3A0}" srcOrd="0" destOrd="0" presId="urn:microsoft.com/office/officeart/2008/layout/VerticalCurvedList"/>
    <dgm:cxn modelId="{E8E9DE31-8473-4F41-A702-2B579BD4F270}" type="presParOf" srcId="{39FD721C-A262-4C4E-B494-AC1732E6F3A0}" destId="{849B6A22-FC21-4DC5-A1AF-CBADFA6E7F70}" srcOrd="0" destOrd="0" presId="urn:microsoft.com/office/officeart/2008/layout/VerticalCurvedList"/>
    <dgm:cxn modelId="{8CAB4B67-4345-459C-A9B6-C07C424BE036}" type="presParOf" srcId="{39FD721C-A262-4C4E-B494-AC1732E6F3A0}" destId="{D0EDBA11-CE96-4FCC-BFE8-4DE9D160E032}" srcOrd="1" destOrd="0" presId="urn:microsoft.com/office/officeart/2008/layout/VerticalCurvedList"/>
    <dgm:cxn modelId="{BD55C394-E913-43EF-8ED0-289C3FE98592}" type="presParOf" srcId="{39FD721C-A262-4C4E-B494-AC1732E6F3A0}" destId="{AF90F929-E81A-499C-8856-3125BD5771DB}" srcOrd="2" destOrd="0" presId="urn:microsoft.com/office/officeart/2008/layout/VerticalCurvedList"/>
    <dgm:cxn modelId="{23A3496D-5B75-4CB3-8AAA-C91036C355D4}" type="presParOf" srcId="{39FD721C-A262-4C4E-B494-AC1732E6F3A0}" destId="{AC2B4F2C-FF8C-404D-92B0-C7C0A29210D1}" srcOrd="3" destOrd="0" presId="urn:microsoft.com/office/officeart/2008/layout/VerticalCurvedList"/>
    <dgm:cxn modelId="{90ABA91C-5628-4542-BEE3-D8E8D4C92C17}" type="presParOf" srcId="{558D9870-05E2-484E-9241-818D42D9FADA}" destId="{16095D2C-57B4-48CA-953C-267BD9DD484B}" srcOrd="1" destOrd="0" presId="urn:microsoft.com/office/officeart/2008/layout/VerticalCurvedList"/>
    <dgm:cxn modelId="{F2503C01-9BF1-43F7-A5EE-FE1DFE208710}" type="presParOf" srcId="{558D9870-05E2-484E-9241-818D42D9FADA}" destId="{57F98E08-EB63-4773-8250-9B6C8F0D79DB}" srcOrd="2" destOrd="0" presId="urn:microsoft.com/office/officeart/2008/layout/VerticalCurvedList"/>
    <dgm:cxn modelId="{34E9F5A5-0595-4860-9CE8-C9E2862B1A02}" type="presParOf" srcId="{57F98E08-EB63-4773-8250-9B6C8F0D79DB}" destId="{73F439AE-4020-45C5-B27A-2DB6095092F8}" srcOrd="0" destOrd="0" presId="urn:microsoft.com/office/officeart/2008/layout/VerticalCurvedList"/>
    <dgm:cxn modelId="{CBCA11DB-69DA-4A87-9E48-6B5090C98457}" type="presParOf" srcId="{558D9870-05E2-484E-9241-818D42D9FADA}" destId="{DB69836F-FE00-4372-B69A-DF0D28029991}" srcOrd="3" destOrd="0" presId="urn:microsoft.com/office/officeart/2008/layout/VerticalCurvedList"/>
    <dgm:cxn modelId="{D8A32118-A7A0-4EC4-807E-AB5ADC6CA4E7}" type="presParOf" srcId="{558D9870-05E2-484E-9241-818D42D9FADA}" destId="{A23500C6-60B1-485B-9CAE-0E2BED65C988}" srcOrd="4" destOrd="0" presId="urn:microsoft.com/office/officeart/2008/layout/VerticalCurvedList"/>
    <dgm:cxn modelId="{40B033DD-F126-4D2A-9D51-5910FB546091}" type="presParOf" srcId="{A23500C6-60B1-485B-9CAE-0E2BED65C988}" destId="{425517B2-2BDC-437A-9C2F-A102F25D4FDA}" srcOrd="0" destOrd="0" presId="urn:microsoft.com/office/officeart/2008/layout/VerticalCurvedList"/>
    <dgm:cxn modelId="{E6989262-B1C6-4D7D-9E55-9B63B99E5658}" type="presParOf" srcId="{558D9870-05E2-484E-9241-818D42D9FADA}" destId="{7A289A2F-41D2-4310-A18C-8347F89AA6B9}" srcOrd="5" destOrd="0" presId="urn:microsoft.com/office/officeart/2008/layout/VerticalCurvedList"/>
    <dgm:cxn modelId="{51B94194-ABBB-4928-BCD5-4D21CFABB9C2}" type="presParOf" srcId="{558D9870-05E2-484E-9241-818D42D9FADA}" destId="{9E66E6D6-CB41-453D-81E8-440C0CD6FAC5}" srcOrd="6" destOrd="0" presId="urn:microsoft.com/office/officeart/2008/layout/VerticalCurvedList"/>
    <dgm:cxn modelId="{5742C16D-C4B5-4F09-9BEB-FD0FF309C3B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15165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08909" y="340066"/>
          <a:ext cx="5914494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909" y="340066"/>
        <a:ext cx="5914494" cy="817684"/>
      </dsp:txXfrm>
    </dsp:sp>
    <dsp:sp modelId="{73F439AE-4020-45C5-B27A-2DB6095092F8}">
      <dsp:nvSpPr>
        <dsp:cNvPr id="0" name=""/>
        <dsp:cNvSpPr/>
      </dsp:nvSpPr>
      <dsp:spPr>
        <a:xfrm>
          <a:off x="-35929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23338" y="1597027"/>
          <a:ext cx="5982725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338" y="1597027"/>
        <a:ext cx="5982725" cy="817684"/>
      </dsp:txXfrm>
    </dsp:sp>
    <dsp:sp modelId="{425517B2-2BDC-437A-9C2F-A102F25D4FDA}">
      <dsp:nvSpPr>
        <dsp:cNvPr id="0" name=""/>
        <dsp:cNvSpPr/>
      </dsp:nvSpPr>
      <dsp:spPr>
        <a:xfrm>
          <a:off x="261298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18937" y="2823554"/>
          <a:ext cx="6287285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937" y="2823554"/>
        <a:ext cx="6287285" cy="817684"/>
      </dsp:txXfrm>
    </dsp:sp>
    <dsp:sp modelId="{EF00C9D1-86B1-44BB-AAE8-BD1D1EE09133}">
      <dsp:nvSpPr>
        <dsp:cNvPr id="0" name=""/>
        <dsp:cNvSpPr/>
      </dsp:nvSpPr>
      <dsp:spPr>
        <a:xfrm>
          <a:off x="-35929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5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5DC9-6F5D-4A57-A298-1A91976B048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1A97-4CE6-4912-89E5-ADD24AA2E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="" xmlns:a16="http://schemas.microsoft.com/office/drawing/2014/main" id="{CFC0092D-54D6-42EE-8C11-5FA3AE147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="" xmlns:a16="http://schemas.microsoft.com/office/drawing/2014/main" id="{368C8F7B-7ECC-4399-9476-E3693039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="" xmlns:a16="http://schemas.microsoft.com/office/drawing/2014/main" id="{3DBA4DE6-28F6-4A96-B303-085A0F07A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3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8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1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84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8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0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2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6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1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7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41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7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5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45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2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0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0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1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1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5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15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57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3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1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6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0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4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18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21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86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6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0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54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1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63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6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93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0FB62-0142-4157-A330-F6907595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8A657C-D6AF-40A4-9818-B979C38CF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587FC-4B12-473A-824F-34EEE6FA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F876B-A86F-4F8E-BD53-28EDE6BE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601E83-26B8-4D10-8205-62845AC8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6EB-4EC6-4504-96E3-BF21BC7D5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36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36EC8-D1B2-4F82-BF60-A303CDA1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2E583-7DD3-431B-B833-8E66787D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BC269A-D325-4CB6-BC9B-566540A9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C049BF-D482-41F9-BD0E-5F8E8638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F533C3-13CF-41C2-8D9D-2B908239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D6A-70C7-4A62-8185-B3C3F5A5E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18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7A26A-EF5A-4F71-A31F-3E5E8CF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AD6BD-01F5-4967-B105-3F7947B0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B37AA0-5092-4030-BFCB-D788CDE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F14C31-B9E8-4053-AFDC-E2D020A2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BCB064-9A18-4B3E-9F38-CB388E0E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CE49-1071-49DB-93CE-E0F9F8D35A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44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28F59-C37D-4E6B-8AEF-D32F51B1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7543FF-9D21-4CED-80AC-CD0ECECB5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A0157F-E1ED-40BF-8DB3-FCD7BDA29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AEC2E8-3957-4965-8B63-31FB62A3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01EA-933D-413B-AA1D-59149142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DA3DA8-46D6-4FF0-9995-C120D91F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461E-2058-40CE-A41F-853F6C09E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0F661-C168-4C9D-B23E-5F9755B2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B1BA9B-DA86-425A-B460-6E726FEAE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A93820-110E-41F0-A2D5-87E34A7AF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7DFACFE-C654-474F-90F1-3C3FEF8B6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1BBA37-0BA7-4FF3-BD8F-14DD0E7C0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326410-EB42-46A2-A338-8F7E8249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DF299A-D43D-4355-9787-ABBFE7C8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C1DA6D-7DFC-43BD-9680-6D1988C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0AEB-D892-48C7-B301-C84CFCC6C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2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9CECB-846E-4CA5-A79E-301008F2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703153-647E-44BA-8812-DEAE3782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76660B-C64B-4353-987F-AB055481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B0AFE2-7339-4B7A-9890-9B509D7D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7FD7-76B5-429D-890A-31BC23AE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4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6B8C93-86F9-4FFF-980A-204C1CCB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98901F-85A0-432C-AA76-2FE24999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140C56-B6E4-489D-B374-D97DE19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BD6D-BF94-42D4-916A-DCB1A48AF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0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6D34E-5558-4E5F-9ADC-D14F07EF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763767-9DF0-4CF7-ADAE-79412E234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E3BDE-CBC6-4E3F-A880-D1FA096E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A88EE9-70A1-497F-9C4F-5D006DD1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3AE470-F3DE-41CC-B4DC-2CACBC2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32108D-BB79-4509-BC86-37BA6D81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F501-332A-4F42-B90E-A8D23B23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99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3823A-6738-4D78-873B-CF9B1B95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57F374-B514-459B-A896-6621C56FD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F77C71-944F-4D11-8728-709B7DDF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DCE74-7F31-4823-965F-8ED837EB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0F368-8698-4AC3-A93A-EFBB8B3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0D8222-CCAD-4B38-9A47-05898F9A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B0A1-EB2F-439E-9E0B-AD59CC7C0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2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5D3E0-6BD2-49D3-BB57-CE3A14ED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AFA77E-5DD8-41C0-8E10-4746D4925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F6CAF3-B790-447F-BF9E-4551E14A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77836D-D352-499A-B13A-631DA34A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19944C-3016-4918-91C6-40E1A6D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1B31-4F1D-4770-8730-2ADEC6F00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0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A71031-6B83-40F8-97A2-74485B192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29320E-B562-4E74-B0F0-33D6E58B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56F7AA-2346-446E-879F-3612949D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504A9-7B7A-4F0C-B401-C13EE008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3CC825-78D9-4B4B-84E9-94041915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5F63-5D36-462A-9AD6-2DF9F9F9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004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EACD2F-F9DC-448D-B1A3-94C9187CC56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39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0FB62-0142-4157-A330-F6907595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8A657C-D6AF-40A4-9818-B979C38CF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587FC-4B12-473A-824F-34EEE6FA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F876B-A86F-4F8E-BD53-28EDE6BE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601E83-26B8-4D10-8205-62845AC8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6EB-4EC6-4504-96E3-BF21BC7D5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59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36EC8-D1B2-4F82-BF60-A303CDA1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2E583-7DD3-431B-B833-8E66787D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BC269A-D325-4CB6-BC9B-566540A9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C049BF-D482-41F9-BD0E-5F8E8638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F533C3-13CF-41C2-8D9D-2B908239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D6A-70C7-4A62-8185-B3C3F5A5E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7A26A-EF5A-4F71-A31F-3E5E8CF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AD6BD-01F5-4967-B105-3F7947B0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B37AA0-5092-4030-BFCB-D788CDE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F14C31-B9E8-4053-AFDC-E2D020A2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BCB064-9A18-4B3E-9F38-CB388E0E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CE49-1071-49DB-93CE-E0F9F8D35A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9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28F59-C37D-4E6B-8AEF-D32F51B1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7543FF-9D21-4CED-80AC-CD0ECECB5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A0157F-E1ED-40BF-8DB3-FCD7BDA29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AEC2E8-3957-4965-8B63-31FB62A3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01EA-933D-413B-AA1D-59149142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DA3DA8-46D6-4FF0-9995-C120D91F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461E-2058-40CE-A41F-853F6C09E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35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0F661-C168-4C9D-B23E-5F9755B2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B1BA9B-DA86-425A-B460-6E726FEAE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A93820-110E-41F0-A2D5-87E34A7AF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7DFACFE-C654-474F-90F1-3C3FEF8B6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1BBA37-0BA7-4FF3-BD8F-14DD0E7C0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326410-EB42-46A2-A338-8F7E8249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DF299A-D43D-4355-9787-ABBFE7C8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C1DA6D-7DFC-43BD-9680-6D1988C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0AEB-D892-48C7-B301-C84CFCC6C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66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9CECB-846E-4CA5-A79E-301008F2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703153-647E-44BA-8812-DEAE3782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76660B-C64B-4353-987F-AB055481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B0AFE2-7339-4B7A-9890-9B509D7D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7FD7-76B5-429D-890A-31BC23AE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6B8C93-86F9-4FFF-980A-204C1CCB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98901F-85A0-432C-AA76-2FE24999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140C56-B6E4-489D-B374-D97DE19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BD6D-BF94-42D4-916A-DCB1A48AF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68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6D34E-5558-4E5F-9ADC-D14F07EF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763767-9DF0-4CF7-ADAE-79412E234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E3BDE-CBC6-4E3F-A880-D1FA096E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A88EE9-70A1-497F-9C4F-5D006DD1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3AE470-F3DE-41CC-B4DC-2CACBC2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32108D-BB79-4509-BC86-37BA6D81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F501-332A-4F42-B90E-A8D23B23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5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3823A-6738-4D78-873B-CF9B1B95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57F374-B514-459B-A896-6621C56FD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F77C71-944F-4D11-8728-709B7DDF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DCE74-7F31-4823-965F-8ED837EB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0F368-8698-4AC3-A93A-EFBB8B3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0D8222-CCAD-4B38-9A47-05898F9A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B0A1-EB2F-439E-9E0B-AD59CC7C0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96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5D3E0-6BD2-49D3-BB57-CE3A14ED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AFA77E-5DD8-41C0-8E10-4746D4925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F6CAF3-B790-447F-BF9E-4551E14A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77836D-D352-499A-B13A-631DA34A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19944C-3016-4918-91C6-40E1A6D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1B31-4F1D-4770-8730-2ADEC6F00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8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A71031-6B83-40F8-97A2-74485B192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29320E-B562-4E74-B0F0-33D6E58B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56F7AA-2346-446E-879F-3612949D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504A9-7B7A-4F0C-B401-C13EE008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3CC825-78D9-4B4B-84E9-94041915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5F63-5D36-462A-9AD6-2DF9F9F9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3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EACD2F-F9DC-448D-B1A3-94C9187CC56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67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7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23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3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46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3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3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54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34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36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817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97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209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1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60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37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44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902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3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8BD0E4-CCF4-48B2-A6BC-D3E78D5E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157938-68C2-4EDC-955A-52B78CF4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8F9A5-215D-459B-B798-6B3FBC861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29E677-C725-47DF-BD02-314006FA5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ED053-00F0-497D-A7A5-1FACF461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6E2-1BFE-4EE3-9E91-50FED7B2F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8BD0E4-CCF4-48B2-A6BC-D3E78D5E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157938-68C2-4EDC-955A-52B78CF4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8F9A5-215D-459B-B798-6B3FBC861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29E677-C725-47DF-BD02-314006FA5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ED053-00F0-497D-A7A5-1FACF461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6E2-1BFE-4EE3-9E91-50FED7B2F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307C94-959E-4EEE-898D-987CD288F6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35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37.png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10" y="1752603"/>
            <a:ext cx="7543801" cy="197746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tabLst>
                <a:tab pos="2595563" algn="l"/>
              </a:tabLst>
            </a:pP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>
              <a:tabLst>
                <a:tab pos="2595563" algn="l"/>
              </a:tabLst>
            </a:pP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595563" algn="l"/>
              </a:tabLst>
            </a:pP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864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" y="127484"/>
            <a:ext cx="3753612" cy="1325563"/>
          </a:xfrm>
        </p:spPr>
        <p:txBody>
          <a:bodyPr/>
          <a:lstStyle/>
          <a:p>
            <a:r>
              <a:rPr lang="vi-VN" b="1" dirty="0"/>
              <a:t>Bài </a:t>
            </a:r>
            <a:r>
              <a:rPr lang="vi-VN" b="1" dirty="0" smtClean="0"/>
              <a:t>3</a:t>
            </a:r>
            <a:r>
              <a:rPr lang="en-US" b="1" dirty="0" smtClean="0"/>
              <a:t>. </a:t>
            </a:r>
            <a:r>
              <a:rPr lang="vi-VN" b="1" dirty="0" smtClean="0"/>
              <a:t> </a:t>
            </a:r>
            <a:r>
              <a:rPr lang="vi-VN" b="1" dirty="0"/>
              <a:t>Tính 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330" y="1355622"/>
                <a:ext cx="3227070" cy="14790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6600" dirty="0">
                    <a:solidFill>
                      <a:srgbClr val="FF0000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vi-VN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330" y="1355622"/>
                <a:ext cx="3227070" cy="1479025"/>
              </a:xfrm>
              <a:blipFill rotWithShape="1">
                <a:blip r:embed="rId2"/>
                <a:stretch>
                  <a:fillRect l="-12830" t="-23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330" y="3200399"/>
                <a:ext cx="3572256" cy="15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5400" dirty="0">
                    <a:solidFill>
                      <a:srgbClr val="FF0000"/>
                    </a:solidFill>
                    <a:latin typeface="Times New Roman"/>
                  </a:rPr>
                  <a:t> 13</a:t>
                </a:r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endParaRPr lang="en-US" sz="66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3200399"/>
                <a:ext cx="3572256" cy="1530740"/>
              </a:xfrm>
              <a:prstGeom prst="rect">
                <a:avLst/>
              </a:prstGeom>
              <a:blipFill rotWithShape="1">
                <a:blip r:embed="rId3"/>
                <a:stretch>
                  <a:fillRect l="-11604" t="-1594" b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330" y="5105399"/>
                <a:ext cx="3534156" cy="15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c) </a:t>
                </a:r>
                <a:r>
                  <a:rPr lang="vi-VN" sz="5400" dirty="0">
                    <a:solidFill>
                      <a:srgbClr val="FF0000"/>
                    </a:solidFill>
                    <a:latin typeface="Times New Roman"/>
                  </a:rPr>
                  <a:t>15</a:t>
                </a:r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5105399"/>
                <a:ext cx="3534156" cy="1530740"/>
              </a:xfrm>
              <a:prstGeom prst="rect">
                <a:avLst/>
              </a:prstGeom>
              <a:blipFill rotWithShape="1">
                <a:blip r:embed="rId4"/>
                <a:stretch>
                  <a:fillRect l="-11724" t="-1190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61766" y="1066800"/>
                <a:ext cx="5181600" cy="155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</a:t>
                </a:r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0070C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66" y="1066800"/>
                <a:ext cx="5181600" cy="1550040"/>
              </a:xfrm>
              <a:prstGeom prst="rect">
                <a:avLst/>
              </a:prstGeom>
              <a:blipFill rotWithShape="1">
                <a:blip r:embed="rId5"/>
                <a:stretch>
                  <a:fillRect l="-4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1766" y="3178534"/>
                <a:ext cx="4251960" cy="1574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</a:t>
                </a:r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0070C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66" y="3178534"/>
                <a:ext cx="4251960" cy="1574470"/>
              </a:xfrm>
              <a:prstGeom prst="rect">
                <a:avLst/>
              </a:prstGeom>
              <a:blipFill rotWithShape="1">
                <a:blip r:embed="rId6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3800" y="5145517"/>
                <a:ext cx="6131814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</a:t>
                </a:r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/>
                  </a:rPr>
                  <a:t>=</a:t>
                </a:r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vi-VN" sz="4800" dirty="0">
                    <a:solidFill>
                      <a:srgbClr val="0070C0"/>
                    </a:solidFill>
                    <a:latin typeface="Times New Roman"/>
                  </a:rPr>
                  <a:t>= </a:t>
                </a:r>
                <a:r>
                  <a:rPr lang="vi-VN" sz="4800" b="1" dirty="0">
                    <a:solidFill>
                      <a:srgbClr val="0070C0"/>
                    </a:solidFill>
                    <a:latin typeface="Times New Roman"/>
                  </a:rPr>
                  <a:t>12 </a:t>
                </a:r>
                <a:endParaRPr lang="en-US" sz="4800" b="1" dirty="0">
                  <a:solidFill>
                    <a:srgbClr val="0070C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145479"/>
                <a:ext cx="6131814" cy="1549463"/>
              </a:xfrm>
              <a:prstGeom prst="rect">
                <a:avLst/>
              </a:prstGeom>
              <a:blipFill rotWithShape="1">
                <a:blip r:embed="rId7"/>
                <a:stretch>
                  <a:fillRect l="-4080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0344" y="70445"/>
            <a:ext cx="824785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3562350" cy="1325563"/>
          </a:xfrm>
        </p:spPr>
        <p:txBody>
          <a:bodyPr/>
          <a:lstStyle/>
          <a:p>
            <a:r>
              <a:rPr lang="vi-VN" b="1" dirty="0"/>
              <a:t>Bài </a:t>
            </a:r>
            <a:r>
              <a:rPr lang="vi-VN" b="1" dirty="0" smtClean="0"/>
              <a:t>4</a:t>
            </a:r>
            <a:r>
              <a:rPr lang="en-US" b="1" dirty="0" smtClean="0"/>
              <a:t>.</a:t>
            </a:r>
            <a:r>
              <a:rPr lang="vi-VN" b="1" dirty="0" smtClean="0"/>
              <a:t> </a:t>
            </a:r>
            <a:r>
              <a:rPr lang="vi-VN" b="1" dirty="0"/>
              <a:t>Tính 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747" y="1647029"/>
                <a:ext cx="2649474" cy="13107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6600" dirty="0">
                    <a:solidFill>
                      <a:srgbClr val="FF0000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000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996" y="1646956"/>
                <a:ext cx="3532632" cy="1310767"/>
              </a:xfrm>
              <a:blipFill rotWithShape="0">
                <a:blip r:embed="rId2"/>
                <a:stretch>
                  <a:fillRect l="-11724" t="-744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1746" y="3239334"/>
                <a:ext cx="2862453" cy="153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: </a:t>
                </a:r>
                <a:r>
                  <a:rPr lang="vi-VN" sz="6000" dirty="0">
                    <a:solidFill>
                      <a:srgbClr val="FF0000"/>
                    </a:solidFill>
                    <a:latin typeface="Times New Roman"/>
                  </a:rPr>
                  <a:t>2</a:t>
                </a:r>
                <a:endParaRPr lang="en-US" sz="60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3239334"/>
                <a:ext cx="2862453" cy="1530099"/>
              </a:xfrm>
              <a:prstGeom prst="rect">
                <a:avLst/>
              </a:prstGeom>
              <a:blipFill rotWithShape="1">
                <a:blip r:embed="rId3"/>
                <a:stretch>
                  <a:fillRect l="-14712" t="-1195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1746" y="5303408"/>
                <a:ext cx="2633853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c) </a:t>
                </a:r>
                <a:r>
                  <a:rPr lang="vi-VN" sz="6000" dirty="0">
                    <a:solidFill>
                      <a:srgbClr val="FF0000"/>
                    </a:solidFill>
                    <a:latin typeface="Times New Roman"/>
                  </a:rPr>
                  <a:t>2</a:t>
                </a:r>
                <a:r>
                  <a:rPr lang="vi-VN" sz="6600" dirty="0">
                    <a:solidFill>
                      <a:srgbClr val="FF0000"/>
                    </a:solidFill>
                    <a:latin typeface="Times New Roman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5303408"/>
                <a:ext cx="2633853" cy="1528624"/>
              </a:xfrm>
              <a:prstGeom prst="rect">
                <a:avLst/>
              </a:prstGeom>
              <a:blipFill rotWithShape="1">
                <a:blip r:embed="rId4"/>
                <a:stretch>
                  <a:fillRect l="-15972" t="-1195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29484" y="1522641"/>
                <a:ext cx="5728716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FF66FF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484" y="1522641"/>
                <a:ext cx="5728716" cy="1534972"/>
              </a:xfrm>
              <a:prstGeom prst="rect">
                <a:avLst/>
              </a:prstGeom>
              <a:blipFill rotWithShape="1">
                <a:blip r:embed="rId5"/>
                <a:stretch>
                  <a:fillRect l="-7340" t="-119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8199" y="3379112"/>
                <a:ext cx="5334762" cy="153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vi-VN" sz="66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6600" dirty="0">
                  <a:solidFill>
                    <a:srgbClr val="FF66FF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99" y="3379112"/>
                <a:ext cx="5334762" cy="1530099"/>
              </a:xfrm>
              <a:prstGeom prst="rect">
                <a:avLst/>
              </a:prstGeom>
              <a:blipFill rotWithShape="1">
                <a:blip r:embed="rId6"/>
                <a:stretch>
                  <a:fillRect l="-7771" t="-1195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1350" y="5329125"/>
                <a:ext cx="5486400" cy="152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FF66FF"/>
                    </a:solidFill>
                    <a:latin typeface="Times New Roman"/>
                  </a:rPr>
                  <a:t> =  4 </a:t>
                </a:r>
                <a:endParaRPr lang="en-US" sz="6600" dirty="0">
                  <a:solidFill>
                    <a:srgbClr val="FF66FF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50" y="5329087"/>
                <a:ext cx="5486400" cy="1528945"/>
              </a:xfrm>
              <a:prstGeom prst="rect">
                <a:avLst/>
              </a:prstGeom>
              <a:blipFill rotWithShape="1">
                <a:blip r:embed="rId7"/>
                <a:stretch>
                  <a:fillRect l="-7667" t="-1195" r="-3333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598474"/>
            <a:ext cx="8077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474"/>
            <a:ext cx="83058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5438" y="381000"/>
                <a:ext cx="8908542" cy="3716148"/>
              </a:xfrm>
            </p:spPr>
            <p:txBody>
              <a:bodyPr>
                <a:noAutofit/>
              </a:bodyPr>
              <a:lstStyle/>
              <a:p>
                <a:r>
                  <a:rPr lang="vi-VN" b="1" dirty="0" smtClean="0">
                    <a:solidFill>
                      <a:schemeClr val="tx1"/>
                    </a:solidFill>
                  </a:rPr>
                  <a:t>Bài 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vi-VN" b="1" dirty="0" smtClean="0">
                    <a:solidFill>
                      <a:schemeClr val="tx1"/>
                    </a:solidFill>
                  </a:rPr>
                  <a:t> Một cửa hàng có 50kg đường.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b="1" dirty="0" smtClean="0">
                    <a:solidFill>
                      <a:schemeClr val="tx1"/>
                    </a:solidFill>
                  </a:rPr>
                  <a:t>Buổi sáng đã bán 10 kg đường.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b="1" dirty="0" smtClean="0">
                    <a:solidFill>
                      <a:schemeClr val="tx1"/>
                    </a:solidFill>
                  </a:rPr>
                  <a:t>buổi chiều bán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b="1" dirty="0">
                    <a:solidFill>
                      <a:schemeClr val="tx1"/>
                    </a:solidFill>
                  </a:rPr>
                  <a:t> số đường còn </a:t>
                </a:r>
                <a:r>
                  <a:rPr lang="vi-VN" b="1" dirty="0" smtClean="0">
                    <a:solidFill>
                      <a:schemeClr val="tx1"/>
                    </a:solidFill>
                  </a:rPr>
                  <a:t>lại.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b="1" dirty="0" smtClean="0">
                    <a:solidFill>
                      <a:schemeClr val="tx1"/>
                    </a:solidFill>
                  </a:rPr>
                  <a:t>Hỏi </a:t>
                </a:r>
                <a:r>
                  <a:rPr lang="vi-VN" b="1" dirty="0">
                    <a:solidFill>
                      <a:schemeClr val="tx1"/>
                    </a:solidFill>
                  </a:rPr>
                  <a:t>cả hai buổi cửa hàng đã bán được bao nhiêu kg đường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438" y="381000"/>
                <a:ext cx="8908542" cy="3716148"/>
              </a:xfrm>
              <a:blipFill rotWithShape="1">
                <a:blip r:embed="rId2"/>
                <a:stretch>
                  <a:fillRect l="-2736" t="-985" r="-2394" b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0302" y="4191000"/>
            <a:ext cx="619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 </a:t>
            </a:r>
            <a:r>
              <a:rPr lang="vi-VN" sz="5400" dirty="0">
                <a:solidFill>
                  <a:srgbClr val="0070C0"/>
                </a:solidFill>
                <a:latin typeface="Times New Roman"/>
              </a:rPr>
              <a:t>Bài toán cho biết gì ?</a:t>
            </a:r>
          </a:p>
          <a:p>
            <a:r>
              <a:rPr lang="vi-VN" sz="5400" dirty="0">
                <a:solidFill>
                  <a:srgbClr val="0070C0"/>
                </a:solidFill>
                <a:latin typeface="Times New Roman"/>
              </a:rPr>
              <a:t>Bài toán hỏi gì ? </a:t>
            </a:r>
            <a:endParaRPr lang="en-US" sz="5400" dirty="0">
              <a:solidFill>
                <a:srgbClr val="0070C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12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428" y="877093"/>
                <a:ext cx="5339334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7200" u="sng" dirty="0">
                    <a:latin typeface="+mj-lt"/>
                  </a:rPr>
                  <a:t>Tóm tắt </a:t>
                </a:r>
              </a:p>
              <a:p>
                <a:pPr marL="0" indent="0">
                  <a:buNone/>
                </a:pPr>
                <a:r>
                  <a:rPr lang="vi-VN" sz="5400" dirty="0">
                    <a:solidFill>
                      <a:srgbClr val="0070C0"/>
                    </a:solidFill>
                    <a:latin typeface="+mj-lt"/>
                  </a:rPr>
                  <a:t>Buổi sáng </a:t>
                </a:r>
                <a:r>
                  <a:rPr lang="vi-VN" sz="5400" dirty="0" smtClean="0">
                    <a:solidFill>
                      <a:srgbClr val="0070C0"/>
                    </a:solidFill>
                    <a:latin typeface="+mj-lt"/>
                  </a:rPr>
                  <a:t>: </a:t>
                </a:r>
                <a:r>
                  <a:rPr lang="vi-VN" sz="5400" dirty="0">
                    <a:solidFill>
                      <a:srgbClr val="0070C0"/>
                    </a:solidFill>
                    <a:latin typeface="+mj-lt"/>
                  </a:rPr>
                  <a:t>10 kg </a:t>
                </a:r>
                <a:r>
                  <a:rPr lang="en-US" sz="54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vi-VN" sz="5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5400" dirty="0">
                    <a:solidFill>
                      <a:srgbClr val="0070C0"/>
                    </a:solidFill>
                    <a:latin typeface="+mj-lt"/>
                  </a:rPr>
                  <a:t>Buổi </a:t>
                </a:r>
                <a:r>
                  <a:rPr lang="vi-VN" sz="5400" dirty="0" smtClean="0">
                    <a:solidFill>
                      <a:srgbClr val="0070C0"/>
                    </a:solidFill>
                    <a:latin typeface="+mj-lt"/>
                  </a:rPr>
                  <a:t>chiều</a:t>
                </a:r>
                <a:r>
                  <a:rPr lang="en-US" sz="5400" dirty="0" smtClean="0">
                    <a:solidFill>
                      <a:srgbClr val="0070C0"/>
                    </a:solidFill>
                    <a:latin typeface="+mj-lt"/>
                  </a:rPr>
                  <a:t>: </a:t>
                </a:r>
                <a:r>
                  <a:rPr lang="vi-VN" sz="54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70C0"/>
                    </a:solidFill>
                    <a:latin typeface="+mj-lt"/>
                  </a:rPr>
                  <a:t> kg </a:t>
                </a:r>
                <a:r>
                  <a:rPr lang="en-US" sz="54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vi-VN" sz="54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vi-VN" sz="5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en-US" sz="7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428" y="877093"/>
                <a:ext cx="5339334" cy="4351338"/>
              </a:xfrm>
              <a:blipFill rotWithShape="1">
                <a:blip r:embed="rId2"/>
                <a:stretch>
                  <a:fillRect l="-8562" t="-7843" r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5653086" y="2138362"/>
            <a:ext cx="6096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72244" y="2586335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alibri Light" panose="020F0302020204030204"/>
              </a:rPr>
              <a:t>?</a:t>
            </a:r>
            <a:r>
              <a:rPr lang="vi-VN" sz="5400" b="1" dirty="0">
                <a:solidFill>
                  <a:srgbClr val="0070C0"/>
                </a:solidFill>
                <a:latin typeface="Times New Roman"/>
              </a:rPr>
              <a:t>..kg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59" y="457350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453" y="486937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21577"/>
              </p:ext>
            </p:extLst>
          </p:nvPr>
        </p:nvGraphicFramePr>
        <p:xfrm>
          <a:off x="1890073" y="3048000"/>
          <a:ext cx="2160434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073" y="3048000"/>
                        <a:ext cx="2160434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9082" y="3480494"/>
            <a:ext cx="94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(kg)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512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50 – 10 = 40 (kg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70024"/>
            <a:ext cx="678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419638"/>
            <a:ext cx="678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10 + 15 = 25 (kg)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25 kg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77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474"/>
            <a:ext cx="83058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571500"/>
            <a:ext cx="9144000" cy="571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un 8"/>
          <p:cNvSpPr/>
          <p:nvPr/>
        </p:nvSpPr>
        <p:spPr>
          <a:xfrm>
            <a:off x="5066771" y="918105"/>
            <a:ext cx="812271" cy="83476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757">
            <a:off x="-317500" y="3382699"/>
            <a:ext cx="3882761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44">
            <a:off x="6367199" y="3329782"/>
            <a:ext cx="2934229" cy="29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0184060">
            <a:off x="2385219" y="4644761"/>
            <a:ext cx="5148792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hangingPunct="0">
              <a:defRPr/>
            </a:pPr>
            <a:endParaRPr lang="en-US" sz="15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777347"/>
            <a:ext cx="5016023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761970" eaLnBrk="0" hangingPunct="0">
              <a:defRPr/>
            </a:pPr>
            <a:r>
              <a:rPr lang="vi-VN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93" y="2637658"/>
            <a:ext cx="8077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1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6000" y="1333500"/>
            <a:ext cx="28334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1970" eaLnBrk="0" hangingPunct="0">
              <a:defRPr/>
            </a:pP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b="1" dirty="0">
              <a:solidFill>
                <a:srgbClr val="2D2D8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2163255"/>
            <a:ext cx="63119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vào vở</a:t>
            </a:r>
          </a:p>
          <a:p>
            <a:pPr marL="380985" indent="-380985" defTabSz="76197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sau: “Luyện </a:t>
            </a:r>
            <a:r>
              <a:rPr lang="vi-VN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26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6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>
            <a:extLst>
              <a:ext uri="{FF2B5EF4-FFF2-40B4-BE49-F238E27FC236}">
                <a16:creationId xmlns="" xmlns:a16="http://schemas.microsoft.com/office/drawing/2014/main" id="{AB188D35-035E-4259-BC82-ED96129A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04805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5" name="V.A - Trên Ng-a Ta Phi Nhanh Beat">
            <a:hlinkClick r:id="" action="ppaction://media"/>
            <a:extLst>
              <a:ext uri="{FF2B5EF4-FFF2-40B4-BE49-F238E27FC236}">
                <a16:creationId xmlns="" xmlns:a16="http://schemas.microsoft.com/office/drawing/2014/main" id="{31702808-BC68-40A6-9789-92B489B06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89200" y="26593800"/>
            <a:ext cx="2209800" cy="2946400"/>
          </a:xfrm>
          <a:prstGeom prst="rect">
            <a:avLst/>
          </a:prstGeom>
        </p:spPr>
      </p:pic>
      <p:sp>
        <p:nvSpPr>
          <p:cNvPr id="46" name="Text Box 4">
            <a:extLst>
              <a:ext uri="{FF2B5EF4-FFF2-40B4-BE49-F238E27FC236}">
                <a16:creationId xmlns="" xmlns:a16="http://schemas.microsoft.com/office/drawing/2014/main" id="{D542AD79-040F-49F4-828E-2319F87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6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4B3FF2B-F4DA-4219-AD45-D01A3E1B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40279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2F3172F-5DC4-4CA7-B09C-79F8877A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A4E447F-1B24-4F43-87DB-1FABE49F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548" y="3608491"/>
            <a:ext cx="277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E1098CE-7E14-4A28-A98B-764DB04D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168BFF9-E1A3-4A1C-9E31-BCEB781F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3" name="Picture 52" descr="TRFAQ">
            <a:extLst>
              <a:ext uri="{FF2B5EF4-FFF2-40B4-BE49-F238E27FC236}">
                <a16:creationId xmlns="" xmlns:a16="http://schemas.microsoft.com/office/drawing/2014/main" id="{FC9534F9-BC81-4A6C-A60C-DA1E35C04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" y="1585914"/>
            <a:ext cx="634604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4">
            <a:extLst>
              <a:ext uri="{FF2B5EF4-FFF2-40B4-BE49-F238E27FC236}">
                <a16:creationId xmlns="" xmlns:a16="http://schemas.microsoft.com/office/drawing/2014/main" id="{845EF3AF-124F-4840-87F6-A213BF56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19206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=""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256" y="1295406"/>
            <a:ext cx="6644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=""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50" y="2223496"/>
            <a:ext cx="79980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, ta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rồi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=""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06" y="3346880"/>
            <a:ext cx="6644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=""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54" y="4248056"/>
            <a:ext cx="79980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trừ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, ta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rồi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trừ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7" grpId="0"/>
      <p:bldP spid="55" grpId="0"/>
      <p:bldP spid="5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V.A - Trên Ng-a Ta Phi Nhanh Beat">
            <a:hlinkClick r:id="" action="ppaction://media"/>
            <a:extLst>
              <a:ext uri="{FF2B5EF4-FFF2-40B4-BE49-F238E27FC236}">
                <a16:creationId xmlns="" xmlns:a16="http://schemas.microsoft.com/office/drawing/2014/main" id="{31702808-BC68-40A6-9789-92B489B06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89200" y="26593800"/>
            <a:ext cx="2209800" cy="2946400"/>
          </a:xfrm>
          <a:prstGeom prst="rect">
            <a:avLst/>
          </a:prstGeom>
        </p:spPr>
      </p:pic>
      <p:sp>
        <p:nvSpPr>
          <p:cNvPr id="46" name="Text Box 4">
            <a:extLst>
              <a:ext uri="{FF2B5EF4-FFF2-40B4-BE49-F238E27FC236}">
                <a16:creationId xmlns="" xmlns:a16="http://schemas.microsoft.com/office/drawing/2014/main" id="{D542AD79-040F-49F4-828E-2319F87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6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4B3FF2B-F4DA-4219-AD45-D01A3E1B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40279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2F3172F-5DC4-4CA7-B09C-79F8877A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A4E447F-1B24-4F43-87DB-1FABE49F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548" y="3608491"/>
            <a:ext cx="277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E1098CE-7E14-4A28-A98B-764DB04D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168BFF9-E1A3-4A1C-9E31-BCEB781F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3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3" name="Picture 52" descr="TRFAQ">
            <a:extLst>
              <a:ext uri="{FF2B5EF4-FFF2-40B4-BE49-F238E27FC236}">
                <a16:creationId xmlns="" xmlns:a16="http://schemas.microsoft.com/office/drawing/2014/main" id="{FC9534F9-BC81-4A6C-A60C-DA1E35C04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" y="1585914"/>
            <a:ext cx="634604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4">
            <a:extLst>
              <a:ext uri="{FF2B5EF4-FFF2-40B4-BE49-F238E27FC236}">
                <a16:creationId xmlns="" xmlns:a16="http://schemas.microsoft.com/office/drawing/2014/main" id="{845EF3AF-124F-4840-87F6-A213BF56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19206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=""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65" y="757541"/>
            <a:ext cx="7116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=""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74" y="1402562"/>
            <a:ext cx="79980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lấy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tử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tử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=""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06" y="3146826"/>
            <a:ext cx="6644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chia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=""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12" y="3762379"/>
            <a:ext cx="79980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, ta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lấy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thứ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thứ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đảo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ngược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5" grpId="0"/>
      <p:bldP spid="5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466" y="2362200"/>
            <a:ext cx="127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541931"/>
            <a:ext cx="5625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(138)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2" y="1143000"/>
            <a:ext cx="786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AFD762A9-98A1-47DF-94C2-8FBF2B01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68" y="781057"/>
            <a:ext cx="5063132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9876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EDAA448C-C26F-4480-822B-CE421DBC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0" y="363542"/>
            <a:ext cx="11858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A1ED34E5-C662-4401-9891-D65DE60A6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732136"/>
              </p:ext>
            </p:extLst>
          </p:nvPr>
        </p:nvGraphicFramePr>
        <p:xfrm>
          <a:off x="1307830" y="1447803"/>
          <a:ext cx="6538388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57A1CDBC-8A4E-416D-A7A7-EB046BBC5F7E}"/>
              </a:ext>
            </a:extLst>
          </p:cNvPr>
          <p:cNvSpPr/>
          <p:nvPr/>
        </p:nvSpPr>
        <p:spPr>
          <a:xfrm>
            <a:off x="1257303" y="1659611"/>
            <a:ext cx="770335" cy="10572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96F6A87-9ABC-42DB-9CF3-79D3278B2AD3}"/>
              </a:ext>
            </a:extLst>
          </p:cNvPr>
          <p:cNvSpPr/>
          <p:nvPr/>
        </p:nvSpPr>
        <p:spPr>
          <a:xfrm>
            <a:off x="1416847" y="2888329"/>
            <a:ext cx="840581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212926-8AA9-4675-B4EE-F13B33AD1EC9}"/>
              </a:ext>
            </a:extLst>
          </p:cNvPr>
          <p:cNvSpPr/>
          <p:nvPr/>
        </p:nvSpPr>
        <p:spPr>
          <a:xfrm>
            <a:off x="2314722" y="3079956"/>
            <a:ext cx="553149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, chia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tự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nhiên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.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Giải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toán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AF81D8-EA38-48B8-ACA8-A81543D0A864}"/>
              </a:ext>
            </a:extLst>
          </p:cNvPr>
          <p:cNvSpPr/>
          <p:nvPr/>
        </p:nvSpPr>
        <p:spPr>
          <a:xfrm>
            <a:off x="2238378" y="1934496"/>
            <a:ext cx="5429524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Củng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cố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cộng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 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sz="2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chia 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6FF6B7C-69BE-4B81-8867-A18650B99150}"/>
              </a:ext>
            </a:extLst>
          </p:cNvPr>
          <p:cNvSpPr/>
          <p:nvPr/>
        </p:nvSpPr>
        <p:spPr>
          <a:xfrm>
            <a:off x="1257303" y="4202786"/>
            <a:ext cx="770335" cy="102552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347D45-1E05-400B-8DD5-BA959C753267}"/>
              </a:ext>
            </a:extLst>
          </p:cNvPr>
          <p:cNvSpPr/>
          <p:nvPr/>
        </p:nvSpPr>
        <p:spPr>
          <a:xfrm>
            <a:off x="2257427" y="4477893"/>
            <a:ext cx="5529262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luyện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kĩ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năng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cộng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1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46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11649"/>
            <a:ext cx="105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5981" y="1411084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(138)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736"/>
            <a:ext cx="237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017498"/>
              </p:ext>
            </p:extLst>
          </p:nvPr>
        </p:nvGraphicFramePr>
        <p:xfrm>
          <a:off x="287899" y="3276601"/>
          <a:ext cx="2302902" cy="155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5" imgW="596880" imgH="393480" progId="Equation.3">
                  <p:embed/>
                </p:oleObj>
              </mc:Choice>
              <mc:Fallback>
                <p:oleObj name="Equation" r:id="rId5" imgW="596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99" y="3276601"/>
                        <a:ext cx="2302902" cy="1553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86327"/>
              </p:ext>
            </p:extLst>
          </p:nvPr>
        </p:nvGraphicFramePr>
        <p:xfrm>
          <a:off x="3401682" y="3200400"/>
          <a:ext cx="2313318" cy="165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7" imgW="634680" imgH="393480" progId="Equation.3">
                  <p:embed/>
                </p:oleObj>
              </mc:Choice>
              <mc:Fallback>
                <p:oleObj name="Equation" r:id="rId7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682" y="3200400"/>
                        <a:ext cx="2313318" cy="1653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62682"/>
              </p:ext>
            </p:extLst>
          </p:nvPr>
        </p:nvGraphicFramePr>
        <p:xfrm>
          <a:off x="6705601" y="3124200"/>
          <a:ext cx="213360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9" imgW="520560" imgH="393480" progId="Equation.3">
                  <p:embed/>
                </p:oleObj>
              </mc:Choice>
              <mc:Fallback>
                <p:oleObj name="Equation" r:id="rId9" imgW="5205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3124200"/>
                        <a:ext cx="213360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7279" y="165186"/>
            <a:ext cx="709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47357"/>
              </p:ext>
            </p:extLst>
          </p:nvPr>
        </p:nvGraphicFramePr>
        <p:xfrm>
          <a:off x="457200" y="762000"/>
          <a:ext cx="24003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2400300" cy="17716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6688"/>
              </p:ext>
            </p:extLst>
          </p:nvPr>
        </p:nvGraphicFramePr>
        <p:xfrm>
          <a:off x="2895601" y="762000"/>
          <a:ext cx="284049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762000"/>
                        <a:ext cx="2840498" cy="17970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17310"/>
              </p:ext>
            </p:extLst>
          </p:nvPr>
        </p:nvGraphicFramePr>
        <p:xfrm>
          <a:off x="5715000" y="762000"/>
          <a:ext cx="15430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7" imgW="342720" imgH="393480" progId="Equation.3">
                  <p:embed/>
                </p:oleObj>
              </mc:Choice>
              <mc:Fallback>
                <p:oleObj name="Equation" r:id="rId7" imgW="3427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1543050" cy="17716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25541"/>
              </p:ext>
            </p:extLst>
          </p:nvPr>
        </p:nvGraphicFramePr>
        <p:xfrm>
          <a:off x="381001" y="2895608"/>
          <a:ext cx="2501900" cy="16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9" imgW="583920" imgH="393480" progId="Equation.3">
                  <p:embed/>
                </p:oleObj>
              </mc:Choice>
              <mc:Fallback>
                <p:oleObj name="Equation" r:id="rId9" imgW="5839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895608"/>
                        <a:ext cx="2501900" cy="168606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8235"/>
              </p:ext>
            </p:extLst>
          </p:nvPr>
        </p:nvGraphicFramePr>
        <p:xfrm>
          <a:off x="2895601" y="2895600"/>
          <a:ext cx="284049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11" imgW="622080" imgH="393480" progId="Equation.3">
                  <p:embed/>
                </p:oleObj>
              </mc:Choice>
              <mc:Fallback>
                <p:oleObj name="Equation" r:id="rId11" imgW="6220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2895600"/>
                        <a:ext cx="2840498" cy="17970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49619"/>
              </p:ext>
            </p:extLst>
          </p:nvPr>
        </p:nvGraphicFramePr>
        <p:xfrm>
          <a:off x="5715000" y="2819406"/>
          <a:ext cx="1689100" cy="193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13" imgW="330120" imgH="393480" progId="Equation.3">
                  <p:embed/>
                </p:oleObj>
              </mc:Choice>
              <mc:Fallback>
                <p:oleObj name="Equation" r:id="rId13" imgW="3301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6"/>
                        <a:ext cx="1689100" cy="193772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17687"/>
              </p:ext>
            </p:extLst>
          </p:nvPr>
        </p:nvGraphicFramePr>
        <p:xfrm>
          <a:off x="304800" y="5029200"/>
          <a:ext cx="23939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15" imgW="520474" imgH="393529" progId="Equation.3">
                  <p:embed/>
                </p:oleObj>
              </mc:Choice>
              <mc:Fallback>
                <p:oleObj name="Equation" r:id="rId15" imgW="520474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2393950" cy="16954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00806"/>
              </p:ext>
            </p:extLst>
          </p:nvPr>
        </p:nvGraphicFramePr>
        <p:xfrm>
          <a:off x="2819401" y="5029320"/>
          <a:ext cx="26924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17" imgW="660113" imgH="393529" progId="Equation.3">
                  <p:embed/>
                </p:oleObj>
              </mc:Choice>
              <mc:Fallback>
                <p:oleObj name="Equation" r:id="rId17" imgW="660113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029320"/>
                        <a:ext cx="2692400" cy="16049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05514"/>
              </p:ext>
            </p:extLst>
          </p:nvPr>
        </p:nvGraphicFramePr>
        <p:xfrm>
          <a:off x="5486460" y="5029200"/>
          <a:ext cx="275907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19" imgW="660113" imgH="393529" progId="Equation.3">
                  <p:embed/>
                </p:oleObj>
              </mc:Choice>
              <mc:Fallback>
                <p:oleObj name="Equation" r:id="rId19" imgW="66011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60" y="5029200"/>
                        <a:ext cx="2759075" cy="16446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344" y="70445"/>
            <a:ext cx="824785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01" y="698229"/>
            <a:ext cx="237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02940"/>
              </p:ext>
            </p:extLst>
          </p:nvPr>
        </p:nvGraphicFramePr>
        <p:xfrm>
          <a:off x="181536" y="2057400"/>
          <a:ext cx="2514600" cy="150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5" imgW="711000" imgH="393480" progId="Equation.3">
                  <p:embed/>
                </p:oleObj>
              </mc:Choice>
              <mc:Fallback>
                <p:oleObj name="Equation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36" y="2057400"/>
                        <a:ext cx="2514600" cy="150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42413"/>
              </p:ext>
            </p:extLst>
          </p:nvPr>
        </p:nvGraphicFramePr>
        <p:xfrm>
          <a:off x="3657600" y="1905000"/>
          <a:ext cx="2133600" cy="15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7" imgW="634680" imgH="393480" progId="Equation.3">
                  <p:embed/>
                </p:oleObj>
              </mc:Choice>
              <mc:Fallback>
                <p:oleObj name="Equation" r:id="rId7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05000"/>
                        <a:ext cx="2133600" cy="156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198433"/>
              </p:ext>
            </p:extLst>
          </p:nvPr>
        </p:nvGraphicFramePr>
        <p:xfrm>
          <a:off x="6629400" y="1905000"/>
          <a:ext cx="2376744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9" imgW="520560" imgH="393480" progId="Equation.3">
                  <p:embed/>
                </p:oleObj>
              </mc:Choice>
              <mc:Fallback>
                <p:oleObj name="Equation" r:id="rId9" imgW="5205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0"/>
                        <a:ext cx="2376744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64331"/>
              </p:ext>
            </p:extLst>
          </p:nvPr>
        </p:nvGraphicFramePr>
        <p:xfrm>
          <a:off x="152401" y="304800"/>
          <a:ext cx="2463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304800"/>
                        <a:ext cx="2463800" cy="1295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97285"/>
              </p:ext>
            </p:extLst>
          </p:nvPr>
        </p:nvGraphicFramePr>
        <p:xfrm>
          <a:off x="2819400" y="304800"/>
          <a:ext cx="2457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2457450" cy="1295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05357"/>
              </p:ext>
            </p:extLst>
          </p:nvPr>
        </p:nvGraphicFramePr>
        <p:xfrm>
          <a:off x="5410200" y="304921"/>
          <a:ext cx="1384300" cy="12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7" imgW="330120" imgH="393480" progId="Equation.3">
                  <p:embed/>
                </p:oleObj>
              </mc:Choice>
              <mc:Fallback>
                <p:oleObj name="Equation" r:id="rId7" imgW="330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921"/>
                        <a:ext cx="1384300" cy="129528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20667"/>
              </p:ext>
            </p:extLst>
          </p:nvPr>
        </p:nvGraphicFramePr>
        <p:xfrm>
          <a:off x="152400" y="1905000"/>
          <a:ext cx="2349500" cy="129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9" imgW="583920" imgH="393480" progId="Equation.3">
                  <p:embed/>
                </p:oleObj>
              </mc:Choice>
              <mc:Fallback>
                <p:oleObj name="Equation" r:id="rId9" imgW="583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2349500" cy="129527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13649"/>
              </p:ext>
            </p:extLst>
          </p:nvPr>
        </p:nvGraphicFramePr>
        <p:xfrm>
          <a:off x="2667000" y="1905000"/>
          <a:ext cx="2593258" cy="12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11" imgW="622080" imgH="393480" progId="Equation.3">
                  <p:embed/>
                </p:oleObj>
              </mc:Choice>
              <mc:Fallback>
                <p:oleObj name="Equation" r:id="rId11" imgW="622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593258" cy="129528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70033"/>
              </p:ext>
            </p:extLst>
          </p:nvPr>
        </p:nvGraphicFramePr>
        <p:xfrm>
          <a:off x="5410200" y="1905000"/>
          <a:ext cx="1447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13" imgW="330120" imgH="393480" progId="Equation.3">
                  <p:embed/>
                </p:oleObj>
              </mc:Choice>
              <mc:Fallback>
                <p:oleObj name="Equation" r:id="rId13" imgW="330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447800" cy="1371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28908"/>
              </p:ext>
            </p:extLst>
          </p:nvPr>
        </p:nvGraphicFramePr>
        <p:xfrm>
          <a:off x="273050" y="3435714"/>
          <a:ext cx="2165350" cy="12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15" imgW="520474" imgH="393529" progId="Equation.3">
                  <p:embed/>
                </p:oleObj>
              </mc:Choice>
              <mc:Fallback>
                <p:oleObj name="Equation" r:id="rId15" imgW="52047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3435714"/>
                        <a:ext cx="2165350" cy="129528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54961"/>
              </p:ext>
            </p:extLst>
          </p:nvPr>
        </p:nvGraphicFramePr>
        <p:xfrm>
          <a:off x="2667000" y="3429000"/>
          <a:ext cx="2630488" cy="12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17" imgW="660113" imgH="393529" progId="Equation.3">
                  <p:embed/>
                </p:oleObj>
              </mc:Choice>
              <mc:Fallback>
                <p:oleObj name="Equation" r:id="rId17" imgW="66011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2630488" cy="1241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36820"/>
              </p:ext>
            </p:extLst>
          </p:nvPr>
        </p:nvGraphicFramePr>
        <p:xfrm>
          <a:off x="5410200" y="3429000"/>
          <a:ext cx="152399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tion" r:id="rId19" imgW="342751" imgH="393529" progId="Equation.3">
                  <p:embed/>
                </p:oleObj>
              </mc:Choice>
              <mc:Fallback>
                <p:oleObj name="Equation" r:id="rId19" imgW="34275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0"/>
                        <a:ext cx="1523999" cy="1295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6600" y="3435714"/>
                <a:ext cx="1676400" cy="1288686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6600" b="1" dirty="0" smtClean="0">
                    <a:solidFill>
                      <a:schemeClr val="tx1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B05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435714"/>
                <a:ext cx="1676400" cy="1288686"/>
              </a:xfrm>
              <a:prstGeom prst="rect">
                <a:avLst/>
              </a:prstGeom>
              <a:blipFill rotWithShape="1">
                <a:blip r:embed="rId21"/>
                <a:stretch>
                  <a:fillRect l="-25091" t="-13744" b="-2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7347" y="5094114"/>
                <a:ext cx="2172653" cy="1305037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FF0000"/>
                    </a:solidFill>
                    <a:latin typeface="Times New Roman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47" y="5094114"/>
                <a:ext cx="2172653" cy="1305037"/>
              </a:xfrm>
              <a:prstGeom prst="rect">
                <a:avLst/>
              </a:prstGeom>
              <a:blipFill rotWithShape="1">
                <a:blip r:embed="rId22"/>
                <a:stretch>
                  <a:fillRect l="-15169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70211" y="5110465"/>
                <a:ext cx="3906964" cy="1288686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5400" dirty="0">
                    <a:solidFill>
                      <a:srgbClr val="00B05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B050"/>
                    </a:solidFill>
                    <a:latin typeface="Times New Roman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B050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B05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211" y="5110465"/>
                <a:ext cx="3906964" cy="1288686"/>
              </a:xfrm>
              <a:prstGeom prst="rect">
                <a:avLst/>
              </a:prstGeom>
              <a:blipFill rotWithShape="1">
                <a:blip r:embed="rId23"/>
                <a:stretch>
                  <a:fillRect l="-826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4800" y="540467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Hoặc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0344" y="70445"/>
            <a:ext cx="824785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565</Words>
  <Application>Microsoft Office PowerPoint</Application>
  <PresentationFormat>On-screen Show (4:3)</PresentationFormat>
  <Paragraphs>79</Paragraphs>
  <Slides>18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2_Office Theme</vt:lpstr>
      <vt:lpstr>3_Office Theme</vt:lpstr>
      <vt:lpstr>5_Office Theme</vt:lpstr>
      <vt:lpstr>7_Office Theme</vt:lpstr>
      <vt:lpstr>8_Office Theme</vt:lpstr>
      <vt:lpstr>1_Office Theme</vt:lpstr>
      <vt:lpstr>9_Office Theme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  Tính : </vt:lpstr>
      <vt:lpstr>Bài 4. Tính :</vt:lpstr>
      <vt:lpstr>PowerPoint Presentation</vt:lpstr>
      <vt:lpstr>Bài 5) Một cửa hàng có 50kg đường. Buổi sáng đã bán 10 kg đường. buổi chiều bán 3/8 số đường còn lại. Hỏi cả hai buổi cửa hàng đã bán được bao nhiêu kg đường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Huyen</cp:lastModifiedBy>
  <cp:revision>26</cp:revision>
  <dcterms:created xsi:type="dcterms:W3CDTF">2020-05-07T01:01:20Z</dcterms:created>
  <dcterms:modified xsi:type="dcterms:W3CDTF">2022-03-05T05:20:28Z</dcterms:modified>
</cp:coreProperties>
</file>