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1"/>
  </p:notesMasterIdLst>
  <p:sldIdLst>
    <p:sldId id="257" r:id="rId6"/>
    <p:sldId id="522" r:id="rId7"/>
    <p:sldId id="2910" r:id="rId8"/>
    <p:sldId id="2920" r:id="rId9"/>
    <p:sldId id="29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22D-5996-4AEF-99AF-061FC0CD285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AE06-4290-4754-B3CB-54FF6B6E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609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7081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74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263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7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1798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6819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855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6717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5067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737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3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5277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975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5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919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28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90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41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02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370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36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433514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980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424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508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10/3/2022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37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10/3/2022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029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2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57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51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5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61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97AAE-1705-4AF2-9136-6834820F6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59" y="2063207"/>
            <a:ext cx="5749770" cy="37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65836" y="1688582"/>
            <a:ext cx="7464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tin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những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nội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dung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37893" y="3236935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khiến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ấn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tượng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Win7</cp:lastModifiedBy>
  <cp:revision>6</cp:revision>
  <dcterms:created xsi:type="dcterms:W3CDTF">2021-07-28T08:42:55Z</dcterms:created>
  <dcterms:modified xsi:type="dcterms:W3CDTF">2022-10-03T14:48:48Z</dcterms:modified>
</cp:coreProperties>
</file>