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  <p:sldMasterId id="2147483713" r:id="rId4"/>
    <p:sldMasterId id="2147483731" r:id="rId5"/>
    <p:sldMasterId id="2147483745" r:id="rId6"/>
  </p:sldMasterIdLst>
  <p:notesMasterIdLst>
    <p:notesMasterId r:id="rId12"/>
  </p:notesMasterIdLst>
  <p:sldIdLst>
    <p:sldId id="259" r:id="rId7"/>
    <p:sldId id="303" r:id="rId8"/>
    <p:sldId id="304" r:id="rId9"/>
    <p:sldId id="375" r:id="rId10"/>
    <p:sldId id="3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D8D76-4F1F-40BC-A58B-769268D05A2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6C693-AB8B-4900-9775-1718A291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6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98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22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85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765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00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4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94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5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57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61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85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88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859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33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6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4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6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67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11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17053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10/7/2021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4577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10/7/2021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04104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7017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602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1188863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52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01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64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92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0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201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294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082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6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5495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08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035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06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4012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0310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031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4698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9668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2926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89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2446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80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6856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3893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0184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65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3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0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8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20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20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08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474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82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1CC486-9AA6-4977-8BA6-1A9C44700B96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97025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77550" y="-204186"/>
            <a:ext cx="12679661" cy="640322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-605032" y="-30652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9123529" y="11057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2093703" y="2462009"/>
            <a:ext cx="7128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(t5)</a:t>
            </a: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545" y="0"/>
            <a:ext cx="6333490" cy="859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315" y="1207770"/>
            <a:ext cx="7505065" cy="513143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80645" y="1521460"/>
            <a:ext cx="2647315" cy="127825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9636125" y="1146810"/>
            <a:ext cx="2707640" cy="133921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80645" y="3916045"/>
            <a:ext cx="2707640" cy="19685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9736455" y="3865245"/>
            <a:ext cx="2707640" cy="19685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35" y="51689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thời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khóa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lúc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5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giờ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chiều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lúc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ngủ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3157710484"/>
              </p:ext>
            </p:extLst>
          </p:nvPr>
        </p:nvGraphicFramePr>
        <p:xfrm>
          <a:off x="1828800" y="2857500"/>
          <a:ext cx="853313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6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17: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nhặt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6639341" y="1624798"/>
            <a:ext cx="5064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1153A-EA77-41EC-B066-6102D6648F9C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13A542-7A81-4F06-BAD5-89787D734E35}"/>
              </a:ext>
            </a:extLst>
          </p:cNvPr>
          <p:cNvSpPr txBox="1"/>
          <p:nvPr/>
        </p:nvSpPr>
        <p:spPr>
          <a:xfrm>
            <a:off x="6709468" y="2652288"/>
            <a:ext cx="50649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6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Củng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121</Words>
  <Application>Microsoft Office PowerPoint</Application>
  <PresentationFormat>Widescreen</PresentationFormat>
  <Paragraphs>21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23" baseType="lpstr">
      <vt:lpstr>Microsoft YaHei</vt:lpstr>
      <vt:lpstr>宋体</vt:lpstr>
      <vt:lpstr>宋体</vt:lpstr>
      <vt:lpstr>Arial</vt:lpstr>
      <vt:lpstr>Arial-Rounded</vt:lpstr>
      <vt:lpstr>Calibri</vt:lpstr>
      <vt:lpstr>Calibri Light</vt:lpstr>
      <vt:lpstr>等线</vt:lpstr>
      <vt:lpstr>等线 Light</vt:lpstr>
      <vt:lpstr>黑体</vt:lpstr>
      <vt:lpstr>Times New Roman</vt:lpstr>
      <vt:lpstr>华康少女文字W5(P)</vt:lpstr>
      <vt:lpstr>1_Office 主题​​</vt:lpstr>
      <vt:lpstr>Office 主题​​</vt:lpstr>
      <vt:lpstr>1_Office 主题</vt:lpstr>
      <vt:lpstr>Office 主题</vt:lpstr>
      <vt:lpstr>6_Office Theme</vt:lpstr>
      <vt:lpstr>4_Office 主题​​</vt:lpstr>
      <vt:lpstr>PowerPoint Presentation</vt:lpstr>
      <vt:lpstr>PowerPoint Presentation</vt:lpstr>
      <vt:lpstr>2. Viết thời khóa biểu của em lúc 5 giờ chiều đến lúc đi ngủ?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3</cp:revision>
  <dcterms:created xsi:type="dcterms:W3CDTF">2021-07-28T05:24:49Z</dcterms:created>
  <dcterms:modified xsi:type="dcterms:W3CDTF">2021-10-07T01:50:50Z</dcterms:modified>
</cp:coreProperties>
</file>