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322" r:id="rId2"/>
    <p:sldId id="277" r:id="rId3"/>
    <p:sldId id="256" r:id="rId4"/>
    <p:sldId id="263" r:id="rId5"/>
    <p:sldId id="266" r:id="rId6"/>
    <p:sldId id="265" r:id="rId7"/>
    <p:sldId id="267" r:id="rId8"/>
    <p:sldId id="270" r:id="rId9"/>
    <p:sldId id="275" r:id="rId10"/>
    <p:sldId id="341" r:id="rId11"/>
    <p:sldId id="333" r:id="rId12"/>
    <p:sldId id="334" r:id="rId13"/>
    <p:sldId id="335" r:id="rId14"/>
    <p:sldId id="336" r:id="rId15"/>
    <p:sldId id="345" r:id="rId16"/>
    <p:sldId id="337" r:id="rId17"/>
    <p:sldId id="338" r:id="rId18"/>
    <p:sldId id="346" r:id="rId19"/>
  </p:sldIdLst>
  <p:sldSz cx="6858000" cy="51435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2000505000000020004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036"/>
    <a:srgbClr val="000000"/>
    <a:srgbClr val="7EA131"/>
    <a:srgbClr val="B7D574"/>
    <a:srgbClr val="BEE7FB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15"/>
  </p:normalViewPr>
  <p:slideViewPr>
    <p:cSldViewPr snapToGrid="0">
      <p:cViewPr varScale="1">
        <p:scale>
          <a:sx n="90" d="100"/>
          <a:sy n="90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3DE91-E92F-0843-A6D4-D6270C3FE34B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7" r:id="rId12"/>
    <p:sldLayoutId id="214748369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9274E-3FB4-FF42-AEA0-24A4B4B33145}"/>
              </a:ext>
            </a:extLst>
          </p:cNvPr>
          <p:cNvGrpSpPr/>
          <p:nvPr/>
        </p:nvGrpSpPr>
        <p:grpSpPr>
          <a:xfrm>
            <a:off x="281184" y="670417"/>
            <a:ext cx="1649063" cy="621527"/>
            <a:chOff x="289862" y="629196"/>
            <a:chExt cx="1649063" cy="6215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2147ED-F3FE-304A-9670-6693FA95271F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54ED93-D748-884A-861D-7C84D7723D78}"/>
                </a:ext>
              </a:extLst>
            </p:cNvPr>
            <p:cNvSpPr txBox="1"/>
            <p:nvPr/>
          </p:nvSpPr>
          <p:spPr>
            <a:xfrm>
              <a:off x="289862" y="665948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8489EE4-7F3E-BB4F-8067-ED0076946456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TỚ NHỚ CẬU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1688168" y="1747087"/>
            <a:ext cx="3809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NHÍM NÂU KẾT BẠN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191519" y="2380046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" y="253461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8" y="3205465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191519" y="3046258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g/ gh.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1191519" y="3648450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0" y="3803028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DA1B1-EC44-6E4D-9659-ACE317A42F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39" t="2903" r="24457" b="3018"/>
          <a:stretch/>
        </p:blipFill>
        <p:spPr>
          <a:xfrm>
            <a:off x="356080" y="345231"/>
            <a:ext cx="1293654" cy="12635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746085" y="57779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Nhím nâu kết bạn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27017" y="1152185"/>
            <a:ext cx="5999771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   Thấy nhím trắng tốt bụng, nhím nâu đã nhận lời kết bạn. Cả hai cùng trang trí chỗ ở cho đẹp. Chúng trải qua những ngày vui vẻ, ấm áp vì không phải sống một mình giữa mùa đông lạnh giá. 	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302933" y="1110060"/>
            <a:ext cx="2822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963056" y="1679945"/>
            <a:ext cx="335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2810933" y="2194233"/>
            <a:ext cx="294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BF69FC-23E1-474E-B763-27B9287E269E}"/>
              </a:ext>
            </a:extLst>
          </p:cNvPr>
          <p:cNvCxnSpPr>
            <a:cxnSpLocks/>
          </p:cNvCxnSpPr>
          <p:nvPr/>
        </p:nvCxnSpPr>
        <p:spPr>
          <a:xfrm>
            <a:off x="1683823" y="2761072"/>
            <a:ext cx="370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83606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trang trí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31097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83606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giữa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31097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836068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lạnh giá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931097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A035F-593B-C142-9C33-C62AA1085987}"/>
              </a:ext>
            </a:extLst>
          </p:cNvPr>
          <p:cNvSpPr/>
          <p:nvPr/>
        </p:nvSpPr>
        <p:spPr>
          <a:xfrm>
            <a:off x="836068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trắng</a:t>
            </a:r>
            <a:endParaRPr lang="vi-VN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29D925-C717-EA4B-B96D-2F26F3BADD22}"/>
              </a:ext>
            </a:extLst>
          </p:cNvPr>
          <p:cNvSpPr/>
          <p:nvPr/>
        </p:nvSpPr>
        <p:spPr>
          <a:xfrm>
            <a:off x="931097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13" grpId="0"/>
      <p:bldP spid="14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DE36574-8E41-4341-97D8-4C681560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9" y="410629"/>
            <a:ext cx="4790133" cy="4398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7E5132-CD46-4139-B827-7713F8B49EE0}"/>
              </a:ext>
            </a:extLst>
          </p:cNvPr>
          <p:cNvSpPr txBox="1"/>
          <p:nvPr/>
        </p:nvSpPr>
        <p:spPr>
          <a:xfrm>
            <a:off x="1210733" y="858700"/>
            <a:ext cx="3905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err="1">
                <a:latin typeface="HP001 4 hàng" panose="020B0603050302020204" pitchFamily="34" charset="0"/>
              </a:rPr>
              <a:t>Thứ</a:t>
            </a:r>
            <a:r>
              <a:rPr lang="en-US" sz="1600" b="1">
                <a:latin typeface="HP001 4 hàng" panose="020B0603050302020204" pitchFamily="34" charset="0"/>
              </a:rPr>
              <a:t> tư ngày 17 </a:t>
            </a:r>
            <a:r>
              <a:rPr lang="en-US" sz="1600" b="1" dirty="0" err="1">
                <a:latin typeface="HP001 4 hàng" panose="020B0603050302020204" pitchFamily="34" charset="0"/>
              </a:rPr>
              <a:t>tháng</a:t>
            </a:r>
            <a:r>
              <a:rPr lang="en-US" sz="1600" b="1" dirty="0">
                <a:latin typeface="HP001 4 hàng" panose="020B0603050302020204" pitchFamily="34" charset="0"/>
              </a:rPr>
              <a:t> 11 </a:t>
            </a:r>
            <a:r>
              <a:rPr lang="en-US" sz="1600" b="1" dirty="0" err="1">
                <a:latin typeface="HP001 4 hàng" panose="020B0603050302020204" pitchFamily="34" charset="0"/>
              </a:rPr>
              <a:t>năm</a:t>
            </a:r>
            <a:r>
              <a:rPr lang="en-US" sz="1600" b="1" dirty="0">
                <a:latin typeface="HP001 4 hàng" panose="020B0603050302020204" pitchFamily="34" charset="0"/>
              </a:rPr>
              <a:t> 2021</a:t>
            </a:r>
            <a:endParaRPr lang="en-GB" sz="16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7FA78-12C2-46C6-A839-9226D8DF890C}"/>
              </a:ext>
            </a:extLst>
          </p:cNvPr>
          <p:cNvSpPr txBox="1"/>
          <p:nvPr/>
        </p:nvSpPr>
        <p:spPr>
          <a:xfrm>
            <a:off x="2792581" y="1224563"/>
            <a:ext cx="1210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P001 4 hàng" panose="020B0603050302020204" pitchFamily="34" charset="0"/>
              </a:rPr>
              <a:t>Chính tả</a:t>
            </a:r>
            <a:endParaRPr lang="en-GB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29F0C-8676-4CD7-AE0F-F9C841842C5D}"/>
              </a:ext>
            </a:extLst>
          </p:cNvPr>
          <p:cNvSpPr txBox="1"/>
          <p:nvPr/>
        </p:nvSpPr>
        <p:spPr>
          <a:xfrm>
            <a:off x="1998123" y="1546090"/>
            <a:ext cx="3905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HP001 4 hàng" panose="020B0603050302020204" pitchFamily="34" charset="0"/>
              </a:rPr>
              <a:t>Nhím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nâu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kết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bạn</a:t>
            </a:r>
            <a:endParaRPr lang="en-GB" sz="16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FDD79-CA14-4AE0-B4F1-207DBFEDC8E3}"/>
              </a:ext>
            </a:extLst>
          </p:cNvPr>
          <p:cNvSpPr txBox="1"/>
          <p:nvPr/>
        </p:nvSpPr>
        <p:spPr>
          <a:xfrm>
            <a:off x="1191000" y="2251986"/>
            <a:ext cx="5102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1" dirty="0">
                <a:latin typeface="HP001 4 hàng" panose="020B0603050302020204" pitchFamily="34" charset="0"/>
              </a:rPr>
              <a:t>Thấy nhím trắng tốt bụng, nhím nâu đã nhận </a:t>
            </a:r>
            <a:endParaRPr lang="en-GB" sz="16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FAEFB-1DB4-44B2-8E94-257B543040A5}"/>
              </a:ext>
            </a:extLst>
          </p:cNvPr>
          <p:cNvSpPr txBox="1"/>
          <p:nvPr/>
        </p:nvSpPr>
        <p:spPr>
          <a:xfrm>
            <a:off x="846663" y="2609697"/>
            <a:ext cx="5384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HP001 4 hàng" panose="020B0603050302020204" pitchFamily="34" charset="0"/>
              </a:rPr>
              <a:t>lời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kết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bạn</a:t>
            </a:r>
            <a:r>
              <a:rPr lang="en-US" sz="1600" b="1" dirty="0">
                <a:latin typeface="HP001 4 hàng" panose="020B0603050302020204" pitchFamily="34" charset="0"/>
              </a:rPr>
              <a:t>. </a:t>
            </a:r>
            <a:r>
              <a:rPr lang="en-US" sz="1600" b="1" dirty="0" err="1">
                <a:latin typeface="HP001 4 hàng" panose="020B0603050302020204" pitchFamily="34" charset="0"/>
              </a:rPr>
              <a:t>Cả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hai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cùng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trang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trí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chỗ</a:t>
            </a:r>
            <a:r>
              <a:rPr lang="en-US" sz="1600" b="1" dirty="0">
                <a:latin typeface="HP001 4 hàng" panose="020B0603050302020204" pitchFamily="34" charset="0"/>
              </a:rPr>
              <a:t> ở </a:t>
            </a:r>
            <a:r>
              <a:rPr lang="en-US" sz="1600" b="1" dirty="0" err="1">
                <a:latin typeface="HP001 4 hàng" panose="020B0603050302020204" pitchFamily="34" charset="0"/>
              </a:rPr>
              <a:t>cho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đẹp</a:t>
            </a:r>
            <a:r>
              <a:rPr lang="en-US" sz="1600" b="1" dirty="0">
                <a:latin typeface="HP001 4 hàng" panose="020B0603050302020204" pitchFamily="34" charset="0"/>
              </a:rPr>
              <a:t>. </a:t>
            </a:r>
            <a:endParaRPr lang="en-GB" sz="16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5CAC9-0644-4C6B-AE39-5F31F3352A2B}"/>
              </a:ext>
            </a:extLst>
          </p:cNvPr>
          <p:cNvSpPr txBox="1"/>
          <p:nvPr/>
        </p:nvSpPr>
        <p:spPr>
          <a:xfrm>
            <a:off x="846663" y="3288515"/>
            <a:ext cx="5102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HP001 4 hàng" panose="020B0603050302020204" pitchFamily="34" charset="0"/>
              </a:rPr>
              <a:t>phải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sống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một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mình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giữa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mùa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đông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lạnh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giá</a:t>
            </a:r>
            <a:r>
              <a:rPr lang="en-US" sz="1600" b="1" dirty="0">
                <a:latin typeface="HP001 4 hàng" panose="020B0603050302020204" pitchFamily="34" charset="0"/>
              </a:rPr>
              <a:t>.</a:t>
            </a:r>
            <a:endParaRPr lang="en-GB" sz="16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FDD9A-D26D-4756-AA35-1771F0BF186E}"/>
              </a:ext>
            </a:extLst>
          </p:cNvPr>
          <p:cNvSpPr txBox="1"/>
          <p:nvPr/>
        </p:nvSpPr>
        <p:spPr>
          <a:xfrm>
            <a:off x="835893" y="2938672"/>
            <a:ext cx="5384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HP001 4 hàng" panose="020B0603050302020204" pitchFamily="34" charset="0"/>
              </a:rPr>
              <a:t>Chúng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trải</a:t>
            </a:r>
            <a:r>
              <a:rPr lang="en-US" sz="1600" b="1" dirty="0">
                <a:latin typeface="HP001 4 hàng" panose="020B0603050302020204" pitchFamily="34" charset="0"/>
              </a:rPr>
              <a:t> qua </a:t>
            </a:r>
            <a:r>
              <a:rPr lang="en-US" sz="1600" b="1" dirty="0" err="1">
                <a:latin typeface="HP001 4 hàng" panose="020B0603050302020204" pitchFamily="34" charset="0"/>
              </a:rPr>
              <a:t>những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ngày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vui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vẻ</a:t>
            </a:r>
            <a:r>
              <a:rPr lang="en-US" sz="1600" b="1" dirty="0">
                <a:latin typeface="HP001 4 hàng" panose="020B0603050302020204" pitchFamily="34" charset="0"/>
              </a:rPr>
              <a:t>, </a:t>
            </a:r>
            <a:r>
              <a:rPr lang="en-US" sz="1600" b="1" dirty="0" err="1">
                <a:latin typeface="HP001 4 hàng" panose="020B0603050302020204" pitchFamily="34" charset="0"/>
              </a:rPr>
              <a:t>ấm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áp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vì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latin typeface="HP001 4 hàng" panose="020B0603050302020204" pitchFamily="34" charset="0"/>
              </a:rPr>
              <a:t>không</a:t>
            </a:r>
            <a:r>
              <a:rPr lang="en-US" sz="1600" b="1" dirty="0">
                <a:latin typeface="HP001 4 hàng" panose="020B0603050302020204" pitchFamily="34" charset="0"/>
              </a:rPr>
              <a:t> </a:t>
            </a:r>
            <a:endParaRPr lang="en-GB" sz="16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BCF3E5-F948-4F9B-A60F-638001E0ADDE}"/>
              </a:ext>
            </a:extLst>
          </p:cNvPr>
          <p:cNvSpPr txBox="1"/>
          <p:nvPr/>
        </p:nvSpPr>
        <p:spPr>
          <a:xfrm>
            <a:off x="1213558" y="858700"/>
            <a:ext cx="33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endParaRPr lang="en-GB" sz="1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A263F-8E08-459E-B831-0D26B11E9B2C}"/>
              </a:ext>
            </a:extLst>
          </p:cNvPr>
          <p:cNvSpPr txBox="1"/>
          <p:nvPr/>
        </p:nvSpPr>
        <p:spPr>
          <a:xfrm>
            <a:off x="1191000" y="2253696"/>
            <a:ext cx="33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endParaRPr lang="en-GB" sz="16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4551B-2C26-4756-8593-FCF2C5C0BEE1}"/>
              </a:ext>
            </a:extLst>
          </p:cNvPr>
          <p:cNvSpPr txBox="1"/>
          <p:nvPr/>
        </p:nvSpPr>
        <p:spPr>
          <a:xfrm>
            <a:off x="1907268" y="2603539"/>
            <a:ext cx="33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GB" sz="1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F8220-7D81-46E4-822C-AAC2A3579E87}"/>
              </a:ext>
            </a:extLst>
          </p:cNvPr>
          <p:cNvSpPr txBox="1"/>
          <p:nvPr/>
        </p:nvSpPr>
        <p:spPr>
          <a:xfrm>
            <a:off x="836077" y="2941424"/>
            <a:ext cx="33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GB" sz="16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7EFBF-D3A9-4ED2-BB97-87F7AB3AAED6}"/>
              </a:ext>
            </a:extLst>
          </p:cNvPr>
          <p:cNvSpPr txBox="1"/>
          <p:nvPr/>
        </p:nvSpPr>
        <p:spPr>
          <a:xfrm>
            <a:off x="2003768" y="1545985"/>
            <a:ext cx="33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endParaRPr lang="en-GB" sz="16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196AB-F0E3-4299-81BA-31CFF3006C53}"/>
              </a:ext>
            </a:extLst>
          </p:cNvPr>
          <p:cNvSpPr txBox="1"/>
          <p:nvPr/>
        </p:nvSpPr>
        <p:spPr>
          <a:xfrm>
            <a:off x="2781292" y="1214753"/>
            <a:ext cx="33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GB" sz="1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1C9CE4-6068-43DD-9778-3510052B0789}"/>
              </a:ext>
            </a:extLst>
          </p:cNvPr>
          <p:cNvSpPr txBox="1"/>
          <p:nvPr/>
        </p:nvSpPr>
        <p:spPr>
          <a:xfrm>
            <a:off x="1193692" y="3977023"/>
            <a:ext cx="1210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P001 4 hàng" panose="020B0603050302020204" pitchFamily="34" charset="0"/>
              </a:rPr>
              <a:t>Chữa lỗi:</a:t>
            </a:r>
            <a:endParaRPr lang="en-GB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" y="197029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74043" y="55974"/>
            <a:ext cx="5311568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 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thay cho </a:t>
            </a:r>
            <a:r>
              <a:rPr lang="vi-VN" sz="1800" b="1">
                <a:solidFill>
                  <a:srgbClr val="17479D"/>
                </a:solidFill>
                <a:latin typeface="UTM Avo" panose="02040603050506020204" pitchFamily="18" charset="0"/>
              </a:rPr>
              <a:t>ô vuông</a:t>
            </a:r>
            <a:r>
              <a:rPr lang="vi-VN" sz="1800" b="1">
                <a:solidFill>
                  <a:srgbClr val="17479D"/>
                </a:solidFill>
                <a:latin typeface="HP001 4 hàng" panose="020B0603050302020204" pitchFamily="34" charset="0"/>
              </a:rPr>
              <a:t>.</a:t>
            </a:r>
            <a:r>
              <a:rPr lang="en-US" sz="1800" b="1">
                <a:solidFill>
                  <a:srgbClr val="17479D"/>
                </a:solidFill>
                <a:latin typeface="HP001 4 hàng" panose="020B0603050302020204" pitchFamily="34" charset="0"/>
              </a:rPr>
              <a:t> Gh ( i, e, ê)</a:t>
            </a:r>
            <a:endParaRPr lang="vi-VN" sz="1800" b="1" dirty="0">
              <a:solidFill>
                <a:srgbClr val="17479D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5C1CE-5D69-A34F-A998-7A729CD09BF1}"/>
              </a:ext>
            </a:extLst>
          </p:cNvPr>
          <p:cNvGrpSpPr/>
          <p:nvPr/>
        </p:nvGrpSpPr>
        <p:grpSpPr>
          <a:xfrm>
            <a:off x="167952" y="1225472"/>
            <a:ext cx="3551126" cy="2398349"/>
            <a:chOff x="167952" y="1225472"/>
            <a:chExt cx="3551126" cy="23983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A00893-BE8B-5B41-BEEC-11F2E7ED6F7E}"/>
                </a:ext>
              </a:extLst>
            </p:cNvPr>
            <p:cNvSpPr/>
            <p:nvPr/>
          </p:nvSpPr>
          <p:spPr>
            <a:xfrm>
              <a:off x="167952" y="1225472"/>
              <a:ext cx="3551126" cy="239834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3551126"/>
                        <a:gd name="connsiteY0" fmla="*/ 0 h 2398349"/>
                        <a:gd name="connsiteX1" fmla="*/ 3551126 w 3551126"/>
                        <a:gd name="connsiteY1" fmla="*/ 0 h 2398349"/>
                        <a:gd name="connsiteX2" fmla="*/ 3551126 w 3551126"/>
                        <a:gd name="connsiteY2" fmla="*/ 2398349 h 2398349"/>
                        <a:gd name="connsiteX3" fmla="*/ 0 w 3551126"/>
                        <a:gd name="connsiteY3" fmla="*/ 2398349 h 2398349"/>
                        <a:gd name="connsiteX4" fmla="*/ 0 w 3551126"/>
                        <a:gd name="connsiteY4" fmla="*/ 0 h 2398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51126" h="2398349" fill="none" extrusionOk="0">
                          <a:moveTo>
                            <a:pt x="0" y="0"/>
                          </a:moveTo>
                          <a:cubicBezTo>
                            <a:pt x="447019" y="106216"/>
                            <a:pt x="2667521" y="-142119"/>
                            <a:pt x="3551126" y="0"/>
                          </a:cubicBezTo>
                          <a:cubicBezTo>
                            <a:pt x="3550615" y="931146"/>
                            <a:pt x="3550356" y="1761542"/>
                            <a:pt x="3551126" y="2398349"/>
                          </a:cubicBezTo>
                          <a:cubicBezTo>
                            <a:pt x="2369408" y="2369121"/>
                            <a:pt x="820374" y="2382655"/>
                            <a:pt x="0" y="2398349"/>
                          </a:cubicBezTo>
                          <a:cubicBezTo>
                            <a:pt x="-56229" y="1650234"/>
                            <a:pt x="-65128" y="1177510"/>
                            <a:pt x="0" y="0"/>
                          </a:cubicBezTo>
                          <a:close/>
                        </a:path>
                        <a:path w="3551126" h="2398349" stroke="0" extrusionOk="0">
                          <a:moveTo>
                            <a:pt x="0" y="0"/>
                          </a:moveTo>
                          <a:cubicBezTo>
                            <a:pt x="1490653" y="-71603"/>
                            <a:pt x="2648211" y="126493"/>
                            <a:pt x="3551126" y="0"/>
                          </a:cubicBezTo>
                          <a:cubicBezTo>
                            <a:pt x="3461936" y="607785"/>
                            <a:pt x="3706910" y="2146542"/>
                            <a:pt x="3551126" y="2398349"/>
                          </a:cubicBezTo>
                          <a:cubicBezTo>
                            <a:pt x="1946772" y="2443193"/>
                            <a:pt x="1461798" y="2241462"/>
                            <a:pt x="0" y="2398349"/>
                          </a:cubicBezTo>
                          <a:cubicBezTo>
                            <a:pt x="-31925" y="2074116"/>
                            <a:pt x="67210" y="101330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anchor="ctr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Suối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ặp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</a:p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óp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sông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Sông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biển</a:t>
              </a:r>
              <a:endParaRPr lang="en-US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mênh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mông</a:t>
              </a:r>
              <a:endParaRPr lang="en-US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(Theo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Bao)</a:t>
              </a:r>
            </a:p>
            <a:p>
              <a:pPr lvl="0" algn="just">
                <a:lnSpc>
                  <a:spcPct val="150000"/>
                </a:lnSpc>
              </a:pPr>
              <a:endParaRPr lang="en-VN" sz="1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B1E92-CFF9-E147-B911-E623B6E48522}"/>
                </a:ext>
              </a:extLst>
            </p:cNvPr>
            <p:cNvSpPr/>
            <p:nvPr/>
          </p:nvSpPr>
          <p:spPr>
            <a:xfrm>
              <a:off x="714302" y="1319979"/>
              <a:ext cx="392638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600C9E-429F-0547-A61E-1698C59A51EA}"/>
                </a:ext>
              </a:extLst>
            </p:cNvPr>
            <p:cNvSpPr/>
            <p:nvPr/>
          </p:nvSpPr>
          <p:spPr>
            <a:xfrm>
              <a:off x="204926" y="1679511"/>
              <a:ext cx="298481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907915-7416-7444-A4FB-78331E530D35}"/>
              </a:ext>
            </a:extLst>
          </p:cNvPr>
          <p:cNvGrpSpPr/>
          <p:nvPr/>
        </p:nvGrpSpPr>
        <p:grpSpPr>
          <a:xfrm>
            <a:off x="3054223" y="588920"/>
            <a:ext cx="3654876" cy="1573701"/>
            <a:chOff x="2958196" y="778545"/>
            <a:chExt cx="3654876" cy="15737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4A6BB0-936E-C242-A3FF-9E50CE6775A1}"/>
                </a:ext>
              </a:extLst>
            </p:cNvPr>
            <p:cNvSpPr/>
            <p:nvPr/>
          </p:nvSpPr>
          <p:spPr>
            <a:xfrm>
              <a:off x="2958196" y="778545"/>
              <a:ext cx="3654876" cy="15737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48976505">
                    <a:custGeom>
                      <a:avLst/>
                      <a:gdLst>
                        <a:gd name="connsiteX0" fmla="*/ 0 w 3654876"/>
                        <a:gd name="connsiteY0" fmla="*/ 0 h 1573701"/>
                        <a:gd name="connsiteX1" fmla="*/ 645695 w 3654876"/>
                        <a:gd name="connsiteY1" fmla="*/ 0 h 1573701"/>
                        <a:gd name="connsiteX2" fmla="*/ 1254841 w 3654876"/>
                        <a:gd name="connsiteY2" fmla="*/ 0 h 1573701"/>
                        <a:gd name="connsiteX3" fmla="*/ 1863987 w 3654876"/>
                        <a:gd name="connsiteY3" fmla="*/ 0 h 1573701"/>
                        <a:gd name="connsiteX4" fmla="*/ 2546230 w 3654876"/>
                        <a:gd name="connsiteY4" fmla="*/ 0 h 1573701"/>
                        <a:gd name="connsiteX5" fmla="*/ 3654876 w 3654876"/>
                        <a:gd name="connsiteY5" fmla="*/ 0 h 1573701"/>
                        <a:gd name="connsiteX6" fmla="*/ 3654876 w 3654876"/>
                        <a:gd name="connsiteY6" fmla="*/ 508830 h 1573701"/>
                        <a:gd name="connsiteX7" fmla="*/ 3654876 w 3654876"/>
                        <a:gd name="connsiteY7" fmla="*/ 1033397 h 1573701"/>
                        <a:gd name="connsiteX8" fmla="*/ 3654876 w 3654876"/>
                        <a:gd name="connsiteY8" fmla="*/ 1573701 h 1573701"/>
                        <a:gd name="connsiteX9" fmla="*/ 3009181 w 3654876"/>
                        <a:gd name="connsiteY9" fmla="*/ 1573701 h 1573701"/>
                        <a:gd name="connsiteX10" fmla="*/ 2363486 w 3654876"/>
                        <a:gd name="connsiteY10" fmla="*/ 1573701 h 1573701"/>
                        <a:gd name="connsiteX11" fmla="*/ 1790889 w 3654876"/>
                        <a:gd name="connsiteY11" fmla="*/ 1573701 h 1573701"/>
                        <a:gd name="connsiteX12" fmla="*/ 1254841 w 3654876"/>
                        <a:gd name="connsiteY12" fmla="*/ 1573701 h 1573701"/>
                        <a:gd name="connsiteX13" fmla="*/ 755341 w 3654876"/>
                        <a:gd name="connsiteY13" fmla="*/ 1573701 h 1573701"/>
                        <a:gd name="connsiteX14" fmla="*/ 0 w 3654876"/>
                        <a:gd name="connsiteY14" fmla="*/ 1573701 h 1573701"/>
                        <a:gd name="connsiteX15" fmla="*/ 0 w 3654876"/>
                        <a:gd name="connsiteY15" fmla="*/ 1049134 h 1573701"/>
                        <a:gd name="connsiteX16" fmla="*/ 0 w 3654876"/>
                        <a:gd name="connsiteY16" fmla="*/ 540304 h 1573701"/>
                        <a:gd name="connsiteX17" fmla="*/ 0 w 3654876"/>
                        <a:gd name="connsiteY17" fmla="*/ 0 h 1573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54876" h="1573701" fill="none" extrusionOk="0">
                          <a:moveTo>
                            <a:pt x="0" y="0"/>
                          </a:moveTo>
                          <a:cubicBezTo>
                            <a:pt x="235830" y="-997"/>
                            <a:pt x="504485" y="8478"/>
                            <a:pt x="645695" y="0"/>
                          </a:cubicBezTo>
                          <a:cubicBezTo>
                            <a:pt x="786906" y="-8478"/>
                            <a:pt x="1065083" y="17661"/>
                            <a:pt x="1254841" y="0"/>
                          </a:cubicBezTo>
                          <a:cubicBezTo>
                            <a:pt x="1444599" y="-17661"/>
                            <a:pt x="1595964" y="-5825"/>
                            <a:pt x="1863987" y="0"/>
                          </a:cubicBezTo>
                          <a:cubicBezTo>
                            <a:pt x="2132010" y="5825"/>
                            <a:pt x="2346017" y="-7209"/>
                            <a:pt x="2546230" y="0"/>
                          </a:cubicBezTo>
                          <a:cubicBezTo>
                            <a:pt x="2746443" y="7209"/>
                            <a:pt x="3120832" y="-30188"/>
                            <a:pt x="3654876" y="0"/>
                          </a:cubicBezTo>
                          <a:cubicBezTo>
                            <a:pt x="3647562" y="133155"/>
                            <a:pt x="3659291" y="303731"/>
                            <a:pt x="3654876" y="508830"/>
                          </a:cubicBezTo>
                          <a:cubicBezTo>
                            <a:pt x="3650462" y="713929"/>
                            <a:pt x="3673633" y="790837"/>
                            <a:pt x="3654876" y="1033397"/>
                          </a:cubicBezTo>
                          <a:cubicBezTo>
                            <a:pt x="3636119" y="1275957"/>
                            <a:pt x="3635949" y="1422874"/>
                            <a:pt x="3654876" y="1573701"/>
                          </a:cubicBezTo>
                          <a:cubicBezTo>
                            <a:pt x="3365759" y="1552654"/>
                            <a:pt x="3202240" y="1593596"/>
                            <a:pt x="3009181" y="1573701"/>
                          </a:cubicBezTo>
                          <a:cubicBezTo>
                            <a:pt x="2816123" y="1553806"/>
                            <a:pt x="2654159" y="1567543"/>
                            <a:pt x="2363486" y="1573701"/>
                          </a:cubicBezTo>
                          <a:cubicBezTo>
                            <a:pt x="2072814" y="1579859"/>
                            <a:pt x="1932973" y="1600759"/>
                            <a:pt x="1790889" y="1573701"/>
                          </a:cubicBezTo>
                          <a:cubicBezTo>
                            <a:pt x="1648805" y="1546643"/>
                            <a:pt x="1508451" y="1562114"/>
                            <a:pt x="1254841" y="1573701"/>
                          </a:cubicBezTo>
                          <a:cubicBezTo>
                            <a:pt x="1001231" y="1585288"/>
                            <a:pt x="889511" y="1586746"/>
                            <a:pt x="755341" y="1573701"/>
                          </a:cubicBezTo>
                          <a:cubicBezTo>
                            <a:pt x="621171" y="1560656"/>
                            <a:pt x="167993" y="1609217"/>
                            <a:pt x="0" y="1573701"/>
                          </a:cubicBezTo>
                          <a:cubicBezTo>
                            <a:pt x="1967" y="1317696"/>
                            <a:pt x="13263" y="1215968"/>
                            <a:pt x="0" y="1049134"/>
                          </a:cubicBezTo>
                          <a:cubicBezTo>
                            <a:pt x="-13263" y="882300"/>
                            <a:pt x="-14609" y="654926"/>
                            <a:pt x="0" y="540304"/>
                          </a:cubicBezTo>
                          <a:cubicBezTo>
                            <a:pt x="14609" y="425682"/>
                            <a:pt x="-20140" y="194995"/>
                            <a:pt x="0" y="0"/>
                          </a:cubicBezTo>
                          <a:close/>
                        </a:path>
                        <a:path w="3654876" h="1573701" stroke="0" extrusionOk="0">
                          <a:moveTo>
                            <a:pt x="0" y="0"/>
                          </a:moveTo>
                          <a:cubicBezTo>
                            <a:pt x="176289" y="8138"/>
                            <a:pt x="346156" y="6443"/>
                            <a:pt x="609146" y="0"/>
                          </a:cubicBezTo>
                          <a:cubicBezTo>
                            <a:pt x="872136" y="-6443"/>
                            <a:pt x="1107402" y="-31909"/>
                            <a:pt x="1254841" y="0"/>
                          </a:cubicBezTo>
                          <a:cubicBezTo>
                            <a:pt x="1402280" y="31909"/>
                            <a:pt x="1683147" y="-19221"/>
                            <a:pt x="1827438" y="0"/>
                          </a:cubicBezTo>
                          <a:cubicBezTo>
                            <a:pt x="1971729" y="19221"/>
                            <a:pt x="2181129" y="14049"/>
                            <a:pt x="2509682" y="0"/>
                          </a:cubicBezTo>
                          <a:cubicBezTo>
                            <a:pt x="2838235" y="-14049"/>
                            <a:pt x="2876400" y="-26962"/>
                            <a:pt x="3118828" y="0"/>
                          </a:cubicBezTo>
                          <a:cubicBezTo>
                            <a:pt x="3361256" y="26962"/>
                            <a:pt x="3538467" y="5020"/>
                            <a:pt x="3654876" y="0"/>
                          </a:cubicBezTo>
                          <a:cubicBezTo>
                            <a:pt x="3658211" y="105117"/>
                            <a:pt x="3634502" y="284317"/>
                            <a:pt x="3654876" y="493093"/>
                          </a:cubicBezTo>
                          <a:cubicBezTo>
                            <a:pt x="3675250" y="701869"/>
                            <a:pt x="3672186" y="755636"/>
                            <a:pt x="3654876" y="1017660"/>
                          </a:cubicBezTo>
                          <a:cubicBezTo>
                            <a:pt x="3637566" y="1279684"/>
                            <a:pt x="3673332" y="1361665"/>
                            <a:pt x="3654876" y="1573701"/>
                          </a:cubicBezTo>
                          <a:cubicBezTo>
                            <a:pt x="3492297" y="1569572"/>
                            <a:pt x="3159377" y="1566665"/>
                            <a:pt x="3009181" y="1573701"/>
                          </a:cubicBezTo>
                          <a:cubicBezTo>
                            <a:pt x="2858986" y="1580737"/>
                            <a:pt x="2620885" y="1598953"/>
                            <a:pt x="2473133" y="1573701"/>
                          </a:cubicBezTo>
                          <a:cubicBezTo>
                            <a:pt x="2325381" y="1548449"/>
                            <a:pt x="2074088" y="1584958"/>
                            <a:pt x="1973633" y="1573701"/>
                          </a:cubicBezTo>
                          <a:cubicBezTo>
                            <a:pt x="1873178" y="1562444"/>
                            <a:pt x="1531251" y="1574258"/>
                            <a:pt x="1401036" y="1573701"/>
                          </a:cubicBezTo>
                          <a:cubicBezTo>
                            <a:pt x="1270821" y="1573144"/>
                            <a:pt x="1047181" y="1594566"/>
                            <a:pt x="864987" y="1573701"/>
                          </a:cubicBezTo>
                          <a:cubicBezTo>
                            <a:pt x="682793" y="1552836"/>
                            <a:pt x="175395" y="1572253"/>
                            <a:pt x="0" y="1573701"/>
                          </a:cubicBezTo>
                          <a:cubicBezTo>
                            <a:pt x="-15033" y="1455717"/>
                            <a:pt x="-19032" y="1185664"/>
                            <a:pt x="0" y="1064871"/>
                          </a:cubicBezTo>
                          <a:cubicBezTo>
                            <a:pt x="19032" y="944078"/>
                            <a:pt x="-7059" y="709510"/>
                            <a:pt x="0" y="571778"/>
                          </a:cubicBezTo>
                          <a:cubicBezTo>
                            <a:pt x="7059" y="434046"/>
                            <a:pt x="5305" y="13486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ấc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chín</a:t>
              </a:r>
              <a:endParaRPr lang="en-US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ặp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(Theo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Đức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Quang)</a:t>
              </a:r>
              <a:endParaRPr lang="en-VN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8B878D-4CC6-2E4D-B9FF-844D89CB8179}"/>
                </a:ext>
              </a:extLst>
            </p:cNvPr>
            <p:cNvSpPr/>
            <p:nvPr/>
          </p:nvSpPr>
          <p:spPr>
            <a:xfrm>
              <a:off x="3590649" y="992826"/>
              <a:ext cx="392638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C49244-AECD-114C-AAE1-39282BE7139B}"/>
                </a:ext>
              </a:extLst>
            </p:cNvPr>
            <p:cNvSpPr/>
            <p:nvPr/>
          </p:nvSpPr>
          <p:spPr>
            <a:xfrm>
              <a:off x="3696245" y="1472502"/>
              <a:ext cx="331484" cy="36949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0209A8-35D5-1249-970F-CF8C4A23DEF2}"/>
              </a:ext>
            </a:extLst>
          </p:cNvPr>
          <p:cNvGrpSpPr/>
          <p:nvPr/>
        </p:nvGrpSpPr>
        <p:grpSpPr>
          <a:xfrm>
            <a:off x="2656572" y="3305115"/>
            <a:ext cx="3260829" cy="1588768"/>
            <a:chOff x="2299244" y="3239801"/>
            <a:chExt cx="3260829" cy="15887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77FFE9-C7DE-8547-8C90-7FBC1D96221A}"/>
                </a:ext>
              </a:extLst>
            </p:cNvPr>
            <p:cNvSpPr/>
            <p:nvPr/>
          </p:nvSpPr>
          <p:spPr>
            <a:xfrm>
              <a:off x="2299244" y="3239801"/>
              <a:ext cx="3260829" cy="1588768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3260829"/>
                        <a:gd name="connsiteY0" fmla="*/ 0 h 1588768"/>
                        <a:gd name="connsiteX1" fmla="*/ 3260829 w 3260829"/>
                        <a:gd name="connsiteY1" fmla="*/ 0 h 1588768"/>
                        <a:gd name="connsiteX2" fmla="*/ 3260829 w 3260829"/>
                        <a:gd name="connsiteY2" fmla="*/ 1588768 h 1588768"/>
                        <a:gd name="connsiteX3" fmla="*/ 0 w 3260829"/>
                        <a:gd name="connsiteY3" fmla="*/ 1588768 h 1588768"/>
                        <a:gd name="connsiteX4" fmla="*/ 0 w 3260829"/>
                        <a:gd name="connsiteY4" fmla="*/ 0 h 1588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60829" h="1588768" fill="none" extrusionOk="0">
                          <a:moveTo>
                            <a:pt x="0" y="0"/>
                          </a:moveTo>
                          <a:cubicBezTo>
                            <a:pt x="1515482" y="106216"/>
                            <a:pt x="2814834" y="-142119"/>
                            <a:pt x="3260829" y="0"/>
                          </a:cubicBezTo>
                          <a:cubicBezTo>
                            <a:pt x="3182899" y="628157"/>
                            <a:pt x="3367577" y="1262532"/>
                            <a:pt x="3260829" y="1588768"/>
                          </a:cubicBezTo>
                          <a:cubicBezTo>
                            <a:pt x="2367190" y="1559540"/>
                            <a:pt x="1361866" y="1573074"/>
                            <a:pt x="0" y="1588768"/>
                          </a:cubicBezTo>
                          <a:cubicBezTo>
                            <a:pt x="-61200" y="1081768"/>
                            <a:pt x="-59001" y="208694"/>
                            <a:pt x="0" y="0"/>
                          </a:cubicBezTo>
                          <a:close/>
                        </a:path>
                        <a:path w="3260829" h="1588768" stroke="0" extrusionOk="0">
                          <a:moveTo>
                            <a:pt x="0" y="0"/>
                          </a:moveTo>
                          <a:cubicBezTo>
                            <a:pt x="1142780" y="-71603"/>
                            <a:pt x="1859694" y="126493"/>
                            <a:pt x="3260829" y="0"/>
                          </a:cubicBezTo>
                          <a:cubicBezTo>
                            <a:pt x="3280974" y="383495"/>
                            <a:pt x="3142608" y="1253911"/>
                            <a:pt x="3260829" y="1588768"/>
                          </a:cubicBezTo>
                          <a:cubicBezTo>
                            <a:pt x="1804603" y="1633612"/>
                            <a:pt x="1190243" y="1431881"/>
                            <a:pt x="0" y="1588768"/>
                          </a:cubicBezTo>
                          <a:cubicBezTo>
                            <a:pt x="-11831" y="878175"/>
                            <a:pt x="-120225" y="70088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70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Nắng         é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endParaRPr lang="en-US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17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(Theo </a:t>
              </a:r>
              <a:r>
                <a:rPr lang="en-US" sz="170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170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Xuân Sanh)</a:t>
              </a:r>
              <a:endParaRPr lang="en-US" sz="17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EF01E1-2305-CF42-A422-9E83C4FC28CB}"/>
                </a:ext>
              </a:extLst>
            </p:cNvPr>
            <p:cNvSpPr/>
            <p:nvPr/>
          </p:nvSpPr>
          <p:spPr>
            <a:xfrm>
              <a:off x="3012418" y="3411191"/>
              <a:ext cx="349312" cy="40011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735821" y="1337480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  <a:endParaRPr lang="en-VN" sz="2000" b="1" dirty="0">
              <a:latin typeface="HP001 4 hàng" panose="020B06030503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143166" y="1764973"/>
            <a:ext cx="392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6B56D7-7B1E-5249-B11D-3B4FCDC05BC2}"/>
              </a:ext>
            </a:extLst>
          </p:cNvPr>
          <p:cNvSpPr/>
          <p:nvPr/>
        </p:nvSpPr>
        <p:spPr>
          <a:xfrm>
            <a:off x="3719058" y="802073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DFBBF2-6BC8-A54E-8852-91782B064ADB}"/>
              </a:ext>
            </a:extLst>
          </p:cNvPr>
          <p:cNvSpPr/>
          <p:nvPr/>
        </p:nvSpPr>
        <p:spPr>
          <a:xfrm>
            <a:off x="3816331" y="1316460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C7006F-B492-9340-8F98-571A9C9B0B9C}"/>
              </a:ext>
            </a:extLst>
          </p:cNvPr>
          <p:cNvSpPr/>
          <p:nvPr/>
        </p:nvSpPr>
        <p:spPr>
          <a:xfrm>
            <a:off x="3363963" y="3476505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  <p:bldP spid="27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391885"/>
            <a:ext cx="353714" cy="353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588321" y="722643"/>
            <a:ext cx="632798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500" dirty="0">
                <a:latin typeface="UTM Avo" panose="02040603050506020204" pitchFamily="18" charset="0"/>
              </a:rPr>
              <a:t>Tìm từ ngữ có tiếng chứa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r>
              <a:rPr lang="vi-VN" sz="1500" dirty="0">
                <a:latin typeface="UTM Avo" panose="02040603050506020204" pitchFamily="18" charset="0"/>
              </a:rPr>
              <a:t> 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ưu</a:t>
            </a:r>
            <a:r>
              <a:rPr lang="vi-VN" sz="15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9AB58C-E5FE-F942-ACE8-59D647226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79986"/>
              </p:ext>
            </p:extLst>
          </p:nvPr>
        </p:nvGraphicFramePr>
        <p:xfrm>
          <a:off x="1140817" y="1313271"/>
          <a:ext cx="3897713" cy="1145621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760392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3137321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560203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iu.</a:t>
                      </a: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585418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A2D3542-ED56-DD4D-8F50-623E43BFBFE7}"/>
              </a:ext>
            </a:extLst>
          </p:cNvPr>
          <p:cNvSpPr/>
          <p:nvPr/>
        </p:nvSpPr>
        <p:spPr>
          <a:xfrm>
            <a:off x="1853826" y="1407533"/>
            <a:ext cx="1068241" cy="35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latin typeface="UTM Avo" panose="02040603050506020204" pitchFamily="18" charset="0"/>
              </a:rPr>
              <a:t>lưỡi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ìu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endParaRPr lang="en-VN" sz="18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18C53-C7BC-024D-8580-D7A542238E6A}"/>
              </a:ext>
            </a:extLst>
          </p:cNvPr>
          <p:cNvSpPr/>
          <p:nvPr/>
        </p:nvSpPr>
        <p:spPr>
          <a:xfrm>
            <a:off x="2822077" y="1407533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ìu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err="1">
                <a:latin typeface="UTM Avo" panose="02040603050506020204" pitchFamily="18" charset="0"/>
              </a:rPr>
              <a:t>mến</a:t>
            </a:r>
            <a:r>
              <a:rPr lang="en-US" sz="1800">
                <a:latin typeface="UTM Avo" panose="02040603050506020204" pitchFamily="18" charset="0"/>
              </a:rPr>
              <a:t>,</a:t>
            </a:r>
            <a:endParaRPr lang="en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2E275-65E5-7347-8246-EA2BFED1ACAA}"/>
              </a:ext>
            </a:extLst>
          </p:cNvPr>
          <p:cNvSpPr/>
          <p:nvPr/>
        </p:nvSpPr>
        <p:spPr>
          <a:xfrm>
            <a:off x="1920320" y="1994137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ưu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VN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4E4E85-D7EB-5945-9CFB-DED36542FCB6}"/>
              </a:ext>
            </a:extLst>
          </p:cNvPr>
          <p:cNvSpPr/>
          <p:nvPr/>
        </p:nvSpPr>
        <p:spPr>
          <a:xfrm>
            <a:off x="2866726" y="1994137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l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ựu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....</a:t>
            </a:r>
            <a:endParaRPr lang="en-VN" dirty="0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TextBox2" r:id="rId2" imgW="5829480" imgH="600120"/>
        </mc:Choice>
        <mc:Fallback>
          <p:control name="TextBox2" r:id="rId2" imgW="5829480" imgH="600120">
            <p:pic>
              <p:nvPicPr>
                <p:cNvPr id="16" name="TextBox2">
                  <a:extLst>
                    <a:ext uri="{FF2B5EF4-FFF2-40B4-BE49-F238E27FC236}">
                      <a16:creationId xmlns:a16="http://schemas.microsoft.com/office/drawing/2014/main" id="{C444664F-9D44-45DD-8662-183F2E59A4B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2685" y="2684609"/>
                  <a:ext cx="5832629" cy="5999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1" r:id="rId3" imgW="5829480" imgH="581040"/>
        </mc:Choice>
        <mc:Fallback>
          <p:control name="TextBox1" r:id="rId3" imgW="5829480" imgH="581040">
            <p:pic>
              <p:nvPicPr>
                <p:cNvPr id="17" name="TextBox1">
                  <a:extLst>
                    <a:ext uri="{FF2B5EF4-FFF2-40B4-BE49-F238E27FC236}">
                      <a16:creationId xmlns:a16="http://schemas.microsoft.com/office/drawing/2014/main" id="{E929C9E3-5FBA-4BF7-9863-A32AAE1ABA5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647" y="3413246"/>
                  <a:ext cx="5832629" cy="58589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build="p"/>
      <p:bldP spid="4" grpId="0"/>
      <p:bldP spid="5" grpId="0"/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1BFDA-7D1C-4EE9-BF05-5C561C8B773F}"/>
              </a:ext>
            </a:extLst>
          </p:cNvPr>
          <p:cNvSpPr txBox="1"/>
          <p:nvPr/>
        </p:nvSpPr>
        <p:spPr>
          <a:xfrm>
            <a:off x="821962" y="632406"/>
            <a:ext cx="632798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1500" dirty="0">
                <a:latin typeface="UTM Avo" panose="02040603050506020204" pitchFamily="18" charset="0"/>
              </a:rPr>
              <a:t>Tìm từ ngữ có tiếng chứa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r>
              <a:rPr lang="vi-VN" sz="1500" dirty="0">
                <a:latin typeface="UTM Avo" panose="02040603050506020204" pitchFamily="18" charset="0"/>
              </a:rPr>
              <a:t> 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vi-VN" sz="15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7D6373-919F-415E-BA4B-6A3136367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65334"/>
              </p:ext>
            </p:extLst>
          </p:nvPr>
        </p:nvGraphicFramePr>
        <p:xfrm>
          <a:off x="994062" y="1287141"/>
          <a:ext cx="3897713" cy="1145621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760392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3137321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560203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iên</a:t>
                      </a: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585418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iêng</a:t>
                      </a: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CCDF50A-3578-4B82-A0D9-4E23D0DEA949}"/>
              </a:ext>
            </a:extLst>
          </p:cNvPr>
          <p:cNvSpPr/>
          <p:nvPr/>
        </p:nvSpPr>
        <p:spPr>
          <a:xfrm>
            <a:off x="1707071" y="1381403"/>
            <a:ext cx="1143583" cy="35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endParaRPr lang="en-VN" sz="18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B2FC8-D4A1-4DF2-8286-BE6096ADB261}"/>
              </a:ext>
            </a:extLst>
          </p:cNvPr>
          <p:cNvSpPr/>
          <p:nvPr/>
        </p:nvSpPr>
        <p:spPr>
          <a:xfrm>
            <a:off x="2675322" y="1381403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UTM Avo" panose="02040603050506020204" pitchFamily="18" charset="0"/>
              </a:rPr>
              <a:t>m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lươn</a:t>
            </a:r>
            <a:r>
              <a:rPr lang="en-US" sz="1800" dirty="0">
                <a:latin typeface="UTM Avo" panose="02040603050506020204" pitchFamily="18" charset="0"/>
              </a:rPr>
              <a:t>, …</a:t>
            </a:r>
            <a:endParaRPr lang="en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F85BF-0872-4DFF-8105-E0C4852E0414}"/>
              </a:ext>
            </a:extLst>
          </p:cNvPr>
          <p:cNvSpPr/>
          <p:nvPr/>
        </p:nvSpPr>
        <p:spPr>
          <a:xfrm>
            <a:off x="1773565" y="1968007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UTM Avo" panose="02040603050506020204" pitchFamily="18" charset="0"/>
              </a:rPr>
              <a:t>kh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kiệu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VN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69C2BD-3FE3-4372-8F4A-2E52F65A8DCB}"/>
              </a:ext>
            </a:extLst>
          </p:cNvPr>
          <p:cNvSpPr/>
          <p:nvPr/>
        </p:nvSpPr>
        <p:spPr>
          <a:xfrm>
            <a:off x="3153604" y="1968007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th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l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....</a:t>
            </a:r>
            <a:endParaRPr lang="en-VN" dirty="0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TextBox3" r:id="rId2" imgW="5829480" imgH="676440"/>
        </mc:Choice>
        <mc:Fallback>
          <p:control name="TextBox3" r:id="rId2" imgW="5829480" imgH="67644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959A73F2-D35E-4F94-A5F5-5455FBABC6E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013" y="2710739"/>
                  <a:ext cx="5832628" cy="6744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TextBox1" r:id="rId3" imgW="5829480" imgH="676440"/>
        </mc:Choice>
        <mc:Fallback>
          <p:control name="TextBox1" r:id="rId3" imgW="5829480" imgH="67644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80070787-3B41-4158-BA40-B713C26E0D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013" y="3534827"/>
                  <a:ext cx="5832628" cy="67449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873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17" y="642937"/>
            <a:ext cx="2095016" cy="2208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"/>
            <a:ext cx="2226708" cy="2920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2" y="2468409"/>
            <a:ext cx="1685724" cy="2032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32" y="1488823"/>
            <a:ext cx="3709389" cy="3011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5032" y="642937"/>
            <a:ext cx="1564052" cy="12011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20" y="2635152"/>
            <a:ext cx="4375547" cy="141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ngin_with_the_Wor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5487" y="30003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0009" y="1152936"/>
            <a:ext cx="3809849" cy="4599696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337310" y="1181027"/>
            <a:ext cx="2286879" cy="1305658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/>
              <a:t>Bạch Tuyết </a:t>
            </a:r>
          </a:p>
          <a:p>
            <a:pPr algn="ctr"/>
            <a:r>
              <a:rPr lang="en-US" sz="2025"/>
              <a:t>Ngươi sẽ chết chắc</a:t>
            </a:r>
          </a:p>
          <a:p>
            <a:pPr algn="ctr"/>
            <a:r>
              <a:rPr lang="en-US" sz="2025"/>
              <a:t>Snow White</a:t>
            </a:r>
          </a:p>
          <a:p>
            <a:pPr algn="ctr"/>
            <a:r>
              <a:rPr lang="en-US" sz="2025"/>
              <a:t>You will die</a:t>
            </a:r>
          </a:p>
        </p:txBody>
      </p:sp>
    </p:spTree>
    <p:extLst>
      <p:ext uri="{BB962C8B-B14F-4D97-AF65-F5344CB8AC3E}">
        <p14:creationId xmlns:p14="http://schemas.microsoft.com/office/powerpoint/2010/main" val="823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" y="797285"/>
            <a:ext cx="2839987" cy="370327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3106080" y="797285"/>
            <a:ext cx="2286879" cy="1305658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/>
              <a:t>Gọi Bạch Tuyết vào đây cho ta</a:t>
            </a:r>
          </a:p>
          <a:p>
            <a:pPr algn="ctr"/>
            <a:r>
              <a:rPr lang="en-US" sz="2025"/>
              <a:t>Call her on here</a:t>
            </a:r>
          </a:p>
        </p:txBody>
      </p:sp>
    </p:spTree>
    <p:extLst>
      <p:ext uri="{BB962C8B-B14F-4D97-AF65-F5344CB8AC3E}">
        <p14:creationId xmlns:p14="http://schemas.microsoft.com/office/powerpoint/2010/main" val="5710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91" y="2773618"/>
            <a:ext cx="3755308" cy="1877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06" y="2716930"/>
            <a:ext cx="582285" cy="788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33" y="2716930"/>
            <a:ext cx="576869" cy="78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" y="1926252"/>
            <a:ext cx="1974199" cy="257431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115699" y="642938"/>
            <a:ext cx="2626923" cy="1163714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/>
              <a:t>Chỉ có một trái không có độc. Ngươi hãy chọn đi</a:t>
            </a:r>
          </a:p>
          <a:p>
            <a:pPr algn="ctr"/>
            <a:r>
              <a:rPr lang="en-US" sz="2025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/>
        </p:blipFill>
        <p:spPr>
          <a:xfrm flipH="1">
            <a:off x="4216966" y="1912220"/>
            <a:ext cx="2618911" cy="2580047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2290607" y="3646077"/>
            <a:ext cx="2094273" cy="59731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13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58602" y="30003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9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566891" y="3231280"/>
            <a:ext cx="5688269" cy="1260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56" y="3005747"/>
            <a:ext cx="780845" cy="1056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34" y="3005747"/>
            <a:ext cx="773580" cy="105686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2511" y="759081"/>
            <a:ext cx="6520631" cy="10287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20000"/>
                    <a:lumOff val="80000"/>
                  </a:schemeClr>
                </a:solidFill>
              </a:rPr>
              <a:t>Điền tr/ch: </a:t>
            </a:r>
          </a:p>
          <a:p>
            <a:pPr algn="ctr"/>
            <a:r>
              <a:rPr lang="en-US" sz="1800">
                <a:solidFill>
                  <a:schemeClr val="accent1">
                    <a:lumMod val="20000"/>
                    <a:lumOff val="80000"/>
                  </a:schemeClr>
                </a:solidFill>
              </a:rPr>
              <a:t>….í tuệ, ….ống …ường 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512" y="1841800"/>
            <a:ext cx="3052916" cy="72580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20000"/>
                    <a:lumOff val="80000"/>
                  </a:schemeClr>
                </a:solidFill>
              </a:rPr>
              <a:t>A.Trí tuệ, trống trường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0226" y="1850288"/>
            <a:ext cx="3052916" cy="72580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20000"/>
                    <a:lumOff val="80000"/>
                  </a:schemeClr>
                </a:solidFill>
              </a:rPr>
              <a:t>B. Chí tuệ, chống trường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/>
          <p:nvPr/>
        </p:nvSpPr>
        <p:spPr>
          <a:xfrm>
            <a:off x="2317881" y="4104595"/>
            <a:ext cx="3704991" cy="35533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566891" y="3231280"/>
            <a:ext cx="5688269" cy="1260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56" y="3005747"/>
            <a:ext cx="780845" cy="1056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34" y="3005747"/>
            <a:ext cx="773580" cy="105686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2511" y="759081"/>
            <a:ext cx="6520631" cy="10287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800" kern="120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R hay d/gi: </a:t>
            </a:r>
          </a:p>
          <a:p>
            <a:pPr algn="ctr" defTabSz="514350">
              <a:buClrTx/>
              <a:defRPr/>
            </a:pPr>
            <a:r>
              <a:rPr lang="en-US" sz="1800" kern="120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…ộn …àng 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512" y="1841800"/>
            <a:ext cx="3052916" cy="72580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800" kern="120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A. </a:t>
            </a:r>
            <a:r>
              <a:rPr lang="en-US" sz="180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dộn ràng</a:t>
            </a:r>
            <a:endParaRPr lang="en-US" sz="1800" kern="1200">
              <a:solidFill>
                <a:srgbClr val="5B9BD5">
                  <a:lumMod val="20000"/>
                  <a:lumOff val="80000"/>
                </a:srgbClr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0226" y="1850288"/>
            <a:ext cx="3052916" cy="72580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800" kern="120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B. rộn ràng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/>
          <p:nvPr/>
        </p:nvSpPr>
        <p:spPr>
          <a:xfrm>
            <a:off x="2317881" y="4104595"/>
            <a:ext cx="3704991" cy="35533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2025" kern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23618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E75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27" y="642937"/>
            <a:ext cx="2095016" cy="2208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"/>
            <a:ext cx="2226708" cy="2920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27" y="2414073"/>
            <a:ext cx="2681409" cy="2059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3" y="2441241"/>
            <a:ext cx="1685724" cy="2032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04" y="642938"/>
            <a:ext cx="475121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427</Words>
  <Application>Microsoft Office PowerPoint</Application>
  <PresentationFormat>Custom</PresentationFormat>
  <Paragraphs>84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Kalam</vt:lpstr>
      <vt:lpstr>UTM Cookies</vt:lpstr>
      <vt:lpstr>UTM Avo</vt:lpstr>
      <vt:lpstr>Montserrat</vt:lpstr>
      <vt:lpstr>HP001 4 hàng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Win7</cp:lastModifiedBy>
  <cp:revision>144</cp:revision>
  <dcterms:modified xsi:type="dcterms:W3CDTF">2022-11-17T05:08:36Z</dcterms:modified>
</cp:coreProperties>
</file>