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8" r:id="rId2"/>
    <p:sldId id="305" r:id="rId3"/>
    <p:sldId id="300" r:id="rId4"/>
    <p:sldId id="284" r:id="rId5"/>
    <p:sldId id="276" r:id="rId6"/>
    <p:sldId id="277" r:id="rId7"/>
    <p:sldId id="301" r:id="rId8"/>
    <p:sldId id="278" r:id="rId9"/>
    <p:sldId id="299" r:id="rId10"/>
    <p:sldId id="274" r:id="rId11"/>
    <p:sldId id="292" r:id="rId12"/>
    <p:sldId id="286" r:id="rId13"/>
    <p:sldId id="287" r:id="rId14"/>
    <p:sldId id="288" r:id="rId15"/>
    <p:sldId id="289" r:id="rId16"/>
    <p:sldId id="304" r:id="rId17"/>
    <p:sldId id="308" r:id="rId18"/>
    <p:sldId id="281" r:id="rId19"/>
    <p:sldId id="306" r:id="rId20"/>
    <p:sldId id="307"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9C8"/>
    <a:srgbClr val="0000CC"/>
    <a:srgbClr val="FF9900"/>
    <a:srgbClr val="FFFF00"/>
    <a:srgbClr val="CC6600"/>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67" autoAdjust="0"/>
  </p:normalViewPr>
  <p:slideViewPr>
    <p:cSldViewPr>
      <p:cViewPr varScale="1">
        <p:scale>
          <a:sx n="69" d="100"/>
          <a:sy n="69" d="100"/>
        </p:scale>
        <p:origin x="1302"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6BE8D11-7C86-4B2E-8F68-427CA49A878E}" type="datetimeFigureOut">
              <a:rPr lang="en-US"/>
              <a:pPr>
                <a:defRPr/>
              </a:pPr>
              <a:t>12/26/2021</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E1F46B3F-5755-464F-95ED-5683DA956762}" type="slidenum">
              <a:rPr lang="en-US"/>
              <a:pPr>
                <a:defRPr/>
              </a:pPr>
              <a:t>‹#›</a:t>
            </a:fld>
            <a:endParaRPr lang="en-US"/>
          </a:p>
        </p:txBody>
      </p:sp>
    </p:spTree>
    <p:extLst>
      <p:ext uri="{BB962C8B-B14F-4D97-AF65-F5344CB8AC3E}">
        <p14:creationId xmlns:p14="http://schemas.microsoft.com/office/powerpoint/2010/main" val="2206119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25F92DE-6C91-45DA-B885-CB9A282D02AF}"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19620A1-986E-46F7-B7D1-39575B19EC5F}" type="slidenum">
              <a:rPr lang="en-US" smtClean="0"/>
              <a:pPr/>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0B17196-F621-4094-AFF3-4F2D8FDE6768}" type="slidenum">
              <a:rPr lang="en-US" smtClean="0"/>
              <a:pPr/>
              <a:t>10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CB04AA1-BC0F-4A57-95DC-1999246E2689}" type="slidenum">
              <a:rPr lang="en-US" smtClean="0"/>
              <a:pPr/>
              <a:t>14</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45806A-1930-4823-A4C3-34A79F681A65}" type="slidenum">
              <a:rPr lang="en-US"/>
              <a:pPr>
                <a:defRPr/>
              </a:pPr>
              <a:t>‹#›</a:t>
            </a:fld>
            <a:endParaRPr lang="en-US"/>
          </a:p>
        </p:txBody>
      </p:sp>
    </p:spTree>
    <p:extLst>
      <p:ext uri="{BB962C8B-B14F-4D97-AF65-F5344CB8AC3E}">
        <p14:creationId xmlns:p14="http://schemas.microsoft.com/office/powerpoint/2010/main" val="13255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8EA90F-6662-469F-9C2D-463F042A9921}" type="slidenum">
              <a:rPr lang="en-US"/>
              <a:pPr>
                <a:defRPr/>
              </a:pPr>
              <a:t>‹#›</a:t>
            </a:fld>
            <a:endParaRPr lang="en-US"/>
          </a:p>
        </p:txBody>
      </p:sp>
    </p:spTree>
    <p:extLst>
      <p:ext uri="{BB962C8B-B14F-4D97-AF65-F5344CB8AC3E}">
        <p14:creationId xmlns:p14="http://schemas.microsoft.com/office/powerpoint/2010/main" val="27132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B62831-7E4C-452B-85F6-561A6101B161}" type="slidenum">
              <a:rPr lang="en-US"/>
              <a:pPr>
                <a:defRPr/>
              </a:pPr>
              <a:t>‹#›</a:t>
            </a:fld>
            <a:endParaRPr lang="en-US"/>
          </a:p>
        </p:txBody>
      </p:sp>
    </p:spTree>
    <p:extLst>
      <p:ext uri="{BB962C8B-B14F-4D97-AF65-F5344CB8AC3E}">
        <p14:creationId xmlns:p14="http://schemas.microsoft.com/office/powerpoint/2010/main" val="109058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D7C0B1-D512-4C2A-ABBD-1A11E4B392FC}" type="slidenum">
              <a:rPr lang="en-US"/>
              <a:pPr>
                <a:defRPr/>
              </a:pPr>
              <a:t>‹#›</a:t>
            </a:fld>
            <a:endParaRPr lang="en-US"/>
          </a:p>
        </p:txBody>
      </p:sp>
    </p:spTree>
    <p:extLst>
      <p:ext uri="{BB962C8B-B14F-4D97-AF65-F5344CB8AC3E}">
        <p14:creationId xmlns:p14="http://schemas.microsoft.com/office/powerpoint/2010/main" val="192739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DBCBDE-E104-41F4-8005-5B314A7E9A43}" type="slidenum">
              <a:rPr lang="en-US"/>
              <a:pPr>
                <a:defRPr/>
              </a:pPr>
              <a:t>‹#›</a:t>
            </a:fld>
            <a:endParaRPr lang="en-US"/>
          </a:p>
        </p:txBody>
      </p:sp>
    </p:spTree>
    <p:extLst>
      <p:ext uri="{BB962C8B-B14F-4D97-AF65-F5344CB8AC3E}">
        <p14:creationId xmlns:p14="http://schemas.microsoft.com/office/powerpoint/2010/main" val="191476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53060-0F67-406F-BD9D-7F0BA93AE449}" type="slidenum">
              <a:rPr lang="en-US"/>
              <a:pPr>
                <a:defRPr/>
              </a:pPr>
              <a:t>‹#›</a:t>
            </a:fld>
            <a:endParaRPr lang="en-US"/>
          </a:p>
        </p:txBody>
      </p:sp>
    </p:spTree>
    <p:extLst>
      <p:ext uri="{BB962C8B-B14F-4D97-AF65-F5344CB8AC3E}">
        <p14:creationId xmlns:p14="http://schemas.microsoft.com/office/powerpoint/2010/main" val="146323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4ECEC8-3882-422E-9E66-9E2A3A0D62FD}" type="slidenum">
              <a:rPr lang="en-US"/>
              <a:pPr>
                <a:defRPr/>
              </a:pPr>
              <a:t>‹#›</a:t>
            </a:fld>
            <a:endParaRPr lang="en-US"/>
          </a:p>
        </p:txBody>
      </p:sp>
    </p:spTree>
    <p:extLst>
      <p:ext uri="{BB962C8B-B14F-4D97-AF65-F5344CB8AC3E}">
        <p14:creationId xmlns:p14="http://schemas.microsoft.com/office/powerpoint/2010/main" val="141121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FF0D36-B09B-4B97-8C98-279A5F04A3D8}" type="slidenum">
              <a:rPr lang="en-US"/>
              <a:pPr>
                <a:defRPr/>
              </a:pPr>
              <a:t>‹#›</a:t>
            </a:fld>
            <a:endParaRPr lang="en-US"/>
          </a:p>
        </p:txBody>
      </p:sp>
    </p:spTree>
    <p:extLst>
      <p:ext uri="{BB962C8B-B14F-4D97-AF65-F5344CB8AC3E}">
        <p14:creationId xmlns:p14="http://schemas.microsoft.com/office/powerpoint/2010/main" val="216149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ED3B81-90B7-4791-8876-9D6880FA45C4}" type="slidenum">
              <a:rPr lang="en-US"/>
              <a:pPr>
                <a:defRPr/>
              </a:pPr>
              <a:t>‹#›</a:t>
            </a:fld>
            <a:endParaRPr lang="en-US"/>
          </a:p>
        </p:txBody>
      </p:sp>
    </p:spTree>
    <p:extLst>
      <p:ext uri="{BB962C8B-B14F-4D97-AF65-F5344CB8AC3E}">
        <p14:creationId xmlns:p14="http://schemas.microsoft.com/office/powerpoint/2010/main" val="22562002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ED3B81-90B7-4791-8876-9D6880FA45C4}" type="slidenum">
              <a:rPr lang="en-US"/>
              <a:pPr>
                <a:defRPr/>
              </a:pPr>
              <a:t>‹#›</a:t>
            </a:fld>
            <a:endParaRPr lang="en-US"/>
          </a:p>
        </p:txBody>
      </p:sp>
    </p:spTree>
    <p:extLst>
      <p:ext uri="{BB962C8B-B14F-4D97-AF65-F5344CB8AC3E}">
        <p14:creationId xmlns:p14="http://schemas.microsoft.com/office/powerpoint/2010/main" val="11643670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CB8F45-A5DB-4C7B-BDD8-7D09F9A9074D}" type="slidenum">
              <a:rPr lang="en-US"/>
              <a:pPr>
                <a:defRPr/>
              </a:pPr>
              <a:t>‹#›</a:t>
            </a:fld>
            <a:endParaRPr lang="en-US"/>
          </a:p>
        </p:txBody>
      </p:sp>
    </p:spTree>
    <p:extLst>
      <p:ext uri="{BB962C8B-B14F-4D97-AF65-F5344CB8AC3E}">
        <p14:creationId xmlns:p14="http://schemas.microsoft.com/office/powerpoint/2010/main" val="95981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ECE98C-E7D5-425A-A3E6-CF5CE722A8B9}" type="slidenum">
              <a:rPr lang="en-US"/>
              <a:pPr>
                <a:defRPr/>
              </a:pPr>
              <a:t>‹#›</a:t>
            </a:fld>
            <a:endParaRPr lang="en-US"/>
          </a:p>
        </p:txBody>
      </p:sp>
    </p:spTree>
    <p:extLst>
      <p:ext uri="{BB962C8B-B14F-4D97-AF65-F5344CB8AC3E}">
        <p14:creationId xmlns:p14="http://schemas.microsoft.com/office/powerpoint/2010/main" val="271739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CC6C9121-7150-4835-A9E8-D942FFC9DD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2" Type="http://schemas.microsoft.com/office/2007/relationships/media" Target="../media/media10.wma"/><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jpe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2" Type="http://schemas.microsoft.com/office/2007/relationships/media" Target="../media/media13.wma"/><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21.jpeg"/><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audio" Target="../media/media15.wma"/><Relationship Id="rId2" Type="http://schemas.microsoft.com/office/2007/relationships/media" Target="../media/media15.wma"/><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16.wma"/><Relationship Id="rId7" Type="http://schemas.openxmlformats.org/officeDocument/2006/relationships/image" Target="../media/image24.jpeg"/><Relationship Id="rId2" Type="http://schemas.microsoft.com/office/2007/relationships/media" Target="../media/media16.wma"/><Relationship Id="rId1" Type="http://schemas.openxmlformats.org/officeDocument/2006/relationships/tags" Target="../tags/tag10.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8.gif"/><Relationship Id="rId5" Type="http://schemas.openxmlformats.org/officeDocument/2006/relationships/image" Target="../media/image25.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Layout" Target="../slideLayouts/slideLayout6.xml"/><Relationship Id="rId7" Type="http://schemas.openxmlformats.org/officeDocument/2006/relationships/image" Target="../media/image28.gif"/><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Layout" Target="../slideLayouts/slideLayout6.xml"/><Relationship Id="rId7" Type="http://schemas.openxmlformats.org/officeDocument/2006/relationships/image" Target="../media/image28.gif"/><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6.png"/><Relationship Id="rId5" Type="http://schemas.openxmlformats.org/officeDocument/2006/relationships/image" Target="../media/image8.gi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5.wma"/><Relationship Id="rId7" Type="http://schemas.openxmlformats.org/officeDocument/2006/relationships/audio" Target="../media/audio3.wav"/><Relationship Id="rId12" Type="http://schemas.openxmlformats.org/officeDocument/2006/relationships/image" Target="../media/image6.png"/><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audio" Target="../media/audio2.wav"/><Relationship Id="rId11" Type="http://schemas.openxmlformats.org/officeDocument/2006/relationships/image" Target="../media/image11.gif"/><Relationship Id="rId5" Type="http://schemas.openxmlformats.org/officeDocument/2006/relationships/audio" Target="../media/audio1.wav"/><Relationship Id="rId10" Type="http://schemas.openxmlformats.org/officeDocument/2006/relationships/audio" Target="../media/audio4.wav"/><Relationship Id="rId4" Type="http://schemas.openxmlformats.org/officeDocument/2006/relationships/slideLayout" Target="../slideLayouts/slideLayout8.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6.wma"/><Relationship Id="rId7" Type="http://schemas.openxmlformats.org/officeDocument/2006/relationships/audio" Target="../media/audio3.wav"/><Relationship Id="rId12" Type="http://schemas.openxmlformats.org/officeDocument/2006/relationships/image" Target="../media/image6.png"/><Relationship Id="rId2" Type="http://schemas.microsoft.com/office/2007/relationships/media" Target="../media/media6.wma"/><Relationship Id="rId1" Type="http://schemas.openxmlformats.org/officeDocument/2006/relationships/tags" Target="../tags/tag4.xml"/><Relationship Id="rId6" Type="http://schemas.openxmlformats.org/officeDocument/2006/relationships/audio" Target="../media/audio2.wav"/><Relationship Id="rId11" Type="http://schemas.openxmlformats.org/officeDocument/2006/relationships/image" Target="../media/image11.gif"/><Relationship Id="rId5" Type="http://schemas.openxmlformats.org/officeDocument/2006/relationships/audio" Target="../media/audio1.wav"/><Relationship Id="rId10" Type="http://schemas.openxmlformats.org/officeDocument/2006/relationships/audio" Target="../media/audio4.wav"/><Relationship Id="rId4" Type="http://schemas.openxmlformats.org/officeDocument/2006/relationships/slideLayout" Target="../slideLayouts/slideLayout8.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8.wma"/><Relationship Id="rId7" Type="http://schemas.openxmlformats.org/officeDocument/2006/relationships/audio" Target="../media/audio3.wav"/><Relationship Id="rId12" Type="http://schemas.openxmlformats.org/officeDocument/2006/relationships/image" Target="../media/image6.png"/><Relationship Id="rId2" Type="http://schemas.microsoft.com/office/2007/relationships/media" Target="../media/media8.wma"/><Relationship Id="rId1" Type="http://schemas.openxmlformats.org/officeDocument/2006/relationships/tags" Target="../tags/tag5.xml"/><Relationship Id="rId6" Type="http://schemas.openxmlformats.org/officeDocument/2006/relationships/audio" Target="../media/audio2.wav"/><Relationship Id="rId11" Type="http://schemas.openxmlformats.org/officeDocument/2006/relationships/image" Target="../media/image11.gif"/><Relationship Id="rId5" Type="http://schemas.openxmlformats.org/officeDocument/2006/relationships/audio" Target="../media/audio1.wav"/><Relationship Id="rId10" Type="http://schemas.openxmlformats.org/officeDocument/2006/relationships/audio" Target="../media/audio4.wav"/><Relationship Id="rId4" Type="http://schemas.openxmlformats.org/officeDocument/2006/relationships/slideLayout" Target="../slideLayouts/slideLayout8.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4.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Nơi giữ chỗ cho Nội dung 3" descr="2107429432_ac1970646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4"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676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2" name="Text Box 16"/>
          <p:cNvSpPr txBox="1">
            <a:spLocks noChangeArrowheads="1"/>
          </p:cNvSpPr>
          <p:nvPr/>
        </p:nvSpPr>
        <p:spPr bwMode="auto">
          <a:xfrm>
            <a:off x="8351838" y="58769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000">
                <a:solidFill>
                  <a:srgbClr val="FF3300"/>
                </a:solidFill>
                <a:latin typeface="Times New Roman" pitchFamily="18" charset="0"/>
                <a:cs typeface="Times New Roman" pitchFamily="18" charset="0"/>
              </a:rPr>
              <a:t>*</a:t>
            </a:r>
          </a:p>
        </p:txBody>
      </p:sp>
      <p:sp>
        <p:nvSpPr>
          <p:cNvPr id="208913" name="AutoShape 17"/>
          <p:cNvSpPr>
            <a:spLocks noChangeArrowheads="1"/>
          </p:cNvSpPr>
          <p:nvPr/>
        </p:nvSpPr>
        <p:spPr bwMode="auto">
          <a:xfrm>
            <a:off x="0" y="228600"/>
            <a:ext cx="1331913" cy="1231900"/>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4" name="AutoShape 18"/>
          <p:cNvSpPr>
            <a:spLocks noChangeArrowheads="1"/>
          </p:cNvSpPr>
          <p:nvPr/>
        </p:nvSpPr>
        <p:spPr bwMode="auto">
          <a:xfrm>
            <a:off x="7620000" y="5410200"/>
            <a:ext cx="1185863" cy="1260475"/>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5" name="AutoShape 19"/>
          <p:cNvSpPr>
            <a:spLocks noChangeArrowheads="1"/>
          </p:cNvSpPr>
          <p:nvPr/>
        </p:nvSpPr>
        <p:spPr bwMode="auto">
          <a:xfrm>
            <a:off x="7620000" y="228600"/>
            <a:ext cx="1187450" cy="1260475"/>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6" name="AutoShape 20"/>
          <p:cNvSpPr>
            <a:spLocks noChangeArrowheads="1"/>
          </p:cNvSpPr>
          <p:nvPr/>
        </p:nvSpPr>
        <p:spPr bwMode="auto">
          <a:xfrm>
            <a:off x="0" y="5410200"/>
            <a:ext cx="1260475" cy="1195388"/>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Rectangle 21"/>
          <p:cNvSpPr>
            <a:spLocks noChangeArrowheads="1"/>
          </p:cNvSpPr>
          <p:nvPr/>
        </p:nvSpPr>
        <p:spPr bwMode="auto">
          <a:xfrm>
            <a:off x="7239000" y="1600200"/>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b="1">
              <a:solidFill>
                <a:schemeClr val="tx2"/>
              </a:solidFill>
              <a:latin typeface="VNI-Times" pitchFamily="2" charset="0"/>
            </a:endParaRPr>
          </a:p>
        </p:txBody>
      </p:sp>
      <p:pic>
        <p:nvPicPr>
          <p:cNvPr id="2067" name="Picture 22" descr="1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41952">
            <a:off x="1773238" y="5381625"/>
            <a:ext cx="990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21" name="WordArt 25"/>
          <p:cNvSpPr>
            <a:spLocks noChangeArrowheads="1" noChangeShapeType="1" noTextEdit="1"/>
          </p:cNvSpPr>
          <p:nvPr/>
        </p:nvSpPr>
        <p:spPr bwMode="auto">
          <a:xfrm>
            <a:off x="2590800" y="1295400"/>
            <a:ext cx="4038600" cy="838200"/>
          </a:xfrm>
          <a:prstGeom prst="rect">
            <a:avLst/>
          </a:prstGeom>
        </p:spPr>
        <p:txBody>
          <a:bodyPr wrap="none" fromWordArt="1">
            <a:prstTxWarp prst="textCanDown">
              <a:avLst>
                <a:gd name="adj" fmla="val 14204"/>
              </a:avLst>
            </a:prstTxWarp>
          </a:bodyPr>
          <a:lstStyle/>
          <a:p>
            <a:pPr algn="ctr"/>
            <a:r>
              <a:rPr lang="en-US" b="1" kern="10">
                <a:ln w="9525">
                  <a:solidFill>
                    <a:srgbClr val="000000"/>
                  </a:solidFill>
                  <a:round/>
                  <a:headEnd/>
                  <a:tailEnd/>
                </a:ln>
                <a:solidFill>
                  <a:srgbClr val="FF0000"/>
                </a:solidFill>
                <a:latin typeface="Times New Roman"/>
                <a:cs typeface="Times New Roman"/>
              </a:rPr>
              <a:t>LỊCH SỬ 5</a:t>
            </a:r>
          </a:p>
        </p:txBody>
      </p:sp>
      <p:pic>
        <p:nvPicPr>
          <p:cNvPr id="2070" name="Picture 30" descr="mouse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6858000" y="5484813"/>
            <a:ext cx="1143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WordArt 3"/>
          <p:cNvSpPr>
            <a:spLocks noChangeArrowheads="1" noChangeShapeType="1" noTextEdit="1"/>
          </p:cNvSpPr>
          <p:nvPr/>
        </p:nvSpPr>
        <p:spPr bwMode="auto">
          <a:xfrm>
            <a:off x="1358900" y="3048000"/>
            <a:ext cx="6407150" cy="2514600"/>
          </a:xfrm>
          <a:prstGeom prst="rect">
            <a:avLst/>
          </a:prstGeom>
        </p:spPr>
        <p:txBody>
          <a:bodyPr wrap="none" fromWordArt="1">
            <a:prstTxWarp prst="textPlain">
              <a:avLst>
                <a:gd name="adj" fmla="val 50120"/>
              </a:avLst>
            </a:prstTxWarp>
          </a:bodyPr>
          <a:lstStyle/>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 TẬP: CHÍN NĂM KHÁNG CHIẾN</a:t>
            </a:r>
          </a:p>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BẢO VỆ ĐỘC LẬP DÂN TỘC (1945-1954)</a:t>
            </a:r>
          </a:p>
        </p:txBody>
      </p:sp>
      <p:pic>
        <p:nvPicPr>
          <p:cNvPr id="3" name="4E6C25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60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605" fill="hold"/>
                                        <p:tgtEl>
                                          <p:spTgt spid="3"/>
                                        </p:tgtEl>
                                      </p:cBhvr>
                                    </p:cmd>
                                  </p:childTnLst>
                                </p:cTn>
                              </p:par>
                            </p:childTnLst>
                          </p:cTn>
                        </p:par>
                        <p:par>
                          <p:cTn id="7" fill="hold" nodeType="afterGroup">
                            <p:stCondLst>
                              <p:cond delay="30605"/>
                            </p:stCondLst>
                            <p:childTnLst>
                              <p:par>
                                <p:cTn id="8" presetID="21" presetClass="entr" presetSubtype="4" repeatCount="indefinite" fill="hold" grpId="0" nodeType="afterEffect">
                                  <p:stCondLst>
                                    <p:cond delay="0"/>
                                  </p:stCondLst>
                                  <p:endCondLst>
                                    <p:cond evt="onNext" delay="0">
                                      <p:tgtEl>
                                        <p:sldTgt/>
                                      </p:tgtEl>
                                    </p:cond>
                                  </p:endCondLst>
                                  <p:childTnLst>
                                    <p:set>
                                      <p:cBhvr>
                                        <p:cTn id="9" dur="1" fill="hold">
                                          <p:stCondLst>
                                            <p:cond delay="0"/>
                                          </p:stCondLst>
                                        </p:cTn>
                                        <p:tgtEl>
                                          <p:spTgt spid="208921"/>
                                        </p:tgtEl>
                                        <p:attrNameLst>
                                          <p:attrName>style.visibility</p:attrName>
                                        </p:attrNameLst>
                                      </p:cBhvr>
                                      <p:to>
                                        <p:strVal val="visible"/>
                                      </p:to>
                                    </p:set>
                                    <p:animEffect transition="in" filter="wheel(4)">
                                      <p:cBhvr>
                                        <p:cTn id="10" dur="2000"/>
                                        <p:tgtEl>
                                          <p:spTgt spid="208921"/>
                                        </p:tgtEl>
                                      </p:cBhvr>
                                    </p:animEffect>
                                  </p:childTnLst>
                                </p:cTn>
                              </p:par>
                              <p:par>
                                <p:cTn id="11" presetID="8" presetClass="emph" presetSubtype="0" repeatCount="indefinite" fill="hold" grpId="0" nodeType="withEffect">
                                  <p:stCondLst>
                                    <p:cond delay="0"/>
                                  </p:stCondLst>
                                  <p:childTnLst>
                                    <p:animRot by="-21600000">
                                      <p:cBhvr>
                                        <p:cTn id="12" dur="2000" fill="hold"/>
                                        <p:tgtEl>
                                          <p:spTgt spid="208915"/>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000" fill="hold"/>
                                        <p:tgtEl>
                                          <p:spTgt spid="208913"/>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208914"/>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000" fill="hold"/>
                                        <p:tgtEl>
                                          <p:spTgt spid="208916"/>
                                        </p:tgtEl>
                                        <p:attrNameLst>
                                          <p:attrName>r</p:attrName>
                                        </p:attrNameLst>
                                      </p:cBhvr>
                                    </p:animRot>
                                  </p:childTnLst>
                                </p:cTn>
                              </p:par>
                              <p:par>
                                <p:cTn id="19" presetID="2" presetClass="entr" presetSubtype="12" fill="hold" grpId="1" nodeType="withEffect">
                                  <p:stCondLst>
                                    <p:cond delay="0"/>
                                  </p:stCondLst>
                                  <p:childTnLst>
                                    <p:set>
                                      <p:cBhvr>
                                        <p:cTn id="20" dur="1" fill="hold">
                                          <p:stCondLst>
                                            <p:cond delay="0"/>
                                          </p:stCondLst>
                                        </p:cTn>
                                        <p:tgtEl>
                                          <p:spTgt spid="208915"/>
                                        </p:tgtEl>
                                        <p:attrNameLst>
                                          <p:attrName>style.visibility</p:attrName>
                                        </p:attrNameLst>
                                      </p:cBhvr>
                                      <p:to>
                                        <p:strVal val="visible"/>
                                      </p:to>
                                    </p:set>
                                    <p:anim calcmode="lin" valueType="num">
                                      <p:cBhvr additive="base">
                                        <p:cTn id="21" dur="20000" fill="hold"/>
                                        <p:tgtEl>
                                          <p:spTgt spid="208915"/>
                                        </p:tgtEl>
                                        <p:attrNameLst>
                                          <p:attrName>ppt_x</p:attrName>
                                        </p:attrNameLst>
                                      </p:cBhvr>
                                      <p:tavLst>
                                        <p:tav tm="0">
                                          <p:val>
                                            <p:strVal val="0-#ppt_w/2"/>
                                          </p:val>
                                        </p:tav>
                                        <p:tav tm="100000">
                                          <p:val>
                                            <p:strVal val="#ppt_x"/>
                                          </p:val>
                                        </p:tav>
                                      </p:tavLst>
                                    </p:anim>
                                    <p:anim calcmode="lin" valueType="num">
                                      <p:cBhvr additive="base">
                                        <p:cTn id="22" dur="20000" fill="hold"/>
                                        <p:tgtEl>
                                          <p:spTgt spid="208915"/>
                                        </p:tgtEl>
                                        <p:attrNameLst>
                                          <p:attrName>ppt_y</p:attrName>
                                        </p:attrNameLst>
                                      </p:cBhvr>
                                      <p:tavLst>
                                        <p:tav tm="0">
                                          <p:val>
                                            <p:strVal val="1+#ppt_h/2"/>
                                          </p:val>
                                        </p:tav>
                                        <p:tav tm="100000">
                                          <p:val>
                                            <p:strVal val="#ppt_y"/>
                                          </p:val>
                                        </p:tav>
                                      </p:tavLst>
                                    </p:anim>
                                  </p:childTnLst>
                                </p:cTn>
                              </p:par>
                              <p:par>
                                <p:cTn id="23" presetID="2" presetClass="entr" presetSubtype="6" fill="hold" grpId="1" nodeType="withEffect">
                                  <p:stCondLst>
                                    <p:cond delay="0"/>
                                  </p:stCondLst>
                                  <p:childTnLst>
                                    <p:set>
                                      <p:cBhvr>
                                        <p:cTn id="24" dur="1" fill="hold">
                                          <p:stCondLst>
                                            <p:cond delay="0"/>
                                          </p:stCondLst>
                                        </p:cTn>
                                        <p:tgtEl>
                                          <p:spTgt spid="208913"/>
                                        </p:tgtEl>
                                        <p:attrNameLst>
                                          <p:attrName>style.visibility</p:attrName>
                                        </p:attrNameLst>
                                      </p:cBhvr>
                                      <p:to>
                                        <p:strVal val="visible"/>
                                      </p:to>
                                    </p:set>
                                    <p:anim calcmode="lin" valueType="num">
                                      <p:cBhvr additive="base">
                                        <p:cTn id="25" dur="20000" fill="hold"/>
                                        <p:tgtEl>
                                          <p:spTgt spid="208913"/>
                                        </p:tgtEl>
                                        <p:attrNameLst>
                                          <p:attrName>ppt_x</p:attrName>
                                        </p:attrNameLst>
                                      </p:cBhvr>
                                      <p:tavLst>
                                        <p:tav tm="0">
                                          <p:val>
                                            <p:strVal val="1+#ppt_w/2"/>
                                          </p:val>
                                        </p:tav>
                                        <p:tav tm="100000">
                                          <p:val>
                                            <p:strVal val="#ppt_x"/>
                                          </p:val>
                                        </p:tav>
                                      </p:tavLst>
                                    </p:anim>
                                    <p:anim calcmode="lin" valueType="num">
                                      <p:cBhvr additive="base">
                                        <p:cTn id="26" dur="20000" fill="hold"/>
                                        <p:tgtEl>
                                          <p:spTgt spid="208913"/>
                                        </p:tgtEl>
                                        <p:attrNameLst>
                                          <p:attrName>ppt_y</p:attrName>
                                        </p:attrNameLst>
                                      </p:cBhvr>
                                      <p:tavLst>
                                        <p:tav tm="0">
                                          <p:val>
                                            <p:strVal val="1+#ppt_h/2"/>
                                          </p:val>
                                        </p:tav>
                                        <p:tav tm="100000">
                                          <p:val>
                                            <p:strVal val="#ppt_y"/>
                                          </p:val>
                                        </p:tav>
                                      </p:tavLst>
                                    </p:anim>
                                  </p:childTnLst>
                                </p:cTn>
                              </p:par>
                              <p:par>
                                <p:cTn id="27" presetID="2" presetClass="entr" presetSubtype="3" fill="hold" grpId="1" nodeType="withEffect">
                                  <p:stCondLst>
                                    <p:cond delay="0"/>
                                  </p:stCondLst>
                                  <p:childTnLst>
                                    <p:set>
                                      <p:cBhvr>
                                        <p:cTn id="28" dur="1" fill="hold">
                                          <p:stCondLst>
                                            <p:cond delay="0"/>
                                          </p:stCondLst>
                                        </p:cTn>
                                        <p:tgtEl>
                                          <p:spTgt spid="208916"/>
                                        </p:tgtEl>
                                        <p:attrNameLst>
                                          <p:attrName>style.visibility</p:attrName>
                                        </p:attrNameLst>
                                      </p:cBhvr>
                                      <p:to>
                                        <p:strVal val="visible"/>
                                      </p:to>
                                    </p:set>
                                    <p:anim calcmode="lin" valueType="num">
                                      <p:cBhvr additive="base">
                                        <p:cTn id="29" dur="20000" fill="hold"/>
                                        <p:tgtEl>
                                          <p:spTgt spid="208916"/>
                                        </p:tgtEl>
                                        <p:attrNameLst>
                                          <p:attrName>ppt_x</p:attrName>
                                        </p:attrNameLst>
                                      </p:cBhvr>
                                      <p:tavLst>
                                        <p:tav tm="0">
                                          <p:val>
                                            <p:strVal val="1+#ppt_w/2"/>
                                          </p:val>
                                        </p:tav>
                                        <p:tav tm="100000">
                                          <p:val>
                                            <p:strVal val="#ppt_x"/>
                                          </p:val>
                                        </p:tav>
                                      </p:tavLst>
                                    </p:anim>
                                    <p:anim calcmode="lin" valueType="num">
                                      <p:cBhvr additive="base">
                                        <p:cTn id="30" dur="20000" fill="hold"/>
                                        <p:tgtEl>
                                          <p:spTgt spid="208916"/>
                                        </p:tgtEl>
                                        <p:attrNameLst>
                                          <p:attrName>ppt_y</p:attrName>
                                        </p:attrNameLst>
                                      </p:cBhvr>
                                      <p:tavLst>
                                        <p:tav tm="0">
                                          <p:val>
                                            <p:strVal val="0-#ppt_h/2"/>
                                          </p:val>
                                        </p:tav>
                                        <p:tav tm="100000">
                                          <p:val>
                                            <p:strVal val="#ppt_y"/>
                                          </p:val>
                                        </p:tav>
                                      </p:tavLst>
                                    </p:anim>
                                  </p:childTnLst>
                                </p:cTn>
                              </p:par>
                              <p:par>
                                <p:cTn id="31" presetID="2" presetClass="entr" presetSubtype="9" fill="hold" grpId="1" nodeType="withEffect">
                                  <p:stCondLst>
                                    <p:cond delay="0"/>
                                  </p:stCondLst>
                                  <p:childTnLst>
                                    <p:set>
                                      <p:cBhvr>
                                        <p:cTn id="32" dur="1" fill="hold">
                                          <p:stCondLst>
                                            <p:cond delay="0"/>
                                          </p:stCondLst>
                                        </p:cTn>
                                        <p:tgtEl>
                                          <p:spTgt spid="208914"/>
                                        </p:tgtEl>
                                        <p:attrNameLst>
                                          <p:attrName>style.visibility</p:attrName>
                                        </p:attrNameLst>
                                      </p:cBhvr>
                                      <p:to>
                                        <p:strVal val="visible"/>
                                      </p:to>
                                    </p:set>
                                    <p:anim calcmode="lin" valueType="num">
                                      <p:cBhvr additive="base">
                                        <p:cTn id="33" dur="20000" fill="hold"/>
                                        <p:tgtEl>
                                          <p:spTgt spid="208914"/>
                                        </p:tgtEl>
                                        <p:attrNameLst>
                                          <p:attrName>ppt_x</p:attrName>
                                        </p:attrNameLst>
                                      </p:cBhvr>
                                      <p:tavLst>
                                        <p:tav tm="0">
                                          <p:val>
                                            <p:strVal val="0-#ppt_w/2"/>
                                          </p:val>
                                        </p:tav>
                                        <p:tav tm="100000">
                                          <p:val>
                                            <p:strVal val="#ppt_x"/>
                                          </p:val>
                                        </p:tav>
                                      </p:tavLst>
                                    </p:anim>
                                    <p:anim calcmode="lin" valueType="num">
                                      <p:cBhvr additive="base">
                                        <p:cTn id="34" dur="20000" fill="hold"/>
                                        <p:tgtEl>
                                          <p:spTgt spid="2089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5" fill="hold" display="0">
                  <p:stCondLst>
                    <p:cond delay="indefinite"/>
                  </p:stCondLst>
                  <p:endCondLst>
                    <p:cond evt="onStopAudio" delay="0">
                      <p:tgtEl>
                        <p:sldTgt/>
                      </p:tgtEl>
                    </p:cond>
                  </p:endCondLst>
                </p:cTn>
                <p:tgtEl>
                  <p:spTgt spid="3"/>
                </p:tgtEl>
              </p:cMediaNode>
            </p:audio>
          </p:childTnLst>
        </p:cTn>
      </p:par>
    </p:tnLst>
    <p:bldLst>
      <p:bldP spid="208913" grpId="0" animBg="1"/>
      <p:bldP spid="208913" grpId="1" animBg="1"/>
      <p:bldP spid="208914" grpId="0" animBg="1"/>
      <p:bldP spid="208914" grpId="1" animBg="1"/>
      <p:bldP spid="208915" grpId="0" animBg="1"/>
      <p:bldP spid="208915" grpId="1" animBg="1"/>
      <p:bldP spid="208916" grpId="0" animBg="1"/>
      <p:bldP spid="208916" grpId="1" animBg="1"/>
      <p:bldP spid="2089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êu đề 1"/>
          <p:cNvSpPr>
            <a:spLocks noGrp="1"/>
          </p:cNvSpPr>
          <p:nvPr>
            <p:ph type="title"/>
          </p:nvPr>
        </p:nvSpPr>
        <p:spPr>
          <a:xfrm>
            <a:off x="457200" y="76200"/>
            <a:ext cx="8229600" cy="704850"/>
          </a:xfrm>
          <a:ln>
            <a:solidFill>
              <a:srgbClr val="0B19C8"/>
            </a:solidFill>
            <a:miter lim="800000"/>
            <a:headEnd/>
            <a:tailEnd/>
          </a:ln>
        </p:spPr>
        <p:txBody>
          <a:bodyPr/>
          <a:lstStyle/>
          <a:p>
            <a:r>
              <a:rPr lang="en-US" sz="2400" b="1" smtClean="0">
                <a:solidFill>
                  <a:srgbClr val="0B19C8"/>
                </a:solidFill>
                <a:latin typeface="Times New Roman" pitchFamily="18" charset="0"/>
                <a:cs typeface="Times New Roman" pitchFamily="18" charset="0"/>
              </a:rPr>
              <a:t>Bảng thống kê các sự kiện, nhân vật lịch sử tiêu biểu trong giai đoạn 1945-1954</a:t>
            </a:r>
          </a:p>
        </p:txBody>
      </p:sp>
      <p:graphicFrame>
        <p:nvGraphicFramePr>
          <p:cNvPr id="4" name="Nơi giữ chỗ cho Nội dung 3"/>
          <p:cNvGraphicFramePr>
            <a:graphicFrameLocks noGrp="1"/>
          </p:cNvGraphicFramePr>
          <p:nvPr>
            <p:ph idx="1"/>
          </p:nvPr>
        </p:nvGraphicFramePr>
        <p:xfrm>
          <a:off x="76200" y="838200"/>
          <a:ext cx="8991600" cy="5922964"/>
        </p:xfrm>
        <a:graphic>
          <a:graphicData uri="http://schemas.openxmlformats.org/drawingml/2006/table">
            <a:tbl>
              <a:tblPr firstRow="1" bandRow="1">
                <a:tableStyleId>{5940675A-B579-460E-94D1-54222C63F5DA}</a:tableStyleId>
              </a:tblPr>
              <a:tblGrid>
                <a:gridCol w="2705437">
                  <a:extLst>
                    <a:ext uri="{9D8B030D-6E8A-4147-A177-3AD203B41FA5}">
                      <a16:colId xmlns:a16="http://schemas.microsoft.com/office/drawing/2014/main" val="20000"/>
                    </a:ext>
                  </a:extLst>
                </a:gridCol>
                <a:gridCol w="6286163">
                  <a:extLst>
                    <a:ext uri="{9D8B030D-6E8A-4147-A177-3AD203B41FA5}">
                      <a16:colId xmlns:a16="http://schemas.microsoft.com/office/drawing/2014/main" val="20001"/>
                    </a:ext>
                  </a:extLst>
                </a:gridCol>
              </a:tblGrid>
              <a:tr h="396238">
                <a:tc>
                  <a:txBody>
                    <a:bodyPr/>
                    <a:lstStyle/>
                    <a:p>
                      <a:pPr algn="ctr"/>
                      <a:r>
                        <a:rPr lang="en-US" sz="2000" b="1" dirty="0" smtClean="0">
                          <a:solidFill>
                            <a:srgbClr val="FF0000"/>
                          </a:solidFill>
                          <a:effectLst/>
                          <a:latin typeface="Times New Roman" pitchFamily="18" charset="0"/>
                          <a:cs typeface="Times New Roman" pitchFamily="18" charset="0"/>
                        </a:rPr>
                        <a:t>Thời</a:t>
                      </a:r>
                      <a:r>
                        <a:rPr lang="en-US" sz="2000" b="1" baseline="0" dirty="0" smtClean="0">
                          <a:solidFill>
                            <a:srgbClr val="FF0000"/>
                          </a:solidFill>
                          <a:effectLst/>
                          <a:latin typeface="Times New Roman" pitchFamily="18" charset="0"/>
                          <a:cs typeface="Times New Roman" pitchFamily="18" charset="0"/>
                        </a:rPr>
                        <a:t> gian</a:t>
                      </a:r>
                      <a:endParaRPr lang="en-US" sz="2000" b="1" dirty="0">
                        <a:solidFill>
                          <a:srgbClr val="FF0000"/>
                        </a:solidFill>
                        <a:effectLst/>
                        <a:latin typeface="Times New Roman" pitchFamily="18" charset="0"/>
                        <a:cs typeface="Times New Roman" pitchFamily="18" charset="0"/>
                      </a:endParaRPr>
                    </a:p>
                  </a:txBody>
                  <a:tcPr marT="45719" marB="45719"/>
                </a:tc>
                <a:tc>
                  <a:txBody>
                    <a:bodyPr/>
                    <a:lstStyle/>
                    <a:p>
                      <a:pPr algn="ctr"/>
                      <a:r>
                        <a:rPr lang="en-US" sz="2000" b="1" smtClean="0">
                          <a:solidFill>
                            <a:srgbClr val="FF0000"/>
                          </a:solidFill>
                          <a:effectLst/>
                          <a:latin typeface="Times New Roman" pitchFamily="18" charset="0"/>
                          <a:cs typeface="Times New Roman" pitchFamily="18" charset="0"/>
                        </a:rPr>
                        <a:t>Sự</a:t>
                      </a:r>
                      <a:r>
                        <a:rPr lang="en-US" sz="2000" b="1" baseline="0" smtClean="0">
                          <a:solidFill>
                            <a:srgbClr val="FF0000"/>
                          </a:solidFill>
                          <a:effectLst/>
                          <a:latin typeface="Times New Roman" pitchFamily="18" charset="0"/>
                          <a:cs typeface="Times New Roman" pitchFamily="18" charset="0"/>
                        </a:rPr>
                        <a:t> kiện, </a:t>
                      </a:r>
                      <a:r>
                        <a:rPr lang="en-US" sz="2000" b="1" baseline="0" dirty="0" err="1" smtClean="0">
                          <a:solidFill>
                            <a:srgbClr val="FF0000"/>
                          </a:solidFill>
                          <a:effectLst/>
                          <a:latin typeface="Times New Roman" pitchFamily="18" charset="0"/>
                          <a:cs typeface="Times New Roman" pitchFamily="18" charset="0"/>
                        </a:rPr>
                        <a:t>nhân</a:t>
                      </a:r>
                      <a:r>
                        <a:rPr lang="en-US" sz="2000" b="1" baseline="0" dirty="0" smtClean="0">
                          <a:solidFill>
                            <a:srgbClr val="FF0000"/>
                          </a:solidFill>
                          <a:effectLst/>
                          <a:latin typeface="Times New Roman" pitchFamily="18" charset="0"/>
                          <a:cs typeface="Times New Roman" pitchFamily="18" charset="0"/>
                        </a:rPr>
                        <a:t> </a:t>
                      </a:r>
                      <a:r>
                        <a:rPr lang="en-US" sz="2000" b="1" baseline="0" dirty="0" err="1" smtClean="0">
                          <a:solidFill>
                            <a:srgbClr val="FF0000"/>
                          </a:solidFill>
                          <a:effectLst/>
                          <a:latin typeface="Times New Roman" pitchFamily="18" charset="0"/>
                          <a:cs typeface="Times New Roman" pitchFamily="18" charset="0"/>
                        </a:rPr>
                        <a:t>vật</a:t>
                      </a:r>
                      <a:r>
                        <a:rPr lang="en-US" sz="2000" b="1" baseline="0" dirty="0" smtClean="0">
                          <a:solidFill>
                            <a:srgbClr val="FF0000"/>
                          </a:solidFill>
                          <a:effectLst/>
                          <a:latin typeface="Times New Roman" pitchFamily="18" charset="0"/>
                          <a:cs typeface="Times New Roman" pitchFamily="18" charset="0"/>
                        </a:rPr>
                        <a:t> </a:t>
                      </a:r>
                      <a:r>
                        <a:rPr lang="en-US" sz="2000" b="1" baseline="0" dirty="0" err="1" smtClean="0">
                          <a:solidFill>
                            <a:srgbClr val="FF0000"/>
                          </a:solidFill>
                          <a:effectLst/>
                          <a:latin typeface="Times New Roman" pitchFamily="18" charset="0"/>
                          <a:cs typeface="Times New Roman" pitchFamily="18" charset="0"/>
                        </a:rPr>
                        <a:t>lịch</a:t>
                      </a:r>
                      <a:r>
                        <a:rPr lang="en-US" sz="2000" b="1" baseline="0" dirty="0" smtClean="0">
                          <a:solidFill>
                            <a:srgbClr val="FF0000"/>
                          </a:solidFill>
                          <a:effectLst/>
                          <a:latin typeface="Times New Roman" pitchFamily="18" charset="0"/>
                          <a:cs typeface="Times New Roman" pitchFamily="18" charset="0"/>
                        </a:rPr>
                        <a:t> sử tiêu biểu</a:t>
                      </a:r>
                      <a:endParaRPr lang="en-US" sz="2000" b="1" dirty="0">
                        <a:solidFill>
                          <a:srgbClr val="FF0000"/>
                        </a:solidFill>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0"/>
                  </a:ext>
                </a:extLst>
              </a:tr>
              <a:tr h="396238">
                <a:tc>
                  <a:txBody>
                    <a:bodyPr/>
                    <a:lstStyle/>
                    <a:p>
                      <a:pPr algn="ctr"/>
                      <a:r>
                        <a:rPr lang="en-US" sz="2000" b="1" dirty="0" smtClean="0">
                          <a:solidFill>
                            <a:srgbClr val="0B19C8"/>
                          </a:solidFill>
                          <a:effectLst/>
                          <a:latin typeface="Times New Roman" pitchFamily="18" charset="0"/>
                          <a:cs typeface="Times New Roman" pitchFamily="18" charset="0"/>
                        </a:rPr>
                        <a:t>Cuối</a:t>
                      </a:r>
                      <a:r>
                        <a:rPr lang="en-US" sz="2000" b="1" baseline="0" dirty="0" smtClean="0">
                          <a:solidFill>
                            <a:srgbClr val="0B19C8"/>
                          </a:solidFill>
                          <a:effectLst/>
                          <a:latin typeface="Times New Roman" pitchFamily="18" charset="0"/>
                          <a:cs typeface="Times New Roman" pitchFamily="18" charset="0"/>
                        </a:rPr>
                        <a:t> năm </a:t>
                      </a:r>
                      <a:r>
                        <a:rPr lang="en-US" sz="2000" b="1" baseline="0" smtClean="0">
                          <a:solidFill>
                            <a:srgbClr val="0B19C8"/>
                          </a:solidFill>
                          <a:effectLst/>
                          <a:latin typeface="Times New Roman" pitchFamily="18" charset="0"/>
                          <a:cs typeface="Times New Roman" pitchFamily="18" charset="0"/>
                        </a:rPr>
                        <a:t>1945 - 1946</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kern="1200" dirty="0" smtClean="0">
                        <a:solidFill>
                          <a:srgbClr val="FFFF99"/>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T="45719" marB="45719"/>
                </a:tc>
                <a:extLst>
                  <a:ext uri="{0D108BD9-81ED-4DB2-BD59-A6C34878D82A}">
                    <a16:rowId xmlns:a16="http://schemas.microsoft.com/office/drawing/2014/main" val="10001"/>
                  </a:ext>
                </a:extLst>
              </a:tr>
              <a:tr h="432218">
                <a:tc>
                  <a:txBody>
                    <a:bodyPr/>
                    <a:lstStyle/>
                    <a:p>
                      <a:pPr algn="ctr"/>
                      <a:r>
                        <a:rPr lang="en-US" sz="2000" b="1" dirty="0" smtClean="0">
                          <a:solidFill>
                            <a:srgbClr val="0B19C8"/>
                          </a:solidFill>
                          <a:effectLst/>
                          <a:latin typeface="Times New Roman" pitchFamily="18" charset="0"/>
                          <a:cs typeface="Times New Roman" pitchFamily="18" charset="0"/>
                        </a:rPr>
                        <a:t>Ngày</a:t>
                      </a:r>
                      <a:r>
                        <a:rPr lang="en-US" sz="2000" b="1" baseline="0" dirty="0" smtClean="0">
                          <a:solidFill>
                            <a:srgbClr val="0B19C8"/>
                          </a:solidFill>
                          <a:effectLst/>
                          <a:latin typeface="Times New Roman" pitchFamily="18" charset="0"/>
                          <a:cs typeface="Times New Roman" pitchFamily="18" charset="0"/>
                        </a:rPr>
                        <a:t> </a:t>
                      </a:r>
                      <a:r>
                        <a:rPr lang="en-US" sz="2000" b="1" dirty="0" smtClean="0">
                          <a:solidFill>
                            <a:srgbClr val="0B19C8"/>
                          </a:solidFill>
                          <a:effectLst/>
                          <a:latin typeface="Times New Roman" pitchFamily="18" charset="0"/>
                          <a:cs typeface="Times New Roman" pitchFamily="18" charset="0"/>
                        </a:rPr>
                        <a:t>19/12/1946</a:t>
                      </a: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2"/>
                  </a:ext>
                </a:extLst>
              </a:tr>
              <a:tr h="638128">
                <a:tc>
                  <a:txBody>
                    <a:bodyPr/>
                    <a:lstStyle/>
                    <a:p>
                      <a:pPr algn="ctr"/>
                      <a:r>
                        <a:rPr lang="en-US" sz="2000" b="1" dirty="0" smtClean="0">
                          <a:solidFill>
                            <a:srgbClr val="0B19C8"/>
                          </a:solidFill>
                          <a:effectLst/>
                          <a:latin typeface="Times New Roman" pitchFamily="18" charset="0"/>
                          <a:cs typeface="Times New Roman" pitchFamily="18" charset="0"/>
                        </a:rPr>
                        <a:t>Ngày</a:t>
                      </a:r>
                      <a:r>
                        <a:rPr lang="en-US" sz="2000" b="1" baseline="0" dirty="0" smtClean="0">
                          <a:solidFill>
                            <a:srgbClr val="0B19C8"/>
                          </a:solidFill>
                          <a:effectLst/>
                          <a:latin typeface="Times New Roman" pitchFamily="18" charset="0"/>
                          <a:cs typeface="Times New Roman" pitchFamily="18" charset="0"/>
                        </a:rPr>
                        <a:t> </a:t>
                      </a:r>
                      <a:r>
                        <a:rPr lang="en-US" sz="2000" b="1" dirty="0" smtClean="0">
                          <a:solidFill>
                            <a:srgbClr val="0B19C8"/>
                          </a:solidFill>
                          <a:effectLst/>
                          <a:latin typeface="Times New Roman" pitchFamily="18" charset="0"/>
                          <a:cs typeface="Times New Roman" pitchFamily="18" charset="0"/>
                        </a:rPr>
                        <a:t>20/12/1946</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3"/>
                  </a:ext>
                </a:extLst>
              </a:tr>
              <a:tr h="8704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Từ </a:t>
                      </a:r>
                      <a:r>
                        <a:rPr lang="en-US" sz="2000" b="1" smtClean="0">
                          <a:solidFill>
                            <a:srgbClr val="0B19C8"/>
                          </a:solidFill>
                          <a:effectLst/>
                          <a:latin typeface="Times New Roman" pitchFamily="18" charset="0"/>
                          <a:cs typeface="Times New Roman" pitchFamily="18" charset="0"/>
                        </a:rPr>
                        <a:t>ngày</a:t>
                      </a:r>
                      <a:r>
                        <a:rPr lang="en-US" sz="2000" b="1" baseline="0" smtClean="0">
                          <a:solidFill>
                            <a:srgbClr val="0B19C8"/>
                          </a:solidFill>
                          <a:effectLst/>
                          <a:latin typeface="Times New Roman" pitchFamily="18" charset="0"/>
                          <a:cs typeface="Times New Roman" pitchFamily="18" charset="0"/>
                        </a:rPr>
                        <a:t> </a:t>
                      </a:r>
                      <a:r>
                        <a:rPr lang="en-US" sz="2000" b="1" smtClean="0">
                          <a:solidFill>
                            <a:srgbClr val="0B19C8"/>
                          </a:solidFill>
                          <a:effectLst/>
                          <a:latin typeface="Times New Roman" pitchFamily="18" charset="0"/>
                          <a:cs typeface="Times New Roman" pitchFamily="18" charset="0"/>
                        </a:rPr>
                        <a:t>20/12</a:t>
                      </a:r>
                      <a:r>
                        <a:rPr lang="en-US" sz="2000" b="1" dirty="0" smtClean="0">
                          <a:solidFill>
                            <a:srgbClr val="0B19C8"/>
                          </a:solidFill>
                          <a:effectLst/>
                          <a:latin typeface="Times New Roman" pitchFamily="18" charset="0"/>
                          <a:cs typeface="Times New Roman" pitchFamily="18" charset="0"/>
                        </a:rPr>
                        <a:t>/ 1946</a:t>
                      </a:r>
                      <a:r>
                        <a:rPr lang="en-US" sz="2000" b="1" baseline="0" dirty="0" smtClean="0">
                          <a:solidFill>
                            <a:srgbClr val="0B19C8"/>
                          </a:solidFill>
                          <a:effectLst/>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smtClean="0">
                          <a:solidFill>
                            <a:srgbClr val="0B19C8"/>
                          </a:solidFill>
                          <a:effectLst/>
                          <a:latin typeface="Times New Roman" pitchFamily="18" charset="0"/>
                          <a:cs typeface="Times New Roman" pitchFamily="18" charset="0"/>
                        </a:rPr>
                        <a:t>đến</a:t>
                      </a:r>
                      <a:r>
                        <a:rPr lang="en-US" sz="2000" b="1" baseline="0" smtClean="0">
                          <a:solidFill>
                            <a:srgbClr val="0B19C8"/>
                          </a:solidFill>
                          <a:effectLst/>
                          <a:latin typeface="Times New Roman" pitchFamily="18" charset="0"/>
                          <a:cs typeface="Times New Roman" pitchFamily="18" charset="0"/>
                        </a:rPr>
                        <a:t> tháng </a:t>
                      </a:r>
                      <a:r>
                        <a:rPr lang="en-US" sz="2000" b="1" baseline="0" dirty="0" smtClean="0">
                          <a:solidFill>
                            <a:srgbClr val="0B19C8"/>
                          </a:solidFill>
                          <a:effectLst/>
                          <a:latin typeface="Times New Roman" pitchFamily="18" charset="0"/>
                          <a:cs typeface="Times New Roman" pitchFamily="18" charset="0"/>
                        </a:rPr>
                        <a:t>2/ 1947</a:t>
                      </a:r>
                      <a:endParaRPr lang="en-US" sz="2000" b="1" dirty="0" smtClean="0">
                        <a:solidFill>
                          <a:srgbClr val="0B19C8"/>
                        </a:solidFill>
                        <a:effectLst/>
                        <a:latin typeface="Times New Roman" pitchFamily="18" charset="0"/>
                        <a:cs typeface="Times New Roman" pitchFamily="18" charset="0"/>
                      </a:endParaRPr>
                    </a:p>
                  </a:txBody>
                  <a:tcPr marT="45719" marB="45719" anchor="ctr"/>
                </a:tc>
                <a:tc>
                  <a:txBody>
                    <a:bodyPr/>
                    <a:lstStyle/>
                    <a:p>
                      <a:pPr algn="l"/>
                      <a:r>
                        <a:rPr lang="en-US" sz="1600" kern="1200" dirty="0" smtClean="0">
                          <a:effectLst>
                            <a:outerShdw blurRad="38100" dist="38100" dir="2700000" algn="tl">
                              <a:srgbClr val="000000">
                                <a:alpha val="43137"/>
                              </a:srgbClr>
                            </a:outerShdw>
                          </a:effectLst>
                        </a:rPr>
                        <a:t> </a:t>
                      </a:r>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nchor="ctr"/>
                </a:tc>
                <a:extLst>
                  <a:ext uri="{0D108BD9-81ED-4DB2-BD59-A6C34878D82A}">
                    <a16:rowId xmlns:a16="http://schemas.microsoft.com/office/drawing/2014/main" val="10004"/>
                  </a:ext>
                </a:extLst>
              </a:tr>
              <a:tr h="432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Thu - đông</a:t>
                      </a:r>
                      <a:r>
                        <a:rPr lang="en-US" sz="2000" b="1" baseline="0" dirty="0" smtClean="0">
                          <a:solidFill>
                            <a:srgbClr val="0B19C8"/>
                          </a:solidFill>
                          <a:effectLst/>
                          <a:latin typeface="Times New Roman" pitchFamily="18" charset="0"/>
                          <a:cs typeface="Times New Roman" pitchFamily="18" charset="0"/>
                        </a:rPr>
                        <a:t> 1947</a:t>
                      </a:r>
                      <a:endParaRPr lang="en-US" sz="2000" b="1" dirty="0" smtClean="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kern="1200" dirty="0" smtClean="0">
                        <a:solidFill>
                          <a:srgbClr val="FFFF99"/>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T="45719" marB="45719"/>
                </a:tc>
                <a:extLst>
                  <a:ext uri="{0D108BD9-81ED-4DB2-BD59-A6C34878D82A}">
                    <a16:rowId xmlns:a16="http://schemas.microsoft.com/office/drawing/2014/main" val="10005"/>
                  </a:ext>
                </a:extLst>
              </a:tr>
              <a:tr h="3962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Thu - đông</a:t>
                      </a:r>
                      <a:r>
                        <a:rPr lang="en-US" sz="2000" b="1" baseline="0" dirty="0" smtClean="0">
                          <a:solidFill>
                            <a:srgbClr val="0B19C8"/>
                          </a:solidFill>
                          <a:effectLst/>
                          <a:latin typeface="Times New Roman" pitchFamily="18" charset="0"/>
                          <a:cs typeface="Times New Roman" pitchFamily="18" charset="0"/>
                        </a:rPr>
                        <a:t> 1950</a:t>
                      </a:r>
                      <a:endParaRPr lang="en-US" sz="2000" b="1" dirty="0" smtClean="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nchor="ctr"/>
                </a:tc>
                <a:extLst>
                  <a:ext uri="{0D108BD9-81ED-4DB2-BD59-A6C34878D82A}">
                    <a16:rowId xmlns:a16="http://schemas.microsoft.com/office/drawing/2014/main" val="10006"/>
                  </a:ext>
                </a:extLst>
              </a:tr>
              <a:tr h="630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Tháng</a:t>
                      </a:r>
                      <a:r>
                        <a:rPr lang="en-US" sz="2000" b="1" baseline="0" dirty="0" smtClean="0">
                          <a:solidFill>
                            <a:srgbClr val="0B19C8"/>
                          </a:solidFill>
                          <a:effectLst/>
                          <a:latin typeface="Times New Roman" pitchFamily="18" charset="0"/>
                          <a:cs typeface="Times New Roman" pitchFamily="18" charset="0"/>
                        </a:rPr>
                        <a:t> 2</a:t>
                      </a:r>
                      <a:r>
                        <a:rPr lang="en-US" sz="2000" b="1" baseline="0" smtClean="0">
                          <a:solidFill>
                            <a:srgbClr val="0B19C8"/>
                          </a:solidFill>
                          <a:effectLst/>
                          <a:latin typeface="Times New Roman" pitchFamily="18" charset="0"/>
                          <a:cs typeface="Times New Roman" pitchFamily="18" charset="0"/>
                        </a:rPr>
                        <a:t>/ 1951</a:t>
                      </a:r>
                      <a:endParaRPr lang="en-US" sz="2000" b="1" dirty="0" smtClean="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7"/>
                  </a:ext>
                </a:extLst>
              </a:tr>
              <a:tr h="6104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Ngày</a:t>
                      </a:r>
                      <a:r>
                        <a:rPr lang="en-US" sz="2000" b="1" baseline="0" dirty="0" smtClean="0">
                          <a:solidFill>
                            <a:srgbClr val="0B19C8"/>
                          </a:solidFill>
                          <a:effectLst/>
                          <a:latin typeface="Times New Roman" pitchFamily="18" charset="0"/>
                          <a:cs typeface="Times New Roman" pitchFamily="18" charset="0"/>
                        </a:rPr>
                        <a:t> </a:t>
                      </a:r>
                      <a:r>
                        <a:rPr lang="en-US" sz="2000" b="1" dirty="0" smtClean="0">
                          <a:solidFill>
                            <a:srgbClr val="0B19C8"/>
                          </a:solidFill>
                          <a:effectLst/>
                          <a:latin typeface="Times New Roman" pitchFamily="18" charset="0"/>
                          <a:cs typeface="Times New Roman" pitchFamily="18" charset="0"/>
                        </a:rPr>
                        <a:t>1/ 5/1951</a:t>
                      </a: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8"/>
                  </a:ext>
                </a:extLst>
              </a:tr>
              <a:tr h="1120071">
                <a:tc>
                  <a:txBody>
                    <a:bodyPr/>
                    <a:lstStyle/>
                    <a:p>
                      <a:pPr algn="ctr"/>
                      <a:r>
                        <a:rPr lang="en-US" sz="2000" b="1" dirty="0" smtClean="0">
                          <a:solidFill>
                            <a:srgbClr val="0B19C8"/>
                          </a:solidFill>
                          <a:effectLst/>
                          <a:latin typeface="Times New Roman" pitchFamily="18" charset="0"/>
                          <a:cs typeface="Times New Roman" pitchFamily="18" charset="0"/>
                        </a:rPr>
                        <a:t>Ngày</a:t>
                      </a:r>
                      <a:r>
                        <a:rPr lang="en-US" sz="2000" b="1" baseline="0" dirty="0" smtClean="0">
                          <a:solidFill>
                            <a:srgbClr val="0B19C8"/>
                          </a:solidFill>
                          <a:effectLst/>
                          <a:latin typeface="Times New Roman" pitchFamily="18" charset="0"/>
                          <a:cs typeface="Times New Roman" pitchFamily="18" charset="0"/>
                        </a:rPr>
                        <a:t> </a:t>
                      </a:r>
                      <a:r>
                        <a:rPr lang="en-US" sz="2000" b="1" dirty="0" smtClean="0">
                          <a:solidFill>
                            <a:srgbClr val="0B19C8"/>
                          </a:solidFill>
                          <a:effectLst/>
                          <a:latin typeface="Times New Roman" pitchFamily="18" charset="0"/>
                          <a:cs typeface="Times New Roman" pitchFamily="18" charset="0"/>
                        </a:rPr>
                        <a:t>7/5/1954</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9"/>
                  </a:ext>
                </a:extLst>
              </a:tr>
            </a:tbl>
          </a:graphicData>
        </a:graphic>
      </p:graphicFrame>
      <p:sp>
        <p:nvSpPr>
          <p:cNvPr id="8" name="TextBox 7"/>
          <p:cNvSpPr txBox="1">
            <a:spLocks noChangeArrowheads="1"/>
          </p:cNvSpPr>
          <p:nvPr/>
        </p:nvSpPr>
        <p:spPr bwMode="auto">
          <a:xfrm>
            <a:off x="2895600" y="1225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0B19C8"/>
                </a:solidFill>
                <a:latin typeface="Times New Roman" pitchFamily="18" charset="0"/>
                <a:cs typeface="Times New Roman" pitchFamily="18" charset="0"/>
              </a:rPr>
              <a:t>Nhân dân ta từng bước đẩy lùi “giặc đói, giặc dốt”</a:t>
            </a:r>
          </a:p>
        </p:txBody>
      </p:sp>
      <p:sp>
        <p:nvSpPr>
          <p:cNvPr id="9" name="TextBox 8"/>
          <p:cNvSpPr txBox="1">
            <a:spLocks noChangeArrowheads="1"/>
          </p:cNvSpPr>
          <p:nvPr/>
        </p:nvSpPr>
        <p:spPr bwMode="auto">
          <a:xfrm>
            <a:off x="2767013" y="1627188"/>
            <a:ext cx="63769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700" b="1">
                <a:solidFill>
                  <a:srgbClr val="0B19C8"/>
                </a:solidFill>
                <a:latin typeface="Times New Roman" pitchFamily="18" charset="0"/>
                <a:cs typeface="Times New Roman" pitchFamily="18" charset="0"/>
              </a:rPr>
              <a:t>Trung ương Đảng và Chính phủ phát động toàn quốc kháng chiến</a:t>
            </a:r>
          </a:p>
        </p:txBody>
      </p:sp>
      <p:sp>
        <p:nvSpPr>
          <p:cNvPr id="12" name="TextBox 11"/>
          <p:cNvSpPr txBox="1">
            <a:spLocks noChangeArrowheads="1"/>
          </p:cNvSpPr>
          <p:nvPr/>
        </p:nvSpPr>
        <p:spPr bwMode="auto">
          <a:xfrm>
            <a:off x="2767013" y="2092325"/>
            <a:ext cx="6376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0B19C8"/>
                </a:solidFill>
                <a:latin typeface="Times New Roman" pitchFamily="18" charset="0"/>
                <a:cs typeface="Times New Roman" pitchFamily="18" charset="0"/>
              </a:rPr>
              <a:t>Đài tiếng nói Việt Nam phát lời kêu gọi toàn quốc kháng chiến của Bác Hồ.</a:t>
            </a:r>
          </a:p>
        </p:txBody>
      </p:sp>
      <p:sp>
        <p:nvSpPr>
          <p:cNvPr id="13" name="TextBox 12"/>
          <p:cNvSpPr txBox="1">
            <a:spLocks noChangeArrowheads="1"/>
          </p:cNvSpPr>
          <p:nvPr/>
        </p:nvSpPr>
        <p:spPr bwMode="auto">
          <a:xfrm>
            <a:off x="2743200" y="2687638"/>
            <a:ext cx="6376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0B19C8"/>
                </a:solidFill>
                <a:latin typeface="Times New Roman" pitchFamily="18" charset="0"/>
                <a:cs typeface="Times New Roman" pitchFamily="18" charset="0"/>
              </a:rPr>
              <a:t>Cả nước đồng loạt nổ súng chiến đấu, tiêu biểu là cuộc chiến đấu của nhân dân Hà Nội với tinh thần “Quyết tử cho Tổ quốc quyết  sinh”</a:t>
            </a:r>
            <a:endParaRPr lang="en-US">
              <a:solidFill>
                <a:srgbClr val="0B19C8"/>
              </a:solidFill>
            </a:endParaRPr>
          </a:p>
        </p:txBody>
      </p:sp>
      <p:sp>
        <p:nvSpPr>
          <p:cNvPr id="14" name="TextBox 13"/>
          <p:cNvSpPr txBox="1">
            <a:spLocks noChangeArrowheads="1"/>
          </p:cNvSpPr>
          <p:nvPr/>
        </p:nvSpPr>
        <p:spPr bwMode="auto">
          <a:xfrm>
            <a:off x="2881313" y="3616325"/>
            <a:ext cx="579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0B19C8"/>
                </a:solidFill>
                <a:latin typeface="Times New Roman" pitchFamily="18" charset="0"/>
                <a:cs typeface="Times New Roman" pitchFamily="18" charset="0"/>
              </a:rPr>
              <a:t>Chiến dịch Việt Bắc “mồ chôn giặc Pháp”</a:t>
            </a:r>
          </a:p>
        </p:txBody>
      </p:sp>
      <p:sp>
        <p:nvSpPr>
          <p:cNvPr id="15" name="TextBox 14"/>
          <p:cNvSpPr txBox="1">
            <a:spLocks noChangeArrowheads="1"/>
          </p:cNvSpPr>
          <p:nvPr/>
        </p:nvSpPr>
        <p:spPr bwMode="auto">
          <a:xfrm>
            <a:off x="2725738" y="4059238"/>
            <a:ext cx="64531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700" b="1">
                <a:solidFill>
                  <a:srgbClr val="0B19C8"/>
                </a:solidFill>
                <a:latin typeface="Times New Roman" pitchFamily="18" charset="0"/>
                <a:cs typeface="Times New Roman" pitchFamily="18" charset="0"/>
              </a:rPr>
              <a:t>Chiến dịch Biên giới. Gương chiến đấu dũng cảm anh La Văn Cầu.</a:t>
            </a:r>
          </a:p>
        </p:txBody>
      </p:sp>
      <p:sp>
        <p:nvSpPr>
          <p:cNvPr id="16" name="TextBox 15"/>
          <p:cNvSpPr txBox="1">
            <a:spLocks noChangeArrowheads="1"/>
          </p:cNvSpPr>
          <p:nvPr/>
        </p:nvSpPr>
        <p:spPr bwMode="auto">
          <a:xfrm>
            <a:off x="2767013" y="4468813"/>
            <a:ext cx="6394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0B19C8"/>
                </a:solidFill>
                <a:latin typeface="Times New Roman" pitchFamily="18" charset="0"/>
                <a:cs typeface="Times New Roman" pitchFamily="18" charset="0"/>
              </a:rPr>
              <a:t>Đại hội đại biểu toàn quốc lần thứ 2 của Đảng đề ra nhiệm vụ cho kháng chiến.</a:t>
            </a:r>
          </a:p>
        </p:txBody>
      </p:sp>
      <p:sp>
        <p:nvSpPr>
          <p:cNvPr id="17" name="TextBox 16"/>
          <p:cNvSpPr txBox="1">
            <a:spLocks noChangeArrowheads="1"/>
          </p:cNvSpPr>
          <p:nvPr/>
        </p:nvSpPr>
        <p:spPr bwMode="auto">
          <a:xfrm>
            <a:off x="2767013" y="5049838"/>
            <a:ext cx="635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0B19C8"/>
                </a:solidFill>
                <a:latin typeface="Times New Roman" pitchFamily="18" charset="0"/>
                <a:cs typeface="Times New Roman" pitchFamily="18" charset="0"/>
              </a:rPr>
              <a:t>Khai mạc đại hội chiến sỹ thi đua và cán bộ gương mẫu toàn quốc. Đại hội bầu ra 7 anh hùng tiêu biểu.</a:t>
            </a:r>
          </a:p>
        </p:txBody>
      </p:sp>
      <p:sp>
        <p:nvSpPr>
          <p:cNvPr id="18" name="TextBox 17"/>
          <p:cNvSpPr txBox="1">
            <a:spLocks noChangeArrowheads="1"/>
          </p:cNvSpPr>
          <p:nvPr/>
        </p:nvSpPr>
        <p:spPr bwMode="auto">
          <a:xfrm>
            <a:off x="2843213" y="5729288"/>
            <a:ext cx="6224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0B19C8"/>
                </a:solidFill>
                <a:latin typeface="Times New Roman" pitchFamily="18" charset="0"/>
                <a:cs typeface="Times New Roman" pitchFamily="18" charset="0"/>
              </a:rPr>
              <a:t>Chiến dịch Điện Biên Phủ toàn thắng. Gương chiến đấu dũng cảm anh Phan Đình Giót lấy thân mình lấp lỗ châu mai.</a:t>
            </a:r>
          </a:p>
        </p:txBody>
      </p:sp>
      <p:sp>
        <p:nvSpPr>
          <p:cNvPr id="11311"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2" name="3DA92143.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0650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amond(in)">
                                      <p:cBhvr>
                                        <p:cTn id="50" dur="2000"/>
                                        <p:tgtEl>
                                          <p:spTgt spid="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heckerboard(across)">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6"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5861050"/>
            <a:ext cx="9144000" cy="1676400"/>
          </a:xfrm>
        </p:spPr>
        <p:txBody>
          <a:bodyPr/>
          <a:lstStyle/>
          <a:p>
            <a:pPr>
              <a:buFontTx/>
              <a:buNone/>
            </a:pPr>
            <a:r>
              <a:rPr lang="en-US" sz="2000" b="1" i="1" smtClean="0">
                <a:solidFill>
                  <a:srgbClr val="0000CC"/>
                </a:solidFill>
                <a:latin typeface="Times New Roman" pitchFamily="18" charset="0"/>
                <a:cs typeface="Times New Roman" pitchFamily="18" charset="0"/>
              </a:rPr>
              <a:t>+ </a:t>
            </a:r>
            <a:r>
              <a:rPr lang="en-US" sz="2000" b="1" smtClean="0">
                <a:solidFill>
                  <a:srgbClr val="0000CC"/>
                </a:solidFill>
                <a:latin typeface="Times New Roman" pitchFamily="18" charset="0"/>
                <a:cs typeface="Times New Roman" pitchFamily="18" charset="0"/>
              </a:rPr>
              <a:t>Các hình ảnh dưới đây và cho biết hình ảnh đó được chụp vào thời gian nào? </a:t>
            </a:r>
          </a:p>
          <a:p>
            <a:pPr>
              <a:buFontTx/>
              <a:buNone/>
            </a:pPr>
            <a:r>
              <a:rPr lang="en-US" sz="2000" b="1" smtClean="0">
                <a:solidFill>
                  <a:srgbClr val="0000CC"/>
                </a:solidFill>
                <a:latin typeface="Times New Roman" pitchFamily="18" charset="0"/>
                <a:cs typeface="Times New Roman" pitchFamily="18" charset="0"/>
              </a:rPr>
              <a:t>Ở đâu? Những hình ảnh này gợi cho em nhớ đến những sự kiện, nhân vật lịch sử nào?</a:t>
            </a:r>
          </a:p>
        </p:txBody>
      </p:sp>
      <p:sp>
        <p:nvSpPr>
          <p:cNvPr id="12291"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12292" name="Picture 4" descr="huongung_toanquockhangchien"/>
          <p:cNvPicPr>
            <a:picLocks noChangeAspect="1" noChangeArrowheads="1"/>
          </p:cNvPicPr>
          <p:nvPr/>
        </p:nvPicPr>
        <p:blipFill>
          <a:blip r:embed="rId4">
            <a:extLst>
              <a:ext uri="{28A0092B-C50C-407E-A947-70E740481C1C}">
                <a14:useLocalDpi xmlns:a14="http://schemas.microsoft.com/office/drawing/2010/main" val="0"/>
              </a:ext>
            </a:extLst>
          </a:blip>
          <a:srcRect l="1405" t="34251" r="49326" b="23236"/>
          <a:stretch>
            <a:fillRect/>
          </a:stretch>
        </p:blipFill>
        <p:spPr bwMode="auto">
          <a:xfrm>
            <a:off x="-152400" y="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563" y="0"/>
            <a:ext cx="45164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C:\Users\JP - Laptop TOKYO\Pictures\unnam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3124200"/>
            <a:ext cx="45926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C:\Users\JP - Laptop TOKYO\Pictures\tải xuống (1).jf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1242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itle 1"/>
          <p:cNvSpPr>
            <a:spLocks noGrp="1"/>
          </p:cNvSpPr>
          <p:nvPr>
            <p:ph type="title"/>
          </p:nvPr>
        </p:nvSpPr>
        <p:spPr>
          <a:xfrm>
            <a:off x="-34925" y="2133600"/>
            <a:ext cx="1295400" cy="1143000"/>
          </a:xfrm>
        </p:spPr>
        <p:txBody>
          <a:bodyPr/>
          <a:lstStyle/>
          <a:p>
            <a:r>
              <a:rPr lang="en-US" b="1" smtClean="0">
                <a:solidFill>
                  <a:srgbClr val="FF0000"/>
                </a:solidFill>
              </a:rPr>
              <a:t>1</a:t>
            </a:r>
          </a:p>
        </p:txBody>
      </p:sp>
      <p:sp>
        <p:nvSpPr>
          <p:cNvPr id="12297" name="Title 1"/>
          <p:cNvSpPr txBox="1">
            <a:spLocks/>
          </p:cNvSpPr>
          <p:nvPr/>
        </p:nvSpPr>
        <p:spPr bwMode="auto">
          <a:xfrm>
            <a:off x="4495800" y="5029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400" b="1">
                <a:solidFill>
                  <a:srgbClr val="FF0000"/>
                </a:solidFill>
              </a:rPr>
              <a:t>4</a:t>
            </a:r>
          </a:p>
        </p:txBody>
      </p:sp>
      <p:sp>
        <p:nvSpPr>
          <p:cNvPr id="12298" name="Title 1"/>
          <p:cNvSpPr txBox="1">
            <a:spLocks/>
          </p:cNvSpPr>
          <p:nvPr/>
        </p:nvSpPr>
        <p:spPr bwMode="auto">
          <a:xfrm>
            <a:off x="-152400" y="5029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400" b="1">
                <a:solidFill>
                  <a:srgbClr val="FF0000"/>
                </a:solidFill>
              </a:rPr>
              <a:t>3</a:t>
            </a:r>
          </a:p>
        </p:txBody>
      </p:sp>
      <p:sp>
        <p:nvSpPr>
          <p:cNvPr id="12299" name="Title 1"/>
          <p:cNvSpPr txBox="1">
            <a:spLocks/>
          </p:cNvSpPr>
          <p:nvPr/>
        </p:nvSpPr>
        <p:spPr bwMode="auto">
          <a:xfrm>
            <a:off x="4460875" y="20955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400" b="1">
                <a:solidFill>
                  <a:srgbClr val="FF0000"/>
                </a:solidFill>
              </a:rPr>
              <a:t>2</a:t>
            </a:r>
          </a:p>
        </p:txBody>
      </p:sp>
      <p:pic>
        <p:nvPicPr>
          <p:cNvPr id="3" name="44CB220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17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uongung_toanquockhangchien"/>
          <p:cNvPicPr>
            <a:picLocks noChangeAspect="1" noChangeArrowheads="1"/>
          </p:cNvPicPr>
          <p:nvPr/>
        </p:nvPicPr>
        <p:blipFill>
          <a:blip r:embed="rId5">
            <a:extLst>
              <a:ext uri="{28A0092B-C50C-407E-A947-70E740481C1C}">
                <a14:useLocalDpi xmlns:a14="http://schemas.microsoft.com/office/drawing/2010/main" val="0"/>
              </a:ext>
            </a:extLst>
          </a:blip>
          <a:srcRect l="1405" t="34251" r="49326" b="23236"/>
          <a:stretch>
            <a:fillRect/>
          </a:stretch>
        </p:blipFill>
        <p:spPr bwMode="auto">
          <a:xfrm>
            <a:off x="-436563" y="0"/>
            <a:ext cx="1005840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20638" y="5240338"/>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solidFill>
                  <a:srgbClr val="0B19C8"/>
                </a:solidFill>
                <a:latin typeface="Times New Roman" pitchFamily="18" charset="0"/>
                <a:cs typeface="Times New Roman" pitchFamily="18" charset="0"/>
              </a:rPr>
              <a:t>   </a:t>
            </a:r>
            <a:r>
              <a:rPr lang="en-US" sz="2800" b="1" i="1">
                <a:solidFill>
                  <a:srgbClr val="0B19C8"/>
                </a:solidFill>
                <a:latin typeface="Times New Roman" pitchFamily="18" charset="0"/>
                <a:cs typeface="Times New Roman" pitchFamily="18" charset="0"/>
              </a:rPr>
              <a:t>Hưởng ứng lời kêu gọi toàn quốc kháng chiến của  Chủ tịch Hồ Chí Minh, nhân dân Hà Nội dựng chiến luỹ trên đường phố để ngăn cản quân Pháp cuối  năm 1946</a:t>
            </a:r>
          </a:p>
        </p:txBody>
      </p:sp>
      <p:sp>
        <p:nvSpPr>
          <p:cNvPr id="6" name="TextBox 5"/>
          <p:cNvSpPr txBox="1"/>
          <p:nvPr/>
        </p:nvSpPr>
        <p:spPr>
          <a:xfrm>
            <a:off x="304800" y="76200"/>
            <a:ext cx="152400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endParaRPr lang="en-US" dirty="0"/>
          </a:p>
        </p:txBody>
      </p:sp>
      <p:sp>
        <p:nvSpPr>
          <p:cNvPr id="13319"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4" name="3126222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4298">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0-#ppt_w/2"/>
                                          </p:val>
                                        </p:tav>
                                        <p:tav tm="100000">
                                          <p:val>
                                            <p:strVal val="#ppt_x"/>
                                          </p:val>
                                        </p:tav>
                                      </p:tavLst>
                                    </p:anim>
                                    <p:anim calcmode="lin" valueType="num">
                                      <p:cBhvr additive="base">
                                        <p:cTn id="12"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450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p:cNvSpPr txBox="1">
            <a:spLocks noChangeArrowheads="1"/>
          </p:cNvSpPr>
          <p:nvPr/>
        </p:nvSpPr>
        <p:spPr bwMode="auto">
          <a:xfrm>
            <a:off x="228600" y="582771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solidFill>
                  <a:srgbClr val="0B19C8"/>
                </a:solidFill>
                <a:latin typeface="Times New Roman" pitchFamily="18" charset="0"/>
                <a:cs typeface="Times New Roman" pitchFamily="18" charset="0"/>
              </a:rPr>
              <a:t> </a:t>
            </a:r>
            <a:r>
              <a:rPr lang="en-US" sz="2800" b="1" i="1">
                <a:solidFill>
                  <a:srgbClr val="0B19C8"/>
                </a:solidFill>
                <a:latin typeface="Times New Roman" pitchFamily="18" charset="0"/>
                <a:cs typeface="Times New Roman" pitchFamily="18" charset="0"/>
              </a:rPr>
              <a:t>Nhân dân Phú Thọ cắm chông chống quân Pháp nhảy dù trong chiến dịch Việt Bắc thu – đông 1947.</a:t>
            </a:r>
          </a:p>
        </p:txBody>
      </p:sp>
      <p:sp>
        <p:nvSpPr>
          <p:cNvPr id="7" name="TextBox 6"/>
          <p:cNvSpPr txBox="1"/>
          <p:nvPr/>
        </p:nvSpPr>
        <p:spPr>
          <a:xfrm>
            <a:off x="408710" y="5327095"/>
            <a:ext cx="88669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endParaRPr lang="en-US" dirty="0"/>
          </a:p>
        </p:txBody>
      </p:sp>
      <p:sp>
        <p:nvSpPr>
          <p:cNvPr id="1434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2" name="A224225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1886">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8918"/>
                                        </p:tgtEl>
                                        <p:attrNameLst>
                                          <p:attrName>style.visibility</p:attrName>
                                        </p:attrNameLst>
                                      </p:cBhvr>
                                      <p:to>
                                        <p:strVal val="visible"/>
                                      </p:to>
                                    </p:set>
                                    <p:anim calcmode="lin" valueType="num">
                                      <p:cBhvr additive="base">
                                        <p:cTn id="11" dur="500" fill="hold"/>
                                        <p:tgtEl>
                                          <p:spTgt spid="38918"/>
                                        </p:tgtEl>
                                        <p:attrNameLst>
                                          <p:attrName>ppt_x</p:attrName>
                                        </p:attrNameLst>
                                      </p:cBhvr>
                                      <p:tavLst>
                                        <p:tav tm="0">
                                          <p:val>
                                            <p:strVal val="0-#ppt_w/2"/>
                                          </p:val>
                                        </p:tav>
                                        <p:tav tm="100000">
                                          <p:val>
                                            <p:strVal val="#ppt_x"/>
                                          </p:val>
                                        </p:tav>
                                      </p:tavLst>
                                    </p:anim>
                                    <p:anim calcmode="lin" valueType="num">
                                      <p:cBhvr additive="base">
                                        <p:cTn id="12"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389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800"/>
          </a:p>
        </p:txBody>
      </p:sp>
      <p:sp>
        <p:nvSpPr>
          <p:cNvPr id="40967" name="Text Box 7"/>
          <p:cNvSpPr txBox="1">
            <a:spLocks noChangeArrowheads="1"/>
          </p:cNvSpPr>
          <p:nvPr/>
        </p:nvSpPr>
        <p:spPr bwMode="auto">
          <a:xfrm>
            <a:off x="381000" y="5827713"/>
            <a:ext cx="8763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i="1">
                <a:solidFill>
                  <a:srgbClr val="0B19C8"/>
                </a:solidFill>
                <a:latin typeface="Times New Roman" pitchFamily="18" charset="0"/>
                <a:cs typeface="Times New Roman" pitchFamily="18" charset="0"/>
              </a:rPr>
              <a:t>Bác Hồ quan sát  mặt trận Biên giới trong chiến dịch Biên giới thu- đông -1950</a:t>
            </a:r>
          </a:p>
        </p:txBody>
      </p:sp>
      <p:sp>
        <p:nvSpPr>
          <p:cNvPr id="15364"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15365" name="Picture 6" descr="C:\Users\JP - Laptop TOKYO\Pictures\unna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082225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2104">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0967"/>
                                        </p:tgtEl>
                                        <p:attrNameLst>
                                          <p:attrName>style.visibility</p:attrName>
                                        </p:attrNameLst>
                                      </p:cBhvr>
                                      <p:to>
                                        <p:strVal val="visible"/>
                                      </p:to>
                                    </p:set>
                                    <p:anim calcmode="lin" valueType="num">
                                      <p:cBhvr additive="base">
                                        <p:cTn id="11" dur="500" fill="hold"/>
                                        <p:tgtEl>
                                          <p:spTgt spid="40967"/>
                                        </p:tgtEl>
                                        <p:attrNameLst>
                                          <p:attrName>ppt_x</p:attrName>
                                        </p:attrNameLst>
                                      </p:cBhvr>
                                      <p:tavLst>
                                        <p:tav tm="0">
                                          <p:val>
                                            <p:strVal val="0-#ppt_w/2"/>
                                          </p:val>
                                        </p:tav>
                                        <p:tav tm="100000">
                                          <p:val>
                                            <p:strVal val="#ppt_x"/>
                                          </p:val>
                                        </p:tav>
                                      </p:tavLst>
                                    </p:anim>
                                    <p:anim calcmode="lin" valueType="num">
                                      <p:cBhvr additive="base">
                                        <p:cTn id="12" dur="500" fill="hold"/>
                                        <p:tgtEl>
                                          <p:spTgt spid="409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409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5659438"/>
            <a:ext cx="9144000" cy="1143000"/>
          </a:xfrm>
        </p:spPr>
        <p:txBody>
          <a:bodyPr/>
          <a:lstStyle/>
          <a:p>
            <a:r>
              <a:rPr lang="en-US" sz="2800" b="1" i="1" smtClean="0">
                <a:solidFill>
                  <a:srgbClr val="0B19C8"/>
                </a:solidFill>
                <a:latin typeface="Times New Roman" pitchFamily="18" charset="0"/>
                <a:cs typeface="Times New Roman" pitchFamily="18" charset="0"/>
              </a:rPr>
              <a:t>Cờ chiến thắng tung bay trên nóc hầm tướng </a:t>
            </a:r>
            <a:br>
              <a:rPr lang="en-US" sz="2800" b="1" i="1" smtClean="0">
                <a:solidFill>
                  <a:srgbClr val="0B19C8"/>
                </a:solidFill>
                <a:latin typeface="Times New Roman" pitchFamily="18" charset="0"/>
                <a:cs typeface="Times New Roman" pitchFamily="18" charset="0"/>
              </a:rPr>
            </a:br>
            <a:r>
              <a:rPr lang="en-US" sz="2800" b="1" i="1" smtClean="0">
                <a:solidFill>
                  <a:srgbClr val="0B19C8"/>
                </a:solidFill>
                <a:latin typeface="Times New Roman" pitchFamily="18" charset="0"/>
                <a:cs typeface="Times New Roman" pitchFamily="18" charset="0"/>
              </a:rPr>
              <a:t>Đờ Ca –xtơ-ri trong chiến dịch Điện Biên Phủ 1954</a:t>
            </a:r>
          </a:p>
        </p:txBody>
      </p:sp>
      <p:sp>
        <p:nvSpPr>
          <p:cNvPr id="16387"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16388" name="Picture 5" descr="C:\Users\JP - Laptop TOKYO\Pictures\tải xuống (1).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67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6AB42268.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7839">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4034"/>
                                        </p:tgtEl>
                                        <p:attrNameLst>
                                          <p:attrName>style.visibility</p:attrName>
                                        </p:attrNameLst>
                                      </p:cBhvr>
                                      <p:to>
                                        <p:strVal val="visible"/>
                                      </p:to>
                                    </p:set>
                                    <p:anim calcmode="lin" valueType="num">
                                      <p:cBhvr additive="base">
                                        <p:cTn id="11" dur="500" fill="hold"/>
                                        <p:tgtEl>
                                          <p:spTgt spid="44034"/>
                                        </p:tgtEl>
                                        <p:attrNameLst>
                                          <p:attrName>ppt_x</p:attrName>
                                        </p:attrNameLst>
                                      </p:cBhvr>
                                      <p:tavLst>
                                        <p:tav tm="0">
                                          <p:val>
                                            <p:strVal val="0-#ppt_w/2"/>
                                          </p:val>
                                        </p:tav>
                                        <p:tav tm="100000">
                                          <p:val>
                                            <p:strVal val="#ppt_x"/>
                                          </p:val>
                                        </p:tav>
                                      </p:tavLst>
                                    </p:anim>
                                    <p:anim calcmode="lin" valueType="num">
                                      <p:cBhvr additive="base">
                                        <p:cTn id="12"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440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17563"/>
            <a:ext cx="9144000" cy="60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p:cNvSpPr>
            <a:spLocks noChangeArrowheads="1"/>
          </p:cNvSpPr>
          <p:nvPr/>
        </p:nvSpPr>
        <p:spPr bwMode="auto">
          <a:xfrm>
            <a:off x="663575" y="4759325"/>
            <a:ext cx="8001000" cy="830263"/>
          </a:xfrm>
          <a:prstGeom prst="rect">
            <a:avLst/>
          </a:prstGeom>
          <a:solidFill>
            <a:srgbClr val="F8FED2"/>
          </a:solidFill>
          <a:ln w="9525">
            <a:solidFill>
              <a:srgbClr val="008000"/>
            </a:solidFill>
            <a:miter lim="800000"/>
            <a:headEnd/>
            <a:tailEnd/>
          </a:ln>
        </p:spPr>
        <p:txBody>
          <a:bodyPr>
            <a:spAutoFit/>
          </a:bodyPr>
          <a:lstStyle/>
          <a:p>
            <a:pPr algn="just">
              <a:spcBef>
                <a:spcPct val="50000"/>
              </a:spcBef>
            </a:pPr>
            <a:r>
              <a:rPr lang="en-US" sz="2400" b="1" i="1">
                <a:solidFill>
                  <a:srgbClr val="FF0000"/>
                </a:solidFill>
                <a:latin typeface="Times New Roman" pitchFamily="18" charset="0"/>
                <a:sym typeface="Times New Roman" pitchFamily="18" charset="0"/>
              </a:rPr>
              <a:t>+ Em có suy nghĩ gì về tinh thần chiến đấu của quân và dân ta trong chín năm kháng chiến bảo vệ độc lập dân tộc?</a:t>
            </a:r>
            <a:endParaRPr lang="en-US">
              <a:solidFill>
                <a:srgbClr val="000000"/>
              </a:solidFill>
              <a:latin typeface="Times New Roman" pitchFamily="18" charset="0"/>
              <a:sym typeface="Times New Roman" pitchFamily="18" charset="0"/>
            </a:endParaRPr>
          </a:p>
        </p:txBody>
      </p:sp>
      <p:sp>
        <p:nvSpPr>
          <p:cNvPr id="29701" name="Text Box 4"/>
          <p:cNvSpPr>
            <a:spLocks noChangeArrowheads="1"/>
          </p:cNvSpPr>
          <p:nvPr/>
        </p:nvSpPr>
        <p:spPr bwMode="auto">
          <a:xfrm>
            <a:off x="342900" y="257175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altLang="zh-CN">
              <a:solidFill>
                <a:srgbClr val="000000"/>
              </a:solidFill>
              <a:latin typeface="Calibri" pitchFamily="34" charset="0"/>
              <a:ea typeface="SimSun" pitchFamily="2" charset="-122"/>
              <a:cs typeface="Calibri" pitchFamily="34" charset="0"/>
              <a:sym typeface="Calibri" pitchFamily="34" charset="0"/>
            </a:endParaRPr>
          </a:p>
        </p:txBody>
      </p:sp>
      <p:pic>
        <p:nvPicPr>
          <p:cNvPr id="19461" name="Picture 8" descr="CoD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1216025"/>
            <a:ext cx="421322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436" descr="Hình:Hochimin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216025"/>
            <a:ext cx="3505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70CA234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568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6" fill="hold" grpId="0" nodeType="clickEffect">
                                  <p:stCondLst>
                                    <p:cond delay="0"/>
                                  </p:stCondLst>
                                  <p:childTnLst>
                                    <p:set>
                                      <p:cBhvr>
                                        <p:cTn id="10" dur="1" fill="hold">
                                          <p:stCondLst>
                                            <p:cond delay="0"/>
                                          </p:stCondLst>
                                        </p:cTn>
                                        <p:tgtEl>
                                          <p:spTgt spid="29700"/>
                                        </p:tgtEl>
                                        <p:attrNameLst>
                                          <p:attrName>style.visibility</p:attrName>
                                        </p:attrNameLst>
                                      </p:cBhvr>
                                      <p:to>
                                        <p:strVal val="visible"/>
                                      </p:to>
                                    </p:set>
                                    <p:animEffect>
                                      <p:cBhvr>
                                        <p:cTn id="11" dur="500"/>
                                        <p:tgtEl>
                                          <p:spTgt spid="29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nodePh="1">
                                  <p:stCondLst>
                                    <p:cond delay="0"/>
                                  </p:stCondLst>
                                  <p:endCondLst>
                                    <p:cond delay="0"/>
                                  </p:endCondLst>
                                  <p:childTnLst>
                                    <p:set>
                                      <p:cBhvr>
                                        <p:cTn id="15" dur="1" fill="hold">
                                          <p:stCondLst>
                                            <p:cond delay="0"/>
                                          </p:stCondLst>
                                        </p:cTn>
                                        <p:tgtEl>
                                          <p:spTgt spid="29701"/>
                                        </p:tgtEl>
                                        <p:attrNameLst>
                                          <p:attrName>style.visibility</p:attrName>
                                        </p:attrNameLst>
                                      </p:cBhvr>
                                      <p:to>
                                        <p:strVal val="visible"/>
                                      </p:to>
                                    </p:set>
                                    <p:animEffect>
                                      <p:cBhvr>
                                        <p:cTn id="16" dur="500"/>
                                        <p:tgtEl>
                                          <p:spTgt spid="297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nodePh="1">
                                  <p:stCondLst>
                                    <p:cond delay="0"/>
                                  </p:stCondLst>
                                  <p:endCondLst>
                                    <p:cond delay="0"/>
                                  </p:endCondLst>
                                  <p:childTnLst>
                                    <p:animEffect>
                                      <p:cBhvr>
                                        <p:cTn id="20" dur="500"/>
                                        <p:tgtEl>
                                          <p:spTgt spid="29701"/>
                                        </p:tgtEl>
                                      </p:cBhvr>
                                    </p:animEffect>
                                    <p:set>
                                      <p:cBhvr>
                                        <p:cTn id="21" dur="1" fill="hold">
                                          <p:stCondLst>
                                            <p:cond delay="499"/>
                                          </p:stCondLst>
                                        </p:cTn>
                                        <p:tgtEl>
                                          <p:spTgt spid="29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29700" grpId="0" bldLvl="0" animBg="1"/>
      <p:bldP spid="29701" grpId="0" bldLvl="0"/>
      <p:bldP spid="29701" grpId="1"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pPr marL="0" indent="0">
              <a:buNone/>
            </a:pPr>
            <a:r>
              <a:rPr lang="en-SG" dirty="0" smtClean="0"/>
              <a:t>Con </a:t>
            </a:r>
            <a:r>
              <a:rPr lang="en-SG" dirty="0" err="1" smtClean="0"/>
              <a:t>hãy</a:t>
            </a:r>
            <a:r>
              <a:rPr lang="en-SG" dirty="0" smtClean="0"/>
              <a:t> </a:t>
            </a:r>
            <a:r>
              <a:rPr lang="en-SG" dirty="0" err="1" smtClean="0"/>
              <a:t>truy</a:t>
            </a:r>
            <a:r>
              <a:rPr lang="en-SG" dirty="0" smtClean="0"/>
              <a:t> </a:t>
            </a:r>
            <a:r>
              <a:rPr lang="en-SG" dirty="0" err="1" smtClean="0"/>
              <a:t>cập</a:t>
            </a:r>
            <a:r>
              <a:rPr lang="en-SG" dirty="0" smtClean="0"/>
              <a:t> link </a:t>
            </a:r>
            <a:r>
              <a:rPr lang="en-SG" dirty="0" err="1" smtClean="0"/>
              <a:t>sau</a:t>
            </a:r>
            <a:r>
              <a:rPr lang="en-SG" dirty="0" smtClean="0"/>
              <a:t> </a:t>
            </a:r>
            <a:r>
              <a:rPr lang="en-SG" dirty="0" err="1" smtClean="0"/>
              <a:t>để</a:t>
            </a:r>
            <a:r>
              <a:rPr lang="en-SG" dirty="0" smtClean="0"/>
              <a:t> </a:t>
            </a:r>
            <a:r>
              <a:rPr lang="en-SG" dirty="0" err="1" smtClean="0"/>
              <a:t>tìm</a:t>
            </a:r>
            <a:r>
              <a:rPr lang="en-SG" dirty="0" smtClean="0"/>
              <a:t> </a:t>
            </a:r>
            <a:r>
              <a:rPr lang="en-SG" dirty="0" err="1" smtClean="0"/>
              <a:t>hiểu</a:t>
            </a:r>
            <a:r>
              <a:rPr lang="en-SG" dirty="0" smtClean="0"/>
              <a:t> </a:t>
            </a:r>
            <a:r>
              <a:rPr lang="en-SG" dirty="0" err="1" smtClean="0"/>
              <a:t>một</a:t>
            </a:r>
            <a:r>
              <a:rPr lang="en-SG" dirty="0" smtClean="0"/>
              <a:t> </a:t>
            </a:r>
            <a:r>
              <a:rPr lang="en-SG" dirty="0" err="1" smtClean="0"/>
              <a:t>số</a:t>
            </a:r>
            <a:r>
              <a:rPr lang="en-SG" dirty="0" smtClean="0"/>
              <a:t> </a:t>
            </a:r>
            <a:r>
              <a:rPr lang="en-SG" dirty="0" err="1" smtClean="0"/>
              <a:t>thông</a:t>
            </a:r>
            <a:r>
              <a:rPr lang="en-SG" dirty="0" smtClean="0"/>
              <a:t> tin </a:t>
            </a:r>
            <a:r>
              <a:rPr lang="en-SG" dirty="0" err="1" smtClean="0"/>
              <a:t>về</a:t>
            </a:r>
            <a:r>
              <a:rPr lang="en-SG" dirty="0" smtClean="0"/>
              <a:t> </a:t>
            </a:r>
            <a:r>
              <a:rPr lang="en-SG" dirty="0" err="1" smtClean="0"/>
              <a:t>các</a:t>
            </a:r>
            <a:r>
              <a:rPr lang="en-SG" dirty="0" smtClean="0"/>
              <a:t> </a:t>
            </a:r>
            <a:r>
              <a:rPr lang="en-SG" dirty="0" err="1" smtClean="0"/>
              <a:t>tác</a:t>
            </a:r>
            <a:r>
              <a:rPr lang="en-SG" dirty="0" smtClean="0"/>
              <a:t> </a:t>
            </a:r>
            <a:r>
              <a:rPr lang="en-SG" dirty="0" err="1" smtClean="0"/>
              <a:t>phẩm</a:t>
            </a:r>
            <a:r>
              <a:rPr lang="en-SG" dirty="0" smtClean="0"/>
              <a:t> </a:t>
            </a:r>
            <a:r>
              <a:rPr lang="en-SG" dirty="0" err="1" smtClean="0"/>
              <a:t>âm</a:t>
            </a:r>
            <a:r>
              <a:rPr lang="en-SG" dirty="0" smtClean="0"/>
              <a:t> </a:t>
            </a:r>
            <a:r>
              <a:rPr lang="en-SG" dirty="0" err="1" smtClean="0"/>
              <a:t>nhạc</a:t>
            </a:r>
            <a:r>
              <a:rPr lang="en-SG" dirty="0" smtClean="0"/>
              <a:t> </a:t>
            </a:r>
            <a:r>
              <a:rPr lang="en-SG" dirty="0" err="1" smtClean="0"/>
              <a:t>của</a:t>
            </a:r>
            <a:r>
              <a:rPr lang="en-SG" dirty="0" smtClean="0"/>
              <a:t> VN </a:t>
            </a:r>
            <a:r>
              <a:rPr lang="en-SG" dirty="0" err="1" smtClean="0"/>
              <a:t>giai</a:t>
            </a:r>
            <a:r>
              <a:rPr lang="en-SG" dirty="0" smtClean="0"/>
              <a:t> </a:t>
            </a:r>
            <a:r>
              <a:rPr lang="en-SG" dirty="0" err="1" smtClean="0"/>
              <a:t>đoạn</a:t>
            </a:r>
            <a:r>
              <a:rPr lang="en-SG" dirty="0" smtClean="0"/>
              <a:t> </a:t>
            </a:r>
            <a:r>
              <a:rPr lang="en-SG" dirty="0" err="1" smtClean="0"/>
              <a:t>này</a:t>
            </a:r>
            <a:r>
              <a:rPr lang="en-SG" dirty="0" smtClean="0"/>
              <a:t>: </a:t>
            </a:r>
            <a:r>
              <a:rPr lang="vi-VN"/>
              <a:t>https://nhandan.vn/dong-chay/mot-di-san-am-nhac-do-so-280925/</a:t>
            </a:r>
            <a:endParaRPr lang="en-SG"/>
          </a:p>
        </p:txBody>
      </p:sp>
    </p:spTree>
    <p:extLst>
      <p:ext uri="{BB962C8B-B14F-4D97-AF65-F5344CB8AC3E}">
        <p14:creationId xmlns:p14="http://schemas.microsoft.com/office/powerpoint/2010/main" val="3353559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Nơi giữ chỗ cho Nội dung 3" descr="2107429432_ac1970646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8001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Picture9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1649"/>
          <a:stretch>
            <a:fillRect/>
          </a:stretch>
        </p:blipFill>
        <p:spPr bwMode="auto">
          <a:xfrm>
            <a:off x="6400800" y="2143125"/>
            <a:ext cx="269081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3"/>
          <p:cNvSpPr>
            <a:spLocks noChangeArrowheads="1"/>
          </p:cNvSpPr>
          <p:nvPr/>
        </p:nvSpPr>
        <p:spPr bwMode="auto">
          <a:xfrm>
            <a:off x="3132138" y="2994025"/>
            <a:ext cx="2811462" cy="1349375"/>
          </a:xfrm>
          <a:prstGeom prst="wedgeEllipseCallout">
            <a:avLst>
              <a:gd name="adj1" fmla="val 97708"/>
              <a:gd name="adj2" fmla="val -54167"/>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vi-VN" sz="3600" b="1">
                <a:solidFill>
                  <a:srgbClr val="0B19C8"/>
                </a:solidFill>
                <a:latin typeface="Times New Roman" pitchFamily="18" charset="0"/>
              </a:rPr>
              <a:t>Về nhà</a:t>
            </a:r>
          </a:p>
        </p:txBody>
      </p:sp>
      <p:sp>
        <p:nvSpPr>
          <p:cNvPr id="19461" name="Rectangle 5"/>
          <p:cNvSpPr>
            <a:spLocks noGrp="1" noChangeArrowheads="1"/>
          </p:cNvSpPr>
          <p:nvPr>
            <p:ph type="title"/>
          </p:nvPr>
        </p:nvSpPr>
        <p:spPr>
          <a:xfrm>
            <a:off x="76200" y="4800600"/>
            <a:ext cx="7924800" cy="1752600"/>
          </a:xfrm>
        </p:spPr>
        <p:txBody>
          <a:bodyPr/>
          <a:lstStyle/>
          <a:p>
            <a:pPr>
              <a:defRPr/>
            </a:pPr>
            <a:r>
              <a:rPr lang="en-US" sz="3200" b="1" dirty="0" smtClean="0">
                <a:solidFill>
                  <a:srgbClr val="C00000"/>
                </a:solidFill>
                <a:latin typeface="Times New Roman" pitchFamily="18" charset="0"/>
                <a:cs typeface="Times New Roman" pitchFamily="18" charset="0"/>
              </a:rPr>
              <a:t>Hệ thống lại các kiến thức vừa học</a:t>
            </a:r>
            <a:br>
              <a:rPr lang="en-US" sz="3200" b="1" dirty="0" smtClean="0">
                <a:solidFill>
                  <a:srgbClr val="C00000"/>
                </a:solidFill>
                <a:latin typeface="Times New Roman" pitchFamily="18" charset="0"/>
                <a:cs typeface="Times New Roman" pitchFamily="18" charset="0"/>
              </a:rPr>
            </a:br>
            <a:r>
              <a:rPr lang="en-US" sz="4000" b="1" i="1" dirty="0" smtClean="0">
                <a:solidFill>
                  <a:schemeClr val="accent6"/>
                </a:solidFill>
                <a:latin typeface="Times New Roman" pitchFamily="18" charset="0"/>
                <a:cs typeface="Times New Roman" pitchFamily="18" charset="0"/>
              </a:rPr>
              <a:t>Bài sau: Nước nhà bị </a:t>
            </a:r>
            <a:r>
              <a:rPr lang="en-US" sz="4000" b="1" i="1" smtClean="0">
                <a:solidFill>
                  <a:schemeClr val="accent6"/>
                </a:solidFill>
                <a:latin typeface="Times New Roman" pitchFamily="18" charset="0"/>
                <a:cs typeface="Times New Roman" pitchFamily="18" charset="0"/>
              </a:rPr>
              <a:t>chia cắt</a:t>
            </a:r>
            <a:endParaRPr lang="en-US" sz="4000" b="1" dirty="0" smtClean="0">
              <a:solidFill>
                <a:schemeClr val="accent2">
                  <a:lumMod val="50000"/>
                </a:schemeClr>
              </a:solidFill>
              <a:latin typeface="Times New Roman" pitchFamily="18" charset="0"/>
              <a:cs typeface="Times New Roman" pitchFamily="18" charset="0"/>
            </a:endParaRPr>
          </a:p>
        </p:txBody>
      </p:sp>
      <p:sp>
        <p:nvSpPr>
          <p:cNvPr id="20486"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sp>
        <p:nvSpPr>
          <p:cNvPr id="20487" name="Text Box 8"/>
          <p:cNvSpPr txBox="1">
            <a:spLocks noChangeArrowheads="1"/>
          </p:cNvSpPr>
          <p:nvPr/>
        </p:nvSpPr>
        <p:spPr bwMode="auto">
          <a:xfrm>
            <a:off x="0" y="528638"/>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u="sng">
                <a:solidFill>
                  <a:srgbClr val="0000C8"/>
                </a:solidFill>
                <a:latin typeface="Times New Roman" pitchFamily="18" charset="0"/>
                <a:cs typeface="Times New Roman" pitchFamily="18" charset="0"/>
              </a:rPr>
              <a:t>Lịch sử</a:t>
            </a:r>
          </a:p>
        </p:txBody>
      </p:sp>
      <p:pic>
        <p:nvPicPr>
          <p:cNvPr id="20488" name="Picture 12"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913" y="539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93038" y="61913"/>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4403236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4115">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Nơi giữ chỗ cho Nội dung 3" descr="2107429432_ac1970646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8" descr="Frames PPT 014"/>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8898" name="Group 2"/>
          <p:cNvGrpSpPr>
            <a:grpSpLocks/>
          </p:cNvGrpSpPr>
          <p:nvPr/>
        </p:nvGrpSpPr>
        <p:grpSpPr bwMode="auto">
          <a:xfrm>
            <a:off x="7780338" y="13716000"/>
            <a:ext cx="1143000" cy="4800600"/>
            <a:chOff x="687" y="960"/>
            <a:chExt cx="624" cy="2160"/>
          </a:xfrm>
        </p:grpSpPr>
        <p:pic>
          <p:nvPicPr>
            <p:cNvPr id="2075" name="Picture 3" descr="01"/>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687" y="1248"/>
              <a:ext cx="62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4"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8" y="96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8901" name="Group 5"/>
          <p:cNvGrpSpPr>
            <a:grpSpLocks/>
          </p:cNvGrpSpPr>
          <p:nvPr/>
        </p:nvGrpSpPr>
        <p:grpSpPr bwMode="auto">
          <a:xfrm>
            <a:off x="250825" y="13716000"/>
            <a:ext cx="1081088" cy="4648200"/>
            <a:chOff x="687" y="960"/>
            <a:chExt cx="624" cy="2160"/>
          </a:xfrm>
        </p:grpSpPr>
        <p:pic>
          <p:nvPicPr>
            <p:cNvPr id="2073" name="Picture 6" descr="01"/>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687" y="1248"/>
              <a:ext cx="62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8" y="96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8904" name="Text Box 8"/>
          <p:cNvSpPr txBox="1">
            <a:spLocks noChangeArrowheads="1"/>
          </p:cNvSpPr>
          <p:nvPr/>
        </p:nvSpPr>
        <p:spPr bwMode="auto">
          <a:xfrm>
            <a:off x="425450" y="13716000"/>
            <a:ext cx="86360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D</a:t>
            </a:r>
            <a:r>
              <a:rPr lang="en-US" b="1">
                <a:latin typeface="Times New Roman" pitchFamily="18" charset="0"/>
              </a:rPr>
              <a:t>ÂN</a:t>
            </a:r>
          </a:p>
          <a:p>
            <a:pPr algn="ctr">
              <a:spcBef>
                <a:spcPct val="50000"/>
              </a:spcBef>
            </a:pPr>
            <a:r>
              <a:rPr lang="en-US" b="1">
                <a:latin typeface="Times New Roman" pitchFamily="18" charset="0"/>
              </a:rPr>
              <a:t> TA</a:t>
            </a:r>
            <a:r>
              <a:rPr lang="en-US" sz="2400" b="1">
                <a:solidFill>
                  <a:srgbClr val="030201"/>
                </a:solidFill>
                <a:latin typeface="VNI-Times" pitchFamily="2" charset="0"/>
              </a:rPr>
              <a:t>	</a:t>
            </a:r>
          </a:p>
        </p:txBody>
      </p:sp>
      <p:sp>
        <p:nvSpPr>
          <p:cNvPr id="208905" name="Text Box 9"/>
          <p:cNvSpPr txBox="1">
            <a:spLocks noChangeArrowheads="1"/>
          </p:cNvSpPr>
          <p:nvPr/>
        </p:nvSpPr>
        <p:spPr bwMode="auto">
          <a:xfrm>
            <a:off x="458788" y="13716000"/>
            <a:ext cx="9144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PH</a:t>
            </a:r>
            <a:r>
              <a:rPr lang="en-US" b="1">
                <a:latin typeface="Times New Roman" pitchFamily="18" charset="0"/>
              </a:rPr>
              <a:t>ẢI </a:t>
            </a:r>
          </a:p>
          <a:p>
            <a:pPr algn="ctr">
              <a:spcBef>
                <a:spcPct val="50000"/>
              </a:spcBef>
            </a:pPr>
            <a:r>
              <a:rPr lang="en-US" b="1">
                <a:latin typeface="Times New Roman" pitchFamily="18" charset="0"/>
              </a:rPr>
              <a:t>BIẾT</a:t>
            </a:r>
          </a:p>
        </p:txBody>
      </p:sp>
      <p:sp>
        <p:nvSpPr>
          <p:cNvPr id="208906" name="Text Box 10"/>
          <p:cNvSpPr txBox="1">
            <a:spLocks noChangeArrowheads="1"/>
          </p:cNvSpPr>
          <p:nvPr/>
        </p:nvSpPr>
        <p:spPr bwMode="auto">
          <a:xfrm>
            <a:off x="388938" y="13716000"/>
            <a:ext cx="9144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S</a:t>
            </a:r>
            <a:r>
              <a:rPr lang="en-US" b="1">
                <a:latin typeface="Times New Roman" pitchFamily="18" charset="0"/>
              </a:rPr>
              <a:t>Ử  </a:t>
            </a:r>
          </a:p>
          <a:p>
            <a:pPr algn="ctr">
              <a:spcBef>
                <a:spcPct val="50000"/>
              </a:spcBef>
            </a:pPr>
            <a:r>
              <a:rPr lang="en-US" b="1">
                <a:latin typeface="Times New Roman" pitchFamily="18" charset="0"/>
              </a:rPr>
              <a:t>TA</a:t>
            </a:r>
          </a:p>
        </p:txBody>
      </p:sp>
      <p:sp>
        <p:nvSpPr>
          <p:cNvPr id="208907" name="Text Box 11"/>
          <p:cNvSpPr txBox="1">
            <a:spLocks noChangeArrowheads="1"/>
          </p:cNvSpPr>
          <p:nvPr/>
        </p:nvSpPr>
        <p:spPr bwMode="auto">
          <a:xfrm>
            <a:off x="7794625" y="13716000"/>
            <a:ext cx="12192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CHO</a:t>
            </a:r>
          </a:p>
          <a:p>
            <a:pPr algn="ctr">
              <a:spcBef>
                <a:spcPct val="50000"/>
              </a:spcBef>
            </a:pPr>
            <a:r>
              <a:rPr lang="en-US" sz="2000" b="1">
                <a:solidFill>
                  <a:schemeClr val="tx2"/>
                </a:solidFill>
                <a:latin typeface="Times New Roman" pitchFamily="18" charset="0"/>
              </a:rPr>
              <a:t>T</a:t>
            </a:r>
            <a:r>
              <a:rPr lang="en-US" b="1">
                <a:latin typeface="Times New Roman" pitchFamily="18" charset="0"/>
              </a:rPr>
              <a:t>ƯỜNG </a:t>
            </a:r>
          </a:p>
          <a:p>
            <a:pPr algn="ctr">
              <a:spcBef>
                <a:spcPct val="50000"/>
              </a:spcBef>
            </a:pPr>
            <a:r>
              <a:rPr lang="en-US" b="1">
                <a:latin typeface="Times New Roman" pitchFamily="18" charset="0"/>
              </a:rPr>
              <a:t>GỐC</a:t>
            </a:r>
          </a:p>
        </p:txBody>
      </p:sp>
      <p:sp>
        <p:nvSpPr>
          <p:cNvPr id="208908" name="Text Box 12"/>
          <p:cNvSpPr txBox="1">
            <a:spLocks noChangeArrowheads="1"/>
          </p:cNvSpPr>
          <p:nvPr/>
        </p:nvSpPr>
        <p:spPr bwMode="auto">
          <a:xfrm>
            <a:off x="7867650" y="13716000"/>
            <a:ext cx="9144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T</a:t>
            </a:r>
            <a:r>
              <a:rPr lang="en-US" b="1">
                <a:latin typeface="Times New Roman" pitchFamily="18" charset="0"/>
              </a:rPr>
              <a:t>ÍCH</a:t>
            </a:r>
          </a:p>
          <a:p>
            <a:pPr algn="ctr">
              <a:spcBef>
                <a:spcPct val="50000"/>
              </a:spcBef>
            </a:pPr>
            <a:r>
              <a:rPr lang="en-US" b="1">
                <a:latin typeface="Times New Roman" pitchFamily="18" charset="0"/>
              </a:rPr>
              <a:t>NƯỚC</a:t>
            </a:r>
          </a:p>
          <a:p>
            <a:pPr algn="ctr">
              <a:spcBef>
                <a:spcPct val="50000"/>
              </a:spcBef>
            </a:pPr>
            <a:r>
              <a:rPr lang="en-US" b="1">
                <a:latin typeface="Times New Roman" pitchFamily="18" charset="0"/>
              </a:rPr>
              <a:t> NHÀ</a:t>
            </a:r>
          </a:p>
        </p:txBody>
      </p:sp>
      <p:sp>
        <p:nvSpPr>
          <p:cNvPr id="208909" name="Text Box 13"/>
          <p:cNvSpPr txBox="1">
            <a:spLocks noChangeArrowheads="1"/>
          </p:cNvSpPr>
          <p:nvPr/>
        </p:nvSpPr>
        <p:spPr bwMode="auto">
          <a:xfrm>
            <a:off x="7945438" y="13716000"/>
            <a:ext cx="8382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VI</a:t>
            </a:r>
            <a:r>
              <a:rPr lang="en-US" b="1">
                <a:latin typeface="Times New Roman" pitchFamily="18" charset="0"/>
              </a:rPr>
              <a:t>ỆT</a:t>
            </a:r>
          </a:p>
          <a:p>
            <a:pPr algn="ctr">
              <a:spcBef>
                <a:spcPct val="50000"/>
              </a:spcBef>
            </a:pPr>
            <a:r>
              <a:rPr lang="en-US" b="1">
                <a:latin typeface="Times New Roman" pitchFamily="18" charset="0"/>
              </a:rPr>
              <a:t> NAM</a:t>
            </a:r>
          </a:p>
        </p:txBody>
      </p:sp>
      <p:pic>
        <p:nvPicPr>
          <p:cNvPr id="2060" name="Picture 14"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676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2" name="Text Box 16"/>
          <p:cNvSpPr txBox="1">
            <a:spLocks noChangeArrowheads="1"/>
          </p:cNvSpPr>
          <p:nvPr/>
        </p:nvSpPr>
        <p:spPr bwMode="auto">
          <a:xfrm>
            <a:off x="8351838" y="58769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000">
                <a:solidFill>
                  <a:srgbClr val="FF3300"/>
                </a:solidFill>
                <a:latin typeface="Times New Roman" pitchFamily="18" charset="0"/>
                <a:cs typeface="Times New Roman" pitchFamily="18" charset="0"/>
              </a:rPr>
              <a:t>*</a:t>
            </a:r>
          </a:p>
        </p:txBody>
      </p:sp>
      <p:sp>
        <p:nvSpPr>
          <p:cNvPr id="208913" name="AutoShape 17"/>
          <p:cNvSpPr>
            <a:spLocks noChangeArrowheads="1"/>
          </p:cNvSpPr>
          <p:nvPr/>
        </p:nvSpPr>
        <p:spPr bwMode="auto">
          <a:xfrm>
            <a:off x="0" y="13716000"/>
            <a:ext cx="1331913" cy="1231900"/>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4" name="AutoShape 18"/>
          <p:cNvSpPr>
            <a:spLocks noChangeArrowheads="1"/>
          </p:cNvSpPr>
          <p:nvPr/>
        </p:nvSpPr>
        <p:spPr bwMode="auto">
          <a:xfrm>
            <a:off x="7620000" y="13716000"/>
            <a:ext cx="1185863" cy="1260475"/>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5" name="AutoShape 19"/>
          <p:cNvSpPr>
            <a:spLocks noChangeArrowheads="1"/>
          </p:cNvSpPr>
          <p:nvPr/>
        </p:nvSpPr>
        <p:spPr bwMode="auto">
          <a:xfrm>
            <a:off x="7620000" y="13716000"/>
            <a:ext cx="1187450" cy="1260475"/>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6" name="AutoShape 20"/>
          <p:cNvSpPr>
            <a:spLocks noChangeArrowheads="1"/>
          </p:cNvSpPr>
          <p:nvPr/>
        </p:nvSpPr>
        <p:spPr bwMode="auto">
          <a:xfrm>
            <a:off x="0" y="13716000"/>
            <a:ext cx="1260475" cy="1195388"/>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Rectangle 21"/>
          <p:cNvSpPr>
            <a:spLocks noChangeArrowheads="1"/>
          </p:cNvSpPr>
          <p:nvPr/>
        </p:nvSpPr>
        <p:spPr bwMode="auto">
          <a:xfrm>
            <a:off x="7239000" y="1600200"/>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b="1">
              <a:solidFill>
                <a:schemeClr val="tx2"/>
              </a:solidFill>
              <a:latin typeface="VNI-Times" pitchFamily="2" charset="0"/>
            </a:endParaRPr>
          </a:p>
        </p:txBody>
      </p:sp>
      <p:pic>
        <p:nvPicPr>
          <p:cNvPr id="2067" name="Picture 22" descr="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741952">
            <a:off x="1773238" y="5381625"/>
            <a:ext cx="990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9" name="WordArt 23"/>
          <p:cNvSpPr>
            <a:spLocks noChangeArrowheads="1" noChangeShapeType="1" noTextEdit="1"/>
          </p:cNvSpPr>
          <p:nvPr/>
        </p:nvSpPr>
        <p:spPr bwMode="auto">
          <a:xfrm>
            <a:off x="1752600" y="13716000"/>
            <a:ext cx="5791200" cy="457200"/>
          </a:xfrm>
          <a:prstGeom prst="rect">
            <a:avLst/>
          </a:prstGeom>
        </p:spPr>
        <p:txBody>
          <a:bodyPr wrap="none" fromWordArt="1">
            <a:prstTxWarp prst="textPlain">
              <a:avLst>
                <a:gd name="adj" fmla="val 50000"/>
              </a:avLst>
            </a:prstTxWarp>
          </a:bodyPr>
          <a:lstStyle/>
          <a:p>
            <a:pPr algn="ctr"/>
            <a:r>
              <a:rPr lang="vi-VN" sz="2400" b="1" kern="10">
                <a:ln w="9525">
                  <a:solidFill>
                    <a:srgbClr val="990033"/>
                  </a:solidFill>
                  <a:round/>
                  <a:headEnd/>
                  <a:tailEnd/>
                </a:ln>
                <a:solidFill>
                  <a:srgbClr val="6600CC"/>
                </a:solidFill>
                <a:latin typeface="Times New Roman"/>
                <a:cs typeface="Times New Roman"/>
              </a:rPr>
              <a:t>ỦY BAN NHÂN DÂN HUYỆN BÌNH CHÁNH</a:t>
            </a:r>
          </a:p>
          <a:p>
            <a:pPr algn="ctr"/>
            <a:r>
              <a:rPr lang="vi-VN" sz="2400" b="1" kern="10">
                <a:ln w="9525">
                  <a:solidFill>
                    <a:srgbClr val="990033"/>
                  </a:solidFill>
                  <a:round/>
                  <a:headEnd/>
                  <a:tailEnd/>
                </a:ln>
                <a:solidFill>
                  <a:srgbClr val="6600CC"/>
                </a:solidFill>
                <a:latin typeface="Times New Roman"/>
                <a:cs typeface="Times New Roman"/>
              </a:rPr>
              <a:t>TRƯỜNG TIỂU HỌC TRẦN QUỐC TOẢN</a:t>
            </a:r>
            <a:endParaRPr lang="en-US" sz="2400" b="1" kern="10">
              <a:ln w="9525">
                <a:solidFill>
                  <a:srgbClr val="990033"/>
                </a:solidFill>
                <a:round/>
                <a:headEnd/>
                <a:tailEnd/>
              </a:ln>
              <a:solidFill>
                <a:srgbClr val="6600CC"/>
              </a:solidFill>
              <a:latin typeface="Times New Roman"/>
              <a:cs typeface="Times New Roman"/>
            </a:endParaRPr>
          </a:p>
        </p:txBody>
      </p:sp>
      <p:sp>
        <p:nvSpPr>
          <p:cNvPr id="208921" name="WordArt 25"/>
          <p:cNvSpPr>
            <a:spLocks noChangeArrowheads="1" noChangeShapeType="1" noTextEdit="1"/>
          </p:cNvSpPr>
          <p:nvPr/>
        </p:nvSpPr>
        <p:spPr bwMode="auto">
          <a:xfrm>
            <a:off x="2590800" y="13716000"/>
            <a:ext cx="4038600" cy="838200"/>
          </a:xfrm>
          <a:prstGeom prst="rect">
            <a:avLst/>
          </a:prstGeom>
        </p:spPr>
        <p:txBody>
          <a:bodyPr wrap="none" fromWordArt="1">
            <a:prstTxWarp prst="textCanDown">
              <a:avLst>
                <a:gd name="adj" fmla="val 14204"/>
              </a:avLst>
            </a:prstTxWarp>
          </a:bodyPr>
          <a:lstStyle/>
          <a:p>
            <a:pPr algn="ctr"/>
            <a:r>
              <a:rPr lang="en-US" b="1" kern="10">
                <a:ln w="9525">
                  <a:solidFill>
                    <a:srgbClr val="000000"/>
                  </a:solidFill>
                  <a:round/>
                  <a:headEnd/>
                  <a:tailEnd/>
                </a:ln>
                <a:solidFill>
                  <a:srgbClr val="FF0000"/>
                </a:solidFill>
                <a:latin typeface="Times New Roman"/>
                <a:cs typeface="Times New Roman"/>
              </a:rPr>
              <a:t>LỊCH SỬ 5</a:t>
            </a:r>
          </a:p>
        </p:txBody>
      </p:sp>
      <p:pic>
        <p:nvPicPr>
          <p:cNvPr id="2070" name="Picture 30" descr="mouse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6858000" y="5484813"/>
            <a:ext cx="1143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WordArt 3"/>
          <p:cNvSpPr>
            <a:spLocks noChangeArrowheads="1" noChangeShapeType="1" noTextEdit="1"/>
          </p:cNvSpPr>
          <p:nvPr/>
        </p:nvSpPr>
        <p:spPr bwMode="auto">
          <a:xfrm>
            <a:off x="1358900" y="3048000"/>
            <a:ext cx="6407150" cy="2514600"/>
          </a:xfrm>
          <a:prstGeom prst="rect">
            <a:avLst/>
          </a:prstGeom>
        </p:spPr>
        <p:txBody>
          <a:bodyPr wrap="none" fromWordArt="1">
            <a:prstTxWarp prst="textPlain">
              <a:avLst>
                <a:gd name="adj" fmla="val 50120"/>
              </a:avLst>
            </a:prstTxWarp>
          </a:bodyPr>
          <a:lstStyle/>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 TẬP: CHÍN NĂM KHÁNG CHIẾN</a:t>
            </a:r>
          </a:p>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BẢO VỆ ĐỘC LẬP DÂN TỘC (1945-1954)</a:t>
            </a:r>
          </a:p>
        </p:txBody>
      </p:sp>
      <p:pic>
        <p:nvPicPr>
          <p:cNvPr id="3" name="4E6C25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149028"/>
      </p:ext>
    </p:extLst>
  </p:cSld>
  <p:clrMapOvr>
    <a:masterClrMapping/>
  </p:clrMapOvr>
  <p:transition advTm="3060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605" fill="hold"/>
                                        <p:tgtEl>
                                          <p:spTgt spid="3"/>
                                        </p:tgtEl>
                                      </p:cBhvr>
                                    </p:cmd>
                                  </p:childTnLst>
                                </p:cTn>
                              </p:par>
                            </p:childTnLst>
                          </p:cTn>
                        </p:par>
                        <p:par>
                          <p:cTn id="7" fill="hold" nodeType="afterGroup">
                            <p:stCondLst>
                              <p:cond delay="30605"/>
                            </p:stCondLst>
                            <p:childTnLst>
                              <p:par>
                                <p:cTn id="8" presetID="21" presetClass="entr" presetSubtype="4" repeatCount="indefinite" fill="hold" grpId="0" nodeType="afterEffect">
                                  <p:stCondLst>
                                    <p:cond delay="0"/>
                                  </p:stCondLst>
                                  <p:endCondLst>
                                    <p:cond evt="onNext" delay="0">
                                      <p:tgtEl>
                                        <p:sldTgt/>
                                      </p:tgtEl>
                                    </p:cond>
                                  </p:endCondLst>
                                  <p:childTnLst>
                                    <p:set>
                                      <p:cBhvr>
                                        <p:cTn id="9" dur="1" fill="hold">
                                          <p:stCondLst>
                                            <p:cond delay="0"/>
                                          </p:stCondLst>
                                        </p:cTn>
                                        <p:tgtEl>
                                          <p:spTgt spid="208921"/>
                                        </p:tgtEl>
                                        <p:attrNameLst>
                                          <p:attrName>style.visibility</p:attrName>
                                        </p:attrNameLst>
                                      </p:cBhvr>
                                      <p:to>
                                        <p:strVal val="visible"/>
                                      </p:to>
                                    </p:set>
                                    <p:animEffect transition="in" filter="wheel(4)">
                                      <p:cBhvr>
                                        <p:cTn id="10" dur="2000"/>
                                        <p:tgtEl>
                                          <p:spTgt spid="208921"/>
                                        </p:tgtEl>
                                      </p:cBhvr>
                                    </p:animEffect>
                                  </p:childTnLst>
                                </p:cTn>
                              </p:par>
                            </p:childTnLst>
                          </p:cTn>
                        </p:par>
                        <p:par>
                          <p:cTn id="11" fill="hold" nodeType="afterGroup">
                            <p:stCondLst>
                              <p:cond delay="32605"/>
                            </p:stCondLst>
                            <p:childTnLst>
                              <p:par>
                                <p:cTn id="12" presetID="8" presetClass="entr" presetSubtype="16" fill="hold" grpId="0" nodeType="afterEffect">
                                  <p:stCondLst>
                                    <p:cond delay="0"/>
                                  </p:stCondLst>
                                  <p:childTnLst>
                                    <p:set>
                                      <p:cBhvr>
                                        <p:cTn id="13" dur="1" fill="hold">
                                          <p:stCondLst>
                                            <p:cond delay="0"/>
                                          </p:stCondLst>
                                        </p:cTn>
                                        <p:tgtEl>
                                          <p:spTgt spid="208919"/>
                                        </p:tgtEl>
                                        <p:attrNameLst>
                                          <p:attrName>style.visibility</p:attrName>
                                        </p:attrNameLst>
                                      </p:cBhvr>
                                      <p:to>
                                        <p:strVal val="visible"/>
                                      </p:to>
                                    </p:set>
                                    <p:animEffect transition="in" filter="diamond(in)">
                                      <p:cBhvr>
                                        <p:cTn id="14" dur="2000"/>
                                        <p:tgtEl>
                                          <p:spTgt spid="208919"/>
                                        </p:tgtEl>
                                      </p:cBhvr>
                                    </p:animEffect>
                                  </p:childTnLst>
                                </p:cTn>
                              </p:par>
                              <p:par>
                                <p:cTn id="15" presetID="21" presetClass="entr" presetSubtype="1" fill="hold" nodeType="withEffect">
                                  <p:stCondLst>
                                    <p:cond delay="0"/>
                                  </p:stCondLst>
                                  <p:childTnLst>
                                    <p:set>
                                      <p:cBhvr>
                                        <p:cTn id="16" dur="1" fill="hold">
                                          <p:stCondLst>
                                            <p:cond delay="0"/>
                                          </p:stCondLst>
                                        </p:cTn>
                                        <p:tgtEl>
                                          <p:spTgt spid="208901"/>
                                        </p:tgtEl>
                                        <p:attrNameLst>
                                          <p:attrName>style.visibility</p:attrName>
                                        </p:attrNameLst>
                                      </p:cBhvr>
                                      <p:to>
                                        <p:strVal val="visible"/>
                                      </p:to>
                                    </p:set>
                                    <p:animEffect transition="in" filter="wheel(1)">
                                      <p:cBhvr>
                                        <p:cTn id="17" dur="5000"/>
                                        <p:tgtEl>
                                          <p:spTgt spid="208901"/>
                                        </p:tgtEl>
                                      </p:cBhvr>
                                    </p:animEffect>
                                  </p:childTnLst>
                                </p:cTn>
                              </p:par>
                              <p:par>
                                <p:cTn id="18" presetID="21" presetClass="entr" presetSubtype="1" fill="hold" nodeType="withEffect">
                                  <p:stCondLst>
                                    <p:cond delay="0"/>
                                  </p:stCondLst>
                                  <p:childTnLst>
                                    <p:set>
                                      <p:cBhvr>
                                        <p:cTn id="19" dur="1" fill="hold">
                                          <p:stCondLst>
                                            <p:cond delay="0"/>
                                          </p:stCondLst>
                                        </p:cTn>
                                        <p:tgtEl>
                                          <p:spTgt spid="208898"/>
                                        </p:tgtEl>
                                        <p:attrNameLst>
                                          <p:attrName>style.visibility</p:attrName>
                                        </p:attrNameLst>
                                      </p:cBhvr>
                                      <p:to>
                                        <p:strVal val="visible"/>
                                      </p:to>
                                    </p:set>
                                    <p:animEffect transition="in" filter="wheel(1)">
                                      <p:cBhvr>
                                        <p:cTn id="20" dur="5000"/>
                                        <p:tgtEl>
                                          <p:spTgt spid="208898"/>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08904"/>
                                        </p:tgtEl>
                                        <p:attrNameLst>
                                          <p:attrName>style.visibility</p:attrName>
                                        </p:attrNameLst>
                                      </p:cBhvr>
                                      <p:to>
                                        <p:strVal val="visible"/>
                                      </p:to>
                                    </p:set>
                                    <p:anim calcmode="lin" valueType="num">
                                      <p:cBhvr additive="base">
                                        <p:cTn id="23" dur="5000" fill="hold"/>
                                        <p:tgtEl>
                                          <p:spTgt spid="208904"/>
                                        </p:tgtEl>
                                        <p:attrNameLst>
                                          <p:attrName>ppt_x</p:attrName>
                                        </p:attrNameLst>
                                      </p:cBhvr>
                                      <p:tavLst>
                                        <p:tav tm="0">
                                          <p:val>
                                            <p:strVal val="1+#ppt_w/2"/>
                                          </p:val>
                                        </p:tav>
                                        <p:tav tm="100000">
                                          <p:val>
                                            <p:strVal val="#ppt_x"/>
                                          </p:val>
                                        </p:tav>
                                      </p:tavLst>
                                    </p:anim>
                                    <p:anim calcmode="lin" valueType="num">
                                      <p:cBhvr additive="base">
                                        <p:cTn id="24" dur="5000" fill="hold"/>
                                        <p:tgtEl>
                                          <p:spTgt spid="208904"/>
                                        </p:tgtEl>
                                        <p:attrNameLst>
                                          <p:attrName>ppt_y</p:attrName>
                                        </p:attrNameLst>
                                      </p:cBhvr>
                                      <p:tavLst>
                                        <p:tav tm="0">
                                          <p:val>
                                            <p:strVal val="1+#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08905"/>
                                        </p:tgtEl>
                                        <p:attrNameLst>
                                          <p:attrName>style.visibility</p:attrName>
                                        </p:attrNameLst>
                                      </p:cBhvr>
                                      <p:to>
                                        <p:strVal val="visible"/>
                                      </p:to>
                                    </p:set>
                                    <p:anim calcmode="lin" valueType="num">
                                      <p:cBhvr additive="base">
                                        <p:cTn id="27" dur="5000" fill="hold"/>
                                        <p:tgtEl>
                                          <p:spTgt spid="208905"/>
                                        </p:tgtEl>
                                        <p:attrNameLst>
                                          <p:attrName>ppt_x</p:attrName>
                                        </p:attrNameLst>
                                      </p:cBhvr>
                                      <p:tavLst>
                                        <p:tav tm="0">
                                          <p:val>
                                            <p:strVal val="1+#ppt_w/2"/>
                                          </p:val>
                                        </p:tav>
                                        <p:tav tm="100000">
                                          <p:val>
                                            <p:strVal val="#ppt_x"/>
                                          </p:val>
                                        </p:tav>
                                      </p:tavLst>
                                    </p:anim>
                                    <p:anim calcmode="lin" valueType="num">
                                      <p:cBhvr additive="base">
                                        <p:cTn id="28" dur="5000" fill="hold"/>
                                        <p:tgtEl>
                                          <p:spTgt spid="20890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08906"/>
                                        </p:tgtEl>
                                        <p:attrNameLst>
                                          <p:attrName>style.visibility</p:attrName>
                                        </p:attrNameLst>
                                      </p:cBhvr>
                                      <p:to>
                                        <p:strVal val="visible"/>
                                      </p:to>
                                    </p:set>
                                    <p:anim calcmode="lin" valueType="num">
                                      <p:cBhvr additive="base">
                                        <p:cTn id="31" dur="5000" fill="hold"/>
                                        <p:tgtEl>
                                          <p:spTgt spid="208906"/>
                                        </p:tgtEl>
                                        <p:attrNameLst>
                                          <p:attrName>ppt_x</p:attrName>
                                        </p:attrNameLst>
                                      </p:cBhvr>
                                      <p:tavLst>
                                        <p:tav tm="0">
                                          <p:val>
                                            <p:strVal val="#ppt_x"/>
                                          </p:val>
                                        </p:tav>
                                        <p:tav tm="100000">
                                          <p:val>
                                            <p:strVal val="#ppt_x"/>
                                          </p:val>
                                        </p:tav>
                                      </p:tavLst>
                                    </p:anim>
                                    <p:anim calcmode="lin" valueType="num">
                                      <p:cBhvr additive="base">
                                        <p:cTn id="32" dur="5000" fill="hold"/>
                                        <p:tgtEl>
                                          <p:spTgt spid="208906"/>
                                        </p:tgtEl>
                                        <p:attrNameLst>
                                          <p:attrName>ppt_y</p:attrName>
                                        </p:attrNameLst>
                                      </p:cBhvr>
                                      <p:tavLst>
                                        <p:tav tm="0">
                                          <p:val>
                                            <p:strVal val="0-#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208907"/>
                                        </p:tgtEl>
                                        <p:attrNameLst>
                                          <p:attrName>style.visibility</p:attrName>
                                        </p:attrNameLst>
                                      </p:cBhvr>
                                      <p:to>
                                        <p:strVal val="visible"/>
                                      </p:to>
                                    </p:set>
                                    <p:anim calcmode="lin" valueType="num">
                                      <p:cBhvr additive="base">
                                        <p:cTn id="35" dur="5000" fill="hold"/>
                                        <p:tgtEl>
                                          <p:spTgt spid="208907"/>
                                        </p:tgtEl>
                                        <p:attrNameLst>
                                          <p:attrName>ppt_x</p:attrName>
                                        </p:attrNameLst>
                                      </p:cBhvr>
                                      <p:tavLst>
                                        <p:tav tm="0">
                                          <p:val>
                                            <p:strVal val="0-#ppt_w/2"/>
                                          </p:val>
                                        </p:tav>
                                        <p:tav tm="100000">
                                          <p:val>
                                            <p:strVal val="#ppt_x"/>
                                          </p:val>
                                        </p:tav>
                                      </p:tavLst>
                                    </p:anim>
                                    <p:anim calcmode="lin" valueType="num">
                                      <p:cBhvr additive="base">
                                        <p:cTn id="36" dur="5000" fill="hold"/>
                                        <p:tgtEl>
                                          <p:spTgt spid="208907"/>
                                        </p:tgtEl>
                                        <p:attrNameLst>
                                          <p:attrName>ppt_y</p:attrName>
                                        </p:attrNameLst>
                                      </p:cBhvr>
                                      <p:tavLst>
                                        <p:tav tm="0">
                                          <p:val>
                                            <p:strVal val="1+#ppt_h/2"/>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8908"/>
                                        </p:tgtEl>
                                        <p:attrNameLst>
                                          <p:attrName>style.visibility</p:attrName>
                                        </p:attrNameLst>
                                      </p:cBhvr>
                                      <p:to>
                                        <p:strVal val="visible"/>
                                      </p:to>
                                    </p:set>
                                    <p:anim calcmode="lin" valueType="num">
                                      <p:cBhvr additive="base">
                                        <p:cTn id="39" dur="5000" fill="hold"/>
                                        <p:tgtEl>
                                          <p:spTgt spid="208908"/>
                                        </p:tgtEl>
                                        <p:attrNameLst>
                                          <p:attrName>ppt_x</p:attrName>
                                        </p:attrNameLst>
                                      </p:cBhvr>
                                      <p:tavLst>
                                        <p:tav tm="0">
                                          <p:val>
                                            <p:strVal val="0-#ppt_w/2"/>
                                          </p:val>
                                        </p:tav>
                                        <p:tav tm="100000">
                                          <p:val>
                                            <p:strVal val="#ppt_x"/>
                                          </p:val>
                                        </p:tav>
                                      </p:tavLst>
                                    </p:anim>
                                    <p:anim calcmode="lin" valueType="num">
                                      <p:cBhvr additive="base">
                                        <p:cTn id="40" dur="5000" fill="hold"/>
                                        <p:tgtEl>
                                          <p:spTgt spid="208908"/>
                                        </p:tgtEl>
                                        <p:attrNameLst>
                                          <p:attrName>ppt_y</p:attrName>
                                        </p:attrNameLst>
                                      </p:cBhvr>
                                      <p:tavLst>
                                        <p:tav tm="0">
                                          <p:val>
                                            <p:strVal val="#ppt_y"/>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08909"/>
                                        </p:tgtEl>
                                        <p:attrNameLst>
                                          <p:attrName>style.visibility</p:attrName>
                                        </p:attrNameLst>
                                      </p:cBhvr>
                                      <p:to>
                                        <p:strVal val="visible"/>
                                      </p:to>
                                    </p:set>
                                    <p:anim calcmode="lin" valueType="num">
                                      <p:cBhvr additive="base">
                                        <p:cTn id="43" dur="5000" fill="hold"/>
                                        <p:tgtEl>
                                          <p:spTgt spid="208909"/>
                                        </p:tgtEl>
                                        <p:attrNameLst>
                                          <p:attrName>ppt_x</p:attrName>
                                        </p:attrNameLst>
                                      </p:cBhvr>
                                      <p:tavLst>
                                        <p:tav tm="0">
                                          <p:val>
                                            <p:strVal val="#ppt_x"/>
                                          </p:val>
                                        </p:tav>
                                        <p:tav tm="100000">
                                          <p:val>
                                            <p:strVal val="#ppt_x"/>
                                          </p:val>
                                        </p:tav>
                                      </p:tavLst>
                                    </p:anim>
                                    <p:anim calcmode="lin" valueType="num">
                                      <p:cBhvr additive="base">
                                        <p:cTn id="44" dur="5000" fill="hold"/>
                                        <p:tgtEl>
                                          <p:spTgt spid="208909"/>
                                        </p:tgtEl>
                                        <p:attrNameLst>
                                          <p:attrName>ppt_y</p:attrName>
                                        </p:attrNameLst>
                                      </p:cBhvr>
                                      <p:tavLst>
                                        <p:tav tm="0">
                                          <p:val>
                                            <p:strVal val="0-#ppt_h/2"/>
                                          </p:val>
                                        </p:tav>
                                        <p:tav tm="100000">
                                          <p:val>
                                            <p:strVal val="#ppt_y"/>
                                          </p:val>
                                        </p:tav>
                                      </p:tavLst>
                                    </p:anim>
                                  </p:childTnLst>
                                </p:cTn>
                              </p:par>
                              <p:par>
                                <p:cTn id="45" presetID="8" presetClass="emph" presetSubtype="0" repeatCount="indefinite" fill="hold" grpId="0" nodeType="withEffect">
                                  <p:stCondLst>
                                    <p:cond delay="0"/>
                                  </p:stCondLst>
                                  <p:childTnLst>
                                    <p:animRot by="-21600000">
                                      <p:cBhvr>
                                        <p:cTn id="46" dur="2000" fill="hold"/>
                                        <p:tgtEl>
                                          <p:spTgt spid="208915"/>
                                        </p:tgtEl>
                                        <p:attrNameLst>
                                          <p:attrName>r</p:attrName>
                                        </p:attrNameLst>
                                      </p:cBhvr>
                                    </p:animRot>
                                  </p:childTnLst>
                                </p:cTn>
                              </p:par>
                              <p:par>
                                <p:cTn id="47" presetID="8" presetClass="emph" presetSubtype="0" repeatCount="indefinite" fill="hold" grpId="0" nodeType="withEffect">
                                  <p:stCondLst>
                                    <p:cond delay="0"/>
                                  </p:stCondLst>
                                  <p:childTnLst>
                                    <p:animRot by="21600000">
                                      <p:cBhvr>
                                        <p:cTn id="48" dur="2000" fill="hold"/>
                                        <p:tgtEl>
                                          <p:spTgt spid="208913"/>
                                        </p:tgtEl>
                                        <p:attrNameLst>
                                          <p:attrName>r</p:attrName>
                                        </p:attrNameLst>
                                      </p:cBhvr>
                                    </p:animRot>
                                  </p:childTnLst>
                                </p:cTn>
                              </p:par>
                              <p:par>
                                <p:cTn id="49" presetID="8" presetClass="emph" presetSubtype="0" repeatCount="indefinite" fill="hold" grpId="0" nodeType="withEffect">
                                  <p:stCondLst>
                                    <p:cond delay="0"/>
                                  </p:stCondLst>
                                  <p:childTnLst>
                                    <p:animRot by="-21600000">
                                      <p:cBhvr>
                                        <p:cTn id="50" dur="2000" fill="hold"/>
                                        <p:tgtEl>
                                          <p:spTgt spid="208914"/>
                                        </p:tgtEl>
                                        <p:attrNameLst>
                                          <p:attrName>r</p:attrName>
                                        </p:attrNameLst>
                                      </p:cBhvr>
                                    </p:animRot>
                                  </p:childTnLst>
                                </p:cTn>
                              </p:par>
                              <p:par>
                                <p:cTn id="51" presetID="8" presetClass="emph" presetSubtype="0" repeatCount="indefinite" fill="hold" grpId="0" nodeType="withEffect">
                                  <p:stCondLst>
                                    <p:cond delay="0"/>
                                  </p:stCondLst>
                                  <p:childTnLst>
                                    <p:animRot by="21600000">
                                      <p:cBhvr>
                                        <p:cTn id="52" dur="2000" fill="hold"/>
                                        <p:tgtEl>
                                          <p:spTgt spid="208916"/>
                                        </p:tgtEl>
                                        <p:attrNameLst>
                                          <p:attrName>r</p:attrName>
                                        </p:attrNameLst>
                                      </p:cBhvr>
                                    </p:animRot>
                                  </p:childTnLst>
                                </p:cTn>
                              </p:par>
                              <p:par>
                                <p:cTn id="53" presetID="2" presetClass="entr" presetSubtype="12" fill="hold" grpId="1" nodeType="withEffect">
                                  <p:stCondLst>
                                    <p:cond delay="0"/>
                                  </p:stCondLst>
                                  <p:childTnLst>
                                    <p:set>
                                      <p:cBhvr>
                                        <p:cTn id="54" dur="1" fill="hold">
                                          <p:stCondLst>
                                            <p:cond delay="0"/>
                                          </p:stCondLst>
                                        </p:cTn>
                                        <p:tgtEl>
                                          <p:spTgt spid="208915"/>
                                        </p:tgtEl>
                                        <p:attrNameLst>
                                          <p:attrName>style.visibility</p:attrName>
                                        </p:attrNameLst>
                                      </p:cBhvr>
                                      <p:to>
                                        <p:strVal val="visible"/>
                                      </p:to>
                                    </p:set>
                                    <p:anim calcmode="lin" valueType="num">
                                      <p:cBhvr additive="base">
                                        <p:cTn id="55" dur="20000" fill="hold"/>
                                        <p:tgtEl>
                                          <p:spTgt spid="208915"/>
                                        </p:tgtEl>
                                        <p:attrNameLst>
                                          <p:attrName>ppt_x</p:attrName>
                                        </p:attrNameLst>
                                      </p:cBhvr>
                                      <p:tavLst>
                                        <p:tav tm="0">
                                          <p:val>
                                            <p:strVal val="0-#ppt_w/2"/>
                                          </p:val>
                                        </p:tav>
                                        <p:tav tm="100000">
                                          <p:val>
                                            <p:strVal val="#ppt_x"/>
                                          </p:val>
                                        </p:tav>
                                      </p:tavLst>
                                    </p:anim>
                                    <p:anim calcmode="lin" valueType="num">
                                      <p:cBhvr additive="base">
                                        <p:cTn id="56" dur="20000" fill="hold"/>
                                        <p:tgtEl>
                                          <p:spTgt spid="208915"/>
                                        </p:tgtEl>
                                        <p:attrNameLst>
                                          <p:attrName>ppt_y</p:attrName>
                                        </p:attrNameLst>
                                      </p:cBhvr>
                                      <p:tavLst>
                                        <p:tav tm="0">
                                          <p:val>
                                            <p:strVal val="1+#ppt_h/2"/>
                                          </p:val>
                                        </p:tav>
                                        <p:tav tm="100000">
                                          <p:val>
                                            <p:strVal val="#ppt_y"/>
                                          </p:val>
                                        </p:tav>
                                      </p:tavLst>
                                    </p:anim>
                                  </p:childTnLst>
                                </p:cTn>
                              </p:par>
                              <p:par>
                                <p:cTn id="57" presetID="2" presetClass="entr" presetSubtype="6" fill="hold" grpId="1" nodeType="withEffect">
                                  <p:stCondLst>
                                    <p:cond delay="0"/>
                                  </p:stCondLst>
                                  <p:childTnLst>
                                    <p:set>
                                      <p:cBhvr>
                                        <p:cTn id="58" dur="1" fill="hold">
                                          <p:stCondLst>
                                            <p:cond delay="0"/>
                                          </p:stCondLst>
                                        </p:cTn>
                                        <p:tgtEl>
                                          <p:spTgt spid="208913"/>
                                        </p:tgtEl>
                                        <p:attrNameLst>
                                          <p:attrName>style.visibility</p:attrName>
                                        </p:attrNameLst>
                                      </p:cBhvr>
                                      <p:to>
                                        <p:strVal val="visible"/>
                                      </p:to>
                                    </p:set>
                                    <p:anim calcmode="lin" valueType="num">
                                      <p:cBhvr additive="base">
                                        <p:cTn id="59" dur="20000" fill="hold"/>
                                        <p:tgtEl>
                                          <p:spTgt spid="208913"/>
                                        </p:tgtEl>
                                        <p:attrNameLst>
                                          <p:attrName>ppt_x</p:attrName>
                                        </p:attrNameLst>
                                      </p:cBhvr>
                                      <p:tavLst>
                                        <p:tav tm="0">
                                          <p:val>
                                            <p:strVal val="1+#ppt_w/2"/>
                                          </p:val>
                                        </p:tav>
                                        <p:tav tm="100000">
                                          <p:val>
                                            <p:strVal val="#ppt_x"/>
                                          </p:val>
                                        </p:tav>
                                      </p:tavLst>
                                    </p:anim>
                                    <p:anim calcmode="lin" valueType="num">
                                      <p:cBhvr additive="base">
                                        <p:cTn id="60" dur="20000" fill="hold"/>
                                        <p:tgtEl>
                                          <p:spTgt spid="208913"/>
                                        </p:tgtEl>
                                        <p:attrNameLst>
                                          <p:attrName>ppt_y</p:attrName>
                                        </p:attrNameLst>
                                      </p:cBhvr>
                                      <p:tavLst>
                                        <p:tav tm="0">
                                          <p:val>
                                            <p:strVal val="1+#ppt_h/2"/>
                                          </p:val>
                                        </p:tav>
                                        <p:tav tm="100000">
                                          <p:val>
                                            <p:strVal val="#ppt_y"/>
                                          </p:val>
                                        </p:tav>
                                      </p:tavLst>
                                    </p:anim>
                                  </p:childTnLst>
                                </p:cTn>
                              </p:par>
                              <p:par>
                                <p:cTn id="61" presetID="2" presetClass="entr" presetSubtype="3" fill="hold" grpId="1" nodeType="withEffect">
                                  <p:stCondLst>
                                    <p:cond delay="0"/>
                                  </p:stCondLst>
                                  <p:childTnLst>
                                    <p:set>
                                      <p:cBhvr>
                                        <p:cTn id="62" dur="1" fill="hold">
                                          <p:stCondLst>
                                            <p:cond delay="0"/>
                                          </p:stCondLst>
                                        </p:cTn>
                                        <p:tgtEl>
                                          <p:spTgt spid="208916"/>
                                        </p:tgtEl>
                                        <p:attrNameLst>
                                          <p:attrName>style.visibility</p:attrName>
                                        </p:attrNameLst>
                                      </p:cBhvr>
                                      <p:to>
                                        <p:strVal val="visible"/>
                                      </p:to>
                                    </p:set>
                                    <p:anim calcmode="lin" valueType="num">
                                      <p:cBhvr additive="base">
                                        <p:cTn id="63" dur="20000" fill="hold"/>
                                        <p:tgtEl>
                                          <p:spTgt spid="208916"/>
                                        </p:tgtEl>
                                        <p:attrNameLst>
                                          <p:attrName>ppt_x</p:attrName>
                                        </p:attrNameLst>
                                      </p:cBhvr>
                                      <p:tavLst>
                                        <p:tav tm="0">
                                          <p:val>
                                            <p:strVal val="1+#ppt_w/2"/>
                                          </p:val>
                                        </p:tav>
                                        <p:tav tm="100000">
                                          <p:val>
                                            <p:strVal val="#ppt_x"/>
                                          </p:val>
                                        </p:tav>
                                      </p:tavLst>
                                    </p:anim>
                                    <p:anim calcmode="lin" valueType="num">
                                      <p:cBhvr additive="base">
                                        <p:cTn id="64" dur="20000" fill="hold"/>
                                        <p:tgtEl>
                                          <p:spTgt spid="208916"/>
                                        </p:tgtEl>
                                        <p:attrNameLst>
                                          <p:attrName>ppt_y</p:attrName>
                                        </p:attrNameLst>
                                      </p:cBhvr>
                                      <p:tavLst>
                                        <p:tav tm="0">
                                          <p:val>
                                            <p:strVal val="0-#ppt_h/2"/>
                                          </p:val>
                                        </p:tav>
                                        <p:tav tm="100000">
                                          <p:val>
                                            <p:strVal val="#ppt_y"/>
                                          </p:val>
                                        </p:tav>
                                      </p:tavLst>
                                    </p:anim>
                                  </p:childTnLst>
                                </p:cTn>
                              </p:par>
                              <p:par>
                                <p:cTn id="65" presetID="2" presetClass="entr" presetSubtype="9" fill="hold" grpId="1" nodeType="withEffect">
                                  <p:stCondLst>
                                    <p:cond delay="0"/>
                                  </p:stCondLst>
                                  <p:childTnLst>
                                    <p:set>
                                      <p:cBhvr>
                                        <p:cTn id="66" dur="1" fill="hold">
                                          <p:stCondLst>
                                            <p:cond delay="0"/>
                                          </p:stCondLst>
                                        </p:cTn>
                                        <p:tgtEl>
                                          <p:spTgt spid="208914"/>
                                        </p:tgtEl>
                                        <p:attrNameLst>
                                          <p:attrName>style.visibility</p:attrName>
                                        </p:attrNameLst>
                                      </p:cBhvr>
                                      <p:to>
                                        <p:strVal val="visible"/>
                                      </p:to>
                                    </p:set>
                                    <p:anim calcmode="lin" valueType="num">
                                      <p:cBhvr additive="base">
                                        <p:cTn id="67" dur="20000" fill="hold"/>
                                        <p:tgtEl>
                                          <p:spTgt spid="208914"/>
                                        </p:tgtEl>
                                        <p:attrNameLst>
                                          <p:attrName>ppt_x</p:attrName>
                                        </p:attrNameLst>
                                      </p:cBhvr>
                                      <p:tavLst>
                                        <p:tav tm="0">
                                          <p:val>
                                            <p:strVal val="0-#ppt_w/2"/>
                                          </p:val>
                                        </p:tav>
                                        <p:tav tm="100000">
                                          <p:val>
                                            <p:strVal val="#ppt_x"/>
                                          </p:val>
                                        </p:tav>
                                      </p:tavLst>
                                    </p:anim>
                                    <p:anim calcmode="lin" valueType="num">
                                      <p:cBhvr additive="base">
                                        <p:cTn id="68" dur="20000" fill="hold"/>
                                        <p:tgtEl>
                                          <p:spTgt spid="2089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208912"/>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63" presetClass="path" presetSubtype="0" accel="50000" decel="50000" autoRev="1" fill="hold" grpId="1" nodeType="clickEffect">
                                  <p:stCondLst>
                                    <p:cond delay="0"/>
                                  </p:stCondLst>
                                  <p:childTnLst>
                                    <p:animMotion origin="layout" path="M 1.94444E-6 -3.00509E-7 L 0.68646 -0.00277 " pathEditMode="relative" rAng="0" ptsTypes="AA">
                                      <p:cBhvr>
                                        <p:cTn id="73" dur="5000" fill="hold"/>
                                        <p:tgtEl>
                                          <p:spTgt spid="208904"/>
                                        </p:tgtEl>
                                        <p:attrNameLst>
                                          <p:attrName>ppt_x</p:attrName>
                                          <p:attrName>ppt_y</p:attrName>
                                        </p:attrNameLst>
                                      </p:cBhvr>
                                      <p:rCtr x="34323" y="-139"/>
                                    </p:animMotion>
                                  </p:childTnLst>
                                </p:cTn>
                              </p:par>
                              <p:par>
                                <p:cTn id="74" presetID="63" presetClass="path" presetSubtype="0" accel="50000" decel="50000" fill="hold" grpId="1" nodeType="withEffect">
                                  <p:stCondLst>
                                    <p:cond delay="0"/>
                                  </p:stCondLst>
                                  <p:childTnLst>
                                    <p:animMotion origin="layout" path="M -2.22222E-6 -1.60425E-6 L 0.68386 0.00231 " pathEditMode="relative" rAng="0" ptsTypes="AA">
                                      <p:cBhvr>
                                        <p:cTn id="75" dur="5000" fill="hold"/>
                                        <p:tgtEl>
                                          <p:spTgt spid="208905"/>
                                        </p:tgtEl>
                                        <p:attrNameLst>
                                          <p:attrName>ppt_x</p:attrName>
                                          <p:attrName>ppt_y</p:attrName>
                                        </p:attrNameLst>
                                      </p:cBhvr>
                                      <p:rCtr x="34184" y="116"/>
                                    </p:animMotion>
                                  </p:childTnLst>
                                </p:cTn>
                              </p:par>
                              <p:par>
                                <p:cTn id="76" presetID="63" presetClass="path" presetSubtype="0" accel="50000" decel="50000" fill="hold" grpId="1" nodeType="withEffect">
                                  <p:stCondLst>
                                    <p:cond delay="0"/>
                                  </p:stCondLst>
                                  <p:childTnLst>
                                    <p:animMotion origin="layout" path="M -0.01667 -1.67822E-6 L 0.69583 0.00254 " pathEditMode="relative" rAng="0" ptsTypes="AA">
                                      <p:cBhvr>
                                        <p:cTn id="77" dur="5000" fill="hold"/>
                                        <p:tgtEl>
                                          <p:spTgt spid="208906"/>
                                        </p:tgtEl>
                                        <p:attrNameLst>
                                          <p:attrName>ppt_x</p:attrName>
                                          <p:attrName>ppt_y</p:attrName>
                                        </p:attrNameLst>
                                      </p:cBhvr>
                                      <p:rCtr x="35625" y="116"/>
                                    </p:animMotion>
                                  </p:childTnLst>
                                </p:cTn>
                              </p:par>
                              <p:par>
                                <p:cTn id="78" presetID="35" presetClass="path" presetSubtype="0" accel="50000" decel="50000" fill="hold" grpId="1" nodeType="withEffect">
                                  <p:stCondLst>
                                    <p:cond delay="0"/>
                                  </p:stCondLst>
                                  <p:childTnLst>
                                    <p:animMotion origin="layout" path="M 0.00451 0.01872 L -0.69254 0.00832 " pathEditMode="relative" rAng="0" ptsTypes="AA">
                                      <p:cBhvr>
                                        <p:cTn id="79" dur="5000" fill="hold"/>
                                        <p:tgtEl>
                                          <p:spTgt spid="208907"/>
                                        </p:tgtEl>
                                        <p:attrNameLst>
                                          <p:attrName>ppt_x</p:attrName>
                                          <p:attrName>ppt_y</p:attrName>
                                        </p:attrNameLst>
                                      </p:cBhvr>
                                      <p:rCtr x="-34861" y="-532"/>
                                    </p:animMotion>
                                  </p:childTnLst>
                                </p:cTn>
                              </p:par>
                              <p:par>
                                <p:cTn id="80" presetID="35" presetClass="path" presetSubtype="0" accel="50000" decel="50000" fill="hold" grpId="1" nodeType="withEffect">
                                  <p:stCondLst>
                                    <p:cond delay="0"/>
                                  </p:stCondLst>
                                  <p:childTnLst>
                                    <p:animMotion origin="layout" path="M 0.00451 0.01873 L -0.69462 0.00301 " pathEditMode="relative" rAng="0" ptsTypes="AA">
                                      <p:cBhvr>
                                        <p:cTn id="81" dur="5000" fill="hold"/>
                                        <p:tgtEl>
                                          <p:spTgt spid="208908"/>
                                        </p:tgtEl>
                                        <p:attrNameLst>
                                          <p:attrName>ppt_x</p:attrName>
                                          <p:attrName>ppt_y</p:attrName>
                                        </p:attrNameLst>
                                      </p:cBhvr>
                                      <p:rCtr x="-34965" y="-786"/>
                                    </p:animMotion>
                                  </p:childTnLst>
                                </p:cTn>
                              </p:par>
                              <p:par>
                                <p:cTn id="82" presetID="35" presetClass="path" presetSubtype="0" accel="50000" decel="50000" fill="hold" grpId="1" nodeType="withEffect">
                                  <p:stCondLst>
                                    <p:cond delay="0"/>
                                  </p:stCondLst>
                                  <p:childTnLst>
                                    <p:animMotion origin="layout" path="M 0.00451 0.01872 L -0.68542 0.00601 " pathEditMode="relative" rAng="0" ptsTypes="AA">
                                      <p:cBhvr>
                                        <p:cTn id="83" dur="5000" fill="hold"/>
                                        <p:tgtEl>
                                          <p:spTgt spid="208909"/>
                                        </p:tgtEl>
                                        <p:attrNameLst>
                                          <p:attrName>ppt_x</p:attrName>
                                          <p:attrName>ppt_y</p:attrName>
                                        </p:attrNameLst>
                                      </p:cBhvr>
                                      <p:rCtr x="-34497" y="-647"/>
                                    </p:animMotion>
                                  </p:childTnLst>
                                </p:cTn>
                              </p:par>
                            </p:childTnLst>
                          </p:cTn>
                        </p:par>
                      </p:childTnLst>
                    </p:cTn>
                  </p:par>
                </p:childTnLst>
              </p:cTn>
              <p:nextCondLst>
                <p:cond evt="onClick" delay="0">
                  <p:tgtEl>
                    <p:spTgt spid="208912"/>
                  </p:tgtEl>
                </p:cond>
              </p:nextCondLst>
            </p:seq>
            <p:audio>
              <p:cMediaNode vol="80000" showWhenStopped="0">
                <p:cTn id="84" fill="hold" display="0">
                  <p:stCondLst>
                    <p:cond delay="indefinite"/>
                  </p:stCondLst>
                  <p:endCondLst>
                    <p:cond evt="onStopAudio" delay="0">
                      <p:tgtEl>
                        <p:sldTgt/>
                      </p:tgtEl>
                    </p:cond>
                  </p:endCondLst>
                </p:cTn>
                <p:tgtEl>
                  <p:spTgt spid="3"/>
                </p:tgtEl>
              </p:cMediaNode>
            </p:audio>
          </p:childTnLst>
        </p:cTn>
      </p:par>
    </p:tnLst>
    <p:bldLst>
      <p:bldP spid="208904" grpId="0"/>
      <p:bldP spid="208904" grpId="1"/>
      <p:bldP spid="208905" grpId="0"/>
      <p:bldP spid="208905" grpId="1"/>
      <p:bldP spid="208906" grpId="0"/>
      <p:bldP spid="208906" grpId="1"/>
      <p:bldP spid="208907" grpId="0"/>
      <p:bldP spid="208907" grpId="1"/>
      <p:bldP spid="208908" grpId="0"/>
      <p:bldP spid="208908" grpId="1"/>
      <p:bldP spid="208909" grpId="0"/>
      <p:bldP spid="208909" grpId="1"/>
      <p:bldP spid="208913" grpId="0" animBg="1"/>
      <p:bldP spid="208913" grpId="1" animBg="1"/>
      <p:bldP spid="208914" grpId="0" animBg="1"/>
      <p:bldP spid="208914" grpId="1" animBg="1"/>
      <p:bldP spid="208915" grpId="0" animBg="1"/>
      <p:bldP spid="208915" grpId="1" animBg="1"/>
      <p:bldP spid="208916" grpId="0" animBg="1"/>
      <p:bldP spid="208916" grpId="1" animBg="1"/>
      <p:bldP spid="208919" grpId="0" animBg="1"/>
      <p:bldP spid="2089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76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6"/>
          <p:cNvSpPr txBox="1">
            <a:spLocks noChangeArrowheads="1"/>
          </p:cNvSpPr>
          <p:nvPr/>
        </p:nvSpPr>
        <p:spPr bwMode="auto">
          <a:xfrm>
            <a:off x="8351838" y="58769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000">
                <a:solidFill>
                  <a:srgbClr val="FF3300"/>
                </a:solidFill>
                <a:latin typeface="Times New Roman" pitchFamily="18" charset="0"/>
                <a:cs typeface="Times New Roman" pitchFamily="18" charset="0"/>
              </a:rPr>
              <a:t>*</a:t>
            </a:r>
          </a:p>
        </p:txBody>
      </p:sp>
      <p:sp>
        <p:nvSpPr>
          <p:cNvPr id="208913" name="AutoShape 17"/>
          <p:cNvSpPr>
            <a:spLocks noChangeArrowheads="1"/>
          </p:cNvSpPr>
          <p:nvPr/>
        </p:nvSpPr>
        <p:spPr bwMode="auto">
          <a:xfrm>
            <a:off x="0" y="228600"/>
            <a:ext cx="1331913" cy="1231900"/>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4" name="AutoShape 18"/>
          <p:cNvSpPr>
            <a:spLocks noChangeArrowheads="1"/>
          </p:cNvSpPr>
          <p:nvPr/>
        </p:nvSpPr>
        <p:spPr bwMode="auto">
          <a:xfrm>
            <a:off x="7620000" y="5410200"/>
            <a:ext cx="1185863" cy="1260475"/>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5" name="AutoShape 19"/>
          <p:cNvSpPr>
            <a:spLocks noChangeArrowheads="1"/>
          </p:cNvSpPr>
          <p:nvPr/>
        </p:nvSpPr>
        <p:spPr bwMode="auto">
          <a:xfrm>
            <a:off x="7620000" y="228600"/>
            <a:ext cx="1187450" cy="1260475"/>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6" name="AutoShape 20"/>
          <p:cNvSpPr>
            <a:spLocks noChangeArrowheads="1"/>
          </p:cNvSpPr>
          <p:nvPr/>
        </p:nvSpPr>
        <p:spPr bwMode="auto">
          <a:xfrm>
            <a:off x="0" y="5410200"/>
            <a:ext cx="1260475" cy="1195388"/>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21"/>
          <p:cNvSpPr>
            <a:spLocks noChangeArrowheads="1"/>
          </p:cNvSpPr>
          <p:nvPr/>
        </p:nvSpPr>
        <p:spPr bwMode="auto">
          <a:xfrm>
            <a:off x="7239000" y="1600200"/>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b="1">
              <a:solidFill>
                <a:schemeClr val="tx2"/>
              </a:solidFill>
              <a:latin typeface="VNI-Times" pitchFamily="2" charset="0"/>
            </a:endParaRPr>
          </a:p>
        </p:txBody>
      </p:sp>
      <p:pic>
        <p:nvPicPr>
          <p:cNvPr id="3081" name="Picture 22" descr="1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41952">
            <a:off x="1773238" y="5381625"/>
            <a:ext cx="990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21" name="WordArt 25"/>
          <p:cNvSpPr>
            <a:spLocks noChangeArrowheads="1" noChangeShapeType="1" noTextEdit="1"/>
          </p:cNvSpPr>
          <p:nvPr/>
        </p:nvSpPr>
        <p:spPr bwMode="auto">
          <a:xfrm>
            <a:off x="2590800" y="1295400"/>
            <a:ext cx="4038600" cy="838200"/>
          </a:xfrm>
          <a:prstGeom prst="rect">
            <a:avLst/>
          </a:prstGeom>
        </p:spPr>
        <p:txBody>
          <a:bodyPr wrap="none" fromWordArt="1">
            <a:prstTxWarp prst="textCanDown">
              <a:avLst>
                <a:gd name="adj" fmla="val 14204"/>
              </a:avLst>
            </a:prstTxWarp>
          </a:bodyPr>
          <a:lstStyle/>
          <a:p>
            <a:pPr algn="ctr"/>
            <a:r>
              <a:rPr lang="en-US" b="1" kern="10">
                <a:ln w="9525">
                  <a:solidFill>
                    <a:srgbClr val="000000"/>
                  </a:solidFill>
                  <a:round/>
                  <a:headEnd/>
                  <a:tailEnd/>
                </a:ln>
                <a:solidFill>
                  <a:srgbClr val="FF0000"/>
                </a:solidFill>
                <a:latin typeface="Times New Roman"/>
                <a:cs typeface="Times New Roman"/>
              </a:rPr>
              <a:t>LỊCH SỬ 5</a:t>
            </a:r>
          </a:p>
        </p:txBody>
      </p:sp>
      <p:pic>
        <p:nvPicPr>
          <p:cNvPr id="3083" name="Picture 30" descr="mous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58000" y="5484813"/>
            <a:ext cx="1143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WordArt 3"/>
          <p:cNvSpPr>
            <a:spLocks noChangeArrowheads="1" noChangeShapeType="1" noTextEdit="1"/>
          </p:cNvSpPr>
          <p:nvPr/>
        </p:nvSpPr>
        <p:spPr bwMode="auto">
          <a:xfrm>
            <a:off x="1331913" y="2438400"/>
            <a:ext cx="6407150" cy="2514600"/>
          </a:xfrm>
          <a:prstGeom prst="rect">
            <a:avLst/>
          </a:prstGeom>
        </p:spPr>
        <p:txBody>
          <a:bodyPr wrap="none" fromWordArt="1">
            <a:prstTxWarp prst="textPlain">
              <a:avLst>
                <a:gd name="adj" fmla="val 50120"/>
              </a:avLst>
            </a:prstTxWarp>
          </a:bodyPr>
          <a:lstStyle/>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 TẬP: CHÍN NĂM KHÁNG CHIẾN</a:t>
            </a:r>
          </a:p>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BẢO VỆ ĐỘC LẬP DÂN TỘC (1945-1954)</a:t>
            </a:r>
          </a:p>
        </p:txBody>
      </p:sp>
      <p:pic>
        <p:nvPicPr>
          <p:cNvPr id="4" name="A39128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530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nodeType="afterGroup">
                            <p:stCondLst>
                              <p:cond delay="0"/>
                            </p:stCondLst>
                            <p:childTnLst>
                              <p:par>
                                <p:cTn id="8" presetID="21" presetClass="entr" presetSubtype="4" repeatCount="indefinite" fill="hold" grpId="0" nodeType="afterEffect">
                                  <p:stCondLst>
                                    <p:cond delay="0"/>
                                  </p:stCondLst>
                                  <p:endCondLst>
                                    <p:cond evt="onNext" delay="0">
                                      <p:tgtEl>
                                        <p:sldTgt/>
                                      </p:tgtEl>
                                    </p:cond>
                                  </p:endCondLst>
                                  <p:childTnLst>
                                    <p:set>
                                      <p:cBhvr>
                                        <p:cTn id="9" dur="1" fill="hold">
                                          <p:stCondLst>
                                            <p:cond delay="0"/>
                                          </p:stCondLst>
                                        </p:cTn>
                                        <p:tgtEl>
                                          <p:spTgt spid="208921"/>
                                        </p:tgtEl>
                                        <p:attrNameLst>
                                          <p:attrName>style.visibility</p:attrName>
                                        </p:attrNameLst>
                                      </p:cBhvr>
                                      <p:to>
                                        <p:strVal val="visible"/>
                                      </p:to>
                                    </p:set>
                                    <p:animEffect transition="in" filter="wheel(4)">
                                      <p:cBhvr>
                                        <p:cTn id="10" dur="2000"/>
                                        <p:tgtEl>
                                          <p:spTgt spid="208921"/>
                                        </p:tgtEl>
                                      </p:cBhvr>
                                    </p:animEffect>
                                  </p:childTnLst>
                                </p:cTn>
                              </p:par>
                              <p:par>
                                <p:cTn id="11" presetID="8" presetClass="emph" presetSubtype="0" repeatCount="indefinite" fill="hold" grpId="0" nodeType="withEffect">
                                  <p:stCondLst>
                                    <p:cond delay="0"/>
                                  </p:stCondLst>
                                  <p:childTnLst>
                                    <p:animRot by="-21600000">
                                      <p:cBhvr>
                                        <p:cTn id="12" dur="2000" fill="hold"/>
                                        <p:tgtEl>
                                          <p:spTgt spid="208915"/>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000" fill="hold"/>
                                        <p:tgtEl>
                                          <p:spTgt spid="208913"/>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208914"/>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000" fill="hold"/>
                                        <p:tgtEl>
                                          <p:spTgt spid="208916"/>
                                        </p:tgtEl>
                                        <p:attrNameLst>
                                          <p:attrName>r</p:attrName>
                                        </p:attrNameLst>
                                      </p:cBhvr>
                                    </p:animRot>
                                  </p:childTnLst>
                                </p:cTn>
                              </p:par>
                              <p:par>
                                <p:cTn id="19" presetID="2" presetClass="entr" presetSubtype="12" fill="hold" grpId="1" nodeType="withEffect">
                                  <p:stCondLst>
                                    <p:cond delay="0"/>
                                  </p:stCondLst>
                                  <p:childTnLst>
                                    <p:set>
                                      <p:cBhvr>
                                        <p:cTn id="20" dur="1" fill="hold">
                                          <p:stCondLst>
                                            <p:cond delay="0"/>
                                          </p:stCondLst>
                                        </p:cTn>
                                        <p:tgtEl>
                                          <p:spTgt spid="208915"/>
                                        </p:tgtEl>
                                        <p:attrNameLst>
                                          <p:attrName>style.visibility</p:attrName>
                                        </p:attrNameLst>
                                      </p:cBhvr>
                                      <p:to>
                                        <p:strVal val="visible"/>
                                      </p:to>
                                    </p:set>
                                    <p:anim calcmode="lin" valueType="num">
                                      <p:cBhvr additive="base">
                                        <p:cTn id="21" dur="20000" fill="hold"/>
                                        <p:tgtEl>
                                          <p:spTgt spid="208915"/>
                                        </p:tgtEl>
                                        <p:attrNameLst>
                                          <p:attrName>ppt_x</p:attrName>
                                        </p:attrNameLst>
                                      </p:cBhvr>
                                      <p:tavLst>
                                        <p:tav tm="0">
                                          <p:val>
                                            <p:strVal val="0-#ppt_w/2"/>
                                          </p:val>
                                        </p:tav>
                                        <p:tav tm="100000">
                                          <p:val>
                                            <p:strVal val="#ppt_x"/>
                                          </p:val>
                                        </p:tav>
                                      </p:tavLst>
                                    </p:anim>
                                    <p:anim calcmode="lin" valueType="num">
                                      <p:cBhvr additive="base">
                                        <p:cTn id="22" dur="20000" fill="hold"/>
                                        <p:tgtEl>
                                          <p:spTgt spid="208915"/>
                                        </p:tgtEl>
                                        <p:attrNameLst>
                                          <p:attrName>ppt_y</p:attrName>
                                        </p:attrNameLst>
                                      </p:cBhvr>
                                      <p:tavLst>
                                        <p:tav tm="0">
                                          <p:val>
                                            <p:strVal val="1+#ppt_h/2"/>
                                          </p:val>
                                        </p:tav>
                                        <p:tav tm="100000">
                                          <p:val>
                                            <p:strVal val="#ppt_y"/>
                                          </p:val>
                                        </p:tav>
                                      </p:tavLst>
                                    </p:anim>
                                  </p:childTnLst>
                                </p:cTn>
                              </p:par>
                              <p:par>
                                <p:cTn id="23" presetID="2" presetClass="entr" presetSubtype="6" fill="hold" grpId="1" nodeType="withEffect">
                                  <p:stCondLst>
                                    <p:cond delay="0"/>
                                  </p:stCondLst>
                                  <p:childTnLst>
                                    <p:set>
                                      <p:cBhvr>
                                        <p:cTn id="24" dur="1" fill="hold">
                                          <p:stCondLst>
                                            <p:cond delay="0"/>
                                          </p:stCondLst>
                                        </p:cTn>
                                        <p:tgtEl>
                                          <p:spTgt spid="208913"/>
                                        </p:tgtEl>
                                        <p:attrNameLst>
                                          <p:attrName>style.visibility</p:attrName>
                                        </p:attrNameLst>
                                      </p:cBhvr>
                                      <p:to>
                                        <p:strVal val="visible"/>
                                      </p:to>
                                    </p:set>
                                    <p:anim calcmode="lin" valueType="num">
                                      <p:cBhvr additive="base">
                                        <p:cTn id="25" dur="20000" fill="hold"/>
                                        <p:tgtEl>
                                          <p:spTgt spid="208913"/>
                                        </p:tgtEl>
                                        <p:attrNameLst>
                                          <p:attrName>ppt_x</p:attrName>
                                        </p:attrNameLst>
                                      </p:cBhvr>
                                      <p:tavLst>
                                        <p:tav tm="0">
                                          <p:val>
                                            <p:strVal val="1+#ppt_w/2"/>
                                          </p:val>
                                        </p:tav>
                                        <p:tav tm="100000">
                                          <p:val>
                                            <p:strVal val="#ppt_x"/>
                                          </p:val>
                                        </p:tav>
                                      </p:tavLst>
                                    </p:anim>
                                    <p:anim calcmode="lin" valueType="num">
                                      <p:cBhvr additive="base">
                                        <p:cTn id="26" dur="20000" fill="hold"/>
                                        <p:tgtEl>
                                          <p:spTgt spid="208913"/>
                                        </p:tgtEl>
                                        <p:attrNameLst>
                                          <p:attrName>ppt_y</p:attrName>
                                        </p:attrNameLst>
                                      </p:cBhvr>
                                      <p:tavLst>
                                        <p:tav tm="0">
                                          <p:val>
                                            <p:strVal val="1+#ppt_h/2"/>
                                          </p:val>
                                        </p:tav>
                                        <p:tav tm="100000">
                                          <p:val>
                                            <p:strVal val="#ppt_y"/>
                                          </p:val>
                                        </p:tav>
                                      </p:tavLst>
                                    </p:anim>
                                  </p:childTnLst>
                                </p:cTn>
                              </p:par>
                              <p:par>
                                <p:cTn id="27" presetID="2" presetClass="entr" presetSubtype="3" fill="hold" grpId="1" nodeType="withEffect">
                                  <p:stCondLst>
                                    <p:cond delay="0"/>
                                  </p:stCondLst>
                                  <p:childTnLst>
                                    <p:set>
                                      <p:cBhvr>
                                        <p:cTn id="28" dur="1" fill="hold">
                                          <p:stCondLst>
                                            <p:cond delay="0"/>
                                          </p:stCondLst>
                                        </p:cTn>
                                        <p:tgtEl>
                                          <p:spTgt spid="208916"/>
                                        </p:tgtEl>
                                        <p:attrNameLst>
                                          <p:attrName>style.visibility</p:attrName>
                                        </p:attrNameLst>
                                      </p:cBhvr>
                                      <p:to>
                                        <p:strVal val="visible"/>
                                      </p:to>
                                    </p:set>
                                    <p:anim calcmode="lin" valueType="num">
                                      <p:cBhvr additive="base">
                                        <p:cTn id="29" dur="20000" fill="hold"/>
                                        <p:tgtEl>
                                          <p:spTgt spid="208916"/>
                                        </p:tgtEl>
                                        <p:attrNameLst>
                                          <p:attrName>ppt_x</p:attrName>
                                        </p:attrNameLst>
                                      </p:cBhvr>
                                      <p:tavLst>
                                        <p:tav tm="0">
                                          <p:val>
                                            <p:strVal val="1+#ppt_w/2"/>
                                          </p:val>
                                        </p:tav>
                                        <p:tav tm="100000">
                                          <p:val>
                                            <p:strVal val="#ppt_x"/>
                                          </p:val>
                                        </p:tav>
                                      </p:tavLst>
                                    </p:anim>
                                    <p:anim calcmode="lin" valueType="num">
                                      <p:cBhvr additive="base">
                                        <p:cTn id="30" dur="20000" fill="hold"/>
                                        <p:tgtEl>
                                          <p:spTgt spid="208916"/>
                                        </p:tgtEl>
                                        <p:attrNameLst>
                                          <p:attrName>ppt_y</p:attrName>
                                        </p:attrNameLst>
                                      </p:cBhvr>
                                      <p:tavLst>
                                        <p:tav tm="0">
                                          <p:val>
                                            <p:strVal val="0-#ppt_h/2"/>
                                          </p:val>
                                        </p:tav>
                                        <p:tav tm="100000">
                                          <p:val>
                                            <p:strVal val="#ppt_y"/>
                                          </p:val>
                                        </p:tav>
                                      </p:tavLst>
                                    </p:anim>
                                  </p:childTnLst>
                                </p:cTn>
                              </p:par>
                              <p:par>
                                <p:cTn id="31" presetID="2" presetClass="entr" presetSubtype="9" fill="hold" grpId="1" nodeType="withEffect">
                                  <p:stCondLst>
                                    <p:cond delay="0"/>
                                  </p:stCondLst>
                                  <p:childTnLst>
                                    <p:set>
                                      <p:cBhvr>
                                        <p:cTn id="32" dur="1" fill="hold">
                                          <p:stCondLst>
                                            <p:cond delay="0"/>
                                          </p:stCondLst>
                                        </p:cTn>
                                        <p:tgtEl>
                                          <p:spTgt spid="208914"/>
                                        </p:tgtEl>
                                        <p:attrNameLst>
                                          <p:attrName>style.visibility</p:attrName>
                                        </p:attrNameLst>
                                      </p:cBhvr>
                                      <p:to>
                                        <p:strVal val="visible"/>
                                      </p:to>
                                    </p:set>
                                    <p:anim calcmode="lin" valueType="num">
                                      <p:cBhvr additive="base">
                                        <p:cTn id="33" dur="20000" fill="hold"/>
                                        <p:tgtEl>
                                          <p:spTgt spid="208914"/>
                                        </p:tgtEl>
                                        <p:attrNameLst>
                                          <p:attrName>ppt_x</p:attrName>
                                        </p:attrNameLst>
                                      </p:cBhvr>
                                      <p:tavLst>
                                        <p:tav tm="0">
                                          <p:val>
                                            <p:strVal val="0-#ppt_w/2"/>
                                          </p:val>
                                        </p:tav>
                                        <p:tav tm="100000">
                                          <p:val>
                                            <p:strVal val="#ppt_x"/>
                                          </p:val>
                                        </p:tav>
                                      </p:tavLst>
                                    </p:anim>
                                    <p:anim calcmode="lin" valueType="num">
                                      <p:cBhvr additive="base">
                                        <p:cTn id="34" dur="20000" fill="hold"/>
                                        <p:tgtEl>
                                          <p:spTgt spid="2089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5" fill="hold" display="0">
                  <p:stCondLst>
                    <p:cond delay="indefinite"/>
                  </p:stCondLst>
                  <p:endCondLst>
                    <p:cond evt="onStopAudio" delay="0">
                      <p:tgtEl>
                        <p:sldTgt/>
                      </p:tgtEl>
                    </p:cond>
                  </p:endCondLst>
                </p:cTn>
                <p:tgtEl>
                  <p:spTgt spid="4"/>
                </p:tgtEl>
              </p:cMediaNode>
            </p:audio>
          </p:childTnLst>
        </p:cTn>
      </p:par>
    </p:tnLst>
    <p:bldLst>
      <p:bldP spid="208913" grpId="0" animBg="1"/>
      <p:bldP spid="208913" grpId="1" animBg="1"/>
      <p:bldP spid="208914" grpId="0" animBg="1"/>
      <p:bldP spid="208914" grpId="1" animBg="1"/>
      <p:bldP spid="208915" grpId="0" animBg="1"/>
      <p:bldP spid="208915" grpId="1" animBg="1"/>
      <p:bldP spid="208916" grpId="0" animBg="1"/>
      <p:bldP spid="208916" grpId="1" animBg="1"/>
      <p:bldP spid="20892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Nơi giữ chỗ cho Nội dung 3" descr="2107429432_ac1970646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8" descr="Frames PPT 014"/>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8898" name="Group 2"/>
          <p:cNvGrpSpPr>
            <a:grpSpLocks/>
          </p:cNvGrpSpPr>
          <p:nvPr/>
        </p:nvGrpSpPr>
        <p:grpSpPr bwMode="auto">
          <a:xfrm>
            <a:off x="7780338" y="858838"/>
            <a:ext cx="1143000" cy="4800600"/>
            <a:chOff x="687" y="960"/>
            <a:chExt cx="624" cy="2160"/>
          </a:xfrm>
        </p:grpSpPr>
        <p:pic>
          <p:nvPicPr>
            <p:cNvPr id="2075" name="Picture 3" descr="01"/>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687" y="1248"/>
              <a:ext cx="62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4"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8" y="96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8901" name="Group 5"/>
          <p:cNvGrpSpPr>
            <a:grpSpLocks/>
          </p:cNvGrpSpPr>
          <p:nvPr/>
        </p:nvGrpSpPr>
        <p:grpSpPr bwMode="auto">
          <a:xfrm>
            <a:off x="250825" y="800100"/>
            <a:ext cx="1081088" cy="4648200"/>
            <a:chOff x="687" y="960"/>
            <a:chExt cx="624" cy="2160"/>
          </a:xfrm>
        </p:grpSpPr>
        <p:pic>
          <p:nvPicPr>
            <p:cNvPr id="2073" name="Picture 6" descr="01"/>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687" y="1248"/>
              <a:ext cx="62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8" y="96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8904" name="Text Box 8"/>
          <p:cNvSpPr txBox="1">
            <a:spLocks noChangeArrowheads="1"/>
          </p:cNvSpPr>
          <p:nvPr/>
        </p:nvSpPr>
        <p:spPr bwMode="auto">
          <a:xfrm>
            <a:off x="425450" y="1873250"/>
            <a:ext cx="86360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D</a:t>
            </a:r>
            <a:r>
              <a:rPr lang="en-US" b="1">
                <a:latin typeface="Times New Roman" pitchFamily="18" charset="0"/>
              </a:rPr>
              <a:t>ÂN</a:t>
            </a:r>
          </a:p>
          <a:p>
            <a:pPr algn="ctr">
              <a:spcBef>
                <a:spcPct val="50000"/>
              </a:spcBef>
            </a:pPr>
            <a:r>
              <a:rPr lang="en-US" b="1">
                <a:latin typeface="Times New Roman" pitchFamily="18" charset="0"/>
              </a:rPr>
              <a:t> TA</a:t>
            </a:r>
            <a:r>
              <a:rPr lang="en-US" sz="2400" b="1">
                <a:solidFill>
                  <a:srgbClr val="030201"/>
                </a:solidFill>
                <a:latin typeface="VNI-Times" pitchFamily="2" charset="0"/>
              </a:rPr>
              <a:t>	</a:t>
            </a:r>
          </a:p>
        </p:txBody>
      </p:sp>
      <p:sp>
        <p:nvSpPr>
          <p:cNvPr id="208905" name="Text Box 9"/>
          <p:cNvSpPr txBox="1">
            <a:spLocks noChangeArrowheads="1"/>
          </p:cNvSpPr>
          <p:nvPr/>
        </p:nvSpPr>
        <p:spPr bwMode="auto">
          <a:xfrm>
            <a:off x="458788" y="2719388"/>
            <a:ext cx="9144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PH</a:t>
            </a:r>
            <a:r>
              <a:rPr lang="en-US" b="1">
                <a:latin typeface="Times New Roman" pitchFamily="18" charset="0"/>
              </a:rPr>
              <a:t>ẢI </a:t>
            </a:r>
          </a:p>
          <a:p>
            <a:pPr algn="ctr">
              <a:spcBef>
                <a:spcPct val="50000"/>
              </a:spcBef>
            </a:pPr>
            <a:r>
              <a:rPr lang="en-US" b="1">
                <a:latin typeface="Times New Roman" pitchFamily="18" charset="0"/>
              </a:rPr>
              <a:t>BIẾT</a:t>
            </a:r>
          </a:p>
        </p:txBody>
      </p:sp>
      <p:sp>
        <p:nvSpPr>
          <p:cNvPr id="208906" name="Text Box 10"/>
          <p:cNvSpPr txBox="1">
            <a:spLocks noChangeArrowheads="1"/>
          </p:cNvSpPr>
          <p:nvPr/>
        </p:nvSpPr>
        <p:spPr bwMode="auto">
          <a:xfrm>
            <a:off x="388938" y="3919538"/>
            <a:ext cx="9144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S</a:t>
            </a:r>
            <a:r>
              <a:rPr lang="en-US" b="1">
                <a:latin typeface="Times New Roman" pitchFamily="18" charset="0"/>
              </a:rPr>
              <a:t>Ử  </a:t>
            </a:r>
          </a:p>
          <a:p>
            <a:pPr algn="ctr">
              <a:spcBef>
                <a:spcPct val="50000"/>
              </a:spcBef>
            </a:pPr>
            <a:r>
              <a:rPr lang="en-US" b="1">
                <a:latin typeface="Times New Roman" pitchFamily="18" charset="0"/>
              </a:rPr>
              <a:t>TA</a:t>
            </a:r>
          </a:p>
        </p:txBody>
      </p:sp>
      <p:sp>
        <p:nvSpPr>
          <p:cNvPr id="208907" name="Text Box 11"/>
          <p:cNvSpPr txBox="1">
            <a:spLocks noChangeArrowheads="1"/>
          </p:cNvSpPr>
          <p:nvPr/>
        </p:nvSpPr>
        <p:spPr bwMode="auto">
          <a:xfrm>
            <a:off x="7794625" y="1852613"/>
            <a:ext cx="12192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CHO</a:t>
            </a:r>
          </a:p>
          <a:p>
            <a:pPr algn="ctr">
              <a:spcBef>
                <a:spcPct val="50000"/>
              </a:spcBef>
            </a:pPr>
            <a:r>
              <a:rPr lang="en-US" sz="2000" b="1">
                <a:solidFill>
                  <a:schemeClr val="tx2"/>
                </a:solidFill>
                <a:latin typeface="Times New Roman" pitchFamily="18" charset="0"/>
              </a:rPr>
              <a:t>T</a:t>
            </a:r>
            <a:r>
              <a:rPr lang="en-US" b="1">
                <a:latin typeface="Times New Roman" pitchFamily="18" charset="0"/>
              </a:rPr>
              <a:t>ƯỜNG </a:t>
            </a:r>
          </a:p>
          <a:p>
            <a:pPr algn="ctr">
              <a:spcBef>
                <a:spcPct val="50000"/>
              </a:spcBef>
            </a:pPr>
            <a:r>
              <a:rPr lang="en-US" b="1">
                <a:latin typeface="Times New Roman" pitchFamily="18" charset="0"/>
              </a:rPr>
              <a:t>GỐC</a:t>
            </a:r>
          </a:p>
        </p:txBody>
      </p:sp>
      <p:sp>
        <p:nvSpPr>
          <p:cNvPr id="208908" name="Text Box 12"/>
          <p:cNvSpPr txBox="1">
            <a:spLocks noChangeArrowheads="1"/>
          </p:cNvSpPr>
          <p:nvPr/>
        </p:nvSpPr>
        <p:spPr bwMode="auto">
          <a:xfrm>
            <a:off x="7867650" y="3101975"/>
            <a:ext cx="9144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T</a:t>
            </a:r>
            <a:r>
              <a:rPr lang="en-US" b="1">
                <a:latin typeface="Times New Roman" pitchFamily="18" charset="0"/>
              </a:rPr>
              <a:t>ÍCH</a:t>
            </a:r>
          </a:p>
          <a:p>
            <a:pPr algn="ctr">
              <a:spcBef>
                <a:spcPct val="50000"/>
              </a:spcBef>
            </a:pPr>
            <a:r>
              <a:rPr lang="en-US" b="1">
                <a:latin typeface="Times New Roman" pitchFamily="18" charset="0"/>
              </a:rPr>
              <a:t>NƯỚC</a:t>
            </a:r>
          </a:p>
          <a:p>
            <a:pPr algn="ctr">
              <a:spcBef>
                <a:spcPct val="50000"/>
              </a:spcBef>
            </a:pPr>
            <a:r>
              <a:rPr lang="en-US" b="1">
                <a:latin typeface="Times New Roman" pitchFamily="18" charset="0"/>
              </a:rPr>
              <a:t> NHÀ</a:t>
            </a:r>
          </a:p>
        </p:txBody>
      </p:sp>
      <p:sp>
        <p:nvSpPr>
          <p:cNvPr id="208909" name="Text Box 13"/>
          <p:cNvSpPr txBox="1">
            <a:spLocks noChangeArrowheads="1"/>
          </p:cNvSpPr>
          <p:nvPr/>
        </p:nvSpPr>
        <p:spPr bwMode="auto">
          <a:xfrm>
            <a:off x="7945438" y="4324350"/>
            <a:ext cx="8382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latin typeface="Times New Roman" pitchFamily="18" charset="0"/>
              </a:rPr>
              <a:t>VI</a:t>
            </a:r>
            <a:r>
              <a:rPr lang="en-US" b="1">
                <a:latin typeface="Times New Roman" pitchFamily="18" charset="0"/>
              </a:rPr>
              <a:t>ỆT</a:t>
            </a:r>
          </a:p>
          <a:p>
            <a:pPr algn="ctr">
              <a:spcBef>
                <a:spcPct val="50000"/>
              </a:spcBef>
            </a:pPr>
            <a:r>
              <a:rPr lang="en-US" b="1">
                <a:latin typeface="Times New Roman" pitchFamily="18" charset="0"/>
              </a:rPr>
              <a:t> NAM</a:t>
            </a:r>
          </a:p>
        </p:txBody>
      </p:sp>
      <p:pic>
        <p:nvPicPr>
          <p:cNvPr id="2060" name="Picture 14"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676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2" name="Text Box 16"/>
          <p:cNvSpPr txBox="1">
            <a:spLocks noChangeArrowheads="1"/>
          </p:cNvSpPr>
          <p:nvPr/>
        </p:nvSpPr>
        <p:spPr bwMode="auto">
          <a:xfrm>
            <a:off x="8351838" y="58769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000">
                <a:solidFill>
                  <a:srgbClr val="FF3300"/>
                </a:solidFill>
                <a:latin typeface="Times New Roman" pitchFamily="18" charset="0"/>
                <a:cs typeface="Times New Roman" pitchFamily="18" charset="0"/>
              </a:rPr>
              <a:t>*</a:t>
            </a:r>
          </a:p>
        </p:txBody>
      </p:sp>
      <p:sp>
        <p:nvSpPr>
          <p:cNvPr id="208913" name="AutoShape 17"/>
          <p:cNvSpPr>
            <a:spLocks noChangeArrowheads="1"/>
          </p:cNvSpPr>
          <p:nvPr/>
        </p:nvSpPr>
        <p:spPr bwMode="auto">
          <a:xfrm>
            <a:off x="0" y="228600"/>
            <a:ext cx="1331913" cy="1231900"/>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4" name="AutoShape 18"/>
          <p:cNvSpPr>
            <a:spLocks noChangeArrowheads="1"/>
          </p:cNvSpPr>
          <p:nvPr/>
        </p:nvSpPr>
        <p:spPr bwMode="auto">
          <a:xfrm>
            <a:off x="7620000" y="5410200"/>
            <a:ext cx="1185863" cy="1260475"/>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5" name="AutoShape 19"/>
          <p:cNvSpPr>
            <a:spLocks noChangeArrowheads="1"/>
          </p:cNvSpPr>
          <p:nvPr/>
        </p:nvSpPr>
        <p:spPr bwMode="auto">
          <a:xfrm>
            <a:off x="7620000" y="228600"/>
            <a:ext cx="1187450" cy="1260475"/>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16" name="AutoShape 20"/>
          <p:cNvSpPr>
            <a:spLocks noChangeArrowheads="1"/>
          </p:cNvSpPr>
          <p:nvPr/>
        </p:nvSpPr>
        <p:spPr bwMode="auto">
          <a:xfrm>
            <a:off x="0" y="5410200"/>
            <a:ext cx="1260475" cy="1195388"/>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Rectangle 21"/>
          <p:cNvSpPr>
            <a:spLocks noChangeArrowheads="1"/>
          </p:cNvSpPr>
          <p:nvPr/>
        </p:nvSpPr>
        <p:spPr bwMode="auto">
          <a:xfrm>
            <a:off x="7239000" y="1600200"/>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b="1">
              <a:solidFill>
                <a:schemeClr val="tx2"/>
              </a:solidFill>
              <a:latin typeface="VNI-Times" pitchFamily="2" charset="0"/>
            </a:endParaRPr>
          </a:p>
        </p:txBody>
      </p:sp>
      <p:pic>
        <p:nvPicPr>
          <p:cNvPr id="2067" name="Picture 22" descr="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741952">
            <a:off x="1773238" y="5381625"/>
            <a:ext cx="990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21" name="WordArt 25"/>
          <p:cNvSpPr>
            <a:spLocks noChangeArrowheads="1" noChangeShapeType="1" noTextEdit="1"/>
          </p:cNvSpPr>
          <p:nvPr/>
        </p:nvSpPr>
        <p:spPr bwMode="auto">
          <a:xfrm>
            <a:off x="2590800" y="1295400"/>
            <a:ext cx="4038600" cy="838200"/>
          </a:xfrm>
          <a:prstGeom prst="rect">
            <a:avLst/>
          </a:prstGeom>
        </p:spPr>
        <p:txBody>
          <a:bodyPr wrap="none" fromWordArt="1">
            <a:prstTxWarp prst="textCanDown">
              <a:avLst>
                <a:gd name="adj" fmla="val 14204"/>
              </a:avLst>
            </a:prstTxWarp>
          </a:bodyPr>
          <a:lstStyle/>
          <a:p>
            <a:pPr algn="ctr"/>
            <a:r>
              <a:rPr lang="en-US" b="1" kern="10">
                <a:ln w="9525">
                  <a:solidFill>
                    <a:srgbClr val="000000"/>
                  </a:solidFill>
                  <a:round/>
                  <a:headEnd/>
                  <a:tailEnd/>
                </a:ln>
                <a:solidFill>
                  <a:srgbClr val="FF0000"/>
                </a:solidFill>
                <a:latin typeface="Times New Roman"/>
                <a:cs typeface="Times New Roman"/>
              </a:rPr>
              <a:t>LỊCH SỬ 5</a:t>
            </a:r>
          </a:p>
        </p:txBody>
      </p:sp>
      <p:pic>
        <p:nvPicPr>
          <p:cNvPr id="2070" name="Picture 30" descr="mouse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6858000" y="5484813"/>
            <a:ext cx="1143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WordArt 3"/>
          <p:cNvSpPr>
            <a:spLocks noChangeArrowheads="1" noChangeShapeType="1" noTextEdit="1"/>
          </p:cNvSpPr>
          <p:nvPr/>
        </p:nvSpPr>
        <p:spPr bwMode="auto">
          <a:xfrm>
            <a:off x="1358900" y="3048000"/>
            <a:ext cx="6407150" cy="2514600"/>
          </a:xfrm>
          <a:prstGeom prst="rect">
            <a:avLst/>
          </a:prstGeom>
        </p:spPr>
        <p:txBody>
          <a:bodyPr wrap="none" fromWordArt="1">
            <a:prstTxWarp prst="textPlain">
              <a:avLst>
                <a:gd name="adj" fmla="val 50120"/>
              </a:avLst>
            </a:prstTxWarp>
          </a:bodyPr>
          <a:lstStyle/>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 TẬP: CHÍN NĂM KHÁNG CHIẾN</a:t>
            </a:r>
          </a:p>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BẢO VỆ ĐỘC LẬP DÂN TỘC (1945-1954)</a:t>
            </a:r>
          </a:p>
        </p:txBody>
      </p:sp>
      <p:pic>
        <p:nvPicPr>
          <p:cNvPr id="3" name="4E6C25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570547"/>
      </p:ext>
    </p:extLst>
  </p:cSld>
  <p:clrMapOvr>
    <a:masterClrMapping/>
  </p:clrMapOvr>
  <p:transition advTm="3060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605" fill="hold"/>
                                        <p:tgtEl>
                                          <p:spTgt spid="3"/>
                                        </p:tgtEl>
                                      </p:cBhvr>
                                    </p:cmd>
                                  </p:childTnLst>
                                </p:cTn>
                              </p:par>
                            </p:childTnLst>
                          </p:cTn>
                        </p:par>
                        <p:par>
                          <p:cTn id="7" fill="hold" nodeType="afterGroup">
                            <p:stCondLst>
                              <p:cond delay="30605"/>
                            </p:stCondLst>
                            <p:childTnLst>
                              <p:par>
                                <p:cTn id="8" presetID="21" presetClass="entr" presetSubtype="4" repeatCount="indefinite" fill="hold" grpId="0" nodeType="afterEffect">
                                  <p:stCondLst>
                                    <p:cond delay="0"/>
                                  </p:stCondLst>
                                  <p:endCondLst>
                                    <p:cond evt="onNext" delay="0">
                                      <p:tgtEl>
                                        <p:sldTgt/>
                                      </p:tgtEl>
                                    </p:cond>
                                  </p:endCondLst>
                                  <p:childTnLst>
                                    <p:set>
                                      <p:cBhvr>
                                        <p:cTn id="9" dur="1" fill="hold">
                                          <p:stCondLst>
                                            <p:cond delay="0"/>
                                          </p:stCondLst>
                                        </p:cTn>
                                        <p:tgtEl>
                                          <p:spTgt spid="208921"/>
                                        </p:tgtEl>
                                        <p:attrNameLst>
                                          <p:attrName>style.visibility</p:attrName>
                                        </p:attrNameLst>
                                      </p:cBhvr>
                                      <p:to>
                                        <p:strVal val="visible"/>
                                      </p:to>
                                    </p:set>
                                    <p:animEffect transition="in" filter="wheel(4)">
                                      <p:cBhvr>
                                        <p:cTn id="10" dur="2000"/>
                                        <p:tgtEl>
                                          <p:spTgt spid="208921"/>
                                        </p:tgtEl>
                                      </p:cBhvr>
                                    </p:animEffect>
                                  </p:childTnLst>
                                </p:cTn>
                              </p:par>
                              <p:par>
                                <p:cTn id="11" presetID="21" presetClass="entr" presetSubtype="1" fill="hold" nodeType="withEffect">
                                  <p:stCondLst>
                                    <p:cond delay="0"/>
                                  </p:stCondLst>
                                  <p:childTnLst>
                                    <p:set>
                                      <p:cBhvr>
                                        <p:cTn id="12" dur="1" fill="hold">
                                          <p:stCondLst>
                                            <p:cond delay="0"/>
                                          </p:stCondLst>
                                        </p:cTn>
                                        <p:tgtEl>
                                          <p:spTgt spid="208901"/>
                                        </p:tgtEl>
                                        <p:attrNameLst>
                                          <p:attrName>style.visibility</p:attrName>
                                        </p:attrNameLst>
                                      </p:cBhvr>
                                      <p:to>
                                        <p:strVal val="visible"/>
                                      </p:to>
                                    </p:set>
                                    <p:animEffect transition="in" filter="wheel(1)">
                                      <p:cBhvr>
                                        <p:cTn id="13" dur="5000"/>
                                        <p:tgtEl>
                                          <p:spTgt spid="208901"/>
                                        </p:tgtEl>
                                      </p:cBhvr>
                                    </p:animEffect>
                                  </p:childTnLst>
                                </p:cTn>
                              </p:par>
                              <p:par>
                                <p:cTn id="14" presetID="21" presetClass="entr" presetSubtype="1" fill="hold" nodeType="withEffect">
                                  <p:stCondLst>
                                    <p:cond delay="0"/>
                                  </p:stCondLst>
                                  <p:childTnLst>
                                    <p:set>
                                      <p:cBhvr>
                                        <p:cTn id="15" dur="1" fill="hold">
                                          <p:stCondLst>
                                            <p:cond delay="0"/>
                                          </p:stCondLst>
                                        </p:cTn>
                                        <p:tgtEl>
                                          <p:spTgt spid="208898"/>
                                        </p:tgtEl>
                                        <p:attrNameLst>
                                          <p:attrName>style.visibility</p:attrName>
                                        </p:attrNameLst>
                                      </p:cBhvr>
                                      <p:to>
                                        <p:strVal val="visible"/>
                                      </p:to>
                                    </p:set>
                                    <p:animEffect transition="in" filter="wheel(1)">
                                      <p:cBhvr>
                                        <p:cTn id="16" dur="5000"/>
                                        <p:tgtEl>
                                          <p:spTgt spid="208898"/>
                                        </p:tgtEl>
                                      </p:cBhvr>
                                    </p:animEffect>
                                  </p:childTnLst>
                                </p:cTn>
                              </p:par>
                              <p:par>
                                <p:cTn id="17" presetID="2" presetClass="entr" presetSubtype="6" fill="hold" grpId="0" nodeType="withEffect">
                                  <p:stCondLst>
                                    <p:cond delay="0"/>
                                  </p:stCondLst>
                                  <p:childTnLst>
                                    <p:set>
                                      <p:cBhvr>
                                        <p:cTn id="18" dur="1" fill="hold">
                                          <p:stCondLst>
                                            <p:cond delay="0"/>
                                          </p:stCondLst>
                                        </p:cTn>
                                        <p:tgtEl>
                                          <p:spTgt spid="208904"/>
                                        </p:tgtEl>
                                        <p:attrNameLst>
                                          <p:attrName>style.visibility</p:attrName>
                                        </p:attrNameLst>
                                      </p:cBhvr>
                                      <p:to>
                                        <p:strVal val="visible"/>
                                      </p:to>
                                    </p:set>
                                    <p:anim calcmode="lin" valueType="num">
                                      <p:cBhvr additive="base">
                                        <p:cTn id="19" dur="5000" fill="hold"/>
                                        <p:tgtEl>
                                          <p:spTgt spid="208904"/>
                                        </p:tgtEl>
                                        <p:attrNameLst>
                                          <p:attrName>ppt_x</p:attrName>
                                        </p:attrNameLst>
                                      </p:cBhvr>
                                      <p:tavLst>
                                        <p:tav tm="0">
                                          <p:val>
                                            <p:strVal val="1+#ppt_w/2"/>
                                          </p:val>
                                        </p:tav>
                                        <p:tav tm="100000">
                                          <p:val>
                                            <p:strVal val="#ppt_x"/>
                                          </p:val>
                                        </p:tav>
                                      </p:tavLst>
                                    </p:anim>
                                    <p:anim calcmode="lin" valueType="num">
                                      <p:cBhvr additive="base">
                                        <p:cTn id="20" dur="5000" fill="hold"/>
                                        <p:tgtEl>
                                          <p:spTgt spid="208904"/>
                                        </p:tgtEl>
                                        <p:attrNameLst>
                                          <p:attrName>ppt_y</p:attrName>
                                        </p:attrNameLst>
                                      </p:cBhvr>
                                      <p:tavLst>
                                        <p:tav tm="0">
                                          <p:val>
                                            <p:strVal val="1+#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08905"/>
                                        </p:tgtEl>
                                        <p:attrNameLst>
                                          <p:attrName>style.visibility</p:attrName>
                                        </p:attrNameLst>
                                      </p:cBhvr>
                                      <p:to>
                                        <p:strVal val="visible"/>
                                      </p:to>
                                    </p:set>
                                    <p:anim calcmode="lin" valueType="num">
                                      <p:cBhvr additive="base">
                                        <p:cTn id="23" dur="5000" fill="hold"/>
                                        <p:tgtEl>
                                          <p:spTgt spid="208905"/>
                                        </p:tgtEl>
                                        <p:attrNameLst>
                                          <p:attrName>ppt_x</p:attrName>
                                        </p:attrNameLst>
                                      </p:cBhvr>
                                      <p:tavLst>
                                        <p:tav tm="0">
                                          <p:val>
                                            <p:strVal val="1+#ppt_w/2"/>
                                          </p:val>
                                        </p:tav>
                                        <p:tav tm="100000">
                                          <p:val>
                                            <p:strVal val="#ppt_x"/>
                                          </p:val>
                                        </p:tav>
                                      </p:tavLst>
                                    </p:anim>
                                    <p:anim calcmode="lin" valueType="num">
                                      <p:cBhvr additive="base">
                                        <p:cTn id="24" dur="5000" fill="hold"/>
                                        <p:tgtEl>
                                          <p:spTgt spid="20890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08906"/>
                                        </p:tgtEl>
                                        <p:attrNameLst>
                                          <p:attrName>style.visibility</p:attrName>
                                        </p:attrNameLst>
                                      </p:cBhvr>
                                      <p:to>
                                        <p:strVal val="visible"/>
                                      </p:to>
                                    </p:set>
                                    <p:anim calcmode="lin" valueType="num">
                                      <p:cBhvr additive="base">
                                        <p:cTn id="27" dur="5000" fill="hold"/>
                                        <p:tgtEl>
                                          <p:spTgt spid="208906"/>
                                        </p:tgtEl>
                                        <p:attrNameLst>
                                          <p:attrName>ppt_x</p:attrName>
                                        </p:attrNameLst>
                                      </p:cBhvr>
                                      <p:tavLst>
                                        <p:tav tm="0">
                                          <p:val>
                                            <p:strVal val="#ppt_x"/>
                                          </p:val>
                                        </p:tav>
                                        <p:tav tm="100000">
                                          <p:val>
                                            <p:strVal val="#ppt_x"/>
                                          </p:val>
                                        </p:tav>
                                      </p:tavLst>
                                    </p:anim>
                                    <p:anim calcmode="lin" valueType="num">
                                      <p:cBhvr additive="base">
                                        <p:cTn id="28" dur="5000" fill="hold"/>
                                        <p:tgtEl>
                                          <p:spTgt spid="208906"/>
                                        </p:tgtEl>
                                        <p:attrNameLst>
                                          <p:attrName>ppt_y</p:attrName>
                                        </p:attrNameLst>
                                      </p:cBhvr>
                                      <p:tavLst>
                                        <p:tav tm="0">
                                          <p:val>
                                            <p:strVal val="0-#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208907"/>
                                        </p:tgtEl>
                                        <p:attrNameLst>
                                          <p:attrName>style.visibility</p:attrName>
                                        </p:attrNameLst>
                                      </p:cBhvr>
                                      <p:to>
                                        <p:strVal val="visible"/>
                                      </p:to>
                                    </p:set>
                                    <p:anim calcmode="lin" valueType="num">
                                      <p:cBhvr additive="base">
                                        <p:cTn id="31" dur="5000" fill="hold"/>
                                        <p:tgtEl>
                                          <p:spTgt spid="208907"/>
                                        </p:tgtEl>
                                        <p:attrNameLst>
                                          <p:attrName>ppt_x</p:attrName>
                                        </p:attrNameLst>
                                      </p:cBhvr>
                                      <p:tavLst>
                                        <p:tav tm="0">
                                          <p:val>
                                            <p:strVal val="0-#ppt_w/2"/>
                                          </p:val>
                                        </p:tav>
                                        <p:tav tm="100000">
                                          <p:val>
                                            <p:strVal val="#ppt_x"/>
                                          </p:val>
                                        </p:tav>
                                      </p:tavLst>
                                    </p:anim>
                                    <p:anim calcmode="lin" valueType="num">
                                      <p:cBhvr additive="base">
                                        <p:cTn id="32" dur="5000" fill="hold"/>
                                        <p:tgtEl>
                                          <p:spTgt spid="208907"/>
                                        </p:tgtEl>
                                        <p:attrNameLst>
                                          <p:attrName>ppt_y</p:attrName>
                                        </p:attrNameLst>
                                      </p:cBhvr>
                                      <p:tavLst>
                                        <p:tav tm="0">
                                          <p:val>
                                            <p:strVal val="1+#ppt_h/2"/>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8908"/>
                                        </p:tgtEl>
                                        <p:attrNameLst>
                                          <p:attrName>style.visibility</p:attrName>
                                        </p:attrNameLst>
                                      </p:cBhvr>
                                      <p:to>
                                        <p:strVal val="visible"/>
                                      </p:to>
                                    </p:set>
                                    <p:anim calcmode="lin" valueType="num">
                                      <p:cBhvr additive="base">
                                        <p:cTn id="35" dur="5000" fill="hold"/>
                                        <p:tgtEl>
                                          <p:spTgt spid="208908"/>
                                        </p:tgtEl>
                                        <p:attrNameLst>
                                          <p:attrName>ppt_x</p:attrName>
                                        </p:attrNameLst>
                                      </p:cBhvr>
                                      <p:tavLst>
                                        <p:tav tm="0">
                                          <p:val>
                                            <p:strVal val="0-#ppt_w/2"/>
                                          </p:val>
                                        </p:tav>
                                        <p:tav tm="100000">
                                          <p:val>
                                            <p:strVal val="#ppt_x"/>
                                          </p:val>
                                        </p:tav>
                                      </p:tavLst>
                                    </p:anim>
                                    <p:anim calcmode="lin" valueType="num">
                                      <p:cBhvr additive="base">
                                        <p:cTn id="36" dur="5000" fill="hold"/>
                                        <p:tgtEl>
                                          <p:spTgt spid="208908"/>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08909"/>
                                        </p:tgtEl>
                                        <p:attrNameLst>
                                          <p:attrName>style.visibility</p:attrName>
                                        </p:attrNameLst>
                                      </p:cBhvr>
                                      <p:to>
                                        <p:strVal val="visible"/>
                                      </p:to>
                                    </p:set>
                                    <p:anim calcmode="lin" valueType="num">
                                      <p:cBhvr additive="base">
                                        <p:cTn id="39" dur="5000" fill="hold"/>
                                        <p:tgtEl>
                                          <p:spTgt spid="208909"/>
                                        </p:tgtEl>
                                        <p:attrNameLst>
                                          <p:attrName>ppt_x</p:attrName>
                                        </p:attrNameLst>
                                      </p:cBhvr>
                                      <p:tavLst>
                                        <p:tav tm="0">
                                          <p:val>
                                            <p:strVal val="#ppt_x"/>
                                          </p:val>
                                        </p:tav>
                                        <p:tav tm="100000">
                                          <p:val>
                                            <p:strVal val="#ppt_x"/>
                                          </p:val>
                                        </p:tav>
                                      </p:tavLst>
                                    </p:anim>
                                    <p:anim calcmode="lin" valueType="num">
                                      <p:cBhvr additive="base">
                                        <p:cTn id="40" dur="5000" fill="hold"/>
                                        <p:tgtEl>
                                          <p:spTgt spid="208909"/>
                                        </p:tgtEl>
                                        <p:attrNameLst>
                                          <p:attrName>ppt_y</p:attrName>
                                        </p:attrNameLst>
                                      </p:cBhvr>
                                      <p:tavLst>
                                        <p:tav tm="0">
                                          <p:val>
                                            <p:strVal val="0-#ppt_h/2"/>
                                          </p:val>
                                        </p:tav>
                                        <p:tav tm="100000">
                                          <p:val>
                                            <p:strVal val="#ppt_y"/>
                                          </p:val>
                                        </p:tav>
                                      </p:tavLst>
                                    </p:anim>
                                  </p:childTnLst>
                                </p:cTn>
                              </p:par>
                              <p:par>
                                <p:cTn id="41" presetID="8" presetClass="emph" presetSubtype="0" repeatCount="indefinite" fill="hold" grpId="0" nodeType="withEffect">
                                  <p:stCondLst>
                                    <p:cond delay="0"/>
                                  </p:stCondLst>
                                  <p:childTnLst>
                                    <p:animRot by="-21600000">
                                      <p:cBhvr>
                                        <p:cTn id="42" dur="2000" fill="hold"/>
                                        <p:tgtEl>
                                          <p:spTgt spid="208915"/>
                                        </p:tgtEl>
                                        <p:attrNameLst>
                                          <p:attrName>r</p:attrName>
                                        </p:attrNameLst>
                                      </p:cBhvr>
                                    </p:animRot>
                                  </p:childTnLst>
                                </p:cTn>
                              </p:par>
                              <p:par>
                                <p:cTn id="43" presetID="8" presetClass="emph" presetSubtype="0" repeatCount="indefinite" fill="hold" grpId="0" nodeType="withEffect">
                                  <p:stCondLst>
                                    <p:cond delay="0"/>
                                  </p:stCondLst>
                                  <p:childTnLst>
                                    <p:animRot by="21600000">
                                      <p:cBhvr>
                                        <p:cTn id="44" dur="2000" fill="hold"/>
                                        <p:tgtEl>
                                          <p:spTgt spid="208913"/>
                                        </p:tgtEl>
                                        <p:attrNameLst>
                                          <p:attrName>r</p:attrName>
                                        </p:attrNameLst>
                                      </p:cBhvr>
                                    </p:animRot>
                                  </p:childTnLst>
                                </p:cTn>
                              </p:par>
                              <p:par>
                                <p:cTn id="45" presetID="8" presetClass="emph" presetSubtype="0" repeatCount="indefinite" fill="hold" grpId="0" nodeType="withEffect">
                                  <p:stCondLst>
                                    <p:cond delay="0"/>
                                  </p:stCondLst>
                                  <p:childTnLst>
                                    <p:animRot by="-21600000">
                                      <p:cBhvr>
                                        <p:cTn id="46" dur="2000" fill="hold"/>
                                        <p:tgtEl>
                                          <p:spTgt spid="208914"/>
                                        </p:tgtEl>
                                        <p:attrNameLst>
                                          <p:attrName>r</p:attrName>
                                        </p:attrNameLst>
                                      </p:cBhvr>
                                    </p:animRot>
                                  </p:childTnLst>
                                </p:cTn>
                              </p:par>
                              <p:par>
                                <p:cTn id="47" presetID="8" presetClass="emph" presetSubtype="0" repeatCount="indefinite" fill="hold" grpId="0" nodeType="withEffect">
                                  <p:stCondLst>
                                    <p:cond delay="0"/>
                                  </p:stCondLst>
                                  <p:childTnLst>
                                    <p:animRot by="21600000">
                                      <p:cBhvr>
                                        <p:cTn id="48" dur="2000" fill="hold"/>
                                        <p:tgtEl>
                                          <p:spTgt spid="208916"/>
                                        </p:tgtEl>
                                        <p:attrNameLst>
                                          <p:attrName>r</p:attrName>
                                        </p:attrNameLst>
                                      </p:cBhvr>
                                    </p:animRot>
                                  </p:childTnLst>
                                </p:cTn>
                              </p:par>
                              <p:par>
                                <p:cTn id="49" presetID="2" presetClass="entr" presetSubtype="12" fill="hold" grpId="1" nodeType="withEffect">
                                  <p:stCondLst>
                                    <p:cond delay="0"/>
                                  </p:stCondLst>
                                  <p:childTnLst>
                                    <p:set>
                                      <p:cBhvr>
                                        <p:cTn id="50" dur="1" fill="hold">
                                          <p:stCondLst>
                                            <p:cond delay="0"/>
                                          </p:stCondLst>
                                        </p:cTn>
                                        <p:tgtEl>
                                          <p:spTgt spid="208915"/>
                                        </p:tgtEl>
                                        <p:attrNameLst>
                                          <p:attrName>style.visibility</p:attrName>
                                        </p:attrNameLst>
                                      </p:cBhvr>
                                      <p:to>
                                        <p:strVal val="visible"/>
                                      </p:to>
                                    </p:set>
                                    <p:anim calcmode="lin" valueType="num">
                                      <p:cBhvr additive="base">
                                        <p:cTn id="51" dur="20000" fill="hold"/>
                                        <p:tgtEl>
                                          <p:spTgt spid="208915"/>
                                        </p:tgtEl>
                                        <p:attrNameLst>
                                          <p:attrName>ppt_x</p:attrName>
                                        </p:attrNameLst>
                                      </p:cBhvr>
                                      <p:tavLst>
                                        <p:tav tm="0">
                                          <p:val>
                                            <p:strVal val="0-#ppt_w/2"/>
                                          </p:val>
                                        </p:tav>
                                        <p:tav tm="100000">
                                          <p:val>
                                            <p:strVal val="#ppt_x"/>
                                          </p:val>
                                        </p:tav>
                                      </p:tavLst>
                                    </p:anim>
                                    <p:anim calcmode="lin" valueType="num">
                                      <p:cBhvr additive="base">
                                        <p:cTn id="52" dur="20000" fill="hold"/>
                                        <p:tgtEl>
                                          <p:spTgt spid="208915"/>
                                        </p:tgtEl>
                                        <p:attrNameLst>
                                          <p:attrName>ppt_y</p:attrName>
                                        </p:attrNameLst>
                                      </p:cBhvr>
                                      <p:tavLst>
                                        <p:tav tm="0">
                                          <p:val>
                                            <p:strVal val="1+#ppt_h/2"/>
                                          </p:val>
                                        </p:tav>
                                        <p:tav tm="100000">
                                          <p:val>
                                            <p:strVal val="#ppt_y"/>
                                          </p:val>
                                        </p:tav>
                                      </p:tavLst>
                                    </p:anim>
                                  </p:childTnLst>
                                </p:cTn>
                              </p:par>
                              <p:par>
                                <p:cTn id="53" presetID="2" presetClass="entr" presetSubtype="6" fill="hold" grpId="1" nodeType="withEffect">
                                  <p:stCondLst>
                                    <p:cond delay="0"/>
                                  </p:stCondLst>
                                  <p:childTnLst>
                                    <p:set>
                                      <p:cBhvr>
                                        <p:cTn id="54" dur="1" fill="hold">
                                          <p:stCondLst>
                                            <p:cond delay="0"/>
                                          </p:stCondLst>
                                        </p:cTn>
                                        <p:tgtEl>
                                          <p:spTgt spid="208913"/>
                                        </p:tgtEl>
                                        <p:attrNameLst>
                                          <p:attrName>style.visibility</p:attrName>
                                        </p:attrNameLst>
                                      </p:cBhvr>
                                      <p:to>
                                        <p:strVal val="visible"/>
                                      </p:to>
                                    </p:set>
                                    <p:anim calcmode="lin" valueType="num">
                                      <p:cBhvr additive="base">
                                        <p:cTn id="55" dur="20000" fill="hold"/>
                                        <p:tgtEl>
                                          <p:spTgt spid="208913"/>
                                        </p:tgtEl>
                                        <p:attrNameLst>
                                          <p:attrName>ppt_x</p:attrName>
                                        </p:attrNameLst>
                                      </p:cBhvr>
                                      <p:tavLst>
                                        <p:tav tm="0">
                                          <p:val>
                                            <p:strVal val="1+#ppt_w/2"/>
                                          </p:val>
                                        </p:tav>
                                        <p:tav tm="100000">
                                          <p:val>
                                            <p:strVal val="#ppt_x"/>
                                          </p:val>
                                        </p:tav>
                                      </p:tavLst>
                                    </p:anim>
                                    <p:anim calcmode="lin" valueType="num">
                                      <p:cBhvr additive="base">
                                        <p:cTn id="56" dur="20000" fill="hold"/>
                                        <p:tgtEl>
                                          <p:spTgt spid="208913"/>
                                        </p:tgtEl>
                                        <p:attrNameLst>
                                          <p:attrName>ppt_y</p:attrName>
                                        </p:attrNameLst>
                                      </p:cBhvr>
                                      <p:tavLst>
                                        <p:tav tm="0">
                                          <p:val>
                                            <p:strVal val="1+#ppt_h/2"/>
                                          </p:val>
                                        </p:tav>
                                        <p:tav tm="100000">
                                          <p:val>
                                            <p:strVal val="#ppt_y"/>
                                          </p:val>
                                        </p:tav>
                                      </p:tavLst>
                                    </p:anim>
                                  </p:childTnLst>
                                </p:cTn>
                              </p:par>
                              <p:par>
                                <p:cTn id="57" presetID="2" presetClass="entr" presetSubtype="3" fill="hold" grpId="1" nodeType="withEffect">
                                  <p:stCondLst>
                                    <p:cond delay="0"/>
                                  </p:stCondLst>
                                  <p:childTnLst>
                                    <p:set>
                                      <p:cBhvr>
                                        <p:cTn id="58" dur="1" fill="hold">
                                          <p:stCondLst>
                                            <p:cond delay="0"/>
                                          </p:stCondLst>
                                        </p:cTn>
                                        <p:tgtEl>
                                          <p:spTgt spid="208916"/>
                                        </p:tgtEl>
                                        <p:attrNameLst>
                                          <p:attrName>style.visibility</p:attrName>
                                        </p:attrNameLst>
                                      </p:cBhvr>
                                      <p:to>
                                        <p:strVal val="visible"/>
                                      </p:to>
                                    </p:set>
                                    <p:anim calcmode="lin" valueType="num">
                                      <p:cBhvr additive="base">
                                        <p:cTn id="59" dur="20000" fill="hold"/>
                                        <p:tgtEl>
                                          <p:spTgt spid="208916"/>
                                        </p:tgtEl>
                                        <p:attrNameLst>
                                          <p:attrName>ppt_x</p:attrName>
                                        </p:attrNameLst>
                                      </p:cBhvr>
                                      <p:tavLst>
                                        <p:tav tm="0">
                                          <p:val>
                                            <p:strVal val="1+#ppt_w/2"/>
                                          </p:val>
                                        </p:tav>
                                        <p:tav tm="100000">
                                          <p:val>
                                            <p:strVal val="#ppt_x"/>
                                          </p:val>
                                        </p:tav>
                                      </p:tavLst>
                                    </p:anim>
                                    <p:anim calcmode="lin" valueType="num">
                                      <p:cBhvr additive="base">
                                        <p:cTn id="60" dur="20000" fill="hold"/>
                                        <p:tgtEl>
                                          <p:spTgt spid="208916"/>
                                        </p:tgtEl>
                                        <p:attrNameLst>
                                          <p:attrName>ppt_y</p:attrName>
                                        </p:attrNameLst>
                                      </p:cBhvr>
                                      <p:tavLst>
                                        <p:tav tm="0">
                                          <p:val>
                                            <p:strVal val="0-#ppt_h/2"/>
                                          </p:val>
                                        </p:tav>
                                        <p:tav tm="100000">
                                          <p:val>
                                            <p:strVal val="#ppt_y"/>
                                          </p:val>
                                        </p:tav>
                                      </p:tavLst>
                                    </p:anim>
                                  </p:childTnLst>
                                </p:cTn>
                              </p:par>
                              <p:par>
                                <p:cTn id="61" presetID="2" presetClass="entr" presetSubtype="9" fill="hold" grpId="1" nodeType="withEffect">
                                  <p:stCondLst>
                                    <p:cond delay="0"/>
                                  </p:stCondLst>
                                  <p:childTnLst>
                                    <p:set>
                                      <p:cBhvr>
                                        <p:cTn id="62" dur="1" fill="hold">
                                          <p:stCondLst>
                                            <p:cond delay="0"/>
                                          </p:stCondLst>
                                        </p:cTn>
                                        <p:tgtEl>
                                          <p:spTgt spid="208914"/>
                                        </p:tgtEl>
                                        <p:attrNameLst>
                                          <p:attrName>style.visibility</p:attrName>
                                        </p:attrNameLst>
                                      </p:cBhvr>
                                      <p:to>
                                        <p:strVal val="visible"/>
                                      </p:to>
                                    </p:set>
                                    <p:anim calcmode="lin" valueType="num">
                                      <p:cBhvr additive="base">
                                        <p:cTn id="63" dur="20000" fill="hold"/>
                                        <p:tgtEl>
                                          <p:spTgt spid="208914"/>
                                        </p:tgtEl>
                                        <p:attrNameLst>
                                          <p:attrName>ppt_x</p:attrName>
                                        </p:attrNameLst>
                                      </p:cBhvr>
                                      <p:tavLst>
                                        <p:tav tm="0">
                                          <p:val>
                                            <p:strVal val="0-#ppt_w/2"/>
                                          </p:val>
                                        </p:tav>
                                        <p:tav tm="100000">
                                          <p:val>
                                            <p:strVal val="#ppt_x"/>
                                          </p:val>
                                        </p:tav>
                                      </p:tavLst>
                                    </p:anim>
                                    <p:anim calcmode="lin" valueType="num">
                                      <p:cBhvr additive="base">
                                        <p:cTn id="64" dur="20000" fill="hold"/>
                                        <p:tgtEl>
                                          <p:spTgt spid="2089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208912"/>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63" presetClass="path" presetSubtype="0" accel="50000" decel="50000" autoRev="1" fill="hold" grpId="1" nodeType="clickEffect">
                                  <p:stCondLst>
                                    <p:cond delay="0"/>
                                  </p:stCondLst>
                                  <p:childTnLst>
                                    <p:animMotion origin="layout" path="M 1.94444E-6 -3.00509E-7 L 0.68646 -0.00277 " pathEditMode="relative" rAng="0" ptsTypes="AA">
                                      <p:cBhvr>
                                        <p:cTn id="69" dur="5000" fill="hold"/>
                                        <p:tgtEl>
                                          <p:spTgt spid="208904"/>
                                        </p:tgtEl>
                                        <p:attrNameLst>
                                          <p:attrName>ppt_x</p:attrName>
                                          <p:attrName>ppt_y</p:attrName>
                                        </p:attrNameLst>
                                      </p:cBhvr>
                                      <p:rCtr x="34323" y="-139"/>
                                    </p:animMotion>
                                  </p:childTnLst>
                                </p:cTn>
                              </p:par>
                              <p:par>
                                <p:cTn id="70" presetID="63" presetClass="path" presetSubtype="0" accel="50000" decel="50000" fill="hold" grpId="1" nodeType="withEffect">
                                  <p:stCondLst>
                                    <p:cond delay="0"/>
                                  </p:stCondLst>
                                  <p:childTnLst>
                                    <p:animMotion origin="layout" path="M -2.22222E-6 -1.60425E-6 L 0.68386 0.00231 " pathEditMode="relative" rAng="0" ptsTypes="AA">
                                      <p:cBhvr>
                                        <p:cTn id="71" dur="5000" fill="hold"/>
                                        <p:tgtEl>
                                          <p:spTgt spid="208905"/>
                                        </p:tgtEl>
                                        <p:attrNameLst>
                                          <p:attrName>ppt_x</p:attrName>
                                          <p:attrName>ppt_y</p:attrName>
                                        </p:attrNameLst>
                                      </p:cBhvr>
                                      <p:rCtr x="34184" y="116"/>
                                    </p:animMotion>
                                  </p:childTnLst>
                                </p:cTn>
                              </p:par>
                              <p:par>
                                <p:cTn id="72" presetID="63" presetClass="path" presetSubtype="0" accel="50000" decel="50000" fill="hold" grpId="1" nodeType="withEffect">
                                  <p:stCondLst>
                                    <p:cond delay="0"/>
                                  </p:stCondLst>
                                  <p:childTnLst>
                                    <p:animMotion origin="layout" path="M -0.01667 -1.67822E-6 L 0.69583 0.00254 " pathEditMode="relative" rAng="0" ptsTypes="AA">
                                      <p:cBhvr>
                                        <p:cTn id="73" dur="5000" fill="hold"/>
                                        <p:tgtEl>
                                          <p:spTgt spid="208906"/>
                                        </p:tgtEl>
                                        <p:attrNameLst>
                                          <p:attrName>ppt_x</p:attrName>
                                          <p:attrName>ppt_y</p:attrName>
                                        </p:attrNameLst>
                                      </p:cBhvr>
                                      <p:rCtr x="35625" y="116"/>
                                    </p:animMotion>
                                  </p:childTnLst>
                                </p:cTn>
                              </p:par>
                              <p:par>
                                <p:cTn id="74" presetID="35" presetClass="path" presetSubtype="0" accel="50000" decel="50000" fill="hold" grpId="1" nodeType="withEffect">
                                  <p:stCondLst>
                                    <p:cond delay="0"/>
                                  </p:stCondLst>
                                  <p:childTnLst>
                                    <p:animMotion origin="layout" path="M 0.00451 0.01872 L -0.69254 0.00832 " pathEditMode="relative" rAng="0" ptsTypes="AA">
                                      <p:cBhvr>
                                        <p:cTn id="75" dur="5000" fill="hold"/>
                                        <p:tgtEl>
                                          <p:spTgt spid="208907"/>
                                        </p:tgtEl>
                                        <p:attrNameLst>
                                          <p:attrName>ppt_x</p:attrName>
                                          <p:attrName>ppt_y</p:attrName>
                                        </p:attrNameLst>
                                      </p:cBhvr>
                                      <p:rCtr x="-34861" y="-532"/>
                                    </p:animMotion>
                                  </p:childTnLst>
                                </p:cTn>
                              </p:par>
                              <p:par>
                                <p:cTn id="76" presetID="35" presetClass="path" presetSubtype="0" accel="50000" decel="50000" fill="hold" grpId="1" nodeType="withEffect">
                                  <p:stCondLst>
                                    <p:cond delay="0"/>
                                  </p:stCondLst>
                                  <p:childTnLst>
                                    <p:animMotion origin="layout" path="M 0.00451 0.01873 L -0.69462 0.00301 " pathEditMode="relative" rAng="0" ptsTypes="AA">
                                      <p:cBhvr>
                                        <p:cTn id="77" dur="5000" fill="hold"/>
                                        <p:tgtEl>
                                          <p:spTgt spid="208908"/>
                                        </p:tgtEl>
                                        <p:attrNameLst>
                                          <p:attrName>ppt_x</p:attrName>
                                          <p:attrName>ppt_y</p:attrName>
                                        </p:attrNameLst>
                                      </p:cBhvr>
                                      <p:rCtr x="-34965" y="-786"/>
                                    </p:animMotion>
                                  </p:childTnLst>
                                </p:cTn>
                              </p:par>
                              <p:par>
                                <p:cTn id="78" presetID="35" presetClass="path" presetSubtype="0" accel="50000" decel="50000" fill="hold" grpId="1" nodeType="withEffect">
                                  <p:stCondLst>
                                    <p:cond delay="0"/>
                                  </p:stCondLst>
                                  <p:childTnLst>
                                    <p:animMotion origin="layout" path="M 0.00451 0.01872 L -0.68542 0.00601 " pathEditMode="relative" rAng="0" ptsTypes="AA">
                                      <p:cBhvr>
                                        <p:cTn id="79" dur="5000" fill="hold"/>
                                        <p:tgtEl>
                                          <p:spTgt spid="208909"/>
                                        </p:tgtEl>
                                        <p:attrNameLst>
                                          <p:attrName>ppt_x</p:attrName>
                                          <p:attrName>ppt_y</p:attrName>
                                        </p:attrNameLst>
                                      </p:cBhvr>
                                      <p:rCtr x="-34497" y="-647"/>
                                    </p:animMotion>
                                  </p:childTnLst>
                                </p:cTn>
                              </p:par>
                            </p:childTnLst>
                          </p:cTn>
                        </p:par>
                      </p:childTnLst>
                    </p:cTn>
                  </p:par>
                </p:childTnLst>
              </p:cTn>
              <p:nextCondLst>
                <p:cond evt="onClick" delay="0">
                  <p:tgtEl>
                    <p:spTgt spid="208912"/>
                  </p:tgtEl>
                </p:cond>
              </p:nextCondLst>
            </p:seq>
            <p:audio>
              <p:cMediaNode vol="80000" showWhenStopped="0">
                <p:cTn id="80" fill="hold" display="0">
                  <p:stCondLst>
                    <p:cond delay="indefinite"/>
                  </p:stCondLst>
                  <p:endCondLst>
                    <p:cond evt="onStopAudio" delay="0">
                      <p:tgtEl>
                        <p:sldTgt/>
                      </p:tgtEl>
                    </p:cond>
                  </p:endCondLst>
                </p:cTn>
                <p:tgtEl>
                  <p:spTgt spid="3"/>
                </p:tgtEl>
              </p:cMediaNode>
            </p:audio>
          </p:childTnLst>
        </p:cTn>
      </p:par>
    </p:tnLst>
    <p:bldLst>
      <p:bldP spid="208904" grpId="0"/>
      <p:bldP spid="208904" grpId="1"/>
      <p:bldP spid="208905" grpId="0"/>
      <p:bldP spid="208905" grpId="1"/>
      <p:bldP spid="208906" grpId="0"/>
      <p:bldP spid="208906" grpId="1"/>
      <p:bldP spid="208907" grpId="0"/>
      <p:bldP spid="208907" grpId="1"/>
      <p:bldP spid="208908" grpId="0"/>
      <p:bldP spid="208908" grpId="1"/>
      <p:bldP spid="208909" grpId="0"/>
      <p:bldP spid="208909" grpId="1"/>
      <p:bldP spid="208913" grpId="0" animBg="1"/>
      <p:bldP spid="208913" grpId="1" animBg="1"/>
      <p:bldP spid="208914" grpId="0" animBg="1"/>
      <p:bldP spid="208914" grpId="1" animBg="1"/>
      <p:bldP spid="208915" grpId="0" animBg="1"/>
      <p:bldP spid="208915" grpId="1" animBg="1"/>
      <p:bldP spid="208916" grpId="0" animBg="1"/>
      <p:bldP spid="208916" grpId="1" animBg="1"/>
      <p:bldP spid="2089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571750" y="811213"/>
            <a:ext cx="3995738" cy="2047875"/>
          </a:xfrm>
          <a:prstGeom prst="snip2DiagRect">
            <a:avLst/>
          </a:prstGeom>
          <a:noFill/>
          <a:ln>
            <a:noFill/>
          </a:ln>
        </p:spPr>
        <p:style>
          <a:lnRef idx="0">
            <a:scrgbClr r="0" g="0" b="0"/>
          </a:lnRef>
          <a:fillRef idx="0">
            <a:scrgbClr r="0" g="0" b="0"/>
          </a:fillRef>
          <a:effectRef idx="0">
            <a:scrgbClr r="0" g="0" b="0"/>
          </a:effectRef>
          <a:fontRef idx="minor">
            <a:schemeClr val="accent3"/>
          </a:fontRef>
        </p:style>
        <p:txBody>
          <a:bodyPr lIns="77404" tIns="38702" rIns="77404" bIns="38702" anchor="ctr"/>
          <a:lstStyle/>
          <a:p>
            <a:pPr algn="ctr" defTabSz="914139">
              <a:defRPr/>
            </a:pPr>
            <a:endParaRPr lang="vi-VN">
              <a:solidFill>
                <a:srgbClr val="B32C16"/>
              </a:solidFill>
            </a:endParaRPr>
          </a:p>
        </p:txBody>
      </p:sp>
      <p:sp>
        <p:nvSpPr>
          <p:cNvPr id="7" name="Snip Diagonal Corner Rectangle 6"/>
          <p:cNvSpPr/>
          <p:nvPr/>
        </p:nvSpPr>
        <p:spPr>
          <a:xfrm>
            <a:off x="2286000" y="1219200"/>
            <a:ext cx="3910013" cy="866775"/>
          </a:xfrm>
          <a:prstGeom prst="snip2DiagRect">
            <a:avLst>
              <a:gd name="adj1" fmla="val 0"/>
              <a:gd name="adj2" fmla="val 37108"/>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anchor="ctr"/>
          <a:lstStyle/>
          <a:p>
            <a:pPr algn="ctr" defTabSz="914139">
              <a:defRPr/>
            </a:pPr>
            <a:r>
              <a:rPr lang="en-US" sz="4800" b="1" dirty="0">
                <a:solidFill>
                  <a:srgbClr val="FF0000"/>
                </a:solidFill>
                <a:latin typeface="Aaril"/>
                <a:cs typeface="Times New Roman" panose="02020603050405020304" pitchFamily="18" charset="0"/>
              </a:rPr>
              <a:t>MỤC TIÊU</a:t>
            </a:r>
            <a:endParaRPr lang="vi-VN" sz="4800" dirty="0">
              <a:solidFill>
                <a:srgbClr val="FF0000"/>
              </a:solidFill>
              <a:latin typeface="Aaril"/>
              <a:cs typeface="Times New Roman" pitchFamily="18" charset="0"/>
            </a:endParaRPr>
          </a:p>
        </p:txBody>
      </p:sp>
      <p:sp>
        <p:nvSpPr>
          <p:cNvPr id="6" name="Horizontal Scroll 5"/>
          <p:cNvSpPr>
            <a:spLocks noChangeArrowheads="1"/>
          </p:cNvSpPr>
          <p:nvPr/>
        </p:nvSpPr>
        <p:spPr bwMode="auto">
          <a:xfrm>
            <a:off x="-382588" y="1835150"/>
            <a:ext cx="9906001" cy="3886200"/>
          </a:xfrm>
          <a:prstGeom prst="horizontalScroll">
            <a:avLst>
              <a:gd name="adj" fmla="val 12005"/>
            </a:avLst>
          </a:prstGeom>
          <a:solidFill>
            <a:srgbClr val="FFFF00"/>
          </a:solidFill>
          <a:ln w="55000" cmpd="thickThin" algn="ctr">
            <a:solidFill>
              <a:srgbClr val="002060"/>
            </a:solidFill>
            <a:round/>
            <a:headEnd/>
            <a:tailEnd/>
          </a:ln>
        </p:spPr>
        <p:txBody>
          <a:bodyPr lIns="91055" tIns="45521" rIns="91055" bIns="45521" anchor="ctr"/>
          <a:lstStyle/>
          <a:p>
            <a:endParaRPr lang="pt-BR" sz="3600" b="1">
              <a:solidFill>
                <a:srgbClr val="002060"/>
              </a:solidFill>
              <a:latin typeface="Times New Roman" pitchFamily="18" charset="0"/>
              <a:cs typeface="Times New Roman" pitchFamily="18" charset="0"/>
            </a:endParaRPr>
          </a:p>
          <a:p>
            <a:r>
              <a:rPr lang="pt-BR" sz="3200"/>
              <a:t>- Biết sau cách mạng tháng Tám nhân dân ta phải đương đầu với ba thứ giặc"</a:t>
            </a:r>
            <a:r>
              <a:rPr lang="pt-BR" sz="3200" i="1"/>
              <a:t>giặc đói", "giặc dốt", giặc ngoại xâm".</a:t>
            </a:r>
            <a:endParaRPr lang="en-US" sz="3200"/>
          </a:p>
          <a:p>
            <a:r>
              <a:rPr lang="pt-BR" sz="3200" b="1"/>
              <a:t> -</a:t>
            </a:r>
            <a:r>
              <a:rPr lang="pt-BR" sz="3200"/>
              <a:t>Thống kê những sự kiện lịch sử tiêu biểu nhất trong chín năm kháng chiến chống thực dân Pháp xâm lược</a:t>
            </a:r>
            <a:r>
              <a:rPr lang="en-US" sz="3200"/>
              <a:t>.</a:t>
            </a:r>
          </a:p>
          <a:p>
            <a:r>
              <a:rPr lang="en-US" sz="3200"/>
              <a:t>	</a:t>
            </a:r>
            <a:endParaRPr lang="en-US" sz="3200" b="1">
              <a:solidFill>
                <a:srgbClr val="002060"/>
              </a:solidFill>
              <a:latin typeface="Times New Roman" pitchFamily="18" charset="0"/>
              <a:cs typeface="Times New Roman" pitchFamily="18" charset="0"/>
            </a:endParaRPr>
          </a:p>
        </p:txBody>
      </p:sp>
      <p:grpSp>
        <p:nvGrpSpPr>
          <p:cNvPr id="4101" name="Group 10"/>
          <p:cNvGrpSpPr>
            <a:grpSpLocks/>
          </p:cNvGrpSpPr>
          <p:nvPr/>
        </p:nvGrpSpPr>
        <p:grpSpPr bwMode="auto">
          <a:xfrm>
            <a:off x="6819900" y="868363"/>
            <a:ext cx="1879600" cy="1187450"/>
            <a:chOff x="4287838" y="273050"/>
            <a:chExt cx="3978275" cy="4260851"/>
          </a:xfrm>
        </p:grpSpPr>
        <p:sp>
          <p:nvSpPr>
            <p:cNvPr id="8" name="Freeform 47">
              <a:extLst/>
            </p:cNvPr>
            <p:cNvSpPr>
              <a:spLocks/>
            </p:cNvSpPr>
            <p:nvPr/>
          </p:nvSpPr>
          <p:spPr bwMode="auto">
            <a:xfrm>
              <a:off x="4287838" y="791414"/>
              <a:ext cx="3044187" cy="3742487"/>
            </a:xfrm>
            <a:custGeom>
              <a:avLst/>
              <a:gdLst>
                <a:gd name="T0" fmla="*/ 1141647713 w 7665"/>
                <a:gd name="T1" fmla="*/ 574209511 h 9426"/>
                <a:gd name="T2" fmla="*/ 1176605854 w 7665"/>
                <a:gd name="T3" fmla="*/ 685616128 h 9426"/>
                <a:gd name="T4" fmla="*/ 1198494227 w 7665"/>
                <a:gd name="T5" fmla="*/ 797180337 h 9426"/>
                <a:gd name="T6" fmla="*/ 1206997355 w 7665"/>
                <a:gd name="T7" fmla="*/ 906538644 h 9426"/>
                <a:gd name="T8" fmla="*/ 1202745791 w 7665"/>
                <a:gd name="T9" fmla="*/ 1011799538 h 9426"/>
                <a:gd name="T10" fmla="*/ 1185739138 w 7665"/>
                <a:gd name="T11" fmla="*/ 1111388281 h 9426"/>
                <a:gd name="T12" fmla="*/ 1156607551 w 7665"/>
                <a:gd name="T13" fmla="*/ 1203097779 h 9426"/>
                <a:gd name="T14" fmla="*/ 1115193096 w 7665"/>
                <a:gd name="T15" fmla="*/ 1284880120 h 9426"/>
                <a:gd name="T16" fmla="*/ 1061653706 w 7665"/>
                <a:gd name="T17" fmla="*/ 1355159375 h 9426"/>
                <a:gd name="T18" fmla="*/ 996619142 w 7665"/>
                <a:gd name="T19" fmla="*/ 1411729246 h 9426"/>
                <a:gd name="T20" fmla="*/ 920089403 w 7665"/>
                <a:gd name="T21" fmla="*/ 1452856607 h 9426"/>
                <a:gd name="T22" fmla="*/ 866235333 w 7665"/>
                <a:gd name="T23" fmla="*/ 1470190230 h 9426"/>
                <a:gd name="T24" fmla="*/ 783563960 w 7665"/>
                <a:gd name="T25" fmla="*/ 1483899218 h 9426"/>
                <a:gd name="T26" fmla="*/ 698216015 w 7665"/>
                <a:gd name="T27" fmla="*/ 1483426440 h 9426"/>
                <a:gd name="T28" fmla="*/ 612080773 w 7665"/>
                <a:gd name="T29" fmla="*/ 1469402266 h 9426"/>
                <a:gd name="T30" fmla="*/ 526102673 w 7665"/>
                <a:gd name="T31" fmla="*/ 1441826300 h 9426"/>
                <a:gd name="T32" fmla="*/ 441857103 w 7665"/>
                <a:gd name="T33" fmla="*/ 1401171717 h 9426"/>
                <a:gd name="T34" fmla="*/ 360760722 w 7665"/>
                <a:gd name="T35" fmla="*/ 1347595713 h 9426"/>
                <a:gd name="T36" fmla="*/ 284073443 w 7665"/>
                <a:gd name="T37" fmla="*/ 1281413475 h 9426"/>
                <a:gd name="T38" fmla="*/ 213527401 w 7665"/>
                <a:gd name="T39" fmla="*/ 1203097779 h 9426"/>
                <a:gd name="T40" fmla="*/ 149752751 w 7665"/>
                <a:gd name="T41" fmla="*/ 1112806219 h 9426"/>
                <a:gd name="T42" fmla="*/ 94953448 w 7665"/>
                <a:gd name="T43" fmla="*/ 1010696785 h 9426"/>
                <a:gd name="T44" fmla="*/ 64247267 w 7665"/>
                <a:gd name="T45" fmla="*/ 937266070 h 9426"/>
                <a:gd name="T46" fmla="*/ 29604203 w 7665"/>
                <a:gd name="T47" fmla="*/ 826962206 h 9426"/>
                <a:gd name="T48" fmla="*/ 8345986 w 7665"/>
                <a:gd name="T49" fmla="*/ 717289110 h 9426"/>
                <a:gd name="T50" fmla="*/ 0 w 7665"/>
                <a:gd name="T51" fmla="*/ 610294299 h 9426"/>
                <a:gd name="T52" fmla="*/ 4251564 w 7665"/>
                <a:gd name="T53" fmla="*/ 506924122 h 9426"/>
                <a:gd name="T54" fmla="*/ 20785997 w 7665"/>
                <a:gd name="T55" fmla="*/ 408911308 h 9426"/>
                <a:gd name="T56" fmla="*/ 48972748 w 7665"/>
                <a:gd name="T57" fmla="*/ 317674588 h 9426"/>
                <a:gd name="T58" fmla="*/ 88182453 w 7665"/>
                <a:gd name="T59" fmla="*/ 234946690 h 9426"/>
                <a:gd name="T60" fmla="*/ 138415115 w 7665"/>
                <a:gd name="T61" fmla="*/ 161831161 h 9426"/>
                <a:gd name="T62" fmla="*/ 198725498 w 7665"/>
                <a:gd name="T63" fmla="*/ 99903531 h 9426"/>
                <a:gd name="T64" fmla="*/ 269429079 w 7665"/>
                <a:gd name="T65" fmla="*/ 50897323 h 9426"/>
                <a:gd name="T66" fmla="*/ 322180774 w 7665"/>
                <a:gd name="T67" fmla="*/ 26157631 h 9426"/>
                <a:gd name="T68" fmla="*/ 405954125 w 7665"/>
                <a:gd name="T69" fmla="*/ 4412202 h 9426"/>
                <a:gd name="T70" fmla="*/ 492719522 w 7665"/>
                <a:gd name="T71" fmla="*/ 945557 h 9426"/>
                <a:gd name="T72" fmla="*/ 581059515 w 7665"/>
                <a:gd name="T73" fmla="*/ 14496952 h 9426"/>
                <a:gd name="T74" fmla="*/ 669241968 w 7665"/>
                <a:gd name="T75" fmla="*/ 44121625 h 9426"/>
                <a:gd name="T76" fmla="*/ 755692288 w 7665"/>
                <a:gd name="T77" fmla="*/ 88873224 h 9426"/>
                <a:gd name="T78" fmla="*/ 839150561 w 7665"/>
                <a:gd name="T79" fmla="*/ 147649394 h 9426"/>
                <a:gd name="T80" fmla="*/ 918042192 w 7665"/>
                <a:gd name="T81" fmla="*/ 219188995 h 9426"/>
                <a:gd name="T82" fmla="*/ 990635445 w 7665"/>
                <a:gd name="T83" fmla="*/ 302704858 h 9426"/>
                <a:gd name="T84" fmla="*/ 1055354931 w 7665"/>
                <a:gd name="T85" fmla="*/ 396935444 h 9426"/>
                <a:gd name="T86" fmla="*/ 1110941532 w 7665"/>
                <a:gd name="T87" fmla="*/ 500621203 h 94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665" h="9426">
                  <a:moveTo>
                    <a:pt x="7106" y="3294"/>
                  </a:moveTo>
                  <a:lnTo>
                    <a:pt x="7157" y="3409"/>
                  </a:lnTo>
                  <a:lnTo>
                    <a:pt x="7250" y="3644"/>
                  </a:lnTo>
                  <a:lnTo>
                    <a:pt x="7335" y="3878"/>
                  </a:lnTo>
                  <a:lnTo>
                    <a:pt x="7408" y="4116"/>
                  </a:lnTo>
                  <a:lnTo>
                    <a:pt x="7472" y="4351"/>
                  </a:lnTo>
                  <a:lnTo>
                    <a:pt x="7528" y="4587"/>
                  </a:lnTo>
                  <a:lnTo>
                    <a:pt x="7573" y="4823"/>
                  </a:lnTo>
                  <a:lnTo>
                    <a:pt x="7611" y="5059"/>
                  </a:lnTo>
                  <a:lnTo>
                    <a:pt x="7638" y="5292"/>
                  </a:lnTo>
                  <a:lnTo>
                    <a:pt x="7656" y="5523"/>
                  </a:lnTo>
                  <a:lnTo>
                    <a:pt x="7665" y="5753"/>
                  </a:lnTo>
                  <a:lnTo>
                    <a:pt x="7665" y="5979"/>
                  </a:lnTo>
                  <a:lnTo>
                    <a:pt x="7656" y="6202"/>
                  </a:lnTo>
                  <a:lnTo>
                    <a:pt x="7638" y="6421"/>
                  </a:lnTo>
                  <a:lnTo>
                    <a:pt x="7611" y="6637"/>
                  </a:lnTo>
                  <a:lnTo>
                    <a:pt x="7574" y="6848"/>
                  </a:lnTo>
                  <a:lnTo>
                    <a:pt x="7530" y="7053"/>
                  </a:lnTo>
                  <a:lnTo>
                    <a:pt x="7477" y="7253"/>
                  </a:lnTo>
                  <a:lnTo>
                    <a:pt x="7415" y="7447"/>
                  </a:lnTo>
                  <a:lnTo>
                    <a:pt x="7345" y="7635"/>
                  </a:lnTo>
                  <a:lnTo>
                    <a:pt x="7266" y="7816"/>
                  </a:lnTo>
                  <a:lnTo>
                    <a:pt x="7178" y="7988"/>
                  </a:lnTo>
                  <a:lnTo>
                    <a:pt x="7082" y="8154"/>
                  </a:lnTo>
                  <a:lnTo>
                    <a:pt x="6977" y="8312"/>
                  </a:lnTo>
                  <a:lnTo>
                    <a:pt x="6864" y="8460"/>
                  </a:lnTo>
                  <a:lnTo>
                    <a:pt x="6742" y="8600"/>
                  </a:lnTo>
                  <a:lnTo>
                    <a:pt x="6613" y="8730"/>
                  </a:lnTo>
                  <a:lnTo>
                    <a:pt x="6475" y="8850"/>
                  </a:lnTo>
                  <a:lnTo>
                    <a:pt x="6329" y="8959"/>
                  </a:lnTo>
                  <a:lnTo>
                    <a:pt x="6176" y="9058"/>
                  </a:lnTo>
                  <a:lnTo>
                    <a:pt x="6014" y="9145"/>
                  </a:lnTo>
                  <a:lnTo>
                    <a:pt x="5843" y="9220"/>
                  </a:lnTo>
                  <a:lnTo>
                    <a:pt x="5755" y="9252"/>
                  </a:lnTo>
                  <a:lnTo>
                    <a:pt x="5672" y="9282"/>
                  </a:lnTo>
                  <a:lnTo>
                    <a:pt x="5501" y="9330"/>
                  </a:lnTo>
                  <a:lnTo>
                    <a:pt x="5328" y="9369"/>
                  </a:lnTo>
                  <a:lnTo>
                    <a:pt x="5153" y="9397"/>
                  </a:lnTo>
                  <a:lnTo>
                    <a:pt x="4976" y="9417"/>
                  </a:lnTo>
                  <a:lnTo>
                    <a:pt x="4797" y="9426"/>
                  </a:lnTo>
                  <a:lnTo>
                    <a:pt x="4615" y="9424"/>
                  </a:lnTo>
                  <a:lnTo>
                    <a:pt x="4434" y="9414"/>
                  </a:lnTo>
                  <a:lnTo>
                    <a:pt x="4252" y="9395"/>
                  </a:lnTo>
                  <a:lnTo>
                    <a:pt x="4070" y="9365"/>
                  </a:lnTo>
                  <a:lnTo>
                    <a:pt x="3887" y="9325"/>
                  </a:lnTo>
                  <a:lnTo>
                    <a:pt x="3704" y="9275"/>
                  </a:lnTo>
                  <a:lnTo>
                    <a:pt x="3523" y="9218"/>
                  </a:lnTo>
                  <a:lnTo>
                    <a:pt x="3341" y="9150"/>
                  </a:lnTo>
                  <a:lnTo>
                    <a:pt x="3161" y="9073"/>
                  </a:lnTo>
                  <a:lnTo>
                    <a:pt x="2983" y="8988"/>
                  </a:lnTo>
                  <a:lnTo>
                    <a:pt x="2806" y="8892"/>
                  </a:lnTo>
                  <a:lnTo>
                    <a:pt x="2632" y="8788"/>
                  </a:lnTo>
                  <a:lnTo>
                    <a:pt x="2460" y="8674"/>
                  </a:lnTo>
                  <a:lnTo>
                    <a:pt x="2291" y="8552"/>
                  </a:lnTo>
                  <a:lnTo>
                    <a:pt x="2125" y="8421"/>
                  </a:lnTo>
                  <a:lnTo>
                    <a:pt x="1963" y="8281"/>
                  </a:lnTo>
                  <a:lnTo>
                    <a:pt x="1804" y="8132"/>
                  </a:lnTo>
                  <a:lnTo>
                    <a:pt x="1650" y="7975"/>
                  </a:lnTo>
                  <a:lnTo>
                    <a:pt x="1501" y="7810"/>
                  </a:lnTo>
                  <a:lnTo>
                    <a:pt x="1356" y="7635"/>
                  </a:lnTo>
                  <a:lnTo>
                    <a:pt x="1216" y="7452"/>
                  </a:lnTo>
                  <a:lnTo>
                    <a:pt x="1081" y="7261"/>
                  </a:lnTo>
                  <a:lnTo>
                    <a:pt x="951" y="7062"/>
                  </a:lnTo>
                  <a:lnTo>
                    <a:pt x="829" y="6853"/>
                  </a:lnTo>
                  <a:lnTo>
                    <a:pt x="713" y="6638"/>
                  </a:lnTo>
                  <a:lnTo>
                    <a:pt x="603" y="6414"/>
                  </a:lnTo>
                  <a:lnTo>
                    <a:pt x="551" y="6298"/>
                  </a:lnTo>
                  <a:lnTo>
                    <a:pt x="500" y="6182"/>
                  </a:lnTo>
                  <a:lnTo>
                    <a:pt x="408" y="5948"/>
                  </a:lnTo>
                  <a:lnTo>
                    <a:pt x="324" y="5715"/>
                  </a:lnTo>
                  <a:lnTo>
                    <a:pt x="251" y="5482"/>
                  </a:lnTo>
                  <a:lnTo>
                    <a:pt x="188" y="5248"/>
                  </a:lnTo>
                  <a:lnTo>
                    <a:pt x="133" y="5015"/>
                  </a:lnTo>
                  <a:lnTo>
                    <a:pt x="88" y="4783"/>
                  </a:lnTo>
                  <a:lnTo>
                    <a:pt x="53" y="4552"/>
                  </a:lnTo>
                  <a:lnTo>
                    <a:pt x="26" y="4324"/>
                  </a:lnTo>
                  <a:lnTo>
                    <a:pt x="9" y="4097"/>
                  </a:lnTo>
                  <a:lnTo>
                    <a:pt x="0" y="3873"/>
                  </a:lnTo>
                  <a:lnTo>
                    <a:pt x="1" y="3652"/>
                  </a:lnTo>
                  <a:lnTo>
                    <a:pt x="10" y="3432"/>
                  </a:lnTo>
                  <a:lnTo>
                    <a:pt x="27" y="3217"/>
                  </a:lnTo>
                  <a:lnTo>
                    <a:pt x="54" y="3006"/>
                  </a:lnTo>
                  <a:lnTo>
                    <a:pt x="89" y="2797"/>
                  </a:lnTo>
                  <a:lnTo>
                    <a:pt x="132" y="2595"/>
                  </a:lnTo>
                  <a:lnTo>
                    <a:pt x="184" y="2397"/>
                  </a:lnTo>
                  <a:lnTo>
                    <a:pt x="242" y="2204"/>
                  </a:lnTo>
                  <a:lnTo>
                    <a:pt x="311" y="2016"/>
                  </a:lnTo>
                  <a:lnTo>
                    <a:pt x="386" y="1834"/>
                  </a:lnTo>
                  <a:lnTo>
                    <a:pt x="469" y="1659"/>
                  </a:lnTo>
                  <a:lnTo>
                    <a:pt x="560" y="1491"/>
                  </a:lnTo>
                  <a:lnTo>
                    <a:pt x="658" y="1329"/>
                  </a:lnTo>
                  <a:lnTo>
                    <a:pt x="765" y="1173"/>
                  </a:lnTo>
                  <a:lnTo>
                    <a:pt x="879" y="1027"/>
                  </a:lnTo>
                  <a:lnTo>
                    <a:pt x="999" y="887"/>
                  </a:lnTo>
                  <a:lnTo>
                    <a:pt x="1127" y="757"/>
                  </a:lnTo>
                  <a:lnTo>
                    <a:pt x="1262" y="634"/>
                  </a:lnTo>
                  <a:lnTo>
                    <a:pt x="1405" y="521"/>
                  </a:lnTo>
                  <a:lnTo>
                    <a:pt x="1554" y="418"/>
                  </a:lnTo>
                  <a:lnTo>
                    <a:pt x="1711" y="323"/>
                  </a:lnTo>
                  <a:lnTo>
                    <a:pt x="1791" y="280"/>
                  </a:lnTo>
                  <a:lnTo>
                    <a:pt x="1875" y="239"/>
                  </a:lnTo>
                  <a:lnTo>
                    <a:pt x="2046" y="166"/>
                  </a:lnTo>
                  <a:lnTo>
                    <a:pt x="2221" y="107"/>
                  </a:lnTo>
                  <a:lnTo>
                    <a:pt x="2398" y="60"/>
                  </a:lnTo>
                  <a:lnTo>
                    <a:pt x="2578" y="28"/>
                  </a:lnTo>
                  <a:lnTo>
                    <a:pt x="2761" y="8"/>
                  </a:lnTo>
                  <a:lnTo>
                    <a:pt x="2943" y="0"/>
                  </a:lnTo>
                  <a:lnTo>
                    <a:pt x="3129" y="6"/>
                  </a:lnTo>
                  <a:lnTo>
                    <a:pt x="3315" y="22"/>
                  </a:lnTo>
                  <a:lnTo>
                    <a:pt x="3502" y="51"/>
                  </a:lnTo>
                  <a:lnTo>
                    <a:pt x="3690" y="92"/>
                  </a:lnTo>
                  <a:lnTo>
                    <a:pt x="3877" y="144"/>
                  </a:lnTo>
                  <a:lnTo>
                    <a:pt x="4063" y="206"/>
                  </a:lnTo>
                  <a:lnTo>
                    <a:pt x="4250" y="280"/>
                  </a:lnTo>
                  <a:lnTo>
                    <a:pt x="4435" y="365"/>
                  </a:lnTo>
                  <a:lnTo>
                    <a:pt x="4618" y="459"/>
                  </a:lnTo>
                  <a:lnTo>
                    <a:pt x="4799" y="564"/>
                  </a:lnTo>
                  <a:lnTo>
                    <a:pt x="4980" y="680"/>
                  </a:lnTo>
                  <a:lnTo>
                    <a:pt x="5156" y="804"/>
                  </a:lnTo>
                  <a:lnTo>
                    <a:pt x="5329" y="937"/>
                  </a:lnTo>
                  <a:lnTo>
                    <a:pt x="5501" y="1080"/>
                  </a:lnTo>
                  <a:lnTo>
                    <a:pt x="5668" y="1232"/>
                  </a:lnTo>
                  <a:lnTo>
                    <a:pt x="5830" y="1391"/>
                  </a:lnTo>
                  <a:lnTo>
                    <a:pt x="5989" y="1560"/>
                  </a:lnTo>
                  <a:lnTo>
                    <a:pt x="6142" y="1736"/>
                  </a:lnTo>
                  <a:lnTo>
                    <a:pt x="6291" y="1921"/>
                  </a:lnTo>
                  <a:lnTo>
                    <a:pt x="6434" y="2113"/>
                  </a:lnTo>
                  <a:lnTo>
                    <a:pt x="6571" y="2313"/>
                  </a:lnTo>
                  <a:lnTo>
                    <a:pt x="6702" y="2519"/>
                  </a:lnTo>
                  <a:lnTo>
                    <a:pt x="6828" y="2731"/>
                  </a:lnTo>
                  <a:lnTo>
                    <a:pt x="6944" y="2952"/>
                  </a:lnTo>
                  <a:lnTo>
                    <a:pt x="7055" y="3177"/>
                  </a:lnTo>
                  <a:lnTo>
                    <a:pt x="7106" y="3294"/>
                  </a:lnTo>
                  <a:close/>
                </a:path>
              </a:pathLst>
            </a:custGeom>
            <a:solidFill>
              <a:srgbClr val="72151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9" name="Freeform 48">
              <a:extLst/>
            </p:cNvPr>
            <p:cNvSpPr>
              <a:spLocks/>
            </p:cNvSpPr>
            <p:nvPr/>
          </p:nvSpPr>
          <p:spPr bwMode="auto">
            <a:xfrm>
              <a:off x="4375199" y="740149"/>
              <a:ext cx="3077787" cy="3753876"/>
            </a:xfrm>
            <a:custGeom>
              <a:avLst/>
              <a:gdLst>
                <a:gd name="T0" fmla="*/ 1158940607 w 7759"/>
                <a:gd name="T1" fmla="*/ 566997537 h 9447"/>
                <a:gd name="T2" fmla="*/ 1193758969 w 7759"/>
                <a:gd name="T3" fmla="*/ 677750482 h 9447"/>
                <a:gd name="T4" fmla="*/ 1214713495 w 7759"/>
                <a:gd name="T5" fmla="*/ 787400394 h 9447"/>
                <a:gd name="T6" fmla="*/ 1222433311 w 7759"/>
                <a:gd name="T7" fmla="*/ 894529882 h 9447"/>
                <a:gd name="T8" fmla="*/ 1217391555 w 7759"/>
                <a:gd name="T9" fmla="*/ 997877943 h 9447"/>
                <a:gd name="T10" fmla="*/ 1199903783 w 7759"/>
                <a:gd name="T11" fmla="*/ 1095712429 h 9447"/>
                <a:gd name="T12" fmla="*/ 1169969200 w 7759"/>
                <a:gd name="T13" fmla="*/ 1186142032 h 9447"/>
                <a:gd name="T14" fmla="*/ 1128533286 w 7759"/>
                <a:gd name="T15" fmla="*/ 1268064512 h 9447"/>
                <a:gd name="T16" fmla="*/ 1075754016 w 7759"/>
                <a:gd name="T17" fmla="*/ 1339274202 h 9447"/>
                <a:gd name="T18" fmla="*/ 1011788573 w 7759"/>
                <a:gd name="T19" fmla="*/ 1398982825 h 9447"/>
                <a:gd name="T20" fmla="*/ 936952116 w 7759"/>
                <a:gd name="T21" fmla="*/ 1444670354 h 9447"/>
                <a:gd name="T22" fmla="*/ 882124707 w 7759"/>
                <a:gd name="T23" fmla="*/ 1466726239 h 9447"/>
                <a:gd name="T24" fmla="*/ 796889579 w 7759"/>
                <a:gd name="T25" fmla="*/ 1485316641 h 9447"/>
                <a:gd name="T26" fmla="*/ 709134368 w 7759"/>
                <a:gd name="T27" fmla="*/ 1487049581 h 9447"/>
                <a:gd name="T28" fmla="*/ 620748440 w 7759"/>
                <a:gd name="T29" fmla="*/ 1472870514 h 9447"/>
                <a:gd name="T30" fmla="*/ 532520092 w 7759"/>
                <a:gd name="T31" fmla="*/ 1443410143 h 9447"/>
                <a:gd name="T32" fmla="*/ 446340281 w 7759"/>
                <a:gd name="T33" fmla="*/ 1399770705 h 9447"/>
                <a:gd name="T34" fmla="*/ 363626428 w 7759"/>
                <a:gd name="T35" fmla="*/ 1342582505 h 9447"/>
                <a:gd name="T36" fmla="*/ 285638775 w 7759"/>
                <a:gd name="T37" fmla="*/ 1272633424 h 9447"/>
                <a:gd name="T38" fmla="*/ 213795935 w 7759"/>
                <a:gd name="T39" fmla="*/ 1190868520 h 9447"/>
                <a:gd name="T40" fmla="*/ 149357753 w 7759"/>
                <a:gd name="T41" fmla="*/ 1097760521 h 9447"/>
                <a:gd name="T42" fmla="*/ 94057605 w 7759"/>
                <a:gd name="T43" fmla="*/ 994412064 h 9447"/>
                <a:gd name="T44" fmla="*/ 63492704 w 7759"/>
                <a:gd name="T45" fmla="*/ 921154679 h 9447"/>
                <a:gd name="T46" fmla="*/ 28674342 w 7759"/>
                <a:gd name="T47" fmla="*/ 810559310 h 9447"/>
                <a:gd name="T48" fmla="*/ 7877396 w 7759"/>
                <a:gd name="T49" fmla="*/ 700909399 h 9447"/>
                <a:gd name="T50" fmla="*/ 0 w 7759"/>
                <a:gd name="T51" fmla="*/ 593779910 h 9447"/>
                <a:gd name="T52" fmla="*/ 5041756 w 7759"/>
                <a:gd name="T53" fmla="*/ 490431849 h 9447"/>
                <a:gd name="T54" fmla="*/ 22529528 w 7759"/>
                <a:gd name="T55" fmla="*/ 392597363 h 9447"/>
                <a:gd name="T56" fmla="*/ 52464111 w 7759"/>
                <a:gd name="T57" fmla="*/ 302167760 h 9447"/>
                <a:gd name="T58" fmla="*/ 93900026 w 7759"/>
                <a:gd name="T59" fmla="*/ 220245280 h 9447"/>
                <a:gd name="T60" fmla="*/ 146679296 w 7759"/>
                <a:gd name="T61" fmla="*/ 148878411 h 9447"/>
                <a:gd name="T62" fmla="*/ 210802318 w 7759"/>
                <a:gd name="T63" fmla="*/ 89326967 h 9447"/>
                <a:gd name="T64" fmla="*/ 285481195 w 7759"/>
                <a:gd name="T65" fmla="*/ 43481862 h 9447"/>
                <a:gd name="T66" fmla="*/ 340308604 w 7759"/>
                <a:gd name="T67" fmla="*/ 21583553 h 9447"/>
                <a:gd name="T68" fmla="*/ 425543732 w 7759"/>
                <a:gd name="T69" fmla="*/ 2993151 h 9447"/>
                <a:gd name="T70" fmla="*/ 513298944 w 7759"/>
                <a:gd name="T71" fmla="*/ 1102635 h 9447"/>
                <a:gd name="T72" fmla="*/ 601684871 w 7759"/>
                <a:gd name="T73" fmla="*/ 15439278 h 9447"/>
                <a:gd name="T74" fmla="*/ 689913219 w 7759"/>
                <a:gd name="T75" fmla="*/ 44742073 h 9447"/>
                <a:gd name="T76" fmla="*/ 776093031 w 7759"/>
                <a:gd name="T77" fmla="*/ 88381511 h 9447"/>
                <a:gd name="T78" fmla="*/ 858806883 w 7759"/>
                <a:gd name="T79" fmla="*/ 145727287 h 9447"/>
                <a:gd name="T80" fmla="*/ 936794537 w 7759"/>
                <a:gd name="T81" fmla="*/ 215518792 h 9447"/>
                <a:gd name="T82" fmla="*/ 1008637376 w 7759"/>
                <a:gd name="T83" fmla="*/ 297441273 h 9447"/>
                <a:gd name="T84" fmla="*/ 1073075558 w 7759"/>
                <a:gd name="T85" fmla="*/ 390549271 h 9447"/>
                <a:gd name="T86" fmla="*/ 1128375706 w 7759"/>
                <a:gd name="T87" fmla="*/ 493897728 h 94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759" h="9447">
                  <a:moveTo>
                    <a:pt x="7214" y="3250"/>
                  </a:moveTo>
                  <a:lnTo>
                    <a:pt x="7264" y="3366"/>
                  </a:lnTo>
                  <a:lnTo>
                    <a:pt x="7356" y="3599"/>
                  </a:lnTo>
                  <a:lnTo>
                    <a:pt x="7439" y="3834"/>
                  </a:lnTo>
                  <a:lnTo>
                    <a:pt x="7513" y="4067"/>
                  </a:lnTo>
                  <a:lnTo>
                    <a:pt x="7577" y="4302"/>
                  </a:lnTo>
                  <a:lnTo>
                    <a:pt x="7630" y="4534"/>
                  </a:lnTo>
                  <a:lnTo>
                    <a:pt x="7675" y="4767"/>
                  </a:lnTo>
                  <a:lnTo>
                    <a:pt x="7710" y="4998"/>
                  </a:lnTo>
                  <a:lnTo>
                    <a:pt x="7735" y="5227"/>
                  </a:lnTo>
                  <a:lnTo>
                    <a:pt x="7752" y="5454"/>
                  </a:lnTo>
                  <a:lnTo>
                    <a:pt x="7759" y="5678"/>
                  </a:lnTo>
                  <a:lnTo>
                    <a:pt x="7757" y="5900"/>
                  </a:lnTo>
                  <a:lnTo>
                    <a:pt x="7747" y="6119"/>
                  </a:lnTo>
                  <a:lnTo>
                    <a:pt x="7727" y="6334"/>
                  </a:lnTo>
                  <a:lnTo>
                    <a:pt x="7699" y="6545"/>
                  </a:lnTo>
                  <a:lnTo>
                    <a:pt x="7661" y="6753"/>
                  </a:lnTo>
                  <a:lnTo>
                    <a:pt x="7616" y="6955"/>
                  </a:lnTo>
                  <a:lnTo>
                    <a:pt x="7561" y="7152"/>
                  </a:lnTo>
                  <a:lnTo>
                    <a:pt x="7498" y="7344"/>
                  </a:lnTo>
                  <a:lnTo>
                    <a:pt x="7426" y="7529"/>
                  </a:lnTo>
                  <a:lnTo>
                    <a:pt x="7347" y="7709"/>
                  </a:lnTo>
                  <a:lnTo>
                    <a:pt x="7259" y="7881"/>
                  </a:lnTo>
                  <a:lnTo>
                    <a:pt x="7163" y="8049"/>
                  </a:lnTo>
                  <a:lnTo>
                    <a:pt x="7060" y="8207"/>
                  </a:lnTo>
                  <a:lnTo>
                    <a:pt x="6947" y="8358"/>
                  </a:lnTo>
                  <a:lnTo>
                    <a:pt x="6828" y="8501"/>
                  </a:lnTo>
                  <a:lnTo>
                    <a:pt x="6699" y="8636"/>
                  </a:lnTo>
                  <a:lnTo>
                    <a:pt x="6564" y="8762"/>
                  </a:lnTo>
                  <a:lnTo>
                    <a:pt x="6422" y="8880"/>
                  </a:lnTo>
                  <a:lnTo>
                    <a:pt x="6270" y="8986"/>
                  </a:lnTo>
                  <a:lnTo>
                    <a:pt x="6113" y="9083"/>
                  </a:lnTo>
                  <a:lnTo>
                    <a:pt x="5947" y="9170"/>
                  </a:lnTo>
                  <a:lnTo>
                    <a:pt x="5862" y="9209"/>
                  </a:lnTo>
                  <a:lnTo>
                    <a:pt x="5775" y="9246"/>
                  </a:lnTo>
                  <a:lnTo>
                    <a:pt x="5599" y="9310"/>
                  </a:lnTo>
                  <a:lnTo>
                    <a:pt x="5421" y="9362"/>
                  </a:lnTo>
                  <a:lnTo>
                    <a:pt x="5241" y="9401"/>
                  </a:lnTo>
                  <a:lnTo>
                    <a:pt x="5058" y="9428"/>
                  </a:lnTo>
                  <a:lnTo>
                    <a:pt x="4874" y="9443"/>
                  </a:lnTo>
                  <a:lnTo>
                    <a:pt x="4688" y="9447"/>
                  </a:lnTo>
                  <a:lnTo>
                    <a:pt x="4501" y="9439"/>
                  </a:lnTo>
                  <a:lnTo>
                    <a:pt x="4314" y="9420"/>
                  </a:lnTo>
                  <a:lnTo>
                    <a:pt x="4126" y="9390"/>
                  </a:lnTo>
                  <a:lnTo>
                    <a:pt x="3940" y="9349"/>
                  </a:lnTo>
                  <a:lnTo>
                    <a:pt x="3752" y="9297"/>
                  </a:lnTo>
                  <a:lnTo>
                    <a:pt x="3565" y="9235"/>
                  </a:lnTo>
                  <a:lnTo>
                    <a:pt x="3380" y="9162"/>
                  </a:lnTo>
                  <a:lnTo>
                    <a:pt x="3196" y="9080"/>
                  </a:lnTo>
                  <a:lnTo>
                    <a:pt x="3014" y="8987"/>
                  </a:lnTo>
                  <a:lnTo>
                    <a:pt x="2833" y="8885"/>
                  </a:lnTo>
                  <a:lnTo>
                    <a:pt x="2655" y="8773"/>
                  </a:lnTo>
                  <a:lnTo>
                    <a:pt x="2480" y="8653"/>
                  </a:lnTo>
                  <a:lnTo>
                    <a:pt x="2308" y="8522"/>
                  </a:lnTo>
                  <a:lnTo>
                    <a:pt x="2139" y="8383"/>
                  </a:lnTo>
                  <a:lnTo>
                    <a:pt x="1974" y="8234"/>
                  </a:lnTo>
                  <a:lnTo>
                    <a:pt x="1813" y="8078"/>
                  </a:lnTo>
                  <a:lnTo>
                    <a:pt x="1656" y="7913"/>
                  </a:lnTo>
                  <a:lnTo>
                    <a:pt x="1503" y="7740"/>
                  </a:lnTo>
                  <a:lnTo>
                    <a:pt x="1357" y="7559"/>
                  </a:lnTo>
                  <a:lnTo>
                    <a:pt x="1214" y="7370"/>
                  </a:lnTo>
                  <a:lnTo>
                    <a:pt x="1078" y="7173"/>
                  </a:lnTo>
                  <a:lnTo>
                    <a:pt x="948" y="6968"/>
                  </a:lnTo>
                  <a:lnTo>
                    <a:pt x="824" y="6756"/>
                  </a:lnTo>
                  <a:lnTo>
                    <a:pt x="707" y="6537"/>
                  </a:lnTo>
                  <a:lnTo>
                    <a:pt x="597" y="6312"/>
                  </a:lnTo>
                  <a:lnTo>
                    <a:pt x="545" y="6197"/>
                  </a:lnTo>
                  <a:lnTo>
                    <a:pt x="495" y="6080"/>
                  </a:lnTo>
                  <a:lnTo>
                    <a:pt x="403" y="5847"/>
                  </a:lnTo>
                  <a:lnTo>
                    <a:pt x="320" y="5613"/>
                  </a:lnTo>
                  <a:lnTo>
                    <a:pt x="246" y="5380"/>
                  </a:lnTo>
                  <a:lnTo>
                    <a:pt x="182" y="5145"/>
                  </a:lnTo>
                  <a:lnTo>
                    <a:pt x="129" y="4912"/>
                  </a:lnTo>
                  <a:lnTo>
                    <a:pt x="85" y="4680"/>
                  </a:lnTo>
                  <a:lnTo>
                    <a:pt x="50" y="4449"/>
                  </a:lnTo>
                  <a:lnTo>
                    <a:pt x="24" y="4220"/>
                  </a:lnTo>
                  <a:lnTo>
                    <a:pt x="7" y="3993"/>
                  </a:lnTo>
                  <a:lnTo>
                    <a:pt x="0" y="3769"/>
                  </a:lnTo>
                  <a:lnTo>
                    <a:pt x="2" y="3546"/>
                  </a:lnTo>
                  <a:lnTo>
                    <a:pt x="13" y="3328"/>
                  </a:lnTo>
                  <a:lnTo>
                    <a:pt x="32" y="3113"/>
                  </a:lnTo>
                  <a:lnTo>
                    <a:pt x="60" y="2902"/>
                  </a:lnTo>
                  <a:lnTo>
                    <a:pt x="98" y="2694"/>
                  </a:lnTo>
                  <a:lnTo>
                    <a:pt x="143" y="2492"/>
                  </a:lnTo>
                  <a:lnTo>
                    <a:pt x="198" y="2295"/>
                  </a:lnTo>
                  <a:lnTo>
                    <a:pt x="261" y="2103"/>
                  </a:lnTo>
                  <a:lnTo>
                    <a:pt x="333" y="1918"/>
                  </a:lnTo>
                  <a:lnTo>
                    <a:pt x="412" y="1738"/>
                  </a:lnTo>
                  <a:lnTo>
                    <a:pt x="500" y="1564"/>
                  </a:lnTo>
                  <a:lnTo>
                    <a:pt x="596" y="1398"/>
                  </a:lnTo>
                  <a:lnTo>
                    <a:pt x="699" y="1240"/>
                  </a:lnTo>
                  <a:lnTo>
                    <a:pt x="812" y="1088"/>
                  </a:lnTo>
                  <a:lnTo>
                    <a:pt x="931" y="945"/>
                  </a:lnTo>
                  <a:lnTo>
                    <a:pt x="1060" y="811"/>
                  </a:lnTo>
                  <a:lnTo>
                    <a:pt x="1195" y="684"/>
                  </a:lnTo>
                  <a:lnTo>
                    <a:pt x="1338" y="567"/>
                  </a:lnTo>
                  <a:lnTo>
                    <a:pt x="1489" y="461"/>
                  </a:lnTo>
                  <a:lnTo>
                    <a:pt x="1647" y="364"/>
                  </a:lnTo>
                  <a:lnTo>
                    <a:pt x="1812" y="276"/>
                  </a:lnTo>
                  <a:lnTo>
                    <a:pt x="1897" y="237"/>
                  </a:lnTo>
                  <a:lnTo>
                    <a:pt x="1984" y="201"/>
                  </a:lnTo>
                  <a:lnTo>
                    <a:pt x="2160" y="137"/>
                  </a:lnTo>
                  <a:lnTo>
                    <a:pt x="2338" y="85"/>
                  </a:lnTo>
                  <a:lnTo>
                    <a:pt x="2518" y="46"/>
                  </a:lnTo>
                  <a:lnTo>
                    <a:pt x="2701" y="19"/>
                  </a:lnTo>
                  <a:lnTo>
                    <a:pt x="2885" y="4"/>
                  </a:lnTo>
                  <a:lnTo>
                    <a:pt x="3071" y="0"/>
                  </a:lnTo>
                  <a:lnTo>
                    <a:pt x="3258" y="7"/>
                  </a:lnTo>
                  <a:lnTo>
                    <a:pt x="3445" y="27"/>
                  </a:lnTo>
                  <a:lnTo>
                    <a:pt x="3633" y="57"/>
                  </a:lnTo>
                  <a:lnTo>
                    <a:pt x="3819" y="98"/>
                  </a:lnTo>
                  <a:lnTo>
                    <a:pt x="4007" y="150"/>
                  </a:lnTo>
                  <a:lnTo>
                    <a:pt x="4194" y="212"/>
                  </a:lnTo>
                  <a:lnTo>
                    <a:pt x="4379" y="284"/>
                  </a:lnTo>
                  <a:lnTo>
                    <a:pt x="4563" y="367"/>
                  </a:lnTo>
                  <a:lnTo>
                    <a:pt x="4745" y="460"/>
                  </a:lnTo>
                  <a:lnTo>
                    <a:pt x="4926" y="561"/>
                  </a:lnTo>
                  <a:lnTo>
                    <a:pt x="5104" y="674"/>
                  </a:lnTo>
                  <a:lnTo>
                    <a:pt x="5279" y="794"/>
                  </a:lnTo>
                  <a:lnTo>
                    <a:pt x="5451" y="925"/>
                  </a:lnTo>
                  <a:lnTo>
                    <a:pt x="5621" y="1064"/>
                  </a:lnTo>
                  <a:lnTo>
                    <a:pt x="5785" y="1212"/>
                  </a:lnTo>
                  <a:lnTo>
                    <a:pt x="5946" y="1368"/>
                  </a:lnTo>
                  <a:lnTo>
                    <a:pt x="6103" y="1534"/>
                  </a:lnTo>
                  <a:lnTo>
                    <a:pt x="6256" y="1707"/>
                  </a:lnTo>
                  <a:lnTo>
                    <a:pt x="6402" y="1888"/>
                  </a:lnTo>
                  <a:lnTo>
                    <a:pt x="6545" y="2077"/>
                  </a:lnTo>
                  <a:lnTo>
                    <a:pt x="6681" y="2274"/>
                  </a:lnTo>
                  <a:lnTo>
                    <a:pt x="6811" y="2479"/>
                  </a:lnTo>
                  <a:lnTo>
                    <a:pt x="6935" y="2690"/>
                  </a:lnTo>
                  <a:lnTo>
                    <a:pt x="7052" y="2910"/>
                  </a:lnTo>
                  <a:lnTo>
                    <a:pt x="7162" y="3135"/>
                  </a:lnTo>
                  <a:lnTo>
                    <a:pt x="7214" y="3250"/>
                  </a:lnTo>
                  <a:close/>
                </a:path>
              </a:pathLst>
            </a:custGeom>
            <a:solidFill>
              <a:srgbClr val="9D172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10" name="Freeform 49">
              <a:extLst/>
            </p:cNvPr>
            <p:cNvSpPr>
              <a:spLocks/>
            </p:cNvSpPr>
            <p:nvPr/>
          </p:nvSpPr>
          <p:spPr bwMode="auto">
            <a:xfrm>
              <a:off x="4375199" y="740149"/>
              <a:ext cx="3077787" cy="3753876"/>
            </a:xfrm>
            <a:custGeom>
              <a:avLst/>
              <a:gdLst>
                <a:gd name="T0" fmla="*/ 259485311 w 7759"/>
                <a:gd name="T1" fmla="*/ 57188200 h 9447"/>
                <a:gd name="T2" fmla="*/ 188272790 w 7759"/>
                <a:gd name="T3" fmla="*/ 107759396 h 9447"/>
                <a:gd name="T4" fmla="*/ 127930886 w 7759"/>
                <a:gd name="T5" fmla="*/ 171407023 h 9447"/>
                <a:gd name="T6" fmla="*/ 78775155 w 7759"/>
                <a:gd name="T7" fmla="*/ 246397348 h 9447"/>
                <a:gd name="T8" fmla="*/ 41120755 w 7759"/>
                <a:gd name="T9" fmla="*/ 331312979 h 9447"/>
                <a:gd name="T10" fmla="*/ 15440030 w 7759"/>
                <a:gd name="T11" fmla="*/ 424420978 h 9447"/>
                <a:gd name="T12" fmla="*/ 2048139 w 7759"/>
                <a:gd name="T13" fmla="*/ 524303556 h 9447"/>
                <a:gd name="T14" fmla="*/ 1102661 w 7759"/>
                <a:gd name="T15" fmla="*/ 629069801 h 9447"/>
                <a:gd name="T16" fmla="*/ 13234312 w 7759"/>
                <a:gd name="T17" fmla="*/ 737301925 h 9447"/>
                <a:gd name="T18" fmla="*/ 38757457 w 7759"/>
                <a:gd name="T19" fmla="*/ 847582141 h 9447"/>
                <a:gd name="T20" fmla="*/ 77987256 w 7759"/>
                <a:gd name="T21" fmla="*/ 957861961 h 9447"/>
                <a:gd name="T22" fmla="*/ 111388195 w 7759"/>
                <a:gd name="T23" fmla="*/ 1029859134 h 9447"/>
                <a:gd name="T24" fmla="*/ 169839143 w 7759"/>
                <a:gd name="T25" fmla="*/ 1130056864 h 9447"/>
                <a:gd name="T26" fmla="*/ 236798203 w 7759"/>
                <a:gd name="T27" fmla="*/ 1219383831 h 9447"/>
                <a:gd name="T28" fmla="*/ 311004340 w 7759"/>
                <a:gd name="T29" fmla="*/ 1297210128 h 9447"/>
                <a:gd name="T30" fmla="*/ 390724973 w 7759"/>
                <a:gd name="T31" fmla="*/ 1363220602 h 9447"/>
                <a:gd name="T32" fmla="*/ 474856646 w 7759"/>
                <a:gd name="T33" fmla="*/ 1415839890 h 9447"/>
                <a:gd name="T34" fmla="*/ 561667174 w 7759"/>
                <a:gd name="T35" fmla="*/ 1454910813 h 9447"/>
                <a:gd name="T36" fmla="*/ 650052704 w 7759"/>
                <a:gd name="T37" fmla="*/ 1479329942 h 9447"/>
                <a:gd name="T38" fmla="*/ 738596211 w 7759"/>
                <a:gd name="T39" fmla="*/ 1488309792 h 9447"/>
                <a:gd name="T40" fmla="*/ 825721501 w 7759"/>
                <a:gd name="T41" fmla="*/ 1481062881 h 9447"/>
                <a:gd name="T42" fmla="*/ 909853571 w 7759"/>
                <a:gd name="T43" fmla="*/ 1456643753 h 9447"/>
                <a:gd name="T44" fmla="*/ 963105580 w 7759"/>
                <a:gd name="T45" fmla="*/ 1430964016 h 9447"/>
                <a:gd name="T46" fmla="*/ 1034160521 w 7759"/>
                <a:gd name="T47" fmla="*/ 1380392820 h 9447"/>
                <a:gd name="T48" fmla="*/ 1094502425 w 7759"/>
                <a:gd name="T49" fmla="*/ 1316745193 h 9447"/>
                <a:gd name="T50" fmla="*/ 1143658157 w 7759"/>
                <a:gd name="T51" fmla="*/ 1241597292 h 9447"/>
                <a:gd name="T52" fmla="*/ 1181312556 w 7759"/>
                <a:gd name="T53" fmla="*/ 1156996813 h 9447"/>
                <a:gd name="T54" fmla="*/ 1206993281 w 7759"/>
                <a:gd name="T55" fmla="*/ 1063888814 h 9447"/>
                <a:gd name="T56" fmla="*/ 1220542752 w 7759"/>
                <a:gd name="T57" fmla="*/ 964006236 h 9447"/>
                <a:gd name="T58" fmla="*/ 1221330650 w 7759"/>
                <a:gd name="T59" fmla="*/ 859239991 h 9447"/>
                <a:gd name="T60" fmla="*/ 1209199000 w 7759"/>
                <a:gd name="T61" fmla="*/ 751007867 h 9447"/>
                <a:gd name="T62" fmla="*/ 1183675854 w 7759"/>
                <a:gd name="T63" fmla="*/ 640727651 h 9447"/>
                <a:gd name="T64" fmla="*/ 1144446055 w 7759"/>
                <a:gd name="T65" fmla="*/ 530290255 h 9447"/>
                <a:gd name="T66" fmla="*/ 1111045117 w 7759"/>
                <a:gd name="T67" fmla="*/ 458450658 h 9447"/>
                <a:gd name="T68" fmla="*/ 1052594169 w 7759"/>
                <a:gd name="T69" fmla="*/ 358252928 h 9447"/>
                <a:gd name="T70" fmla="*/ 985635109 w 7759"/>
                <a:gd name="T71" fmla="*/ 268925961 h 9447"/>
                <a:gd name="T72" fmla="*/ 911428971 w 7759"/>
                <a:gd name="T73" fmla="*/ 190942088 h 9447"/>
                <a:gd name="T74" fmla="*/ 831708338 w 7759"/>
                <a:gd name="T75" fmla="*/ 125089190 h 9447"/>
                <a:gd name="T76" fmla="*/ 747576665 w 7759"/>
                <a:gd name="T77" fmla="*/ 72312326 h 9447"/>
                <a:gd name="T78" fmla="*/ 660766138 w 7759"/>
                <a:gd name="T79" fmla="*/ 33241403 h 9447"/>
                <a:gd name="T80" fmla="*/ 572380607 w 7759"/>
                <a:gd name="T81" fmla="*/ 8979850 h 9447"/>
                <a:gd name="T82" fmla="*/ 483837100 w 7759"/>
                <a:gd name="T83" fmla="*/ 0 h 9447"/>
                <a:gd name="T84" fmla="*/ 396711810 w 7759"/>
                <a:gd name="T85" fmla="*/ 7246911 h 9447"/>
                <a:gd name="T86" fmla="*/ 312579740 w 7759"/>
                <a:gd name="T87" fmla="*/ 31666039 h 94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759" h="9447">
                  <a:moveTo>
                    <a:pt x="1897" y="237"/>
                  </a:moveTo>
                  <a:lnTo>
                    <a:pt x="1812" y="276"/>
                  </a:lnTo>
                  <a:lnTo>
                    <a:pt x="1647" y="363"/>
                  </a:lnTo>
                  <a:lnTo>
                    <a:pt x="1489" y="461"/>
                  </a:lnTo>
                  <a:lnTo>
                    <a:pt x="1338" y="567"/>
                  </a:lnTo>
                  <a:lnTo>
                    <a:pt x="1195" y="684"/>
                  </a:lnTo>
                  <a:lnTo>
                    <a:pt x="1060" y="810"/>
                  </a:lnTo>
                  <a:lnTo>
                    <a:pt x="931" y="945"/>
                  </a:lnTo>
                  <a:lnTo>
                    <a:pt x="812" y="1088"/>
                  </a:lnTo>
                  <a:lnTo>
                    <a:pt x="699" y="1240"/>
                  </a:lnTo>
                  <a:lnTo>
                    <a:pt x="596" y="1398"/>
                  </a:lnTo>
                  <a:lnTo>
                    <a:pt x="500" y="1564"/>
                  </a:lnTo>
                  <a:lnTo>
                    <a:pt x="412" y="1738"/>
                  </a:lnTo>
                  <a:lnTo>
                    <a:pt x="333" y="1918"/>
                  </a:lnTo>
                  <a:lnTo>
                    <a:pt x="261" y="2103"/>
                  </a:lnTo>
                  <a:lnTo>
                    <a:pt x="198" y="2295"/>
                  </a:lnTo>
                  <a:lnTo>
                    <a:pt x="143" y="2492"/>
                  </a:lnTo>
                  <a:lnTo>
                    <a:pt x="98" y="2694"/>
                  </a:lnTo>
                  <a:lnTo>
                    <a:pt x="60" y="2902"/>
                  </a:lnTo>
                  <a:lnTo>
                    <a:pt x="32" y="3113"/>
                  </a:lnTo>
                  <a:lnTo>
                    <a:pt x="13" y="3328"/>
                  </a:lnTo>
                  <a:lnTo>
                    <a:pt x="2" y="3546"/>
                  </a:lnTo>
                  <a:lnTo>
                    <a:pt x="0" y="3769"/>
                  </a:lnTo>
                  <a:lnTo>
                    <a:pt x="7" y="3993"/>
                  </a:lnTo>
                  <a:lnTo>
                    <a:pt x="24" y="4220"/>
                  </a:lnTo>
                  <a:lnTo>
                    <a:pt x="49" y="4449"/>
                  </a:lnTo>
                  <a:lnTo>
                    <a:pt x="84" y="4680"/>
                  </a:lnTo>
                  <a:lnTo>
                    <a:pt x="129" y="4912"/>
                  </a:lnTo>
                  <a:lnTo>
                    <a:pt x="182" y="5145"/>
                  </a:lnTo>
                  <a:lnTo>
                    <a:pt x="246" y="5380"/>
                  </a:lnTo>
                  <a:lnTo>
                    <a:pt x="320" y="5613"/>
                  </a:lnTo>
                  <a:lnTo>
                    <a:pt x="403" y="5847"/>
                  </a:lnTo>
                  <a:lnTo>
                    <a:pt x="495" y="6080"/>
                  </a:lnTo>
                  <a:lnTo>
                    <a:pt x="545" y="6197"/>
                  </a:lnTo>
                  <a:lnTo>
                    <a:pt x="597" y="6312"/>
                  </a:lnTo>
                  <a:lnTo>
                    <a:pt x="707" y="6537"/>
                  </a:lnTo>
                  <a:lnTo>
                    <a:pt x="824" y="6756"/>
                  </a:lnTo>
                  <a:lnTo>
                    <a:pt x="948" y="6968"/>
                  </a:lnTo>
                  <a:lnTo>
                    <a:pt x="1078" y="7173"/>
                  </a:lnTo>
                  <a:lnTo>
                    <a:pt x="1214" y="7370"/>
                  </a:lnTo>
                  <a:lnTo>
                    <a:pt x="1357" y="7559"/>
                  </a:lnTo>
                  <a:lnTo>
                    <a:pt x="1503" y="7740"/>
                  </a:lnTo>
                  <a:lnTo>
                    <a:pt x="1655" y="7913"/>
                  </a:lnTo>
                  <a:lnTo>
                    <a:pt x="1813" y="8078"/>
                  </a:lnTo>
                  <a:lnTo>
                    <a:pt x="1974" y="8234"/>
                  </a:lnTo>
                  <a:lnTo>
                    <a:pt x="2138" y="8383"/>
                  </a:lnTo>
                  <a:lnTo>
                    <a:pt x="2308" y="8522"/>
                  </a:lnTo>
                  <a:lnTo>
                    <a:pt x="2480" y="8653"/>
                  </a:lnTo>
                  <a:lnTo>
                    <a:pt x="2655" y="8773"/>
                  </a:lnTo>
                  <a:lnTo>
                    <a:pt x="2833" y="8885"/>
                  </a:lnTo>
                  <a:lnTo>
                    <a:pt x="3014" y="8987"/>
                  </a:lnTo>
                  <a:lnTo>
                    <a:pt x="3196" y="9080"/>
                  </a:lnTo>
                  <a:lnTo>
                    <a:pt x="3380" y="9162"/>
                  </a:lnTo>
                  <a:lnTo>
                    <a:pt x="3565" y="9235"/>
                  </a:lnTo>
                  <a:lnTo>
                    <a:pt x="3752" y="9297"/>
                  </a:lnTo>
                  <a:lnTo>
                    <a:pt x="3940" y="9349"/>
                  </a:lnTo>
                  <a:lnTo>
                    <a:pt x="4126" y="9390"/>
                  </a:lnTo>
                  <a:lnTo>
                    <a:pt x="4314" y="9420"/>
                  </a:lnTo>
                  <a:lnTo>
                    <a:pt x="4501" y="9439"/>
                  </a:lnTo>
                  <a:lnTo>
                    <a:pt x="4688" y="9447"/>
                  </a:lnTo>
                  <a:lnTo>
                    <a:pt x="4874" y="9443"/>
                  </a:lnTo>
                  <a:lnTo>
                    <a:pt x="5058" y="9428"/>
                  </a:lnTo>
                  <a:lnTo>
                    <a:pt x="5241" y="9401"/>
                  </a:lnTo>
                  <a:lnTo>
                    <a:pt x="5421" y="9362"/>
                  </a:lnTo>
                  <a:lnTo>
                    <a:pt x="5599" y="9310"/>
                  </a:lnTo>
                  <a:lnTo>
                    <a:pt x="5775" y="9246"/>
                  </a:lnTo>
                  <a:lnTo>
                    <a:pt x="5862" y="9209"/>
                  </a:lnTo>
                  <a:lnTo>
                    <a:pt x="5947" y="9170"/>
                  </a:lnTo>
                  <a:lnTo>
                    <a:pt x="6113" y="9083"/>
                  </a:lnTo>
                  <a:lnTo>
                    <a:pt x="6270" y="8986"/>
                  </a:lnTo>
                  <a:lnTo>
                    <a:pt x="6422" y="8878"/>
                  </a:lnTo>
                  <a:lnTo>
                    <a:pt x="6564" y="8762"/>
                  </a:lnTo>
                  <a:lnTo>
                    <a:pt x="6699" y="8636"/>
                  </a:lnTo>
                  <a:lnTo>
                    <a:pt x="6828" y="8501"/>
                  </a:lnTo>
                  <a:lnTo>
                    <a:pt x="6947" y="8358"/>
                  </a:lnTo>
                  <a:lnTo>
                    <a:pt x="7060" y="8207"/>
                  </a:lnTo>
                  <a:lnTo>
                    <a:pt x="7163" y="8049"/>
                  </a:lnTo>
                  <a:lnTo>
                    <a:pt x="7259" y="7881"/>
                  </a:lnTo>
                  <a:lnTo>
                    <a:pt x="7347" y="7709"/>
                  </a:lnTo>
                  <a:lnTo>
                    <a:pt x="7426" y="7529"/>
                  </a:lnTo>
                  <a:lnTo>
                    <a:pt x="7498" y="7344"/>
                  </a:lnTo>
                  <a:lnTo>
                    <a:pt x="7561" y="7152"/>
                  </a:lnTo>
                  <a:lnTo>
                    <a:pt x="7616" y="6955"/>
                  </a:lnTo>
                  <a:lnTo>
                    <a:pt x="7661" y="6753"/>
                  </a:lnTo>
                  <a:lnTo>
                    <a:pt x="7699" y="6545"/>
                  </a:lnTo>
                  <a:lnTo>
                    <a:pt x="7727" y="6334"/>
                  </a:lnTo>
                  <a:lnTo>
                    <a:pt x="7747" y="6119"/>
                  </a:lnTo>
                  <a:lnTo>
                    <a:pt x="7757" y="5900"/>
                  </a:lnTo>
                  <a:lnTo>
                    <a:pt x="7759" y="5678"/>
                  </a:lnTo>
                  <a:lnTo>
                    <a:pt x="7752" y="5454"/>
                  </a:lnTo>
                  <a:lnTo>
                    <a:pt x="7735" y="5227"/>
                  </a:lnTo>
                  <a:lnTo>
                    <a:pt x="7710" y="4998"/>
                  </a:lnTo>
                  <a:lnTo>
                    <a:pt x="7675" y="4767"/>
                  </a:lnTo>
                  <a:lnTo>
                    <a:pt x="7630" y="4534"/>
                  </a:lnTo>
                  <a:lnTo>
                    <a:pt x="7577" y="4300"/>
                  </a:lnTo>
                  <a:lnTo>
                    <a:pt x="7513" y="4067"/>
                  </a:lnTo>
                  <a:lnTo>
                    <a:pt x="7439" y="3834"/>
                  </a:lnTo>
                  <a:lnTo>
                    <a:pt x="7356" y="3599"/>
                  </a:lnTo>
                  <a:lnTo>
                    <a:pt x="7264" y="3366"/>
                  </a:lnTo>
                  <a:lnTo>
                    <a:pt x="7214" y="3250"/>
                  </a:lnTo>
                  <a:lnTo>
                    <a:pt x="7162" y="3135"/>
                  </a:lnTo>
                  <a:lnTo>
                    <a:pt x="7052" y="2910"/>
                  </a:lnTo>
                  <a:lnTo>
                    <a:pt x="6935" y="2690"/>
                  </a:lnTo>
                  <a:lnTo>
                    <a:pt x="6811" y="2479"/>
                  </a:lnTo>
                  <a:lnTo>
                    <a:pt x="6681" y="2274"/>
                  </a:lnTo>
                  <a:lnTo>
                    <a:pt x="6545" y="2077"/>
                  </a:lnTo>
                  <a:lnTo>
                    <a:pt x="6402" y="1888"/>
                  </a:lnTo>
                  <a:lnTo>
                    <a:pt x="6256" y="1707"/>
                  </a:lnTo>
                  <a:lnTo>
                    <a:pt x="6103" y="1533"/>
                  </a:lnTo>
                  <a:lnTo>
                    <a:pt x="5946" y="1368"/>
                  </a:lnTo>
                  <a:lnTo>
                    <a:pt x="5785" y="1212"/>
                  </a:lnTo>
                  <a:lnTo>
                    <a:pt x="5621" y="1064"/>
                  </a:lnTo>
                  <a:lnTo>
                    <a:pt x="5451" y="925"/>
                  </a:lnTo>
                  <a:lnTo>
                    <a:pt x="5279" y="794"/>
                  </a:lnTo>
                  <a:lnTo>
                    <a:pt x="5104" y="674"/>
                  </a:lnTo>
                  <a:lnTo>
                    <a:pt x="4926" y="561"/>
                  </a:lnTo>
                  <a:lnTo>
                    <a:pt x="4745" y="459"/>
                  </a:lnTo>
                  <a:lnTo>
                    <a:pt x="4563" y="367"/>
                  </a:lnTo>
                  <a:lnTo>
                    <a:pt x="4379" y="284"/>
                  </a:lnTo>
                  <a:lnTo>
                    <a:pt x="4194" y="211"/>
                  </a:lnTo>
                  <a:lnTo>
                    <a:pt x="4007" y="150"/>
                  </a:lnTo>
                  <a:lnTo>
                    <a:pt x="3819" y="98"/>
                  </a:lnTo>
                  <a:lnTo>
                    <a:pt x="3633" y="57"/>
                  </a:lnTo>
                  <a:lnTo>
                    <a:pt x="3445" y="27"/>
                  </a:lnTo>
                  <a:lnTo>
                    <a:pt x="3258" y="7"/>
                  </a:lnTo>
                  <a:lnTo>
                    <a:pt x="3071" y="0"/>
                  </a:lnTo>
                  <a:lnTo>
                    <a:pt x="2885" y="4"/>
                  </a:lnTo>
                  <a:lnTo>
                    <a:pt x="2701" y="19"/>
                  </a:lnTo>
                  <a:lnTo>
                    <a:pt x="2518" y="46"/>
                  </a:lnTo>
                  <a:lnTo>
                    <a:pt x="2338" y="85"/>
                  </a:lnTo>
                  <a:lnTo>
                    <a:pt x="2160" y="136"/>
                  </a:lnTo>
                  <a:lnTo>
                    <a:pt x="1984" y="201"/>
                  </a:lnTo>
                  <a:lnTo>
                    <a:pt x="1897"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11" name="Freeform 50">
              <a:extLst/>
            </p:cNvPr>
            <p:cNvSpPr>
              <a:spLocks/>
            </p:cNvSpPr>
            <p:nvPr/>
          </p:nvSpPr>
          <p:spPr bwMode="auto">
            <a:xfrm>
              <a:off x="4600322" y="1019267"/>
              <a:ext cx="2630902" cy="3195640"/>
            </a:xfrm>
            <a:custGeom>
              <a:avLst/>
              <a:gdLst>
                <a:gd name="T0" fmla="*/ 1842 w 6619"/>
                <a:gd name="T1" fmla="*/ 116 h 8061"/>
                <a:gd name="T2" fmla="*/ 2303 w 6619"/>
                <a:gd name="T3" fmla="*/ 16 h 8061"/>
                <a:gd name="T4" fmla="*/ 2777 w 6619"/>
                <a:gd name="T5" fmla="*/ 7 h 8061"/>
                <a:gd name="T6" fmla="*/ 3257 w 6619"/>
                <a:gd name="T7" fmla="*/ 84 h 8061"/>
                <a:gd name="T8" fmla="*/ 3735 w 6619"/>
                <a:gd name="T9" fmla="*/ 244 h 8061"/>
                <a:gd name="T10" fmla="*/ 4202 w 6619"/>
                <a:gd name="T11" fmla="*/ 480 h 8061"/>
                <a:gd name="T12" fmla="*/ 4650 w 6619"/>
                <a:gd name="T13" fmla="*/ 791 h 8061"/>
                <a:gd name="T14" fmla="*/ 5074 w 6619"/>
                <a:gd name="T15" fmla="*/ 1169 h 8061"/>
                <a:gd name="T16" fmla="*/ 5463 w 6619"/>
                <a:gd name="T17" fmla="*/ 1613 h 8061"/>
                <a:gd name="T18" fmla="*/ 5812 w 6619"/>
                <a:gd name="T19" fmla="*/ 2115 h 8061"/>
                <a:gd name="T20" fmla="*/ 6111 w 6619"/>
                <a:gd name="T21" fmla="*/ 2674 h 8061"/>
                <a:gd name="T22" fmla="*/ 6277 w 6619"/>
                <a:gd name="T23" fmla="*/ 3071 h 8061"/>
                <a:gd name="T24" fmla="*/ 6464 w 6619"/>
                <a:gd name="T25" fmla="*/ 3669 h 8061"/>
                <a:gd name="T26" fmla="*/ 6578 w 6619"/>
                <a:gd name="T27" fmla="*/ 4263 h 8061"/>
                <a:gd name="T28" fmla="*/ 6619 w 6619"/>
                <a:gd name="T29" fmla="*/ 4844 h 8061"/>
                <a:gd name="T30" fmla="*/ 6592 w 6619"/>
                <a:gd name="T31" fmla="*/ 5404 h 8061"/>
                <a:gd name="T32" fmla="*/ 6496 w 6619"/>
                <a:gd name="T33" fmla="*/ 5934 h 8061"/>
                <a:gd name="T34" fmla="*/ 6335 w 6619"/>
                <a:gd name="T35" fmla="*/ 6424 h 8061"/>
                <a:gd name="T36" fmla="*/ 6110 w 6619"/>
                <a:gd name="T37" fmla="*/ 6867 h 8061"/>
                <a:gd name="T38" fmla="*/ 5823 w 6619"/>
                <a:gd name="T39" fmla="*/ 7255 h 8061"/>
                <a:gd name="T40" fmla="*/ 5477 w 6619"/>
                <a:gd name="T41" fmla="*/ 7577 h 8061"/>
                <a:gd name="T42" fmla="*/ 5074 w 6619"/>
                <a:gd name="T43" fmla="*/ 7825 h 8061"/>
                <a:gd name="T44" fmla="*/ 4777 w 6619"/>
                <a:gd name="T45" fmla="*/ 7944 h 8061"/>
                <a:gd name="T46" fmla="*/ 4316 w 6619"/>
                <a:gd name="T47" fmla="*/ 8045 h 8061"/>
                <a:gd name="T48" fmla="*/ 3842 w 6619"/>
                <a:gd name="T49" fmla="*/ 8054 h 8061"/>
                <a:gd name="T50" fmla="*/ 3362 w 6619"/>
                <a:gd name="T51" fmla="*/ 7977 h 8061"/>
                <a:gd name="T52" fmla="*/ 2884 w 6619"/>
                <a:gd name="T53" fmla="*/ 7817 h 8061"/>
                <a:gd name="T54" fmla="*/ 2417 w 6619"/>
                <a:gd name="T55" fmla="*/ 7580 h 8061"/>
                <a:gd name="T56" fmla="*/ 1969 w 6619"/>
                <a:gd name="T57" fmla="*/ 7270 h 8061"/>
                <a:gd name="T58" fmla="*/ 1545 w 6619"/>
                <a:gd name="T59" fmla="*/ 6892 h 8061"/>
                <a:gd name="T60" fmla="*/ 1156 w 6619"/>
                <a:gd name="T61" fmla="*/ 6448 h 8061"/>
                <a:gd name="T62" fmla="*/ 807 w 6619"/>
                <a:gd name="T63" fmla="*/ 5945 h 8061"/>
                <a:gd name="T64" fmla="*/ 508 w 6619"/>
                <a:gd name="T65" fmla="*/ 5386 h 8061"/>
                <a:gd name="T66" fmla="*/ 342 w 6619"/>
                <a:gd name="T67" fmla="*/ 4990 h 8061"/>
                <a:gd name="T68" fmla="*/ 155 w 6619"/>
                <a:gd name="T69" fmla="*/ 4391 h 8061"/>
                <a:gd name="T70" fmla="*/ 41 w 6619"/>
                <a:gd name="T71" fmla="*/ 3798 h 8061"/>
                <a:gd name="T72" fmla="*/ 0 w 6619"/>
                <a:gd name="T73" fmla="*/ 3217 h 8061"/>
                <a:gd name="T74" fmla="*/ 27 w 6619"/>
                <a:gd name="T75" fmla="*/ 2657 h 8061"/>
                <a:gd name="T76" fmla="*/ 123 w 6619"/>
                <a:gd name="T77" fmla="*/ 2127 h 8061"/>
                <a:gd name="T78" fmla="*/ 284 w 6619"/>
                <a:gd name="T79" fmla="*/ 1636 h 8061"/>
                <a:gd name="T80" fmla="*/ 509 w 6619"/>
                <a:gd name="T81" fmla="*/ 1193 h 8061"/>
                <a:gd name="T82" fmla="*/ 794 w 6619"/>
                <a:gd name="T83" fmla="*/ 806 h 8061"/>
                <a:gd name="T84" fmla="*/ 1140 w 6619"/>
                <a:gd name="T85" fmla="*/ 484 h 8061"/>
                <a:gd name="T86" fmla="*/ 1545 w 6619"/>
                <a:gd name="T87" fmla="*/ 235 h 8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19" h="8061">
                  <a:moveTo>
                    <a:pt x="1617" y="202"/>
                  </a:moveTo>
                  <a:lnTo>
                    <a:pt x="1691" y="170"/>
                  </a:lnTo>
                  <a:lnTo>
                    <a:pt x="1842" y="116"/>
                  </a:lnTo>
                  <a:lnTo>
                    <a:pt x="1993" y="73"/>
                  </a:lnTo>
                  <a:lnTo>
                    <a:pt x="2148" y="39"/>
                  </a:lnTo>
                  <a:lnTo>
                    <a:pt x="2303" y="16"/>
                  </a:lnTo>
                  <a:lnTo>
                    <a:pt x="2460" y="3"/>
                  </a:lnTo>
                  <a:lnTo>
                    <a:pt x="2618" y="0"/>
                  </a:lnTo>
                  <a:lnTo>
                    <a:pt x="2777" y="7"/>
                  </a:lnTo>
                  <a:lnTo>
                    <a:pt x="2937" y="23"/>
                  </a:lnTo>
                  <a:lnTo>
                    <a:pt x="3098" y="49"/>
                  </a:lnTo>
                  <a:lnTo>
                    <a:pt x="3257" y="84"/>
                  </a:lnTo>
                  <a:lnTo>
                    <a:pt x="3418" y="128"/>
                  </a:lnTo>
                  <a:lnTo>
                    <a:pt x="3577" y="182"/>
                  </a:lnTo>
                  <a:lnTo>
                    <a:pt x="3735" y="244"/>
                  </a:lnTo>
                  <a:lnTo>
                    <a:pt x="3892" y="314"/>
                  </a:lnTo>
                  <a:lnTo>
                    <a:pt x="4048" y="393"/>
                  </a:lnTo>
                  <a:lnTo>
                    <a:pt x="4202" y="480"/>
                  </a:lnTo>
                  <a:lnTo>
                    <a:pt x="4354" y="576"/>
                  </a:lnTo>
                  <a:lnTo>
                    <a:pt x="4504" y="679"/>
                  </a:lnTo>
                  <a:lnTo>
                    <a:pt x="4650" y="791"/>
                  </a:lnTo>
                  <a:lnTo>
                    <a:pt x="4796" y="909"/>
                  </a:lnTo>
                  <a:lnTo>
                    <a:pt x="4937" y="1036"/>
                  </a:lnTo>
                  <a:lnTo>
                    <a:pt x="5074" y="1169"/>
                  </a:lnTo>
                  <a:lnTo>
                    <a:pt x="5208" y="1311"/>
                  </a:lnTo>
                  <a:lnTo>
                    <a:pt x="5337" y="1458"/>
                  </a:lnTo>
                  <a:lnTo>
                    <a:pt x="5463" y="1613"/>
                  </a:lnTo>
                  <a:lnTo>
                    <a:pt x="5585" y="1773"/>
                  </a:lnTo>
                  <a:lnTo>
                    <a:pt x="5700" y="1942"/>
                  </a:lnTo>
                  <a:lnTo>
                    <a:pt x="5812" y="2115"/>
                  </a:lnTo>
                  <a:lnTo>
                    <a:pt x="5917" y="2296"/>
                  </a:lnTo>
                  <a:lnTo>
                    <a:pt x="6016" y="2482"/>
                  </a:lnTo>
                  <a:lnTo>
                    <a:pt x="6111" y="2674"/>
                  </a:lnTo>
                  <a:lnTo>
                    <a:pt x="6155" y="2773"/>
                  </a:lnTo>
                  <a:lnTo>
                    <a:pt x="6198" y="2872"/>
                  </a:lnTo>
                  <a:lnTo>
                    <a:pt x="6277" y="3071"/>
                  </a:lnTo>
                  <a:lnTo>
                    <a:pt x="6347" y="3270"/>
                  </a:lnTo>
                  <a:lnTo>
                    <a:pt x="6411" y="3470"/>
                  </a:lnTo>
                  <a:lnTo>
                    <a:pt x="6464" y="3669"/>
                  </a:lnTo>
                  <a:lnTo>
                    <a:pt x="6510" y="3868"/>
                  </a:lnTo>
                  <a:lnTo>
                    <a:pt x="6548" y="4066"/>
                  </a:lnTo>
                  <a:lnTo>
                    <a:pt x="6578" y="4263"/>
                  </a:lnTo>
                  <a:lnTo>
                    <a:pt x="6598" y="4459"/>
                  </a:lnTo>
                  <a:lnTo>
                    <a:pt x="6613" y="4652"/>
                  </a:lnTo>
                  <a:lnTo>
                    <a:pt x="6619" y="4844"/>
                  </a:lnTo>
                  <a:lnTo>
                    <a:pt x="6618" y="5033"/>
                  </a:lnTo>
                  <a:lnTo>
                    <a:pt x="6609" y="5220"/>
                  </a:lnTo>
                  <a:lnTo>
                    <a:pt x="6592" y="5404"/>
                  </a:lnTo>
                  <a:lnTo>
                    <a:pt x="6567" y="5584"/>
                  </a:lnTo>
                  <a:lnTo>
                    <a:pt x="6535" y="5761"/>
                  </a:lnTo>
                  <a:lnTo>
                    <a:pt x="6496" y="5934"/>
                  </a:lnTo>
                  <a:lnTo>
                    <a:pt x="6449" y="6102"/>
                  </a:lnTo>
                  <a:lnTo>
                    <a:pt x="6396" y="6266"/>
                  </a:lnTo>
                  <a:lnTo>
                    <a:pt x="6335" y="6424"/>
                  </a:lnTo>
                  <a:lnTo>
                    <a:pt x="6267" y="6578"/>
                  </a:lnTo>
                  <a:lnTo>
                    <a:pt x="6193" y="6726"/>
                  </a:lnTo>
                  <a:lnTo>
                    <a:pt x="6110" y="6867"/>
                  </a:lnTo>
                  <a:lnTo>
                    <a:pt x="6022" y="7003"/>
                  </a:lnTo>
                  <a:lnTo>
                    <a:pt x="5926" y="7133"/>
                  </a:lnTo>
                  <a:lnTo>
                    <a:pt x="5823" y="7255"/>
                  </a:lnTo>
                  <a:lnTo>
                    <a:pt x="5716" y="7370"/>
                  </a:lnTo>
                  <a:lnTo>
                    <a:pt x="5600" y="7478"/>
                  </a:lnTo>
                  <a:lnTo>
                    <a:pt x="5477" y="7577"/>
                  </a:lnTo>
                  <a:lnTo>
                    <a:pt x="5349" y="7668"/>
                  </a:lnTo>
                  <a:lnTo>
                    <a:pt x="5215" y="7751"/>
                  </a:lnTo>
                  <a:lnTo>
                    <a:pt x="5074" y="7825"/>
                  </a:lnTo>
                  <a:lnTo>
                    <a:pt x="5002" y="7859"/>
                  </a:lnTo>
                  <a:lnTo>
                    <a:pt x="4928" y="7891"/>
                  </a:lnTo>
                  <a:lnTo>
                    <a:pt x="4777" y="7944"/>
                  </a:lnTo>
                  <a:lnTo>
                    <a:pt x="4626" y="7988"/>
                  </a:lnTo>
                  <a:lnTo>
                    <a:pt x="4472" y="8022"/>
                  </a:lnTo>
                  <a:lnTo>
                    <a:pt x="4316" y="8045"/>
                  </a:lnTo>
                  <a:lnTo>
                    <a:pt x="4159" y="8057"/>
                  </a:lnTo>
                  <a:lnTo>
                    <a:pt x="4001" y="8061"/>
                  </a:lnTo>
                  <a:lnTo>
                    <a:pt x="3842" y="8054"/>
                  </a:lnTo>
                  <a:lnTo>
                    <a:pt x="3682" y="8037"/>
                  </a:lnTo>
                  <a:lnTo>
                    <a:pt x="3521" y="8012"/>
                  </a:lnTo>
                  <a:lnTo>
                    <a:pt x="3362" y="7977"/>
                  </a:lnTo>
                  <a:lnTo>
                    <a:pt x="3201" y="7932"/>
                  </a:lnTo>
                  <a:lnTo>
                    <a:pt x="3042" y="7879"/>
                  </a:lnTo>
                  <a:lnTo>
                    <a:pt x="2884" y="7817"/>
                  </a:lnTo>
                  <a:lnTo>
                    <a:pt x="2727" y="7747"/>
                  </a:lnTo>
                  <a:lnTo>
                    <a:pt x="2571" y="7668"/>
                  </a:lnTo>
                  <a:lnTo>
                    <a:pt x="2417" y="7580"/>
                  </a:lnTo>
                  <a:lnTo>
                    <a:pt x="2265" y="7485"/>
                  </a:lnTo>
                  <a:lnTo>
                    <a:pt x="2115" y="7382"/>
                  </a:lnTo>
                  <a:lnTo>
                    <a:pt x="1969" y="7270"/>
                  </a:lnTo>
                  <a:lnTo>
                    <a:pt x="1824" y="7152"/>
                  </a:lnTo>
                  <a:lnTo>
                    <a:pt x="1682" y="7025"/>
                  </a:lnTo>
                  <a:lnTo>
                    <a:pt x="1545" y="6892"/>
                  </a:lnTo>
                  <a:lnTo>
                    <a:pt x="1411" y="6750"/>
                  </a:lnTo>
                  <a:lnTo>
                    <a:pt x="1282" y="6603"/>
                  </a:lnTo>
                  <a:lnTo>
                    <a:pt x="1156" y="6448"/>
                  </a:lnTo>
                  <a:lnTo>
                    <a:pt x="1034" y="6286"/>
                  </a:lnTo>
                  <a:lnTo>
                    <a:pt x="919" y="6119"/>
                  </a:lnTo>
                  <a:lnTo>
                    <a:pt x="807" y="5945"/>
                  </a:lnTo>
                  <a:lnTo>
                    <a:pt x="702" y="5764"/>
                  </a:lnTo>
                  <a:lnTo>
                    <a:pt x="603" y="5579"/>
                  </a:lnTo>
                  <a:lnTo>
                    <a:pt x="508" y="5386"/>
                  </a:lnTo>
                  <a:lnTo>
                    <a:pt x="464" y="5287"/>
                  </a:lnTo>
                  <a:lnTo>
                    <a:pt x="421" y="5189"/>
                  </a:lnTo>
                  <a:lnTo>
                    <a:pt x="342" y="4990"/>
                  </a:lnTo>
                  <a:lnTo>
                    <a:pt x="272" y="4791"/>
                  </a:lnTo>
                  <a:lnTo>
                    <a:pt x="210" y="4591"/>
                  </a:lnTo>
                  <a:lnTo>
                    <a:pt x="155" y="4391"/>
                  </a:lnTo>
                  <a:lnTo>
                    <a:pt x="109" y="4193"/>
                  </a:lnTo>
                  <a:lnTo>
                    <a:pt x="71" y="3995"/>
                  </a:lnTo>
                  <a:lnTo>
                    <a:pt x="41" y="3798"/>
                  </a:lnTo>
                  <a:lnTo>
                    <a:pt x="21" y="3602"/>
                  </a:lnTo>
                  <a:lnTo>
                    <a:pt x="6" y="3408"/>
                  </a:lnTo>
                  <a:lnTo>
                    <a:pt x="0" y="3217"/>
                  </a:lnTo>
                  <a:lnTo>
                    <a:pt x="1" y="3027"/>
                  </a:lnTo>
                  <a:lnTo>
                    <a:pt x="10" y="2840"/>
                  </a:lnTo>
                  <a:lnTo>
                    <a:pt x="27" y="2657"/>
                  </a:lnTo>
                  <a:lnTo>
                    <a:pt x="52" y="2476"/>
                  </a:lnTo>
                  <a:lnTo>
                    <a:pt x="84" y="2299"/>
                  </a:lnTo>
                  <a:lnTo>
                    <a:pt x="123" y="2127"/>
                  </a:lnTo>
                  <a:lnTo>
                    <a:pt x="170" y="1959"/>
                  </a:lnTo>
                  <a:lnTo>
                    <a:pt x="223" y="1795"/>
                  </a:lnTo>
                  <a:lnTo>
                    <a:pt x="284" y="1636"/>
                  </a:lnTo>
                  <a:lnTo>
                    <a:pt x="352" y="1483"/>
                  </a:lnTo>
                  <a:lnTo>
                    <a:pt x="426" y="1335"/>
                  </a:lnTo>
                  <a:lnTo>
                    <a:pt x="509" y="1193"/>
                  </a:lnTo>
                  <a:lnTo>
                    <a:pt x="597" y="1058"/>
                  </a:lnTo>
                  <a:lnTo>
                    <a:pt x="693" y="928"/>
                  </a:lnTo>
                  <a:lnTo>
                    <a:pt x="794" y="806"/>
                  </a:lnTo>
                  <a:lnTo>
                    <a:pt x="903" y="691"/>
                  </a:lnTo>
                  <a:lnTo>
                    <a:pt x="1019" y="583"/>
                  </a:lnTo>
                  <a:lnTo>
                    <a:pt x="1140" y="484"/>
                  </a:lnTo>
                  <a:lnTo>
                    <a:pt x="1269" y="393"/>
                  </a:lnTo>
                  <a:lnTo>
                    <a:pt x="1404" y="310"/>
                  </a:lnTo>
                  <a:lnTo>
                    <a:pt x="1545" y="235"/>
                  </a:lnTo>
                  <a:lnTo>
                    <a:pt x="1617" y="202"/>
                  </a:lnTo>
                </a:path>
              </a:pathLst>
            </a:custGeom>
            <a:solidFill>
              <a:sysClr val="window" lastClr="FFFFFF">
                <a:lumMod val="95000"/>
              </a:sysClr>
            </a:solidFill>
            <a:ln>
              <a:noFill/>
            </a:ln>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12" name="Freeform 51">
              <a:extLst/>
            </p:cNvPr>
            <p:cNvSpPr>
              <a:spLocks/>
            </p:cNvSpPr>
            <p:nvPr/>
          </p:nvSpPr>
          <p:spPr bwMode="auto">
            <a:xfrm>
              <a:off x="4845603" y="1230033"/>
              <a:ext cx="2224340" cy="2705753"/>
            </a:xfrm>
            <a:custGeom>
              <a:avLst/>
              <a:gdLst>
                <a:gd name="T0" fmla="*/ 186987941 w 5598"/>
                <a:gd name="T1" fmla="*/ 41412990 h 6817"/>
                <a:gd name="T2" fmla="*/ 135676440 w 5598"/>
                <a:gd name="T3" fmla="*/ 77944340 h 6817"/>
                <a:gd name="T4" fmla="*/ 92234937 w 5598"/>
                <a:gd name="T5" fmla="*/ 123766361 h 6817"/>
                <a:gd name="T6" fmla="*/ 56820540 w 5598"/>
                <a:gd name="T7" fmla="*/ 177776299 h 6817"/>
                <a:gd name="T8" fmla="*/ 29590750 w 5598"/>
                <a:gd name="T9" fmla="*/ 239029731 h 6817"/>
                <a:gd name="T10" fmla="*/ 11017680 w 5598"/>
                <a:gd name="T11" fmla="*/ 306109227 h 6817"/>
                <a:gd name="T12" fmla="*/ 1416735 w 5598"/>
                <a:gd name="T13" fmla="*/ 378227503 h 6817"/>
                <a:gd name="T14" fmla="*/ 944225 w 5598"/>
                <a:gd name="T15" fmla="*/ 453809989 h 6817"/>
                <a:gd name="T16" fmla="*/ 9601343 w 5598"/>
                <a:gd name="T17" fmla="*/ 531911864 h 6817"/>
                <a:gd name="T18" fmla="*/ 28016909 w 5598"/>
                <a:gd name="T19" fmla="*/ 611273633 h 6817"/>
                <a:gd name="T20" fmla="*/ 56190924 w 5598"/>
                <a:gd name="T21" fmla="*/ 690950078 h 6817"/>
                <a:gd name="T22" fmla="*/ 80272635 w 5598"/>
                <a:gd name="T23" fmla="*/ 742913236 h 6817"/>
                <a:gd name="T24" fmla="*/ 122455303 w 5598"/>
                <a:gd name="T25" fmla="*/ 815031511 h 6817"/>
                <a:gd name="T26" fmla="*/ 170618725 w 5598"/>
                <a:gd name="T27" fmla="*/ 879434081 h 6817"/>
                <a:gd name="T28" fmla="*/ 224133683 w 5598"/>
                <a:gd name="T29" fmla="*/ 935648337 h 6817"/>
                <a:gd name="T30" fmla="*/ 281583838 w 5598"/>
                <a:gd name="T31" fmla="*/ 983202463 h 6817"/>
                <a:gd name="T32" fmla="*/ 342181676 w 5598"/>
                <a:gd name="T33" fmla="*/ 1021151243 h 6817"/>
                <a:gd name="T34" fmla="*/ 404983367 w 5598"/>
                <a:gd name="T35" fmla="*/ 1049337139 h 6817"/>
                <a:gd name="T36" fmla="*/ 468729283 w 5598"/>
                <a:gd name="T37" fmla="*/ 1066815727 h 6817"/>
                <a:gd name="T38" fmla="*/ 532317696 w 5598"/>
                <a:gd name="T39" fmla="*/ 1073429076 h 6817"/>
                <a:gd name="T40" fmla="*/ 595119386 w 5598"/>
                <a:gd name="T41" fmla="*/ 1068075224 h 6817"/>
                <a:gd name="T42" fmla="*/ 655717224 w 5598"/>
                <a:gd name="T43" fmla="*/ 1050439496 h 6817"/>
                <a:gd name="T44" fmla="*/ 694122197 w 5598"/>
                <a:gd name="T45" fmla="*/ 1032173622 h 6817"/>
                <a:gd name="T46" fmla="*/ 745433698 w 5598"/>
                <a:gd name="T47" fmla="*/ 995642273 h 6817"/>
                <a:gd name="T48" fmla="*/ 789032704 w 5598"/>
                <a:gd name="T49" fmla="*/ 949662715 h 6817"/>
                <a:gd name="T50" fmla="*/ 824289599 w 5598"/>
                <a:gd name="T51" fmla="*/ 895652777 h 6817"/>
                <a:gd name="T52" fmla="*/ 851361885 w 5598"/>
                <a:gd name="T53" fmla="*/ 834399345 h 6817"/>
                <a:gd name="T54" fmla="*/ 869934955 w 5598"/>
                <a:gd name="T55" fmla="*/ 767162312 h 6817"/>
                <a:gd name="T56" fmla="*/ 879693404 w 5598"/>
                <a:gd name="T57" fmla="*/ 695201573 h 6817"/>
                <a:gd name="T58" fmla="*/ 880323019 w 5598"/>
                <a:gd name="T59" fmla="*/ 619619087 h 6817"/>
                <a:gd name="T60" fmla="*/ 871508796 w 5598"/>
                <a:gd name="T61" fmla="*/ 541674748 h 6817"/>
                <a:gd name="T62" fmla="*/ 853250733 w 5598"/>
                <a:gd name="T63" fmla="*/ 462155442 h 6817"/>
                <a:gd name="T64" fmla="*/ 824919214 w 5598"/>
                <a:gd name="T65" fmla="*/ 382478998 h 6817"/>
                <a:gd name="T66" fmla="*/ 800837503 w 5598"/>
                <a:gd name="T67" fmla="*/ 330673376 h 6817"/>
                <a:gd name="T68" fmla="*/ 758497729 w 5598"/>
                <a:gd name="T69" fmla="*/ 258397565 h 6817"/>
                <a:gd name="T70" fmla="*/ 710491413 w 5598"/>
                <a:gd name="T71" fmla="*/ 194152531 h 6817"/>
                <a:gd name="T72" fmla="*/ 656976455 w 5598"/>
                <a:gd name="T73" fmla="*/ 137780739 h 6817"/>
                <a:gd name="T74" fmla="*/ 599368797 w 5598"/>
                <a:gd name="T75" fmla="*/ 90384149 h 6817"/>
                <a:gd name="T76" fmla="*/ 538770959 w 5598"/>
                <a:gd name="T77" fmla="*/ 52277833 h 6817"/>
                <a:gd name="T78" fmla="*/ 476284275 w 5598"/>
                <a:gd name="T79" fmla="*/ 24091937 h 6817"/>
                <a:gd name="T80" fmla="*/ 412380856 w 5598"/>
                <a:gd name="T81" fmla="*/ 6613348 h 6817"/>
                <a:gd name="T82" fmla="*/ 348634940 w 5598"/>
                <a:gd name="T83" fmla="*/ 0 h 6817"/>
                <a:gd name="T84" fmla="*/ 286148255 w 5598"/>
                <a:gd name="T85" fmla="*/ 5353852 h 6817"/>
                <a:gd name="T86" fmla="*/ 225235411 w 5598"/>
                <a:gd name="T87" fmla="*/ 22832044 h 6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98" h="6817">
                  <a:moveTo>
                    <a:pt x="1369" y="173"/>
                  </a:moveTo>
                  <a:lnTo>
                    <a:pt x="1307" y="200"/>
                  </a:lnTo>
                  <a:lnTo>
                    <a:pt x="1188" y="263"/>
                  </a:lnTo>
                  <a:lnTo>
                    <a:pt x="1074" y="333"/>
                  </a:lnTo>
                  <a:lnTo>
                    <a:pt x="965" y="411"/>
                  </a:lnTo>
                  <a:lnTo>
                    <a:pt x="862" y="495"/>
                  </a:lnTo>
                  <a:lnTo>
                    <a:pt x="764" y="586"/>
                  </a:lnTo>
                  <a:lnTo>
                    <a:pt x="672" y="683"/>
                  </a:lnTo>
                  <a:lnTo>
                    <a:pt x="586" y="786"/>
                  </a:lnTo>
                  <a:lnTo>
                    <a:pt x="505" y="895"/>
                  </a:lnTo>
                  <a:lnTo>
                    <a:pt x="429" y="1010"/>
                  </a:lnTo>
                  <a:lnTo>
                    <a:pt x="361" y="1129"/>
                  </a:lnTo>
                  <a:lnTo>
                    <a:pt x="297" y="1255"/>
                  </a:lnTo>
                  <a:lnTo>
                    <a:pt x="240" y="1384"/>
                  </a:lnTo>
                  <a:lnTo>
                    <a:pt x="188" y="1518"/>
                  </a:lnTo>
                  <a:lnTo>
                    <a:pt x="143" y="1657"/>
                  </a:lnTo>
                  <a:lnTo>
                    <a:pt x="104" y="1799"/>
                  </a:lnTo>
                  <a:lnTo>
                    <a:pt x="70" y="1944"/>
                  </a:lnTo>
                  <a:lnTo>
                    <a:pt x="44" y="2093"/>
                  </a:lnTo>
                  <a:lnTo>
                    <a:pt x="24" y="2246"/>
                  </a:lnTo>
                  <a:lnTo>
                    <a:pt x="9" y="2402"/>
                  </a:lnTo>
                  <a:lnTo>
                    <a:pt x="2" y="2560"/>
                  </a:lnTo>
                  <a:lnTo>
                    <a:pt x="0" y="2720"/>
                  </a:lnTo>
                  <a:lnTo>
                    <a:pt x="6" y="2882"/>
                  </a:lnTo>
                  <a:lnTo>
                    <a:pt x="17" y="3046"/>
                  </a:lnTo>
                  <a:lnTo>
                    <a:pt x="35" y="3211"/>
                  </a:lnTo>
                  <a:lnTo>
                    <a:pt x="61" y="3378"/>
                  </a:lnTo>
                  <a:lnTo>
                    <a:pt x="92" y="3545"/>
                  </a:lnTo>
                  <a:lnTo>
                    <a:pt x="131" y="3714"/>
                  </a:lnTo>
                  <a:lnTo>
                    <a:pt x="178" y="3882"/>
                  </a:lnTo>
                  <a:lnTo>
                    <a:pt x="230" y="4051"/>
                  </a:lnTo>
                  <a:lnTo>
                    <a:pt x="291" y="4219"/>
                  </a:lnTo>
                  <a:lnTo>
                    <a:pt x="357" y="4388"/>
                  </a:lnTo>
                  <a:lnTo>
                    <a:pt x="393" y="4472"/>
                  </a:lnTo>
                  <a:lnTo>
                    <a:pt x="431" y="4555"/>
                  </a:lnTo>
                  <a:lnTo>
                    <a:pt x="510" y="4718"/>
                  </a:lnTo>
                  <a:lnTo>
                    <a:pt x="595" y="4875"/>
                  </a:lnTo>
                  <a:lnTo>
                    <a:pt x="683" y="5028"/>
                  </a:lnTo>
                  <a:lnTo>
                    <a:pt x="778" y="5176"/>
                  </a:lnTo>
                  <a:lnTo>
                    <a:pt x="877" y="5317"/>
                  </a:lnTo>
                  <a:lnTo>
                    <a:pt x="978" y="5454"/>
                  </a:lnTo>
                  <a:lnTo>
                    <a:pt x="1084" y="5585"/>
                  </a:lnTo>
                  <a:lnTo>
                    <a:pt x="1194" y="5710"/>
                  </a:lnTo>
                  <a:lnTo>
                    <a:pt x="1307" y="5829"/>
                  </a:lnTo>
                  <a:lnTo>
                    <a:pt x="1424" y="5942"/>
                  </a:lnTo>
                  <a:lnTo>
                    <a:pt x="1543" y="6049"/>
                  </a:lnTo>
                  <a:lnTo>
                    <a:pt x="1665" y="6149"/>
                  </a:lnTo>
                  <a:lnTo>
                    <a:pt x="1789" y="6244"/>
                  </a:lnTo>
                  <a:lnTo>
                    <a:pt x="1916" y="6331"/>
                  </a:lnTo>
                  <a:lnTo>
                    <a:pt x="2044" y="6411"/>
                  </a:lnTo>
                  <a:lnTo>
                    <a:pt x="2174" y="6485"/>
                  </a:lnTo>
                  <a:lnTo>
                    <a:pt x="2306" y="6552"/>
                  </a:lnTo>
                  <a:lnTo>
                    <a:pt x="2438" y="6612"/>
                  </a:lnTo>
                  <a:lnTo>
                    <a:pt x="2573" y="6664"/>
                  </a:lnTo>
                  <a:lnTo>
                    <a:pt x="2707" y="6709"/>
                  </a:lnTo>
                  <a:lnTo>
                    <a:pt x="2842" y="6745"/>
                  </a:lnTo>
                  <a:lnTo>
                    <a:pt x="2978" y="6775"/>
                  </a:lnTo>
                  <a:lnTo>
                    <a:pt x="3112" y="6797"/>
                  </a:lnTo>
                  <a:lnTo>
                    <a:pt x="3247" y="6810"/>
                  </a:lnTo>
                  <a:lnTo>
                    <a:pt x="3382" y="6817"/>
                  </a:lnTo>
                  <a:lnTo>
                    <a:pt x="3517" y="6814"/>
                  </a:lnTo>
                  <a:lnTo>
                    <a:pt x="3649" y="6802"/>
                  </a:lnTo>
                  <a:lnTo>
                    <a:pt x="3781" y="6783"/>
                  </a:lnTo>
                  <a:lnTo>
                    <a:pt x="3911" y="6754"/>
                  </a:lnTo>
                  <a:lnTo>
                    <a:pt x="4040" y="6718"/>
                  </a:lnTo>
                  <a:lnTo>
                    <a:pt x="4166" y="6671"/>
                  </a:lnTo>
                  <a:lnTo>
                    <a:pt x="4228" y="6645"/>
                  </a:lnTo>
                  <a:lnTo>
                    <a:pt x="4291" y="6617"/>
                  </a:lnTo>
                  <a:lnTo>
                    <a:pt x="4410" y="6555"/>
                  </a:lnTo>
                  <a:lnTo>
                    <a:pt x="4524" y="6483"/>
                  </a:lnTo>
                  <a:lnTo>
                    <a:pt x="4633" y="6407"/>
                  </a:lnTo>
                  <a:lnTo>
                    <a:pt x="4736" y="6323"/>
                  </a:lnTo>
                  <a:lnTo>
                    <a:pt x="4834" y="6232"/>
                  </a:lnTo>
                  <a:lnTo>
                    <a:pt x="4926" y="6135"/>
                  </a:lnTo>
                  <a:lnTo>
                    <a:pt x="5013" y="6031"/>
                  </a:lnTo>
                  <a:lnTo>
                    <a:pt x="5093" y="5922"/>
                  </a:lnTo>
                  <a:lnTo>
                    <a:pt x="5168" y="5807"/>
                  </a:lnTo>
                  <a:lnTo>
                    <a:pt x="5237" y="5688"/>
                  </a:lnTo>
                  <a:lnTo>
                    <a:pt x="5300" y="5562"/>
                  </a:lnTo>
                  <a:lnTo>
                    <a:pt x="5357" y="5432"/>
                  </a:lnTo>
                  <a:lnTo>
                    <a:pt x="5409" y="5299"/>
                  </a:lnTo>
                  <a:lnTo>
                    <a:pt x="5455" y="5160"/>
                  </a:lnTo>
                  <a:lnTo>
                    <a:pt x="5493" y="5019"/>
                  </a:lnTo>
                  <a:lnTo>
                    <a:pt x="5527" y="4872"/>
                  </a:lnTo>
                  <a:lnTo>
                    <a:pt x="5554" y="4723"/>
                  </a:lnTo>
                  <a:lnTo>
                    <a:pt x="5575" y="4570"/>
                  </a:lnTo>
                  <a:lnTo>
                    <a:pt x="5589" y="4415"/>
                  </a:lnTo>
                  <a:lnTo>
                    <a:pt x="5597" y="4258"/>
                  </a:lnTo>
                  <a:lnTo>
                    <a:pt x="5598" y="4097"/>
                  </a:lnTo>
                  <a:lnTo>
                    <a:pt x="5593" y="3935"/>
                  </a:lnTo>
                  <a:lnTo>
                    <a:pt x="5580" y="3772"/>
                  </a:lnTo>
                  <a:lnTo>
                    <a:pt x="5562" y="3606"/>
                  </a:lnTo>
                  <a:lnTo>
                    <a:pt x="5537" y="3440"/>
                  </a:lnTo>
                  <a:lnTo>
                    <a:pt x="5505" y="3272"/>
                  </a:lnTo>
                  <a:lnTo>
                    <a:pt x="5466" y="3103"/>
                  </a:lnTo>
                  <a:lnTo>
                    <a:pt x="5421" y="2935"/>
                  </a:lnTo>
                  <a:lnTo>
                    <a:pt x="5368" y="2766"/>
                  </a:lnTo>
                  <a:lnTo>
                    <a:pt x="5308" y="2598"/>
                  </a:lnTo>
                  <a:lnTo>
                    <a:pt x="5241" y="2429"/>
                  </a:lnTo>
                  <a:lnTo>
                    <a:pt x="5204" y="2346"/>
                  </a:lnTo>
                  <a:lnTo>
                    <a:pt x="5167" y="2262"/>
                  </a:lnTo>
                  <a:lnTo>
                    <a:pt x="5088" y="2100"/>
                  </a:lnTo>
                  <a:lnTo>
                    <a:pt x="5003" y="1942"/>
                  </a:lnTo>
                  <a:lnTo>
                    <a:pt x="4914" y="1789"/>
                  </a:lnTo>
                  <a:lnTo>
                    <a:pt x="4819" y="1641"/>
                  </a:lnTo>
                  <a:lnTo>
                    <a:pt x="4722" y="1500"/>
                  </a:lnTo>
                  <a:lnTo>
                    <a:pt x="4620" y="1364"/>
                  </a:lnTo>
                  <a:lnTo>
                    <a:pt x="4514" y="1233"/>
                  </a:lnTo>
                  <a:lnTo>
                    <a:pt x="4403" y="1107"/>
                  </a:lnTo>
                  <a:lnTo>
                    <a:pt x="4291" y="988"/>
                  </a:lnTo>
                  <a:lnTo>
                    <a:pt x="4174" y="875"/>
                  </a:lnTo>
                  <a:lnTo>
                    <a:pt x="4055" y="769"/>
                  </a:lnTo>
                  <a:lnTo>
                    <a:pt x="3933" y="668"/>
                  </a:lnTo>
                  <a:lnTo>
                    <a:pt x="3808" y="574"/>
                  </a:lnTo>
                  <a:lnTo>
                    <a:pt x="3683" y="486"/>
                  </a:lnTo>
                  <a:lnTo>
                    <a:pt x="3553" y="406"/>
                  </a:lnTo>
                  <a:lnTo>
                    <a:pt x="3423" y="332"/>
                  </a:lnTo>
                  <a:lnTo>
                    <a:pt x="3291" y="266"/>
                  </a:lnTo>
                  <a:lnTo>
                    <a:pt x="3159" y="206"/>
                  </a:lnTo>
                  <a:lnTo>
                    <a:pt x="3026" y="153"/>
                  </a:lnTo>
                  <a:lnTo>
                    <a:pt x="2891" y="109"/>
                  </a:lnTo>
                  <a:lnTo>
                    <a:pt x="2756" y="72"/>
                  </a:lnTo>
                  <a:lnTo>
                    <a:pt x="2620" y="42"/>
                  </a:lnTo>
                  <a:lnTo>
                    <a:pt x="2485" y="20"/>
                  </a:lnTo>
                  <a:lnTo>
                    <a:pt x="2350" y="7"/>
                  </a:lnTo>
                  <a:lnTo>
                    <a:pt x="2215" y="0"/>
                  </a:lnTo>
                  <a:lnTo>
                    <a:pt x="2082" y="3"/>
                  </a:lnTo>
                  <a:lnTo>
                    <a:pt x="1948" y="14"/>
                  </a:lnTo>
                  <a:lnTo>
                    <a:pt x="1818" y="34"/>
                  </a:lnTo>
                  <a:lnTo>
                    <a:pt x="1687" y="62"/>
                  </a:lnTo>
                  <a:lnTo>
                    <a:pt x="1558" y="99"/>
                  </a:lnTo>
                  <a:lnTo>
                    <a:pt x="1431" y="145"/>
                  </a:lnTo>
                  <a:lnTo>
                    <a:pt x="1369" y="173"/>
                  </a:lnTo>
                </a:path>
              </a:pathLst>
            </a:custGeom>
            <a:solidFill>
              <a:srgbClr val="BF1E2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13" name="Freeform 52">
              <a:extLst/>
            </p:cNvPr>
            <p:cNvSpPr>
              <a:spLocks/>
            </p:cNvSpPr>
            <p:nvPr/>
          </p:nvSpPr>
          <p:spPr bwMode="auto">
            <a:xfrm>
              <a:off x="5070726" y="1509151"/>
              <a:ext cx="1770735" cy="2153211"/>
            </a:xfrm>
            <a:custGeom>
              <a:avLst/>
              <a:gdLst>
                <a:gd name="T0" fmla="*/ 1141 w 4461"/>
                <a:gd name="T1" fmla="*/ 114 h 5429"/>
                <a:gd name="T2" fmla="*/ 1344 w 4461"/>
                <a:gd name="T3" fmla="*/ 49 h 5429"/>
                <a:gd name="T4" fmla="*/ 1553 w 4461"/>
                <a:gd name="T5" fmla="*/ 10 h 5429"/>
                <a:gd name="T6" fmla="*/ 1765 w 4461"/>
                <a:gd name="T7" fmla="*/ 0 h 5429"/>
                <a:gd name="T8" fmla="*/ 1981 w 4461"/>
                <a:gd name="T9" fmla="*/ 15 h 5429"/>
                <a:gd name="T10" fmla="*/ 2250 w 4461"/>
                <a:gd name="T11" fmla="*/ 70 h 5429"/>
                <a:gd name="T12" fmla="*/ 2677 w 4461"/>
                <a:gd name="T13" fmla="*/ 237 h 5429"/>
                <a:gd name="T14" fmla="*/ 3085 w 4461"/>
                <a:gd name="T15" fmla="*/ 493 h 5429"/>
                <a:gd name="T16" fmla="*/ 3465 w 4461"/>
                <a:gd name="T17" fmla="*/ 833 h 5429"/>
                <a:gd name="T18" fmla="*/ 3803 w 4461"/>
                <a:gd name="T19" fmla="*/ 1250 h 5429"/>
                <a:gd name="T20" fmla="*/ 4087 w 4461"/>
                <a:gd name="T21" fmla="*/ 1735 h 5429"/>
                <a:gd name="T22" fmla="*/ 4205 w 4461"/>
                <a:gd name="T23" fmla="*/ 2001 h 5429"/>
                <a:gd name="T24" fmla="*/ 4372 w 4461"/>
                <a:gd name="T25" fmla="*/ 2539 h 5429"/>
                <a:gd name="T26" fmla="*/ 4452 w 4461"/>
                <a:gd name="T27" fmla="*/ 3069 h 5429"/>
                <a:gd name="T28" fmla="*/ 4448 w 4461"/>
                <a:gd name="T29" fmla="*/ 3578 h 5429"/>
                <a:gd name="T30" fmla="*/ 4363 w 4461"/>
                <a:gd name="T31" fmla="*/ 4054 h 5429"/>
                <a:gd name="T32" fmla="*/ 4200 w 4461"/>
                <a:gd name="T33" fmla="*/ 4482 h 5429"/>
                <a:gd name="T34" fmla="*/ 4058 w 4461"/>
                <a:gd name="T35" fmla="*/ 4718 h 5429"/>
                <a:gd name="T36" fmla="*/ 3925 w 4461"/>
                <a:gd name="T37" fmla="*/ 4886 h 5429"/>
                <a:gd name="T38" fmla="*/ 3773 w 4461"/>
                <a:gd name="T39" fmla="*/ 5036 h 5429"/>
                <a:gd name="T40" fmla="*/ 3605 w 4461"/>
                <a:gd name="T41" fmla="*/ 5165 h 5429"/>
                <a:gd name="T42" fmla="*/ 3419 w 4461"/>
                <a:gd name="T43" fmla="*/ 5271 h 5429"/>
                <a:gd name="T44" fmla="*/ 3321 w 4461"/>
                <a:gd name="T45" fmla="*/ 5315 h 5429"/>
                <a:gd name="T46" fmla="*/ 3117 w 4461"/>
                <a:gd name="T47" fmla="*/ 5381 h 5429"/>
                <a:gd name="T48" fmla="*/ 2909 w 4461"/>
                <a:gd name="T49" fmla="*/ 5419 h 5429"/>
                <a:gd name="T50" fmla="*/ 2696 w 4461"/>
                <a:gd name="T51" fmla="*/ 5429 h 5429"/>
                <a:gd name="T52" fmla="*/ 2481 w 4461"/>
                <a:gd name="T53" fmla="*/ 5414 h 5429"/>
                <a:gd name="T54" fmla="*/ 2213 w 4461"/>
                <a:gd name="T55" fmla="*/ 5359 h 5429"/>
                <a:gd name="T56" fmla="*/ 1786 w 4461"/>
                <a:gd name="T57" fmla="*/ 5193 h 5429"/>
                <a:gd name="T58" fmla="*/ 1377 w 4461"/>
                <a:gd name="T59" fmla="*/ 4935 h 5429"/>
                <a:gd name="T60" fmla="*/ 997 w 4461"/>
                <a:gd name="T61" fmla="*/ 4596 h 5429"/>
                <a:gd name="T62" fmla="*/ 659 w 4461"/>
                <a:gd name="T63" fmla="*/ 4180 h 5429"/>
                <a:gd name="T64" fmla="*/ 375 w 4461"/>
                <a:gd name="T65" fmla="*/ 3694 h 5429"/>
                <a:gd name="T66" fmla="*/ 257 w 4461"/>
                <a:gd name="T67" fmla="*/ 3428 h 5429"/>
                <a:gd name="T68" fmla="*/ 90 w 4461"/>
                <a:gd name="T69" fmla="*/ 2891 h 5429"/>
                <a:gd name="T70" fmla="*/ 9 w 4461"/>
                <a:gd name="T71" fmla="*/ 2361 h 5429"/>
                <a:gd name="T72" fmla="*/ 13 w 4461"/>
                <a:gd name="T73" fmla="*/ 1851 h 5429"/>
                <a:gd name="T74" fmla="*/ 99 w 4461"/>
                <a:gd name="T75" fmla="*/ 1375 h 5429"/>
                <a:gd name="T76" fmla="*/ 263 w 4461"/>
                <a:gd name="T77" fmla="*/ 947 h 5429"/>
                <a:gd name="T78" fmla="*/ 405 w 4461"/>
                <a:gd name="T79" fmla="*/ 711 h 5429"/>
                <a:gd name="T80" fmla="*/ 537 w 4461"/>
                <a:gd name="T81" fmla="*/ 543 h 5429"/>
                <a:gd name="T82" fmla="*/ 688 w 4461"/>
                <a:gd name="T83" fmla="*/ 392 h 5429"/>
                <a:gd name="T84" fmla="*/ 857 w 4461"/>
                <a:gd name="T85" fmla="*/ 264 h 5429"/>
                <a:gd name="T86" fmla="*/ 1042 w 4461"/>
                <a:gd name="T87" fmla="*/ 158 h 5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61" h="5429">
                  <a:moveTo>
                    <a:pt x="1091" y="136"/>
                  </a:moveTo>
                  <a:lnTo>
                    <a:pt x="1141" y="114"/>
                  </a:lnTo>
                  <a:lnTo>
                    <a:pt x="1242" y="77"/>
                  </a:lnTo>
                  <a:lnTo>
                    <a:pt x="1344" y="49"/>
                  </a:lnTo>
                  <a:lnTo>
                    <a:pt x="1448" y="26"/>
                  </a:lnTo>
                  <a:lnTo>
                    <a:pt x="1553" y="10"/>
                  </a:lnTo>
                  <a:lnTo>
                    <a:pt x="1659" y="2"/>
                  </a:lnTo>
                  <a:lnTo>
                    <a:pt x="1765" y="0"/>
                  </a:lnTo>
                  <a:lnTo>
                    <a:pt x="1873" y="5"/>
                  </a:lnTo>
                  <a:lnTo>
                    <a:pt x="1981" y="15"/>
                  </a:lnTo>
                  <a:lnTo>
                    <a:pt x="2088" y="32"/>
                  </a:lnTo>
                  <a:lnTo>
                    <a:pt x="2250" y="70"/>
                  </a:lnTo>
                  <a:lnTo>
                    <a:pt x="2464" y="141"/>
                  </a:lnTo>
                  <a:lnTo>
                    <a:pt x="2677" y="237"/>
                  </a:lnTo>
                  <a:lnTo>
                    <a:pt x="2884" y="354"/>
                  </a:lnTo>
                  <a:lnTo>
                    <a:pt x="3085" y="493"/>
                  </a:lnTo>
                  <a:lnTo>
                    <a:pt x="3279" y="653"/>
                  </a:lnTo>
                  <a:lnTo>
                    <a:pt x="3465" y="833"/>
                  </a:lnTo>
                  <a:lnTo>
                    <a:pt x="3640" y="1033"/>
                  </a:lnTo>
                  <a:lnTo>
                    <a:pt x="3803" y="1250"/>
                  </a:lnTo>
                  <a:lnTo>
                    <a:pt x="3953" y="1485"/>
                  </a:lnTo>
                  <a:lnTo>
                    <a:pt x="4087" y="1735"/>
                  </a:lnTo>
                  <a:lnTo>
                    <a:pt x="4148" y="1867"/>
                  </a:lnTo>
                  <a:lnTo>
                    <a:pt x="4205" y="2001"/>
                  </a:lnTo>
                  <a:lnTo>
                    <a:pt x="4299" y="2269"/>
                  </a:lnTo>
                  <a:lnTo>
                    <a:pt x="4372" y="2539"/>
                  </a:lnTo>
                  <a:lnTo>
                    <a:pt x="4424" y="2804"/>
                  </a:lnTo>
                  <a:lnTo>
                    <a:pt x="4452" y="3069"/>
                  </a:lnTo>
                  <a:lnTo>
                    <a:pt x="4461" y="3327"/>
                  </a:lnTo>
                  <a:lnTo>
                    <a:pt x="4448" y="3578"/>
                  </a:lnTo>
                  <a:lnTo>
                    <a:pt x="4416" y="3822"/>
                  </a:lnTo>
                  <a:lnTo>
                    <a:pt x="4363" y="4054"/>
                  </a:lnTo>
                  <a:lnTo>
                    <a:pt x="4290" y="4274"/>
                  </a:lnTo>
                  <a:lnTo>
                    <a:pt x="4200" y="4482"/>
                  </a:lnTo>
                  <a:lnTo>
                    <a:pt x="4118" y="4626"/>
                  </a:lnTo>
                  <a:lnTo>
                    <a:pt x="4058" y="4718"/>
                  </a:lnTo>
                  <a:lnTo>
                    <a:pt x="3993" y="4804"/>
                  </a:lnTo>
                  <a:lnTo>
                    <a:pt x="3925" y="4886"/>
                  </a:lnTo>
                  <a:lnTo>
                    <a:pt x="3851" y="4964"/>
                  </a:lnTo>
                  <a:lnTo>
                    <a:pt x="3773" y="5036"/>
                  </a:lnTo>
                  <a:lnTo>
                    <a:pt x="3691" y="5104"/>
                  </a:lnTo>
                  <a:lnTo>
                    <a:pt x="3605" y="5165"/>
                  </a:lnTo>
                  <a:lnTo>
                    <a:pt x="3514" y="5220"/>
                  </a:lnTo>
                  <a:lnTo>
                    <a:pt x="3419" y="5271"/>
                  </a:lnTo>
                  <a:lnTo>
                    <a:pt x="3370" y="5293"/>
                  </a:lnTo>
                  <a:lnTo>
                    <a:pt x="3321" y="5315"/>
                  </a:lnTo>
                  <a:lnTo>
                    <a:pt x="3220" y="5351"/>
                  </a:lnTo>
                  <a:lnTo>
                    <a:pt x="3117" y="5381"/>
                  </a:lnTo>
                  <a:lnTo>
                    <a:pt x="3014" y="5403"/>
                  </a:lnTo>
                  <a:lnTo>
                    <a:pt x="2909" y="5419"/>
                  </a:lnTo>
                  <a:lnTo>
                    <a:pt x="2802" y="5428"/>
                  </a:lnTo>
                  <a:lnTo>
                    <a:pt x="2696" y="5429"/>
                  </a:lnTo>
                  <a:lnTo>
                    <a:pt x="2588" y="5425"/>
                  </a:lnTo>
                  <a:lnTo>
                    <a:pt x="2481" y="5414"/>
                  </a:lnTo>
                  <a:lnTo>
                    <a:pt x="2373" y="5397"/>
                  </a:lnTo>
                  <a:lnTo>
                    <a:pt x="2213" y="5359"/>
                  </a:lnTo>
                  <a:lnTo>
                    <a:pt x="1997" y="5288"/>
                  </a:lnTo>
                  <a:lnTo>
                    <a:pt x="1786" y="5193"/>
                  </a:lnTo>
                  <a:lnTo>
                    <a:pt x="1579" y="5075"/>
                  </a:lnTo>
                  <a:lnTo>
                    <a:pt x="1377" y="4935"/>
                  </a:lnTo>
                  <a:lnTo>
                    <a:pt x="1182" y="4776"/>
                  </a:lnTo>
                  <a:lnTo>
                    <a:pt x="997" y="4596"/>
                  </a:lnTo>
                  <a:lnTo>
                    <a:pt x="822" y="4396"/>
                  </a:lnTo>
                  <a:lnTo>
                    <a:pt x="659" y="4180"/>
                  </a:lnTo>
                  <a:lnTo>
                    <a:pt x="509" y="3945"/>
                  </a:lnTo>
                  <a:lnTo>
                    <a:pt x="375" y="3694"/>
                  </a:lnTo>
                  <a:lnTo>
                    <a:pt x="314" y="3561"/>
                  </a:lnTo>
                  <a:lnTo>
                    <a:pt x="257" y="3428"/>
                  </a:lnTo>
                  <a:lnTo>
                    <a:pt x="162" y="3160"/>
                  </a:lnTo>
                  <a:lnTo>
                    <a:pt x="90" y="2891"/>
                  </a:lnTo>
                  <a:lnTo>
                    <a:pt x="39" y="2624"/>
                  </a:lnTo>
                  <a:lnTo>
                    <a:pt x="9" y="2361"/>
                  </a:lnTo>
                  <a:lnTo>
                    <a:pt x="0" y="2102"/>
                  </a:lnTo>
                  <a:lnTo>
                    <a:pt x="13" y="1851"/>
                  </a:lnTo>
                  <a:lnTo>
                    <a:pt x="45" y="1608"/>
                  </a:lnTo>
                  <a:lnTo>
                    <a:pt x="99" y="1375"/>
                  </a:lnTo>
                  <a:lnTo>
                    <a:pt x="171" y="1155"/>
                  </a:lnTo>
                  <a:lnTo>
                    <a:pt x="263" y="947"/>
                  </a:lnTo>
                  <a:lnTo>
                    <a:pt x="344" y="803"/>
                  </a:lnTo>
                  <a:lnTo>
                    <a:pt x="405" y="711"/>
                  </a:lnTo>
                  <a:lnTo>
                    <a:pt x="468" y="624"/>
                  </a:lnTo>
                  <a:lnTo>
                    <a:pt x="537" y="543"/>
                  </a:lnTo>
                  <a:lnTo>
                    <a:pt x="611" y="465"/>
                  </a:lnTo>
                  <a:lnTo>
                    <a:pt x="688" y="392"/>
                  </a:lnTo>
                  <a:lnTo>
                    <a:pt x="770" y="325"/>
                  </a:lnTo>
                  <a:lnTo>
                    <a:pt x="857" y="264"/>
                  </a:lnTo>
                  <a:lnTo>
                    <a:pt x="948" y="208"/>
                  </a:lnTo>
                  <a:lnTo>
                    <a:pt x="1042" y="158"/>
                  </a:lnTo>
                  <a:lnTo>
                    <a:pt x="1091" y="136"/>
                  </a:lnTo>
                </a:path>
              </a:pathLst>
            </a:custGeom>
            <a:solidFill>
              <a:sysClr val="window" lastClr="FFFFFF">
                <a:lumMod val="95000"/>
              </a:sysClr>
            </a:solidFill>
            <a:ln>
              <a:noFill/>
            </a:ln>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14" name="Freeform 53">
              <a:extLst/>
            </p:cNvPr>
            <p:cNvSpPr>
              <a:spLocks/>
            </p:cNvSpPr>
            <p:nvPr/>
          </p:nvSpPr>
          <p:spPr bwMode="auto">
            <a:xfrm>
              <a:off x="5252168" y="1731309"/>
              <a:ext cx="1407851" cy="1708897"/>
            </a:xfrm>
            <a:custGeom>
              <a:avLst/>
              <a:gdLst>
                <a:gd name="T0" fmla="*/ 123960334 w 3536"/>
                <a:gd name="T1" fmla="*/ 22828502 h 4305"/>
                <a:gd name="T2" fmla="*/ 80802559 w 3536"/>
                <a:gd name="T3" fmla="*/ 53528382 h 4305"/>
                <a:gd name="T4" fmla="*/ 46307772 w 3536"/>
                <a:gd name="T5" fmla="*/ 94462084 h 4305"/>
                <a:gd name="T6" fmla="*/ 21263769 w 3536"/>
                <a:gd name="T7" fmla="*/ 144054380 h 4305"/>
                <a:gd name="T8" fmla="*/ 5512991 w 3536"/>
                <a:gd name="T9" fmla="*/ 200574108 h 4305"/>
                <a:gd name="T10" fmla="*/ 0 w 3536"/>
                <a:gd name="T11" fmla="*/ 262446832 h 4305"/>
                <a:gd name="T12" fmla="*/ 4725194 w 3536"/>
                <a:gd name="T13" fmla="*/ 327468028 h 4305"/>
                <a:gd name="T14" fmla="*/ 20161250 w 3536"/>
                <a:gd name="T15" fmla="*/ 394221181 h 4305"/>
                <a:gd name="T16" fmla="*/ 39219981 w 3536"/>
                <a:gd name="T17" fmla="*/ 444601091 h 4305"/>
                <a:gd name="T18" fmla="*/ 63476584 w 3536"/>
                <a:gd name="T19" fmla="*/ 492461827 h 4305"/>
                <a:gd name="T20" fmla="*/ 102381447 w 3536"/>
                <a:gd name="T21" fmla="*/ 548981555 h 4305"/>
                <a:gd name="T22" fmla="*/ 147586700 w 3536"/>
                <a:gd name="T23" fmla="*/ 596212597 h 4305"/>
                <a:gd name="T24" fmla="*/ 197044866 w 3536"/>
                <a:gd name="T25" fmla="*/ 633682385 h 4305"/>
                <a:gd name="T26" fmla="*/ 249180350 w 3536"/>
                <a:gd name="T27" fmla="*/ 660131530 h 4305"/>
                <a:gd name="T28" fmla="*/ 302891428 w 3536"/>
                <a:gd name="T29" fmla="*/ 674773212 h 4305"/>
                <a:gd name="T30" fmla="*/ 356444550 w 3536"/>
                <a:gd name="T31" fmla="*/ 677134864 h 4305"/>
                <a:gd name="T32" fmla="*/ 408265313 w 3536"/>
                <a:gd name="T33" fmla="*/ 665799572 h 4305"/>
                <a:gd name="T34" fmla="*/ 432994197 w 3536"/>
                <a:gd name="T35" fmla="*/ 655093579 h 4305"/>
                <a:gd name="T36" fmla="*/ 475994413 w 3536"/>
                <a:gd name="T37" fmla="*/ 624236176 h 4305"/>
                <a:gd name="T38" fmla="*/ 510489200 w 3536"/>
                <a:gd name="T39" fmla="*/ 583302474 h 4305"/>
                <a:gd name="T40" fmla="*/ 535690763 w 3536"/>
                <a:gd name="T41" fmla="*/ 533710178 h 4305"/>
                <a:gd name="T42" fmla="*/ 551441541 w 3536"/>
                <a:gd name="T43" fmla="*/ 477190450 h 4305"/>
                <a:gd name="T44" fmla="*/ 556954531 w 3536"/>
                <a:gd name="T45" fmla="*/ 415475249 h 4305"/>
                <a:gd name="T46" fmla="*/ 552229338 w 3536"/>
                <a:gd name="T47" fmla="*/ 350139007 h 4305"/>
                <a:gd name="T48" fmla="*/ 536635722 w 3536"/>
                <a:gd name="T49" fmla="*/ 283543377 h 4305"/>
                <a:gd name="T50" fmla="*/ 517734550 w 3536"/>
                <a:gd name="T51" fmla="*/ 233320990 h 4305"/>
                <a:gd name="T52" fmla="*/ 493477947 w 3536"/>
                <a:gd name="T53" fmla="*/ 185302731 h 4305"/>
                <a:gd name="T54" fmla="*/ 454415525 w 3536"/>
                <a:gd name="T55" fmla="*/ 128783003 h 4305"/>
                <a:gd name="T56" fmla="*/ 409367831 w 3536"/>
                <a:gd name="T57" fmla="*/ 81394835 h 4305"/>
                <a:gd name="T58" fmla="*/ 359909666 w 3536"/>
                <a:gd name="T59" fmla="*/ 44082173 h 4305"/>
                <a:gd name="T60" fmla="*/ 307616622 w 3536"/>
                <a:gd name="T61" fmla="*/ 17633028 h 4305"/>
                <a:gd name="T62" fmla="*/ 253905941 w 3536"/>
                <a:gd name="T63" fmla="*/ 2833823 h 4305"/>
                <a:gd name="T64" fmla="*/ 200509981 w 3536"/>
                <a:gd name="T65" fmla="*/ 629694 h 4305"/>
                <a:gd name="T66" fmla="*/ 148531659 w 3536"/>
                <a:gd name="T67" fmla="*/ 11807860 h 4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36" h="4305">
                  <a:moveTo>
                    <a:pt x="864" y="108"/>
                  </a:moveTo>
                  <a:lnTo>
                    <a:pt x="787" y="145"/>
                  </a:lnTo>
                  <a:lnTo>
                    <a:pt x="643" y="233"/>
                  </a:lnTo>
                  <a:lnTo>
                    <a:pt x="513" y="340"/>
                  </a:lnTo>
                  <a:lnTo>
                    <a:pt x="396" y="463"/>
                  </a:lnTo>
                  <a:lnTo>
                    <a:pt x="294" y="600"/>
                  </a:lnTo>
                  <a:lnTo>
                    <a:pt x="207" y="752"/>
                  </a:lnTo>
                  <a:lnTo>
                    <a:pt x="135" y="915"/>
                  </a:lnTo>
                  <a:lnTo>
                    <a:pt x="78" y="1090"/>
                  </a:lnTo>
                  <a:lnTo>
                    <a:pt x="35" y="1274"/>
                  </a:lnTo>
                  <a:lnTo>
                    <a:pt x="9" y="1467"/>
                  </a:lnTo>
                  <a:lnTo>
                    <a:pt x="0" y="1667"/>
                  </a:lnTo>
                  <a:lnTo>
                    <a:pt x="6" y="1872"/>
                  </a:lnTo>
                  <a:lnTo>
                    <a:pt x="30" y="2080"/>
                  </a:lnTo>
                  <a:lnTo>
                    <a:pt x="70" y="2292"/>
                  </a:lnTo>
                  <a:lnTo>
                    <a:pt x="128" y="2504"/>
                  </a:lnTo>
                  <a:lnTo>
                    <a:pt x="203" y="2718"/>
                  </a:lnTo>
                  <a:lnTo>
                    <a:pt x="249" y="2824"/>
                  </a:lnTo>
                  <a:lnTo>
                    <a:pt x="297" y="2928"/>
                  </a:lnTo>
                  <a:lnTo>
                    <a:pt x="403" y="3128"/>
                  </a:lnTo>
                  <a:lnTo>
                    <a:pt x="522" y="3314"/>
                  </a:lnTo>
                  <a:lnTo>
                    <a:pt x="650" y="3487"/>
                  </a:lnTo>
                  <a:lnTo>
                    <a:pt x="789" y="3645"/>
                  </a:lnTo>
                  <a:lnTo>
                    <a:pt x="937" y="3787"/>
                  </a:lnTo>
                  <a:lnTo>
                    <a:pt x="1091" y="3914"/>
                  </a:lnTo>
                  <a:lnTo>
                    <a:pt x="1251" y="4025"/>
                  </a:lnTo>
                  <a:lnTo>
                    <a:pt x="1415" y="4118"/>
                  </a:lnTo>
                  <a:lnTo>
                    <a:pt x="1582" y="4193"/>
                  </a:lnTo>
                  <a:lnTo>
                    <a:pt x="1752" y="4250"/>
                  </a:lnTo>
                  <a:lnTo>
                    <a:pt x="1923" y="4286"/>
                  </a:lnTo>
                  <a:lnTo>
                    <a:pt x="2094" y="4305"/>
                  </a:lnTo>
                  <a:lnTo>
                    <a:pt x="2263" y="4301"/>
                  </a:lnTo>
                  <a:lnTo>
                    <a:pt x="2430" y="4276"/>
                  </a:lnTo>
                  <a:lnTo>
                    <a:pt x="2592" y="4229"/>
                  </a:lnTo>
                  <a:lnTo>
                    <a:pt x="2671" y="4197"/>
                  </a:lnTo>
                  <a:lnTo>
                    <a:pt x="2749" y="4161"/>
                  </a:lnTo>
                  <a:lnTo>
                    <a:pt x="2893" y="4071"/>
                  </a:lnTo>
                  <a:lnTo>
                    <a:pt x="3022" y="3965"/>
                  </a:lnTo>
                  <a:lnTo>
                    <a:pt x="3139" y="3842"/>
                  </a:lnTo>
                  <a:lnTo>
                    <a:pt x="3241" y="3705"/>
                  </a:lnTo>
                  <a:lnTo>
                    <a:pt x="3328" y="3553"/>
                  </a:lnTo>
                  <a:lnTo>
                    <a:pt x="3401" y="3390"/>
                  </a:lnTo>
                  <a:lnTo>
                    <a:pt x="3459" y="3215"/>
                  </a:lnTo>
                  <a:lnTo>
                    <a:pt x="3501" y="3031"/>
                  </a:lnTo>
                  <a:lnTo>
                    <a:pt x="3527" y="2837"/>
                  </a:lnTo>
                  <a:lnTo>
                    <a:pt x="3536" y="2639"/>
                  </a:lnTo>
                  <a:lnTo>
                    <a:pt x="3529" y="2434"/>
                  </a:lnTo>
                  <a:lnTo>
                    <a:pt x="3506" y="2224"/>
                  </a:lnTo>
                  <a:lnTo>
                    <a:pt x="3466" y="2013"/>
                  </a:lnTo>
                  <a:lnTo>
                    <a:pt x="3407" y="1801"/>
                  </a:lnTo>
                  <a:lnTo>
                    <a:pt x="3332" y="1587"/>
                  </a:lnTo>
                  <a:lnTo>
                    <a:pt x="3287" y="1482"/>
                  </a:lnTo>
                  <a:lnTo>
                    <a:pt x="3239" y="1377"/>
                  </a:lnTo>
                  <a:lnTo>
                    <a:pt x="3133" y="1177"/>
                  </a:lnTo>
                  <a:lnTo>
                    <a:pt x="3015" y="990"/>
                  </a:lnTo>
                  <a:lnTo>
                    <a:pt x="2885" y="818"/>
                  </a:lnTo>
                  <a:lnTo>
                    <a:pt x="2746" y="661"/>
                  </a:lnTo>
                  <a:lnTo>
                    <a:pt x="2599" y="517"/>
                  </a:lnTo>
                  <a:lnTo>
                    <a:pt x="2446" y="390"/>
                  </a:lnTo>
                  <a:lnTo>
                    <a:pt x="2285" y="280"/>
                  </a:lnTo>
                  <a:lnTo>
                    <a:pt x="2122" y="187"/>
                  </a:lnTo>
                  <a:lnTo>
                    <a:pt x="1953" y="112"/>
                  </a:lnTo>
                  <a:lnTo>
                    <a:pt x="1783" y="56"/>
                  </a:lnTo>
                  <a:lnTo>
                    <a:pt x="1612" y="18"/>
                  </a:lnTo>
                  <a:lnTo>
                    <a:pt x="1441" y="0"/>
                  </a:lnTo>
                  <a:lnTo>
                    <a:pt x="1273" y="4"/>
                  </a:lnTo>
                  <a:lnTo>
                    <a:pt x="1107" y="29"/>
                  </a:lnTo>
                  <a:lnTo>
                    <a:pt x="943" y="75"/>
                  </a:lnTo>
                  <a:lnTo>
                    <a:pt x="864" y="108"/>
                  </a:lnTo>
                  <a:close/>
                </a:path>
              </a:pathLst>
            </a:custGeom>
            <a:solidFill>
              <a:srgbClr val="BF1E2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15" name="Freeform 54">
              <a:extLst/>
            </p:cNvPr>
            <p:cNvSpPr>
              <a:spLocks/>
            </p:cNvSpPr>
            <p:nvPr/>
          </p:nvSpPr>
          <p:spPr bwMode="auto">
            <a:xfrm>
              <a:off x="5480650" y="2004733"/>
              <a:ext cx="954248" cy="1156352"/>
            </a:xfrm>
            <a:custGeom>
              <a:avLst/>
              <a:gdLst>
                <a:gd name="T0" fmla="*/ 640 w 2398"/>
                <a:gd name="T1" fmla="*/ 50 h 2917"/>
                <a:gd name="T2" fmla="*/ 863 w 2398"/>
                <a:gd name="T3" fmla="*/ 1 h 2917"/>
                <a:gd name="T4" fmla="*/ 1094 w 2398"/>
                <a:gd name="T5" fmla="*/ 11 h 2917"/>
                <a:gd name="T6" fmla="*/ 1324 w 2398"/>
                <a:gd name="T7" fmla="*/ 75 h 2917"/>
                <a:gd name="T8" fmla="*/ 1550 w 2398"/>
                <a:gd name="T9" fmla="*/ 189 h 2917"/>
                <a:gd name="T10" fmla="*/ 1763 w 2398"/>
                <a:gd name="T11" fmla="*/ 351 h 2917"/>
                <a:gd name="T12" fmla="*/ 1957 w 2398"/>
                <a:gd name="T13" fmla="*/ 554 h 2917"/>
                <a:gd name="T14" fmla="*/ 2124 w 2398"/>
                <a:gd name="T15" fmla="*/ 797 h 2917"/>
                <a:gd name="T16" fmla="*/ 2229 w 2398"/>
                <a:gd name="T17" fmla="*/ 1003 h 2917"/>
                <a:gd name="T18" fmla="*/ 2311 w 2398"/>
                <a:gd name="T19" fmla="*/ 1219 h 2917"/>
                <a:gd name="T20" fmla="*/ 2378 w 2398"/>
                <a:gd name="T21" fmla="*/ 1507 h 2917"/>
                <a:gd name="T22" fmla="*/ 2398 w 2398"/>
                <a:gd name="T23" fmla="*/ 1788 h 2917"/>
                <a:gd name="T24" fmla="*/ 2373 w 2398"/>
                <a:gd name="T25" fmla="*/ 2054 h 2917"/>
                <a:gd name="T26" fmla="*/ 2307 w 2398"/>
                <a:gd name="T27" fmla="*/ 2298 h 2917"/>
                <a:gd name="T28" fmla="*/ 2198 w 2398"/>
                <a:gd name="T29" fmla="*/ 2512 h 2917"/>
                <a:gd name="T30" fmla="*/ 2050 w 2398"/>
                <a:gd name="T31" fmla="*/ 2688 h 2917"/>
                <a:gd name="T32" fmla="*/ 1864 w 2398"/>
                <a:gd name="T33" fmla="*/ 2820 h 2917"/>
                <a:gd name="T34" fmla="*/ 1757 w 2398"/>
                <a:gd name="T35" fmla="*/ 2868 h 2917"/>
                <a:gd name="T36" fmla="*/ 1534 w 2398"/>
                <a:gd name="T37" fmla="*/ 2916 h 2917"/>
                <a:gd name="T38" fmla="*/ 1305 w 2398"/>
                <a:gd name="T39" fmla="*/ 2906 h 2917"/>
                <a:gd name="T40" fmla="*/ 1073 w 2398"/>
                <a:gd name="T41" fmla="*/ 2842 h 2917"/>
                <a:gd name="T42" fmla="*/ 847 w 2398"/>
                <a:gd name="T43" fmla="*/ 2728 h 2917"/>
                <a:gd name="T44" fmla="*/ 635 w 2398"/>
                <a:gd name="T45" fmla="*/ 2567 h 2917"/>
                <a:gd name="T46" fmla="*/ 441 w 2398"/>
                <a:gd name="T47" fmla="*/ 2362 h 2917"/>
                <a:gd name="T48" fmla="*/ 273 w 2398"/>
                <a:gd name="T49" fmla="*/ 2120 h 2917"/>
                <a:gd name="T50" fmla="*/ 168 w 2398"/>
                <a:gd name="T51" fmla="*/ 1914 h 2917"/>
                <a:gd name="T52" fmla="*/ 87 w 2398"/>
                <a:gd name="T53" fmla="*/ 1698 h 2917"/>
                <a:gd name="T54" fmla="*/ 21 w 2398"/>
                <a:gd name="T55" fmla="*/ 1410 h 2917"/>
                <a:gd name="T56" fmla="*/ 0 w 2398"/>
                <a:gd name="T57" fmla="*/ 1130 h 2917"/>
                <a:gd name="T58" fmla="*/ 24 w 2398"/>
                <a:gd name="T59" fmla="*/ 863 h 2917"/>
                <a:gd name="T60" fmla="*/ 92 w 2398"/>
                <a:gd name="T61" fmla="*/ 619 h 2917"/>
                <a:gd name="T62" fmla="*/ 199 w 2398"/>
                <a:gd name="T63" fmla="*/ 405 h 2917"/>
                <a:gd name="T64" fmla="*/ 348 w 2398"/>
                <a:gd name="T65" fmla="*/ 229 h 2917"/>
                <a:gd name="T66" fmla="*/ 534 w 2398"/>
                <a:gd name="T67" fmla="*/ 97 h 2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8" h="2917">
                  <a:moveTo>
                    <a:pt x="586" y="72"/>
                  </a:moveTo>
                  <a:lnTo>
                    <a:pt x="640" y="50"/>
                  </a:lnTo>
                  <a:lnTo>
                    <a:pt x="750" y="18"/>
                  </a:lnTo>
                  <a:lnTo>
                    <a:pt x="863" y="1"/>
                  </a:lnTo>
                  <a:lnTo>
                    <a:pt x="977" y="0"/>
                  </a:lnTo>
                  <a:lnTo>
                    <a:pt x="1094" y="11"/>
                  </a:lnTo>
                  <a:lnTo>
                    <a:pt x="1209" y="36"/>
                  </a:lnTo>
                  <a:lnTo>
                    <a:pt x="1324" y="75"/>
                  </a:lnTo>
                  <a:lnTo>
                    <a:pt x="1439" y="127"/>
                  </a:lnTo>
                  <a:lnTo>
                    <a:pt x="1550" y="189"/>
                  </a:lnTo>
                  <a:lnTo>
                    <a:pt x="1659" y="264"/>
                  </a:lnTo>
                  <a:lnTo>
                    <a:pt x="1763" y="351"/>
                  </a:lnTo>
                  <a:lnTo>
                    <a:pt x="1862" y="447"/>
                  </a:lnTo>
                  <a:lnTo>
                    <a:pt x="1957" y="554"/>
                  </a:lnTo>
                  <a:lnTo>
                    <a:pt x="2044" y="671"/>
                  </a:lnTo>
                  <a:lnTo>
                    <a:pt x="2124" y="797"/>
                  </a:lnTo>
                  <a:lnTo>
                    <a:pt x="2197" y="932"/>
                  </a:lnTo>
                  <a:lnTo>
                    <a:pt x="2229" y="1003"/>
                  </a:lnTo>
                  <a:lnTo>
                    <a:pt x="2260" y="1075"/>
                  </a:lnTo>
                  <a:lnTo>
                    <a:pt x="2311" y="1219"/>
                  </a:lnTo>
                  <a:lnTo>
                    <a:pt x="2351" y="1363"/>
                  </a:lnTo>
                  <a:lnTo>
                    <a:pt x="2378" y="1507"/>
                  </a:lnTo>
                  <a:lnTo>
                    <a:pt x="2394" y="1648"/>
                  </a:lnTo>
                  <a:lnTo>
                    <a:pt x="2398" y="1788"/>
                  </a:lnTo>
                  <a:lnTo>
                    <a:pt x="2391" y="1923"/>
                  </a:lnTo>
                  <a:lnTo>
                    <a:pt x="2373" y="2054"/>
                  </a:lnTo>
                  <a:lnTo>
                    <a:pt x="2346" y="2178"/>
                  </a:lnTo>
                  <a:lnTo>
                    <a:pt x="2307" y="2298"/>
                  </a:lnTo>
                  <a:lnTo>
                    <a:pt x="2258" y="2409"/>
                  </a:lnTo>
                  <a:lnTo>
                    <a:pt x="2198" y="2512"/>
                  </a:lnTo>
                  <a:lnTo>
                    <a:pt x="2128" y="2605"/>
                  </a:lnTo>
                  <a:lnTo>
                    <a:pt x="2050" y="2688"/>
                  </a:lnTo>
                  <a:lnTo>
                    <a:pt x="1962" y="2760"/>
                  </a:lnTo>
                  <a:lnTo>
                    <a:pt x="1864" y="2820"/>
                  </a:lnTo>
                  <a:lnTo>
                    <a:pt x="1812" y="2845"/>
                  </a:lnTo>
                  <a:lnTo>
                    <a:pt x="1757" y="2868"/>
                  </a:lnTo>
                  <a:lnTo>
                    <a:pt x="1647" y="2899"/>
                  </a:lnTo>
                  <a:lnTo>
                    <a:pt x="1534" y="2916"/>
                  </a:lnTo>
                  <a:lnTo>
                    <a:pt x="1420" y="2917"/>
                  </a:lnTo>
                  <a:lnTo>
                    <a:pt x="1305" y="2906"/>
                  </a:lnTo>
                  <a:lnTo>
                    <a:pt x="1188" y="2881"/>
                  </a:lnTo>
                  <a:lnTo>
                    <a:pt x="1073" y="2842"/>
                  </a:lnTo>
                  <a:lnTo>
                    <a:pt x="959" y="2791"/>
                  </a:lnTo>
                  <a:lnTo>
                    <a:pt x="847" y="2728"/>
                  </a:lnTo>
                  <a:lnTo>
                    <a:pt x="740" y="2653"/>
                  </a:lnTo>
                  <a:lnTo>
                    <a:pt x="635" y="2567"/>
                  </a:lnTo>
                  <a:lnTo>
                    <a:pt x="535" y="2470"/>
                  </a:lnTo>
                  <a:lnTo>
                    <a:pt x="441" y="2362"/>
                  </a:lnTo>
                  <a:lnTo>
                    <a:pt x="354" y="2246"/>
                  </a:lnTo>
                  <a:lnTo>
                    <a:pt x="273" y="2120"/>
                  </a:lnTo>
                  <a:lnTo>
                    <a:pt x="201" y="1985"/>
                  </a:lnTo>
                  <a:lnTo>
                    <a:pt x="168" y="1914"/>
                  </a:lnTo>
                  <a:lnTo>
                    <a:pt x="137" y="1841"/>
                  </a:lnTo>
                  <a:lnTo>
                    <a:pt x="87" y="1698"/>
                  </a:lnTo>
                  <a:lnTo>
                    <a:pt x="48" y="1554"/>
                  </a:lnTo>
                  <a:lnTo>
                    <a:pt x="21" y="1410"/>
                  </a:lnTo>
                  <a:lnTo>
                    <a:pt x="4" y="1269"/>
                  </a:lnTo>
                  <a:lnTo>
                    <a:pt x="0" y="1130"/>
                  </a:lnTo>
                  <a:lnTo>
                    <a:pt x="6" y="994"/>
                  </a:lnTo>
                  <a:lnTo>
                    <a:pt x="24" y="863"/>
                  </a:lnTo>
                  <a:lnTo>
                    <a:pt x="53" y="738"/>
                  </a:lnTo>
                  <a:lnTo>
                    <a:pt x="92" y="619"/>
                  </a:lnTo>
                  <a:lnTo>
                    <a:pt x="141" y="509"/>
                  </a:lnTo>
                  <a:lnTo>
                    <a:pt x="199" y="405"/>
                  </a:lnTo>
                  <a:lnTo>
                    <a:pt x="269" y="312"/>
                  </a:lnTo>
                  <a:lnTo>
                    <a:pt x="348" y="229"/>
                  </a:lnTo>
                  <a:lnTo>
                    <a:pt x="437" y="156"/>
                  </a:lnTo>
                  <a:lnTo>
                    <a:pt x="534" y="97"/>
                  </a:lnTo>
                  <a:lnTo>
                    <a:pt x="586" y="72"/>
                  </a:lnTo>
                </a:path>
              </a:pathLst>
            </a:custGeom>
            <a:solidFill>
              <a:sysClr val="window" lastClr="FFFFFF">
                <a:lumMod val="95000"/>
              </a:sysClr>
            </a:solidFill>
            <a:ln>
              <a:noFill/>
            </a:ln>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16" name="Freeform 55">
              <a:extLst/>
            </p:cNvPr>
            <p:cNvSpPr>
              <a:spLocks/>
            </p:cNvSpPr>
            <p:nvPr/>
          </p:nvSpPr>
          <p:spPr bwMode="auto">
            <a:xfrm>
              <a:off x="5662091" y="2192710"/>
              <a:ext cx="631686" cy="774700"/>
            </a:xfrm>
            <a:custGeom>
              <a:avLst/>
              <a:gdLst>
                <a:gd name="T0" fmla="*/ 235792356 w 1588"/>
                <a:gd name="T1" fmla="*/ 112031095 h 1933"/>
                <a:gd name="T2" fmla="*/ 245085588 w 1588"/>
                <a:gd name="T3" fmla="*/ 142084397 h 1933"/>
                <a:gd name="T4" fmla="*/ 249653226 w 1588"/>
                <a:gd name="T5" fmla="*/ 171980221 h 1933"/>
                <a:gd name="T6" fmla="*/ 249495667 w 1588"/>
                <a:gd name="T7" fmla="*/ 200460329 h 1933"/>
                <a:gd name="T8" fmla="*/ 244612910 w 1588"/>
                <a:gd name="T9" fmla="*/ 227051892 h 1933"/>
                <a:gd name="T10" fmla="*/ 235320074 w 1588"/>
                <a:gd name="T11" fmla="*/ 250811232 h 1933"/>
                <a:gd name="T12" fmla="*/ 222089045 w 1588"/>
                <a:gd name="T13" fmla="*/ 271423789 h 1933"/>
                <a:gd name="T14" fmla="*/ 204605497 w 1588"/>
                <a:gd name="T15" fmla="*/ 287630532 h 1933"/>
                <a:gd name="T16" fmla="*/ 189011869 w 1588"/>
                <a:gd name="T17" fmla="*/ 296284681 h 1933"/>
                <a:gd name="T18" fmla="*/ 171843439 w 1588"/>
                <a:gd name="T19" fmla="*/ 302106209 h 1933"/>
                <a:gd name="T20" fmla="*/ 148217055 w 1588"/>
                <a:gd name="T21" fmla="*/ 304151836 h 1933"/>
                <a:gd name="T22" fmla="*/ 123960433 w 1588"/>
                <a:gd name="T23" fmla="*/ 300218060 h 1933"/>
                <a:gd name="T24" fmla="*/ 100018929 w 1588"/>
                <a:gd name="T25" fmla="*/ 290777315 h 1933"/>
                <a:gd name="T26" fmla="*/ 77179946 w 1588"/>
                <a:gd name="T27" fmla="*/ 276301242 h 1933"/>
                <a:gd name="T28" fmla="*/ 55916160 w 1588"/>
                <a:gd name="T29" fmla="*/ 257419753 h 1933"/>
                <a:gd name="T30" fmla="*/ 36857414 w 1588"/>
                <a:gd name="T31" fmla="*/ 233974973 h 1933"/>
                <a:gd name="T32" fmla="*/ 20948667 w 1588"/>
                <a:gd name="T33" fmla="*/ 206753894 h 1933"/>
                <a:gd name="T34" fmla="*/ 14491108 w 1588"/>
                <a:gd name="T35" fmla="*/ 191963262 h 1933"/>
                <a:gd name="T36" fmla="*/ 4882757 w 1588"/>
                <a:gd name="T37" fmla="*/ 161752879 h 1933"/>
                <a:gd name="T38" fmla="*/ 315119 w 1588"/>
                <a:gd name="T39" fmla="*/ 132171615 h 1933"/>
                <a:gd name="T40" fmla="*/ 630238 w 1588"/>
                <a:gd name="T41" fmla="*/ 103534425 h 1933"/>
                <a:gd name="T42" fmla="*/ 5512995 w 1588"/>
                <a:gd name="T43" fmla="*/ 76942862 h 1933"/>
                <a:gd name="T44" fmla="*/ 14648271 w 1588"/>
                <a:gd name="T45" fmla="*/ 53026045 h 1933"/>
                <a:gd name="T46" fmla="*/ 28194419 w 1588"/>
                <a:gd name="T47" fmla="*/ 32570966 h 1933"/>
                <a:gd name="T48" fmla="*/ 45520408 w 1588"/>
                <a:gd name="T49" fmla="*/ 16364222 h 1933"/>
                <a:gd name="T50" fmla="*/ 61271199 w 1588"/>
                <a:gd name="T51" fmla="*/ 7552596 h 1933"/>
                <a:gd name="T52" fmla="*/ 78440025 w 1588"/>
                <a:gd name="T53" fmla="*/ 1888149 h 1933"/>
                <a:gd name="T54" fmla="*/ 102066409 w 1588"/>
                <a:gd name="T55" fmla="*/ 0 h 1933"/>
                <a:gd name="T56" fmla="*/ 126165472 w 1588"/>
                <a:gd name="T57" fmla="*/ 3933776 h 1933"/>
                <a:gd name="T58" fmla="*/ 149949416 w 1588"/>
                <a:gd name="T59" fmla="*/ 13059961 h 1933"/>
                <a:gd name="T60" fmla="*/ 172945959 w 1588"/>
                <a:gd name="T61" fmla="*/ 27535637 h 1933"/>
                <a:gd name="T62" fmla="*/ 194367304 w 1588"/>
                <a:gd name="T63" fmla="*/ 46574605 h 1933"/>
                <a:gd name="T64" fmla="*/ 213110932 w 1588"/>
                <a:gd name="T65" fmla="*/ 70019385 h 1933"/>
                <a:gd name="T66" fmla="*/ 229019679 w 1588"/>
                <a:gd name="T67" fmla="*/ 97082985 h 19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8" h="1933">
                  <a:moveTo>
                    <a:pt x="1476" y="664"/>
                  </a:moveTo>
                  <a:lnTo>
                    <a:pt x="1497" y="712"/>
                  </a:lnTo>
                  <a:lnTo>
                    <a:pt x="1531" y="808"/>
                  </a:lnTo>
                  <a:lnTo>
                    <a:pt x="1556" y="903"/>
                  </a:lnTo>
                  <a:lnTo>
                    <a:pt x="1575" y="998"/>
                  </a:lnTo>
                  <a:lnTo>
                    <a:pt x="1585" y="1093"/>
                  </a:lnTo>
                  <a:lnTo>
                    <a:pt x="1588" y="1183"/>
                  </a:lnTo>
                  <a:lnTo>
                    <a:pt x="1584" y="1274"/>
                  </a:lnTo>
                  <a:lnTo>
                    <a:pt x="1572" y="1360"/>
                  </a:lnTo>
                  <a:lnTo>
                    <a:pt x="1553" y="1443"/>
                  </a:lnTo>
                  <a:lnTo>
                    <a:pt x="1528" y="1522"/>
                  </a:lnTo>
                  <a:lnTo>
                    <a:pt x="1494" y="1594"/>
                  </a:lnTo>
                  <a:lnTo>
                    <a:pt x="1455" y="1663"/>
                  </a:lnTo>
                  <a:lnTo>
                    <a:pt x="1410" y="1725"/>
                  </a:lnTo>
                  <a:lnTo>
                    <a:pt x="1358" y="1780"/>
                  </a:lnTo>
                  <a:lnTo>
                    <a:pt x="1299" y="1828"/>
                  </a:lnTo>
                  <a:lnTo>
                    <a:pt x="1235" y="1868"/>
                  </a:lnTo>
                  <a:lnTo>
                    <a:pt x="1200" y="1883"/>
                  </a:lnTo>
                  <a:lnTo>
                    <a:pt x="1164" y="1899"/>
                  </a:lnTo>
                  <a:lnTo>
                    <a:pt x="1091" y="1920"/>
                  </a:lnTo>
                  <a:lnTo>
                    <a:pt x="1016" y="1930"/>
                  </a:lnTo>
                  <a:lnTo>
                    <a:pt x="941" y="1933"/>
                  </a:lnTo>
                  <a:lnTo>
                    <a:pt x="864" y="1925"/>
                  </a:lnTo>
                  <a:lnTo>
                    <a:pt x="787" y="1908"/>
                  </a:lnTo>
                  <a:lnTo>
                    <a:pt x="711" y="1882"/>
                  </a:lnTo>
                  <a:lnTo>
                    <a:pt x="635" y="1848"/>
                  </a:lnTo>
                  <a:lnTo>
                    <a:pt x="561" y="1807"/>
                  </a:lnTo>
                  <a:lnTo>
                    <a:pt x="490" y="1756"/>
                  </a:lnTo>
                  <a:lnTo>
                    <a:pt x="421" y="1699"/>
                  </a:lnTo>
                  <a:lnTo>
                    <a:pt x="355" y="1636"/>
                  </a:lnTo>
                  <a:lnTo>
                    <a:pt x="293" y="1564"/>
                  </a:lnTo>
                  <a:lnTo>
                    <a:pt x="234" y="1487"/>
                  </a:lnTo>
                  <a:lnTo>
                    <a:pt x="181" y="1404"/>
                  </a:lnTo>
                  <a:lnTo>
                    <a:pt x="133" y="1314"/>
                  </a:lnTo>
                  <a:lnTo>
                    <a:pt x="111" y="1268"/>
                  </a:lnTo>
                  <a:lnTo>
                    <a:pt x="92" y="1220"/>
                  </a:lnTo>
                  <a:lnTo>
                    <a:pt x="57" y="1124"/>
                  </a:lnTo>
                  <a:lnTo>
                    <a:pt x="31" y="1028"/>
                  </a:lnTo>
                  <a:lnTo>
                    <a:pt x="13" y="933"/>
                  </a:lnTo>
                  <a:lnTo>
                    <a:pt x="2" y="840"/>
                  </a:lnTo>
                  <a:lnTo>
                    <a:pt x="0" y="748"/>
                  </a:lnTo>
                  <a:lnTo>
                    <a:pt x="4" y="658"/>
                  </a:lnTo>
                  <a:lnTo>
                    <a:pt x="15" y="572"/>
                  </a:lnTo>
                  <a:lnTo>
                    <a:pt x="35" y="489"/>
                  </a:lnTo>
                  <a:lnTo>
                    <a:pt x="61" y="411"/>
                  </a:lnTo>
                  <a:lnTo>
                    <a:pt x="93" y="337"/>
                  </a:lnTo>
                  <a:lnTo>
                    <a:pt x="132" y="268"/>
                  </a:lnTo>
                  <a:lnTo>
                    <a:pt x="179" y="207"/>
                  </a:lnTo>
                  <a:lnTo>
                    <a:pt x="231" y="152"/>
                  </a:lnTo>
                  <a:lnTo>
                    <a:pt x="289" y="104"/>
                  </a:lnTo>
                  <a:lnTo>
                    <a:pt x="354" y="64"/>
                  </a:lnTo>
                  <a:lnTo>
                    <a:pt x="389" y="48"/>
                  </a:lnTo>
                  <a:lnTo>
                    <a:pt x="424" y="32"/>
                  </a:lnTo>
                  <a:lnTo>
                    <a:pt x="498" y="12"/>
                  </a:lnTo>
                  <a:lnTo>
                    <a:pt x="571" y="1"/>
                  </a:lnTo>
                  <a:lnTo>
                    <a:pt x="648" y="0"/>
                  </a:lnTo>
                  <a:lnTo>
                    <a:pt x="724" y="8"/>
                  </a:lnTo>
                  <a:lnTo>
                    <a:pt x="801" y="25"/>
                  </a:lnTo>
                  <a:lnTo>
                    <a:pt x="877" y="49"/>
                  </a:lnTo>
                  <a:lnTo>
                    <a:pt x="952" y="83"/>
                  </a:lnTo>
                  <a:lnTo>
                    <a:pt x="1026" y="124"/>
                  </a:lnTo>
                  <a:lnTo>
                    <a:pt x="1098" y="175"/>
                  </a:lnTo>
                  <a:lnTo>
                    <a:pt x="1168" y="232"/>
                  </a:lnTo>
                  <a:lnTo>
                    <a:pt x="1234" y="296"/>
                  </a:lnTo>
                  <a:lnTo>
                    <a:pt x="1296" y="367"/>
                  </a:lnTo>
                  <a:lnTo>
                    <a:pt x="1353" y="445"/>
                  </a:lnTo>
                  <a:lnTo>
                    <a:pt x="1407" y="528"/>
                  </a:lnTo>
                  <a:lnTo>
                    <a:pt x="1454" y="617"/>
                  </a:lnTo>
                  <a:lnTo>
                    <a:pt x="1476" y="664"/>
                  </a:lnTo>
                  <a:close/>
                </a:path>
              </a:pathLst>
            </a:custGeom>
            <a:solidFill>
              <a:srgbClr val="9D172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grpSp>
          <p:nvGrpSpPr>
            <p:cNvPr id="4112" name="Group 20"/>
            <p:cNvGrpSpPr>
              <a:grpSpLocks/>
            </p:cNvGrpSpPr>
            <p:nvPr/>
          </p:nvGrpSpPr>
          <p:grpSpPr bwMode="auto">
            <a:xfrm>
              <a:off x="6096000" y="2563813"/>
              <a:ext cx="989013" cy="1724025"/>
              <a:chOff x="6096000" y="2563813"/>
              <a:chExt cx="989013" cy="1724025"/>
            </a:xfrm>
          </p:grpSpPr>
          <p:sp>
            <p:nvSpPr>
              <p:cNvPr id="69" name="Freeform 108">
                <a:extLst/>
              </p:cNvPr>
              <p:cNvSpPr>
                <a:spLocks/>
              </p:cNvSpPr>
              <p:nvPr/>
            </p:nvSpPr>
            <p:spPr bwMode="auto">
              <a:xfrm>
                <a:off x="6660019" y="3668060"/>
                <a:ext cx="268802" cy="358867"/>
              </a:xfrm>
              <a:custGeom>
                <a:avLst/>
                <a:gdLst>
                  <a:gd name="T0" fmla="*/ 43000216 w 680"/>
                  <a:gd name="T1" fmla="*/ 143334980 h 906"/>
                  <a:gd name="T2" fmla="*/ 0 w 680"/>
                  <a:gd name="T3" fmla="*/ 49676795 h 906"/>
                  <a:gd name="T4" fmla="*/ 7560469 w 680"/>
                  <a:gd name="T5" fmla="*/ 44139694 h 906"/>
                  <a:gd name="T6" fmla="*/ 21894006 w 680"/>
                  <a:gd name="T7" fmla="*/ 32432272 h 906"/>
                  <a:gd name="T8" fmla="*/ 35754866 w 680"/>
                  <a:gd name="T9" fmla="*/ 20092027 h 906"/>
                  <a:gd name="T10" fmla="*/ 48827928 w 680"/>
                  <a:gd name="T11" fmla="*/ 6961052 h 906"/>
                  <a:gd name="T12" fmla="*/ 55128319 w 680"/>
                  <a:gd name="T13" fmla="*/ 0 h 906"/>
                  <a:gd name="T14" fmla="*/ 107106641 w 680"/>
                  <a:gd name="T15" fmla="*/ 82109068 h 906"/>
                  <a:gd name="T16" fmla="*/ 99861291 w 680"/>
                  <a:gd name="T17" fmla="*/ 90494070 h 906"/>
                  <a:gd name="T18" fmla="*/ 84582794 w 680"/>
                  <a:gd name="T19" fmla="*/ 106789160 h 906"/>
                  <a:gd name="T20" fmla="*/ 68674456 w 680"/>
                  <a:gd name="T21" fmla="*/ 122293520 h 906"/>
                  <a:gd name="T22" fmla="*/ 51663203 w 680"/>
                  <a:gd name="T23" fmla="*/ 136532233 h 906"/>
                  <a:gd name="T24" fmla="*/ 43000216 w 680"/>
                  <a:gd name="T25" fmla="*/ 143334980 h 9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0" h="906">
                    <a:moveTo>
                      <a:pt x="273" y="906"/>
                    </a:moveTo>
                    <a:lnTo>
                      <a:pt x="0" y="314"/>
                    </a:lnTo>
                    <a:lnTo>
                      <a:pt x="48" y="279"/>
                    </a:lnTo>
                    <a:lnTo>
                      <a:pt x="139" y="205"/>
                    </a:lnTo>
                    <a:lnTo>
                      <a:pt x="227" y="127"/>
                    </a:lnTo>
                    <a:lnTo>
                      <a:pt x="310" y="44"/>
                    </a:lnTo>
                    <a:lnTo>
                      <a:pt x="350" y="0"/>
                    </a:lnTo>
                    <a:lnTo>
                      <a:pt x="680" y="519"/>
                    </a:lnTo>
                    <a:lnTo>
                      <a:pt x="634" y="572"/>
                    </a:lnTo>
                    <a:lnTo>
                      <a:pt x="537" y="675"/>
                    </a:lnTo>
                    <a:lnTo>
                      <a:pt x="436" y="773"/>
                    </a:lnTo>
                    <a:lnTo>
                      <a:pt x="328" y="863"/>
                    </a:lnTo>
                    <a:lnTo>
                      <a:pt x="273" y="906"/>
                    </a:ln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70" name="Freeform 109">
                <a:extLst/>
              </p:cNvPr>
              <p:cNvSpPr>
                <a:spLocks/>
              </p:cNvSpPr>
              <p:nvPr/>
            </p:nvSpPr>
            <p:spPr bwMode="auto">
              <a:xfrm>
                <a:off x="6441619" y="3235140"/>
                <a:ext cx="201602" cy="296209"/>
              </a:xfrm>
              <a:custGeom>
                <a:avLst/>
                <a:gdLst>
                  <a:gd name="T0" fmla="*/ 39372581 w 515"/>
                  <a:gd name="T1" fmla="*/ 119077780 h 756"/>
                  <a:gd name="T2" fmla="*/ 0 w 515"/>
                  <a:gd name="T3" fmla="*/ 33864606 h 756"/>
                  <a:gd name="T4" fmla="*/ 8696929 w 515"/>
                  <a:gd name="T5" fmla="*/ 26146565 h 756"/>
                  <a:gd name="T6" fmla="*/ 24192819 w 515"/>
                  <a:gd name="T7" fmla="*/ 9135681 h 756"/>
                  <a:gd name="T8" fmla="*/ 31466571 w 515"/>
                  <a:gd name="T9" fmla="*/ 0 h 756"/>
                  <a:gd name="T10" fmla="*/ 81433252 w 515"/>
                  <a:gd name="T11" fmla="*/ 77967414 h 756"/>
                  <a:gd name="T12" fmla="*/ 71787936 w 515"/>
                  <a:gd name="T13" fmla="*/ 89308533 h 756"/>
                  <a:gd name="T14" fmla="*/ 50599337 w 515"/>
                  <a:gd name="T15" fmla="*/ 109784539 h 756"/>
                  <a:gd name="T16" fmla="*/ 39372581 w 515"/>
                  <a:gd name="T17" fmla="*/ 119077780 h 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5" h="756">
                    <a:moveTo>
                      <a:pt x="249" y="756"/>
                    </a:moveTo>
                    <a:lnTo>
                      <a:pt x="0" y="215"/>
                    </a:lnTo>
                    <a:lnTo>
                      <a:pt x="55" y="166"/>
                    </a:lnTo>
                    <a:lnTo>
                      <a:pt x="153" y="58"/>
                    </a:lnTo>
                    <a:lnTo>
                      <a:pt x="199" y="0"/>
                    </a:lnTo>
                    <a:lnTo>
                      <a:pt x="515" y="495"/>
                    </a:lnTo>
                    <a:lnTo>
                      <a:pt x="454" y="567"/>
                    </a:lnTo>
                    <a:lnTo>
                      <a:pt x="320" y="697"/>
                    </a:lnTo>
                    <a:lnTo>
                      <a:pt x="249" y="756"/>
                    </a:ln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71" name="Freeform 110">
                <a:extLst/>
              </p:cNvPr>
              <p:cNvSpPr>
                <a:spLocks/>
              </p:cNvSpPr>
              <p:nvPr/>
            </p:nvSpPr>
            <p:spPr bwMode="auto">
              <a:xfrm>
                <a:off x="6236656" y="2825004"/>
                <a:ext cx="127681" cy="222155"/>
              </a:xfrm>
              <a:custGeom>
                <a:avLst/>
                <a:gdLst>
                  <a:gd name="T0" fmla="*/ 32762159 w 324"/>
                  <a:gd name="T1" fmla="*/ 88835905 h 564"/>
                  <a:gd name="T2" fmla="*/ 0 w 324"/>
                  <a:gd name="T3" fmla="*/ 17326014 h 564"/>
                  <a:gd name="T4" fmla="*/ 5670572 w 324"/>
                  <a:gd name="T5" fmla="*/ 8978126 h 564"/>
                  <a:gd name="T6" fmla="*/ 10080664 w 324"/>
                  <a:gd name="T7" fmla="*/ 0 h 564"/>
                  <a:gd name="T8" fmla="*/ 51033561 w 324"/>
                  <a:gd name="T9" fmla="*/ 63791846 h 564"/>
                  <a:gd name="T10" fmla="*/ 46938192 w 324"/>
                  <a:gd name="T11" fmla="*/ 70407370 h 564"/>
                  <a:gd name="T12" fmla="*/ 37960051 w 324"/>
                  <a:gd name="T13" fmla="*/ 83165342 h 564"/>
                  <a:gd name="T14" fmla="*/ 32762159 w 324"/>
                  <a:gd name="T15" fmla="*/ 88835905 h 5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4" h="564">
                    <a:moveTo>
                      <a:pt x="208" y="564"/>
                    </a:moveTo>
                    <a:lnTo>
                      <a:pt x="0" y="110"/>
                    </a:lnTo>
                    <a:lnTo>
                      <a:pt x="36" y="57"/>
                    </a:lnTo>
                    <a:lnTo>
                      <a:pt x="64" y="0"/>
                    </a:lnTo>
                    <a:lnTo>
                      <a:pt x="324" y="405"/>
                    </a:lnTo>
                    <a:lnTo>
                      <a:pt x="298" y="447"/>
                    </a:lnTo>
                    <a:lnTo>
                      <a:pt x="241" y="528"/>
                    </a:lnTo>
                    <a:lnTo>
                      <a:pt x="208" y="564"/>
                    </a:lnTo>
                    <a:close/>
                  </a:path>
                </a:pathLst>
              </a:custGeom>
              <a:solidFill>
                <a:srgbClr val="CDCCC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72" name="Freeform 111">
                <a:extLst/>
              </p:cNvPr>
              <p:cNvSpPr>
                <a:spLocks/>
              </p:cNvSpPr>
              <p:nvPr/>
            </p:nvSpPr>
            <p:spPr bwMode="auto">
              <a:xfrm>
                <a:off x="6767540" y="3878822"/>
                <a:ext cx="315843" cy="410135"/>
              </a:xfrm>
              <a:custGeom>
                <a:avLst/>
                <a:gdLst>
                  <a:gd name="T0" fmla="*/ 48124611 w 794"/>
                  <a:gd name="T1" fmla="*/ 163969416 h 1047"/>
                  <a:gd name="T2" fmla="*/ 0 w 794"/>
                  <a:gd name="T3" fmla="*/ 60607716 h 1047"/>
                  <a:gd name="T4" fmla="*/ 8706706 w 794"/>
                  <a:gd name="T5" fmla="*/ 53873438 h 1047"/>
                  <a:gd name="T6" fmla="*/ 25803806 w 794"/>
                  <a:gd name="T7" fmla="*/ 39778822 h 1047"/>
                  <a:gd name="T8" fmla="*/ 41792425 w 794"/>
                  <a:gd name="T9" fmla="*/ 24430904 h 1047"/>
                  <a:gd name="T10" fmla="*/ 57148025 w 794"/>
                  <a:gd name="T11" fmla="*/ 8300215 h 1047"/>
                  <a:gd name="T12" fmla="*/ 64429939 w 794"/>
                  <a:gd name="T13" fmla="*/ 0 h 1047"/>
                  <a:gd name="T14" fmla="*/ 125693984 w 794"/>
                  <a:gd name="T15" fmla="*/ 94904772 h 1047"/>
                  <a:gd name="T16" fmla="*/ 125693984 w 794"/>
                  <a:gd name="T17" fmla="*/ 94904772 h 1047"/>
                  <a:gd name="T18" fmla="*/ 125535630 w 794"/>
                  <a:gd name="T19" fmla="*/ 95061484 h 1047"/>
                  <a:gd name="T20" fmla="*/ 115245779 w 794"/>
                  <a:gd name="T21" fmla="*/ 106493968 h 1047"/>
                  <a:gd name="T22" fmla="*/ 104322908 w 794"/>
                  <a:gd name="T23" fmla="*/ 117299998 h 1047"/>
                  <a:gd name="T24" fmla="*/ 94508119 w 794"/>
                  <a:gd name="T25" fmla="*/ 126383379 h 1047"/>
                  <a:gd name="T26" fmla="*/ 75036499 w 794"/>
                  <a:gd name="T27" fmla="*/ 142983809 h 1047"/>
                  <a:gd name="T28" fmla="*/ 51923922 w 794"/>
                  <a:gd name="T29" fmla="*/ 161306888 h 1047"/>
                  <a:gd name="T30" fmla="*/ 48124611 w 794"/>
                  <a:gd name="T31" fmla="*/ 163969416 h 10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4" h="1047">
                    <a:moveTo>
                      <a:pt x="304" y="1047"/>
                    </a:moveTo>
                    <a:lnTo>
                      <a:pt x="0" y="387"/>
                    </a:lnTo>
                    <a:lnTo>
                      <a:pt x="55" y="344"/>
                    </a:lnTo>
                    <a:lnTo>
                      <a:pt x="163" y="254"/>
                    </a:lnTo>
                    <a:lnTo>
                      <a:pt x="264" y="156"/>
                    </a:lnTo>
                    <a:lnTo>
                      <a:pt x="361" y="53"/>
                    </a:lnTo>
                    <a:lnTo>
                      <a:pt x="407" y="0"/>
                    </a:lnTo>
                    <a:lnTo>
                      <a:pt x="794" y="606"/>
                    </a:lnTo>
                    <a:lnTo>
                      <a:pt x="793" y="607"/>
                    </a:lnTo>
                    <a:lnTo>
                      <a:pt x="728" y="680"/>
                    </a:lnTo>
                    <a:lnTo>
                      <a:pt x="659" y="749"/>
                    </a:lnTo>
                    <a:lnTo>
                      <a:pt x="597" y="807"/>
                    </a:lnTo>
                    <a:lnTo>
                      <a:pt x="474" y="913"/>
                    </a:lnTo>
                    <a:lnTo>
                      <a:pt x="328" y="1030"/>
                    </a:lnTo>
                    <a:lnTo>
                      <a:pt x="304" y="1047"/>
                    </a:lnTo>
                    <a:close/>
                  </a:path>
                </a:pathLst>
              </a:custGeom>
              <a:solidFill>
                <a:srgbClr val="7A151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73" name="Freeform 112">
                <a:extLst/>
              </p:cNvPr>
              <p:cNvSpPr>
                <a:spLocks/>
              </p:cNvSpPr>
              <p:nvPr/>
            </p:nvSpPr>
            <p:spPr bwMode="auto">
              <a:xfrm>
                <a:off x="6539058" y="3428814"/>
                <a:ext cx="262082" cy="364565"/>
              </a:xfrm>
              <a:custGeom>
                <a:avLst/>
                <a:gdLst>
                  <a:gd name="T0" fmla="*/ 48165149 w 653"/>
                  <a:gd name="T1" fmla="*/ 144594648 h 922"/>
                  <a:gd name="T2" fmla="*/ 0 w 653"/>
                  <a:gd name="T3" fmla="*/ 40932017 h 922"/>
                  <a:gd name="T4" fmla="*/ 11286352 w 653"/>
                  <a:gd name="T5" fmla="*/ 31679148 h 922"/>
                  <a:gd name="T6" fmla="*/ 32586809 w 653"/>
                  <a:gd name="T7" fmla="*/ 11291550 h 922"/>
                  <a:gd name="T8" fmla="*/ 42283551 w 653"/>
                  <a:gd name="T9" fmla="*/ 0 h 922"/>
                  <a:gd name="T10" fmla="*/ 103801106 w 653"/>
                  <a:gd name="T11" fmla="*/ 95351087 h 922"/>
                  <a:gd name="T12" fmla="*/ 97442666 w 653"/>
                  <a:gd name="T13" fmla="*/ 102251237 h 922"/>
                  <a:gd name="T14" fmla="*/ 84248941 w 653"/>
                  <a:gd name="T15" fmla="*/ 115267824 h 922"/>
                  <a:gd name="T16" fmla="*/ 70260611 w 653"/>
                  <a:gd name="T17" fmla="*/ 127500304 h 922"/>
                  <a:gd name="T18" fmla="*/ 55795038 w 653"/>
                  <a:gd name="T19" fmla="*/ 139105893 h 922"/>
                  <a:gd name="T20" fmla="*/ 48165149 w 653"/>
                  <a:gd name="T21" fmla="*/ 144594648 h 9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3" h="922">
                    <a:moveTo>
                      <a:pt x="303" y="922"/>
                    </a:moveTo>
                    <a:lnTo>
                      <a:pt x="0" y="261"/>
                    </a:lnTo>
                    <a:lnTo>
                      <a:pt x="71" y="202"/>
                    </a:lnTo>
                    <a:lnTo>
                      <a:pt x="205" y="72"/>
                    </a:lnTo>
                    <a:lnTo>
                      <a:pt x="266" y="0"/>
                    </a:lnTo>
                    <a:lnTo>
                      <a:pt x="653" y="608"/>
                    </a:lnTo>
                    <a:lnTo>
                      <a:pt x="613" y="652"/>
                    </a:lnTo>
                    <a:lnTo>
                      <a:pt x="530" y="735"/>
                    </a:lnTo>
                    <a:lnTo>
                      <a:pt x="442" y="813"/>
                    </a:lnTo>
                    <a:lnTo>
                      <a:pt x="351" y="887"/>
                    </a:lnTo>
                    <a:lnTo>
                      <a:pt x="303" y="922"/>
                    </a:lnTo>
                    <a:close/>
                  </a:path>
                </a:pathLst>
              </a:custGeom>
              <a:solidFill>
                <a:srgbClr val="9719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74" name="Freeform 113">
                <a:extLst/>
              </p:cNvPr>
              <p:cNvSpPr>
                <a:spLocks/>
              </p:cNvSpPr>
              <p:nvPr/>
            </p:nvSpPr>
            <p:spPr bwMode="auto">
              <a:xfrm>
                <a:off x="6320657" y="2978803"/>
                <a:ext cx="201602" cy="336085"/>
              </a:xfrm>
              <a:custGeom>
                <a:avLst/>
                <a:gdLst>
                  <a:gd name="T0" fmla="*/ 49370428 w 510"/>
                  <a:gd name="T1" fmla="*/ 131994337 h 834"/>
                  <a:gd name="T2" fmla="*/ 0 w 510"/>
                  <a:gd name="T3" fmla="*/ 25164568 h 834"/>
                  <a:gd name="T4" fmla="*/ 5238576 w 510"/>
                  <a:gd name="T5" fmla="*/ 19466885 h 834"/>
                  <a:gd name="T6" fmla="*/ 14287351 w 510"/>
                  <a:gd name="T7" fmla="*/ 6647297 h 834"/>
                  <a:gd name="T8" fmla="*/ 18414701 w 510"/>
                  <a:gd name="T9" fmla="*/ 0 h 834"/>
                  <a:gd name="T10" fmla="*/ 80961255 w 510"/>
                  <a:gd name="T11" fmla="*/ 97966971 h 834"/>
                  <a:gd name="T12" fmla="*/ 73658805 w 510"/>
                  <a:gd name="T13" fmla="*/ 107146439 h 834"/>
                  <a:gd name="T14" fmla="*/ 58101653 w 510"/>
                  <a:gd name="T15" fmla="*/ 124239091 h 834"/>
                  <a:gd name="T16" fmla="*/ 49370428 w 510"/>
                  <a:gd name="T17" fmla="*/ 131994337 h 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0" h="834">
                    <a:moveTo>
                      <a:pt x="311" y="834"/>
                    </a:moveTo>
                    <a:lnTo>
                      <a:pt x="0" y="159"/>
                    </a:lnTo>
                    <a:lnTo>
                      <a:pt x="33" y="123"/>
                    </a:lnTo>
                    <a:lnTo>
                      <a:pt x="90" y="42"/>
                    </a:lnTo>
                    <a:lnTo>
                      <a:pt x="116" y="0"/>
                    </a:lnTo>
                    <a:lnTo>
                      <a:pt x="510" y="619"/>
                    </a:lnTo>
                    <a:lnTo>
                      <a:pt x="464" y="677"/>
                    </a:lnTo>
                    <a:lnTo>
                      <a:pt x="366" y="785"/>
                    </a:lnTo>
                    <a:lnTo>
                      <a:pt x="311" y="834"/>
                    </a:lnTo>
                    <a:close/>
                  </a:path>
                </a:pathLst>
              </a:custGeom>
              <a:solidFill>
                <a:srgbClr val="9719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75" name="Freeform 114">
                <a:extLst/>
              </p:cNvPr>
              <p:cNvSpPr>
                <a:spLocks/>
              </p:cNvSpPr>
              <p:nvPr/>
            </p:nvSpPr>
            <p:spPr bwMode="auto">
              <a:xfrm>
                <a:off x="6095534" y="2562973"/>
                <a:ext cx="168002" cy="307601"/>
              </a:xfrm>
              <a:custGeom>
                <a:avLst/>
                <a:gdLst>
                  <a:gd name="T0" fmla="*/ 55443438 w 416"/>
                  <a:gd name="T1" fmla="*/ 120495575 h 763"/>
                  <a:gd name="T2" fmla="*/ 0 w 416"/>
                  <a:gd name="T3" fmla="*/ 0 h 763"/>
                  <a:gd name="T4" fmla="*/ 65524063 w 416"/>
                  <a:gd name="T5" fmla="*/ 103123814 h 763"/>
                  <a:gd name="T6" fmla="*/ 61113988 w 416"/>
                  <a:gd name="T7" fmla="*/ 112125624 h 763"/>
                  <a:gd name="T8" fmla="*/ 55443438 w 416"/>
                  <a:gd name="T9" fmla="*/ 120495575 h 7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6" h="763">
                    <a:moveTo>
                      <a:pt x="352" y="763"/>
                    </a:moveTo>
                    <a:lnTo>
                      <a:pt x="0" y="0"/>
                    </a:lnTo>
                    <a:lnTo>
                      <a:pt x="416" y="653"/>
                    </a:lnTo>
                    <a:lnTo>
                      <a:pt x="388" y="710"/>
                    </a:lnTo>
                    <a:lnTo>
                      <a:pt x="352" y="763"/>
                    </a:lnTo>
                    <a:close/>
                  </a:path>
                </a:pathLst>
              </a:custGeom>
              <a:solidFill>
                <a:srgbClr val="7A151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grpSp>
        <p:grpSp>
          <p:nvGrpSpPr>
            <p:cNvPr id="4113" name="Group 21"/>
            <p:cNvGrpSpPr>
              <a:grpSpLocks/>
            </p:cNvGrpSpPr>
            <p:nvPr/>
          </p:nvGrpSpPr>
          <p:grpSpPr bwMode="auto">
            <a:xfrm>
              <a:off x="6096000" y="273050"/>
              <a:ext cx="2170113" cy="2290763"/>
              <a:chOff x="6096000" y="273050"/>
              <a:chExt cx="2170113" cy="2290763"/>
            </a:xfrm>
          </p:grpSpPr>
          <p:sp>
            <p:nvSpPr>
              <p:cNvPr id="19" name="Freeform 56">
                <a:extLst/>
              </p:cNvPr>
              <p:cNvSpPr>
                <a:spLocks/>
              </p:cNvSpPr>
              <p:nvPr/>
            </p:nvSpPr>
            <p:spPr bwMode="auto">
              <a:xfrm>
                <a:off x="6095534" y="2249674"/>
                <a:ext cx="292324" cy="313300"/>
              </a:xfrm>
              <a:custGeom>
                <a:avLst/>
                <a:gdLst>
                  <a:gd name="T0" fmla="*/ 18687635 w 734"/>
                  <a:gd name="T1" fmla="*/ 111044434 h 784"/>
                  <a:gd name="T2" fmla="*/ 0 w 734"/>
                  <a:gd name="T3" fmla="*/ 123487656 h 784"/>
                  <a:gd name="T4" fmla="*/ 11561031 w 734"/>
                  <a:gd name="T5" fmla="*/ 103641525 h 784"/>
                  <a:gd name="T6" fmla="*/ 108799689 w 734"/>
                  <a:gd name="T7" fmla="*/ 0 h 784"/>
                  <a:gd name="T8" fmla="*/ 116243065 w 734"/>
                  <a:gd name="T9" fmla="*/ 6930628 h 784"/>
                  <a:gd name="T10" fmla="*/ 18687635 w 734"/>
                  <a:gd name="T11" fmla="*/ 111044434 h 7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4" h="784">
                    <a:moveTo>
                      <a:pt x="118" y="705"/>
                    </a:moveTo>
                    <a:lnTo>
                      <a:pt x="0" y="784"/>
                    </a:lnTo>
                    <a:lnTo>
                      <a:pt x="73" y="658"/>
                    </a:lnTo>
                    <a:lnTo>
                      <a:pt x="687" y="0"/>
                    </a:lnTo>
                    <a:lnTo>
                      <a:pt x="734" y="44"/>
                    </a:lnTo>
                    <a:lnTo>
                      <a:pt x="118" y="705"/>
                    </a:lnTo>
                    <a:close/>
                  </a:path>
                </a:pathLst>
              </a:custGeom>
              <a:solidFill>
                <a:srgbClr val="D5A43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0" name="Freeform 57">
                <a:extLst/>
              </p:cNvPr>
              <p:cNvSpPr>
                <a:spLocks/>
              </p:cNvSpPr>
              <p:nvPr/>
            </p:nvSpPr>
            <p:spPr bwMode="auto">
              <a:xfrm>
                <a:off x="6095534" y="2357906"/>
                <a:ext cx="204963" cy="205068"/>
              </a:xfrm>
              <a:custGeom>
                <a:avLst/>
                <a:gdLst>
                  <a:gd name="T0" fmla="*/ 0 w 511"/>
                  <a:gd name="T1" fmla="*/ 80173179 h 507"/>
                  <a:gd name="T2" fmla="*/ 3320789 w 511"/>
                  <a:gd name="T3" fmla="*/ 74638564 h 507"/>
                  <a:gd name="T4" fmla="*/ 16603150 w 511"/>
                  <a:gd name="T5" fmla="*/ 65783101 h 507"/>
                  <a:gd name="T6" fmla="*/ 77956427 w 511"/>
                  <a:gd name="T7" fmla="*/ 0 h 507"/>
                  <a:gd name="T8" fmla="*/ 79221357 w 511"/>
                  <a:gd name="T9" fmla="*/ 632675 h 507"/>
                  <a:gd name="T10" fmla="*/ 80802818 w 511"/>
                  <a:gd name="T11" fmla="*/ 1107082 h 507"/>
                  <a:gd name="T12" fmla="*/ 18659009 w 511"/>
                  <a:gd name="T13" fmla="*/ 67680729 h 507"/>
                  <a:gd name="T14" fmla="*/ 0 w 511"/>
                  <a:gd name="T15" fmla="*/ 80173179 h 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1" h="507">
                    <a:moveTo>
                      <a:pt x="0" y="507"/>
                    </a:moveTo>
                    <a:lnTo>
                      <a:pt x="21" y="472"/>
                    </a:lnTo>
                    <a:lnTo>
                      <a:pt x="105" y="416"/>
                    </a:lnTo>
                    <a:lnTo>
                      <a:pt x="493" y="0"/>
                    </a:lnTo>
                    <a:lnTo>
                      <a:pt x="501" y="4"/>
                    </a:lnTo>
                    <a:lnTo>
                      <a:pt x="511" y="7"/>
                    </a:lnTo>
                    <a:lnTo>
                      <a:pt x="118" y="428"/>
                    </a:lnTo>
                    <a:lnTo>
                      <a:pt x="0" y="507"/>
                    </a:lnTo>
                    <a:close/>
                  </a:path>
                </a:pathLst>
              </a:custGeom>
              <a:solidFill>
                <a:srgbClr val="BE933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1" name="Freeform 58">
                <a:extLst/>
              </p:cNvPr>
              <p:cNvSpPr>
                <a:spLocks/>
              </p:cNvSpPr>
              <p:nvPr/>
            </p:nvSpPr>
            <p:spPr bwMode="auto">
              <a:xfrm>
                <a:off x="6300497" y="2352207"/>
                <a:ext cx="10079" cy="11393"/>
              </a:xfrm>
              <a:custGeom>
                <a:avLst/>
                <a:gdLst>
                  <a:gd name="T0" fmla="*/ 0 w 30"/>
                  <a:gd name="T1" fmla="*/ 5040313 h 32"/>
                  <a:gd name="T2" fmla="*/ 0 w 30"/>
                  <a:gd name="T3" fmla="*/ 5040313 h 32"/>
                  <a:gd name="T4" fmla="*/ 0 w 30"/>
                  <a:gd name="T5" fmla="*/ 5040313 h 32"/>
                  <a:gd name="T6" fmla="*/ 4116626 w 30"/>
                  <a:gd name="T7" fmla="*/ 0 h 32"/>
                  <a:gd name="T8" fmla="*/ 4116626 w 30"/>
                  <a:gd name="T9" fmla="*/ 0 h 32"/>
                  <a:gd name="T10" fmla="*/ 4116626 w 30"/>
                  <a:gd name="T11" fmla="*/ 0 h 32"/>
                  <a:gd name="T12" fmla="*/ 0 w 30"/>
                  <a:gd name="T13" fmla="*/ 5040313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2">
                    <a:moveTo>
                      <a:pt x="0" y="32"/>
                    </a:moveTo>
                    <a:lnTo>
                      <a:pt x="0" y="32"/>
                    </a:lnTo>
                    <a:lnTo>
                      <a:pt x="30" y="0"/>
                    </a:lnTo>
                    <a:lnTo>
                      <a:pt x="0" y="32"/>
                    </a:lnTo>
                    <a:close/>
                  </a:path>
                </a:pathLst>
              </a:custGeom>
              <a:solidFill>
                <a:srgbClr val="CDCCC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2" name="Freeform 59">
                <a:extLst/>
              </p:cNvPr>
              <p:cNvSpPr>
                <a:spLocks/>
              </p:cNvSpPr>
              <p:nvPr/>
            </p:nvSpPr>
            <p:spPr bwMode="auto">
              <a:xfrm>
                <a:off x="6280337" y="2335120"/>
                <a:ext cx="13440" cy="11393"/>
              </a:xfrm>
              <a:custGeom>
                <a:avLst/>
                <a:gdLst>
                  <a:gd name="T0" fmla="*/ 0 w 28"/>
                  <a:gd name="T1" fmla="*/ 5376333 h 30"/>
                  <a:gd name="T2" fmla="*/ 0 w 28"/>
                  <a:gd name="T3" fmla="*/ 5376333 h 30"/>
                  <a:gd name="T4" fmla="*/ 0 w 28"/>
                  <a:gd name="T5" fmla="*/ 5376333 h 30"/>
                  <a:gd name="T6" fmla="*/ 4410670 w 28"/>
                  <a:gd name="T7" fmla="*/ 0 h 30"/>
                  <a:gd name="T8" fmla="*/ 0 w 28"/>
                  <a:gd name="T9" fmla="*/ 537633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0">
                    <a:moveTo>
                      <a:pt x="0" y="30"/>
                    </a:moveTo>
                    <a:lnTo>
                      <a:pt x="0" y="30"/>
                    </a:lnTo>
                    <a:lnTo>
                      <a:pt x="28" y="0"/>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3" name="Freeform 60">
                <a:extLst/>
              </p:cNvPr>
              <p:cNvSpPr>
                <a:spLocks/>
              </p:cNvSpPr>
              <p:nvPr/>
            </p:nvSpPr>
            <p:spPr bwMode="auto">
              <a:xfrm>
                <a:off x="6280337" y="2335120"/>
                <a:ext cx="26880" cy="22785"/>
              </a:xfrm>
              <a:custGeom>
                <a:avLst/>
                <a:gdLst>
                  <a:gd name="T0" fmla="*/ 5027951 w 61"/>
                  <a:gd name="T1" fmla="*/ 10405031 h 70"/>
                  <a:gd name="T2" fmla="*/ 2947649 w 61"/>
                  <a:gd name="T3" fmla="*/ 9067197 h 70"/>
                  <a:gd name="T4" fmla="*/ 520075 w 61"/>
                  <a:gd name="T5" fmla="*/ 6243095 h 70"/>
                  <a:gd name="T6" fmla="*/ 0 w 61"/>
                  <a:gd name="T7" fmla="*/ 4608008 h 70"/>
                  <a:gd name="T8" fmla="*/ 4854731 w 61"/>
                  <a:gd name="T9" fmla="*/ 148820 h 70"/>
                  <a:gd name="T10" fmla="*/ 5027951 w 61"/>
                  <a:gd name="T11" fmla="*/ 0 h 70"/>
                  <a:gd name="T12" fmla="*/ 6761813 w 61"/>
                  <a:gd name="T13" fmla="*/ 1932341 h 70"/>
                  <a:gd name="T14" fmla="*/ 8842531 w 61"/>
                  <a:gd name="T15" fmla="*/ 3716248 h 70"/>
                  <a:gd name="T16" fmla="*/ 9709462 w 61"/>
                  <a:gd name="T17" fmla="*/ 4459189 h 70"/>
                  <a:gd name="T18" fmla="*/ 10576393 w 61"/>
                  <a:gd name="T19" fmla="*/ 5053696 h 70"/>
                  <a:gd name="T20" fmla="*/ 5027951 w 61"/>
                  <a:gd name="T21" fmla="*/ 10405031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70">
                    <a:moveTo>
                      <a:pt x="29" y="70"/>
                    </a:moveTo>
                    <a:lnTo>
                      <a:pt x="17" y="61"/>
                    </a:lnTo>
                    <a:lnTo>
                      <a:pt x="3" y="42"/>
                    </a:lnTo>
                    <a:lnTo>
                      <a:pt x="0" y="31"/>
                    </a:lnTo>
                    <a:lnTo>
                      <a:pt x="28" y="1"/>
                    </a:lnTo>
                    <a:lnTo>
                      <a:pt x="29" y="0"/>
                    </a:lnTo>
                    <a:lnTo>
                      <a:pt x="39" y="13"/>
                    </a:lnTo>
                    <a:lnTo>
                      <a:pt x="51" y="25"/>
                    </a:lnTo>
                    <a:lnTo>
                      <a:pt x="56" y="30"/>
                    </a:lnTo>
                    <a:lnTo>
                      <a:pt x="61" y="34"/>
                    </a:lnTo>
                    <a:lnTo>
                      <a:pt x="29" y="70"/>
                    </a:lnTo>
                    <a:close/>
                  </a:path>
                </a:pathLst>
              </a:custGeom>
              <a:solidFill>
                <a:srgbClr val="A8823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4" name="Freeform 61">
                <a:extLst/>
              </p:cNvPr>
              <p:cNvSpPr>
                <a:spLocks/>
              </p:cNvSpPr>
              <p:nvPr/>
            </p:nvSpPr>
            <p:spPr bwMode="auto">
              <a:xfrm>
                <a:off x="6293777" y="2346513"/>
                <a:ext cx="16799" cy="17087"/>
              </a:xfrm>
              <a:custGeom>
                <a:avLst/>
                <a:gdLst>
                  <a:gd name="T0" fmla="*/ 2835275 w 48"/>
                  <a:gd name="T1" fmla="*/ 7092009 h 43"/>
                  <a:gd name="T2" fmla="*/ 1260078 w 48"/>
                  <a:gd name="T3" fmla="*/ 6597359 h 43"/>
                  <a:gd name="T4" fmla="*/ 0 w 48"/>
                  <a:gd name="T5" fmla="*/ 5937420 h 43"/>
                  <a:gd name="T6" fmla="*/ 5040313 w 48"/>
                  <a:gd name="T7" fmla="*/ 0 h 43"/>
                  <a:gd name="T8" fmla="*/ 6300391 w 48"/>
                  <a:gd name="T9" fmla="*/ 989705 h 43"/>
                  <a:gd name="T10" fmla="*/ 7560469 w 48"/>
                  <a:gd name="T11" fmla="*/ 1814121 h 43"/>
                  <a:gd name="T12" fmla="*/ 2835275 w 48"/>
                  <a:gd name="T13" fmla="*/ 7092009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3">
                    <a:moveTo>
                      <a:pt x="18" y="43"/>
                    </a:moveTo>
                    <a:lnTo>
                      <a:pt x="8" y="40"/>
                    </a:lnTo>
                    <a:lnTo>
                      <a:pt x="0" y="36"/>
                    </a:lnTo>
                    <a:lnTo>
                      <a:pt x="32" y="0"/>
                    </a:lnTo>
                    <a:lnTo>
                      <a:pt x="40" y="6"/>
                    </a:lnTo>
                    <a:lnTo>
                      <a:pt x="48" y="11"/>
                    </a:lnTo>
                    <a:lnTo>
                      <a:pt x="18" y="43"/>
                    </a:lnTo>
                    <a:close/>
                  </a:path>
                </a:pathLst>
              </a:custGeom>
              <a:solidFill>
                <a:srgbClr val="95743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5" name="Freeform 62">
                <a:extLst/>
              </p:cNvPr>
              <p:cNvSpPr>
                <a:spLocks/>
              </p:cNvSpPr>
              <p:nvPr/>
            </p:nvSpPr>
            <p:spPr bwMode="auto">
              <a:xfrm>
                <a:off x="7399226" y="500903"/>
                <a:ext cx="866887" cy="672167"/>
              </a:xfrm>
              <a:custGeom>
                <a:avLst/>
                <a:gdLst>
                  <a:gd name="T0" fmla="*/ 227129181 w 2184"/>
                  <a:gd name="T1" fmla="*/ 21947171 h 1692"/>
                  <a:gd name="T2" fmla="*/ 232011934 w 2184"/>
                  <a:gd name="T3" fmla="*/ 17871398 h 1692"/>
                  <a:gd name="T4" fmla="*/ 241935000 w 2184"/>
                  <a:gd name="T5" fmla="*/ 10973783 h 1692"/>
                  <a:gd name="T6" fmla="*/ 251228225 w 2184"/>
                  <a:gd name="T7" fmla="*/ 5957265 h 1692"/>
                  <a:gd name="T8" fmla="*/ 260678613 w 2184"/>
                  <a:gd name="T9" fmla="*/ 2508259 h 1692"/>
                  <a:gd name="T10" fmla="*/ 269814278 w 2184"/>
                  <a:gd name="T11" fmla="*/ 627164 h 1692"/>
                  <a:gd name="T12" fmla="*/ 278634825 w 2184"/>
                  <a:gd name="T13" fmla="*/ 0 h 1692"/>
                  <a:gd name="T14" fmla="*/ 287140253 w 2184"/>
                  <a:gd name="T15" fmla="*/ 627164 h 1692"/>
                  <a:gd name="T16" fmla="*/ 295173400 w 2184"/>
                  <a:gd name="T17" fmla="*/ 2508259 h 1692"/>
                  <a:gd name="T18" fmla="*/ 306356544 w 2184"/>
                  <a:gd name="T19" fmla="*/ 6740823 h 1692"/>
                  <a:gd name="T20" fmla="*/ 319430003 w 2184"/>
                  <a:gd name="T21" fmla="*/ 15049556 h 1692"/>
                  <a:gd name="T22" fmla="*/ 330140469 w 2184"/>
                  <a:gd name="T23" fmla="*/ 25709758 h 1692"/>
                  <a:gd name="T24" fmla="*/ 337543378 w 2184"/>
                  <a:gd name="T25" fmla="*/ 36996727 h 1692"/>
                  <a:gd name="T26" fmla="*/ 340063534 w 2184"/>
                  <a:gd name="T27" fmla="*/ 42640410 h 1692"/>
                  <a:gd name="T28" fmla="*/ 342111409 w 2184"/>
                  <a:gd name="T29" fmla="*/ 48440487 h 1692"/>
                  <a:gd name="T30" fmla="*/ 344001328 w 2184"/>
                  <a:gd name="T31" fmla="*/ 60041434 h 1692"/>
                  <a:gd name="T32" fmla="*/ 344001328 w 2184"/>
                  <a:gd name="T33" fmla="*/ 71328403 h 1692"/>
                  <a:gd name="T34" fmla="*/ 342268572 w 2184"/>
                  <a:gd name="T35" fmla="*/ 82458978 h 1692"/>
                  <a:gd name="T36" fmla="*/ 339276134 w 2184"/>
                  <a:gd name="T37" fmla="*/ 93432365 h 1692"/>
                  <a:gd name="T38" fmla="*/ 335180781 w 2184"/>
                  <a:gd name="T39" fmla="*/ 103935775 h 1692"/>
                  <a:gd name="T40" fmla="*/ 327777872 w 2184"/>
                  <a:gd name="T41" fmla="*/ 118671750 h 1692"/>
                  <a:gd name="T42" fmla="*/ 322580000 w 2184"/>
                  <a:gd name="T43" fmla="*/ 127607647 h 1692"/>
                  <a:gd name="T44" fmla="*/ 319114884 w 2184"/>
                  <a:gd name="T45" fmla="*/ 132937351 h 1692"/>
                  <a:gd name="T46" fmla="*/ 311239297 w 2184"/>
                  <a:gd name="T47" fmla="*/ 142656807 h 1692"/>
                  <a:gd name="T48" fmla="*/ 302576309 w 2184"/>
                  <a:gd name="T49" fmla="*/ 151749495 h 1692"/>
                  <a:gd name="T50" fmla="*/ 292653244 w 2184"/>
                  <a:gd name="T51" fmla="*/ 159901041 h 1692"/>
                  <a:gd name="T52" fmla="*/ 277217188 w 2184"/>
                  <a:gd name="T53" fmla="*/ 171188406 h 1692"/>
                  <a:gd name="T54" fmla="*/ 255323181 w 2184"/>
                  <a:gd name="T55" fmla="*/ 183572912 h 1692"/>
                  <a:gd name="T56" fmla="*/ 244455156 w 2184"/>
                  <a:gd name="T57" fmla="*/ 188589431 h 1692"/>
                  <a:gd name="T58" fmla="*/ 234374531 w 2184"/>
                  <a:gd name="T59" fmla="*/ 193292367 h 1692"/>
                  <a:gd name="T60" fmla="*/ 208857850 w 2184"/>
                  <a:gd name="T61" fmla="*/ 203168614 h 1692"/>
                  <a:gd name="T62" fmla="*/ 161605119 w 2184"/>
                  <a:gd name="T63" fmla="*/ 219002125 h 1692"/>
                  <a:gd name="T64" fmla="*/ 90725625 w 2184"/>
                  <a:gd name="T65" fmla="*/ 240478923 h 1692"/>
                  <a:gd name="T66" fmla="*/ 25044003 w 2184"/>
                  <a:gd name="T67" fmla="*/ 258507111 h 1692"/>
                  <a:gd name="T68" fmla="*/ 0 w 2184"/>
                  <a:gd name="T69" fmla="*/ 265247935 h 1692"/>
                  <a:gd name="T70" fmla="*/ 227129181 w 2184"/>
                  <a:gd name="T71" fmla="*/ 21947171 h 16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84" h="1692">
                    <a:moveTo>
                      <a:pt x="1442" y="140"/>
                    </a:moveTo>
                    <a:lnTo>
                      <a:pt x="1473" y="114"/>
                    </a:lnTo>
                    <a:lnTo>
                      <a:pt x="1536" y="70"/>
                    </a:lnTo>
                    <a:lnTo>
                      <a:pt x="1595" y="38"/>
                    </a:lnTo>
                    <a:lnTo>
                      <a:pt x="1655" y="16"/>
                    </a:lnTo>
                    <a:lnTo>
                      <a:pt x="1713" y="4"/>
                    </a:lnTo>
                    <a:lnTo>
                      <a:pt x="1769" y="0"/>
                    </a:lnTo>
                    <a:lnTo>
                      <a:pt x="1823" y="4"/>
                    </a:lnTo>
                    <a:lnTo>
                      <a:pt x="1874" y="16"/>
                    </a:lnTo>
                    <a:lnTo>
                      <a:pt x="1945" y="43"/>
                    </a:lnTo>
                    <a:lnTo>
                      <a:pt x="2028" y="96"/>
                    </a:lnTo>
                    <a:lnTo>
                      <a:pt x="2096" y="164"/>
                    </a:lnTo>
                    <a:lnTo>
                      <a:pt x="2143" y="236"/>
                    </a:lnTo>
                    <a:lnTo>
                      <a:pt x="2159" y="272"/>
                    </a:lnTo>
                    <a:lnTo>
                      <a:pt x="2172" y="309"/>
                    </a:lnTo>
                    <a:lnTo>
                      <a:pt x="2184" y="383"/>
                    </a:lnTo>
                    <a:lnTo>
                      <a:pt x="2184" y="455"/>
                    </a:lnTo>
                    <a:lnTo>
                      <a:pt x="2173" y="526"/>
                    </a:lnTo>
                    <a:lnTo>
                      <a:pt x="2154" y="596"/>
                    </a:lnTo>
                    <a:lnTo>
                      <a:pt x="2128" y="663"/>
                    </a:lnTo>
                    <a:lnTo>
                      <a:pt x="2081" y="757"/>
                    </a:lnTo>
                    <a:lnTo>
                      <a:pt x="2048" y="814"/>
                    </a:lnTo>
                    <a:lnTo>
                      <a:pt x="2026" y="848"/>
                    </a:lnTo>
                    <a:lnTo>
                      <a:pt x="1976" y="910"/>
                    </a:lnTo>
                    <a:lnTo>
                      <a:pt x="1921" y="968"/>
                    </a:lnTo>
                    <a:lnTo>
                      <a:pt x="1858" y="1020"/>
                    </a:lnTo>
                    <a:lnTo>
                      <a:pt x="1760" y="1092"/>
                    </a:lnTo>
                    <a:lnTo>
                      <a:pt x="1621" y="1171"/>
                    </a:lnTo>
                    <a:lnTo>
                      <a:pt x="1552" y="1203"/>
                    </a:lnTo>
                    <a:lnTo>
                      <a:pt x="1488" y="1233"/>
                    </a:lnTo>
                    <a:lnTo>
                      <a:pt x="1326" y="1296"/>
                    </a:lnTo>
                    <a:lnTo>
                      <a:pt x="1026" y="1397"/>
                    </a:lnTo>
                    <a:lnTo>
                      <a:pt x="576" y="1534"/>
                    </a:lnTo>
                    <a:lnTo>
                      <a:pt x="159" y="1649"/>
                    </a:lnTo>
                    <a:lnTo>
                      <a:pt x="0" y="1692"/>
                    </a:lnTo>
                    <a:lnTo>
                      <a:pt x="1442" y="140"/>
                    </a:lnTo>
                    <a:close/>
                  </a:path>
                </a:pathLst>
              </a:custGeom>
              <a:solidFill>
                <a:srgbClr val="9B1A2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6" name="Freeform 63">
                <a:extLst/>
              </p:cNvPr>
              <p:cNvSpPr>
                <a:spLocks/>
              </p:cNvSpPr>
              <p:nvPr/>
            </p:nvSpPr>
            <p:spPr bwMode="auto">
              <a:xfrm>
                <a:off x="7399226" y="483812"/>
                <a:ext cx="786247" cy="689257"/>
              </a:xfrm>
              <a:custGeom>
                <a:avLst/>
                <a:gdLst>
                  <a:gd name="T0" fmla="*/ 228366166 w 1976"/>
                  <a:gd name="T1" fmla="*/ 29858327 h 1742"/>
                  <a:gd name="T2" fmla="*/ 237538624 w 1976"/>
                  <a:gd name="T3" fmla="*/ 21372172 h 1742"/>
                  <a:gd name="T4" fmla="*/ 254460645 w 1976"/>
                  <a:gd name="T5" fmla="*/ 9114480 h 1742"/>
                  <a:gd name="T6" fmla="*/ 269642823 w 1976"/>
                  <a:gd name="T7" fmla="*/ 2200129 h 1742"/>
                  <a:gd name="T8" fmla="*/ 282611124 w 1976"/>
                  <a:gd name="T9" fmla="*/ 0 h 1742"/>
                  <a:gd name="T10" fmla="*/ 293523426 w 1976"/>
                  <a:gd name="T11" fmla="*/ 1100064 h 1742"/>
                  <a:gd name="T12" fmla="*/ 301905298 w 1976"/>
                  <a:gd name="T13" fmla="*/ 5185962 h 1742"/>
                  <a:gd name="T14" fmla="*/ 308072896 w 1976"/>
                  <a:gd name="T15" fmla="*/ 11628970 h 1742"/>
                  <a:gd name="T16" fmla="*/ 311552187 w 1976"/>
                  <a:gd name="T17" fmla="*/ 19329421 h 1742"/>
                  <a:gd name="T18" fmla="*/ 312184894 w 1976"/>
                  <a:gd name="T19" fmla="*/ 23415318 h 1742"/>
                  <a:gd name="T20" fmla="*/ 312501048 w 1976"/>
                  <a:gd name="T21" fmla="*/ 27658198 h 1742"/>
                  <a:gd name="T22" fmla="*/ 311710463 w 1976"/>
                  <a:gd name="T23" fmla="*/ 36615696 h 1742"/>
                  <a:gd name="T24" fmla="*/ 309337912 w 1976"/>
                  <a:gd name="T25" fmla="*/ 45730176 h 1742"/>
                  <a:gd name="T26" fmla="*/ 305542467 w 1976"/>
                  <a:gd name="T27" fmla="*/ 55159017 h 1742"/>
                  <a:gd name="T28" fmla="*/ 298426008 w 1976"/>
                  <a:gd name="T29" fmla="*/ 69459459 h 1742"/>
                  <a:gd name="T30" fmla="*/ 286880999 w 1976"/>
                  <a:gd name="T31" fmla="*/ 87531833 h 1742"/>
                  <a:gd name="T32" fmla="*/ 280713401 w 1976"/>
                  <a:gd name="T33" fmla="*/ 95703628 h 1742"/>
                  <a:gd name="T34" fmla="*/ 273122113 w 1976"/>
                  <a:gd name="T35" fmla="*/ 105603812 h 1742"/>
                  <a:gd name="T36" fmla="*/ 255567783 w 1976"/>
                  <a:gd name="T37" fmla="*/ 123990151 h 1742"/>
                  <a:gd name="T38" fmla="*/ 236273608 w 1976"/>
                  <a:gd name="T39" fmla="*/ 140333739 h 1742"/>
                  <a:gd name="T40" fmla="*/ 216663279 w 1976"/>
                  <a:gd name="T41" fmla="*/ 154948542 h 1742"/>
                  <a:gd name="T42" fmla="*/ 207015992 w 1976"/>
                  <a:gd name="T43" fmla="*/ 161234568 h 1742"/>
                  <a:gd name="T44" fmla="*/ 188354524 w 1976"/>
                  <a:gd name="T45" fmla="*/ 173334881 h 1742"/>
                  <a:gd name="T46" fmla="*/ 135849411 w 1976"/>
                  <a:gd name="T47" fmla="*/ 203035829 h 1742"/>
                  <a:gd name="T48" fmla="*/ 45863085 w 1976"/>
                  <a:gd name="T49" fmla="*/ 250494791 h 1742"/>
                  <a:gd name="T50" fmla="*/ 0 w 1976"/>
                  <a:gd name="T51" fmla="*/ 273752731 h 1742"/>
                  <a:gd name="T52" fmla="*/ 228366166 w 1976"/>
                  <a:gd name="T53" fmla="*/ 29858327 h 17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76" h="1742">
                    <a:moveTo>
                      <a:pt x="1444" y="190"/>
                    </a:moveTo>
                    <a:lnTo>
                      <a:pt x="1502" y="136"/>
                    </a:lnTo>
                    <a:lnTo>
                      <a:pt x="1609" y="58"/>
                    </a:lnTo>
                    <a:lnTo>
                      <a:pt x="1705" y="14"/>
                    </a:lnTo>
                    <a:lnTo>
                      <a:pt x="1787" y="0"/>
                    </a:lnTo>
                    <a:lnTo>
                      <a:pt x="1856" y="7"/>
                    </a:lnTo>
                    <a:lnTo>
                      <a:pt x="1909" y="33"/>
                    </a:lnTo>
                    <a:lnTo>
                      <a:pt x="1948" y="74"/>
                    </a:lnTo>
                    <a:lnTo>
                      <a:pt x="1970" y="123"/>
                    </a:lnTo>
                    <a:lnTo>
                      <a:pt x="1974" y="149"/>
                    </a:lnTo>
                    <a:lnTo>
                      <a:pt x="1976" y="176"/>
                    </a:lnTo>
                    <a:lnTo>
                      <a:pt x="1971" y="233"/>
                    </a:lnTo>
                    <a:lnTo>
                      <a:pt x="1956" y="291"/>
                    </a:lnTo>
                    <a:lnTo>
                      <a:pt x="1932" y="351"/>
                    </a:lnTo>
                    <a:lnTo>
                      <a:pt x="1887" y="442"/>
                    </a:lnTo>
                    <a:lnTo>
                      <a:pt x="1814" y="557"/>
                    </a:lnTo>
                    <a:lnTo>
                      <a:pt x="1775" y="609"/>
                    </a:lnTo>
                    <a:lnTo>
                      <a:pt x="1727" y="672"/>
                    </a:lnTo>
                    <a:lnTo>
                      <a:pt x="1616" y="789"/>
                    </a:lnTo>
                    <a:lnTo>
                      <a:pt x="1494" y="893"/>
                    </a:lnTo>
                    <a:lnTo>
                      <a:pt x="1370" y="986"/>
                    </a:lnTo>
                    <a:lnTo>
                      <a:pt x="1309" y="1026"/>
                    </a:lnTo>
                    <a:lnTo>
                      <a:pt x="1191" y="1103"/>
                    </a:lnTo>
                    <a:lnTo>
                      <a:pt x="859" y="1292"/>
                    </a:lnTo>
                    <a:lnTo>
                      <a:pt x="290" y="1594"/>
                    </a:lnTo>
                    <a:lnTo>
                      <a:pt x="0" y="1742"/>
                    </a:lnTo>
                    <a:lnTo>
                      <a:pt x="1444" y="190"/>
                    </a:lnTo>
                    <a:close/>
                  </a:path>
                </a:pathLst>
              </a:custGeom>
              <a:solidFill>
                <a:srgbClr val="72151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7" name="Freeform 64">
                <a:extLst/>
              </p:cNvPr>
              <p:cNvSpPr>
                <a:spLocks/>
              </p:cNvSpPr>
              <p:nvPr/>
            </p:nvSpPr>
            <p:spPr bwMode="auto">
              <a:xfrm>
                <a:off x="7399226" y="500903"/>
                <a:ext cx="786247" cy="672167"/>
              </a:xfrm>
              <a:custGeom>
                <a:avLst/>
                <a:gdLst>
                  <a:gd name="T0" fmla="*/ 280461348 w 1978"/>
                  <a:gd name="T1" fmla="*/ 89569787 h 1702"/>
                  <a:gd name="T2" fmla="*/ 286459032 w 1978"/>
                  <a:gd name="T3" fmla="*/ 81241235 h 1702"/>
                  <a:gd name="T4" fmla="*/ 298138167 w 1978"/>
                  <a:gd name="T5" fmla="*/ 63170142 h 1702"/>
                  <a:gd name="T6" fmla="*/ 305240677 w 1978"/>
                  <a:gd name="T7" fmla="*/ 49027857 h 1702"/>
                  <a:gd name="T8" fmla="*/ 309028312 w 1978"/>
                  <a:gd name="T9" fmla="*/ 39442292 h 1702"/>
                  <a:gd name="T10" fmla="*/ 311396080 w 1978"/>
                  <a:gd name="T11" fmla="*/ 30328058 h 1702"/>
                  <a:gd name="T12" fmla="*/ 312185071 w 1978"/>
                  <a:gd name="T13" fmla="*/ 21371198 h 1702"/>
                  <a:gd name="T14" fmla="*/ 311869236 w 1978"/>
                  <a:gd name="T15" fmla="*/ 17128433 h 1702"/>
                  <a:gd name="T16" fmla="*/ 311080245 w 1978"/>
                  <a:gd name="T17" fmla="*/ 12413942 h 1702"/>
                  <a:gd name="T18" fmla="*/ 307450329 w 1978"/>
                  <a:gd name="T19" fmla="*/ 5499778 h 1702"/>
                  <a:gd name="T20" fmla="*/ 304451289 w 1978"/>
                  <a:gd name="T21" fmla="*/ 1571365 h 1702"/>
                  <a:gd name="T22" fmla="*/ 302399753 w 1978"/>
                  <a:gd name="T23" fmla="*/ 0 h 1702"/>
                  <a:gd name="T24" fmla="*/ 305082959 w 1978"/>
                  <a:gd name="T25" fmla="*/ 3300104 h 1702"/>
                  <a:gd name="T26" fmla="*/ 308555156 w 1978"/>
                  <a:gd name="T27" fmla="*/ 10842577 h 1702"/>
                  <a:gd name="T28" fmla="*/ 309186428 w 1978"/>
                  <a:gd name="T29" fmla="*/ 14614012 h 1702"/>
                  <a:gd name="T30" fmla="*/ 309501866 w 1978"/>
                  <a:gd name="T31" fmla="*/ 18856776 h 1702"/>
                  <a:gd name="T32" fmla="*/ 308712874 w 1978"/>
                  <a:gd name="T33" fmla="*/ 27813636 h 1702"/>
                  <a:gd name="T34" fmla="*/ 306345503 w 1978"/>
                  <a:gd name="T35" fmla="*/ 37085245 h 1702"/>
                  <a:gd name="T36" fmla="*/ 302557472 w 1978"/>
                  <a:gd name="T37" fmla="*/ 46670413 h 1702"/>
                  <a:gd name="T38" fmla="*/ 295455359 w 1978"/>
                  <a:gd name="T39" fmla="*/ 60656116 h 1702"/>
                  <a:gd name="T40" fmla="*/ 283775826 w 1978"/>
                  <a:gd name="T41" fmla="*/ 78727210 h 1702"/>
                  <a:gd name="T42" fmla="*/ 277936258 w 1978"/>
                  <a:gd name="T43" fmla="*/ 87212740 h 1702"/>
                  <a:gd name="T44" fmla="*/ 270360591 w 1978"/>
                  <a:gd name="T45" fmla="*/ 96955282 h 1702"/>
                  <a:gd name="T46" fmla="*/ 252683772 w 1978"/>
                  <a:gd name="T47" fmla="*/ 115183750 h 1702"/>
                  <a:gd name="T48" fmla="*/ 233428572 w 1978"/>
                  <a:gd name="T49" fmla="*/ 131526105 h 1702"/>
                  <a:gd name="T50" fmla="*/ 213857935 w 1978"/>
                  <a:gd name="T51" fmla="*/ 146140116 h 1702"/>
                  <a:gd name="T52" fmla="*/ 204230336 w 1978"/>
                  <a:gd name="T53" fmla="*/ 152739929 h 1702"/>
                  <a:gd name="T54" fmla="*/ 186868953 w 1978"/>
                  <a:gd name="T55" fmla="*/ 163897254 h 1702"/>
                  <a:gd name="T56" fmla="*/ 138100080 w 1978"/>
                  <a:gd name="T57" fmla="*/ 191553516 h 1702"/>
                  <a:gd name="T58" fmla="*/ 53504013 w 1978"/>
                  <a:gd name="T59" fmla="*/ 236652960 h 1702"/>
                  <a:gd name="T60" fmla="*/ 6786675 w 1978"/>
                  <a:gd name="T61" fmla="*/ 260223832 h 1702"/>
                  <a:gd name="T62" fmla="*/ 0 w 1978"/>
                  <a:gd name="T63" fmla="*/ 267452349 h 1702"/>
                  <a:gd name="T64" fmla="*/ 46086065 w 1978"/>
                  <a:gd name="T65" fmla="*/ 244195433 h 1702"/>
                  <a:gd name="T66" fmla="*/ 135890428 w 1978"/>
                  <a:gd name="T67" fmla="*/ 196896316 h 1702"/>
                  <a:gd name="T68" fmla="*/ 188289614 w 1978"/>
                  <a:gd name="T69" fmla="*/ 167039984 h 1702"/>
                  <a:gd name="T70" fmla="*/ 206913541 w 1978"/>
                  <a:gd name="T71" fmla="*/ 155097373 h 1702"/>
                  <a:gd name="T72" fmla="*/ 216540744 w 1978"/>
                  <a:gd name="T73" fmla="*/ 148654538 h 1702"/>
                  <a:gd name="T74" fmla="*/ 236111778 w 1978"/>
                  <a:gd name="T75" fmla="*/ 134197505 h 1702"/>
                  <a:gd name="T76" fmla="*/ 255366580 w 1978"/>
                  <a:gd name="T77" fmla="*/ 117697776 h 1702"/>
                  <a:gd name="T78" fmla="*/ 272885681 w 1978"/>
                  <a:gd name="T79" fmla="*/ 99312329 h 1702"/>
                  <a:gd name="T80" fmla="*/ 280461348 w 1978"/>
                  <a:gd name="T81" fmla="*/ 89569787 h 17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78" h="1702">
                    <a:moveTo>
                      <a:pt x="1777" y="570"/>
                    </a:moveTo>
                    <a:lnTo>
                      <a:pt x="1815" y="517"/>
                    </a:lnTo>
                    <a:lnTo>
                      <a:pt x="1889" y="402"/>
                    </a:lnTo>
                    <a:lnTo>
                      <a:pt x="1934" y="312"/>
                    </a:lnTo>
                    <a:lnTo>
                      <a:pt x="1958" y="251"/>
                    </a:lnTo>
                    <a:lnTo>
                      <a:pt x="1973" y="193"/>
                    </a:lnTo>
                    <a:lnTo>
                      <a:pt x="1978" y="136"/>
                    </a:lnTo>
                    <a:lnTo>
                      <a:pt x="1976" y="109"/>
                    </a:lnTo>
                    <a:lnTo>
                      <a:pt x="1971" y="79"/>
                    </a:lnTo>
                    <a:lnTo>
                      <a:pt x="1948" y="35"/>
                    </a:lnTo>
                    <a:lnTo>
                      <a:pt x="1929" y="10"/>
                    </a:lnTo>
                    <a:lnTo>
                      <a:pt x="1916" y="0"/>
                    </a:lnTo>
                    <a:lnTo>
                      <a:pt x="1933" y="21"/>
                    </a:lnTo>
                    <a:lnTo>
                      <a:pt x="1955" y="69"/>
                    </a:lnTo>
                    <a:lnTo>
                      <a:pt x="1959" y="93"/>
                    </a:lnTo>
                    <a:lnTo>
                      <a:pt x="1961" y="120"/>
                    </a:lnTo>
                    <a:lnTo>
                      <a:pt x="1956" y="177"/>
                    </a:lnTo>
                    <a:lnTo>
                      <a:pt x="1941" y="236"/>
                    </a:lnTo>
                    <a:lnTo>
                      <a:pt x="1917" y="297"/>
                    </a:lnTo>
                    <a:lnTo>
                      <a:pt x="1872" y="386"/>
                    </a:lnTo>
                    <a:lnTo>
                      <a:pt x="1798" y="501"/>
                    </a:lnTo>
                    <a:lnTo>
                      <a:pt x="1761" y="555"/>
                    </a:lnTo>
                    <a:lnTo>
                      <a:pt x="1713" y="617"/>
                    </a:lnTo>
                    <a:lnTo>
                      <a:pt x="1601" y="733"/>
                    </a:lnTo>
                    <a:lnTo>
                      <a:pt x="1479" y="837"/>
                    </a:lnTo>
                    <a:lnTo>
                      <a:pt x="1355" y="930"/>
                    </a:lnTo>
                    <a:lnTo>
                      <a:pt x="1294" y="972"/>
                    </a:lnTo>
                    <a:lnTo>
                      <a:pt x="1184" y="1043"/>
                    </a:lnTo>
                    <a:lnTo>
                      <a:pt x="875" y="1219"/>
                    </a:lnTo>
                    <a:lnTo>
                      <a:pt x="339" y="1506"/>
                    </a:lnTo>
                    <a:lnTo>
                      <a:pt x="43" y="1656"/>
                    </a:lnTo>
                    <a:lnTo>
                      <a:pt x="0" y="1702"/>
                    </a:lnTo>
                    <a:lnTo>
                      <a:pt x="292" y="1554"/>
                    </a:lnTo>
                    <a:lnTo>
                      <a:pt x="861" y="1253"/>
                    </a:lnTo>
                    <a:lnTo>
                      <a:pt x="1193" y="1063"/>
                    </a:lnTo>
                    <a:lnTo>
                      <a:pt x="1311" y="987"/>
                    </a:lnTo>
                    <a:lnTo>
                      <a:pt x="1372" y="946"/>
                    </a:lnTo>
                    <a:lnTo>
                      <a:pt x="1496" y="854"/>
                    </a:lnTo>
                    <a:lnTo>
                      <a:pt x="1618" y="749"/>
                    </a:lnTo>
                    <a:lnTo>
                      <a:pt x="1729" y="632"/>
                    </a:lnTo>
                    <a:lnTo>
                      <a:pt x="1777" y="570"/>
                    </a:lnTo>
                    <a:close/>
                  </a:path>
                </a:pathLst>
              </a:custGeom>
              <a:solidFill>
                <a:srgbClr val="BE1C2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8" name="Freeform 65">
                <a:extLst/>
              </p:cNvPr>
              <p:cNvSpPr>
                <a:spLocks/>
              </p:cNvSpPr>
              <p:nvPr/>
            </p:nvSpPr>
            <p:spPr bwMode="auto">
              <a:xfrm>
                <a:off x="7399226" y="324315"/>
                <a:ext cx="661927" cy="848754"/>
              </a:xfrm>
              <a:custGeom>
                <a:avLst/>
                <a:gdLst>
                  <a:gd name="T0" fmla="*/ 234341133 w 1663"/>
                  <a:gd name="T1" fmla="*/ 84267256 h 2134"/>
                  <a:gd name="T2" fmla="*/ 242541530 w 1663"/>
                  <a:gd name="T3" fmla="*/ 74048177 h 2134"/>
                  <a:gd name="T4" fmla="*/ 254053458 w 1663"/>
                  <a:gd name="T5" fmla="*/ 55811405 h 2134"/>
                  <a:gd name="T6" fmla="*/ 260361608 w 1663"/>
                  <a:gd name="T7" fmla="*/ 40404081 h 2134"/>
                  <a:gd name="T8" fmla="*/ 262253854 w 1663"/>
                  <a:gd name="T9" fmla="*/ 27198143 h 2134"/>
                  <a:gd name="T10" fmla="*/ 260361608 w 1663"/>
                  <a:gd name="T11" fmla="*/ 16507621 h 2134"/>
                  <a:gd name="T12" fmla="*/ 255788050 w 1663"/>
                  <a:gd name="T13" fmla="*/ 8646944 h 2134"/>
                  <a:gd name="T14" fmla="*/ 249322643 w 1663"/>
                  <a:gd name="T15" fmla="*/ 3144271 h 2134"/>
                  <a:gd name="T16" fmla="*/ 241279900 w 1663"/>
                  <a:gd name="T17" fmla="*/ 471839 h 2134"/>
                  <a:gd name="T18" fmla="*/ 237179702 w 1663"/>
                  <a:gd name="T19" fmla="*/ 0 h 2134"/>
                  <a:gd name="T20" fmla="*/ 232921849 w 1663"/>
                  <a:gd name="T21" fmla="*/ 314427 h 2134"/>
                  <a:gd name="T22" fmla="*/ 223932784 w 1663"/>
                  <a:gd name="T23" fmla="*/ 1886563 h 2134"/>
                  <a:gd name="T24" fmla="*/ 214786463 w 1663"/>
                  <a:gd name="T25" fmla="*/ 5188245 h 2134"/>
                  <a:gd name="T26" fmla="*/ 205639744 w 1663"/>
                  <a:gd name="T27" fmla="*/ 9747240 h 2134"/>
                  <a:gd name="T28" fmla="*/ 191604556 w 1663"/>
                  <a:gd name="T29" fmla="*/ 18394184 h 2134"/>
                  <a:gd name="T30" fmla="*/ 174099787 w 1663"/>
                  <a:gd name="T31" fmla="*/ 31600122 h 2134"/>
                  <a:gd name="T32" fmla="*/ 166057441 w 1663"/>
                  <a:gd name="T33" fmla="*/ 38517518 h 2134"/>
                  <a:gd name="T34" fmla="*/ 156280106 w 1663"/>
                  <a:gd name="T35" fmla="*/ 47164462 h 2134"/>
                  <a:gd name="T36" fmla="*/ 138932990 w 1663"/>
                  <a:gd name="T37" fmla="*/ 66501927 h 2134"/>
                  <a:gd name="T38" fmla="*/ 123163210 w 1663"/>
                  <a:gd name="T39" fmla="*/ 87254115 h 2134"/>
                  <a:gd name="T40" fmla="*/ 109443331 w 1663"/>
                  <a:gd name="T41" fmla="*/ 108163716 h 2134"/>
                  <a:gd name="T42" fmla="*/ 103450886 w 1663"/>
                  <a:gd name="T43" fmla="*/ 118225383 h 2134"/>
                  <a:gd name="T44" fmla="*/ 92411920 w 1663"/>
                  <a:gd name="T45" fmla="*/ 138034687 h 2134"/>
                  <a:gd name="T46" fmla="*/ 64814507 w 1663"/>
                  <a:gd name="T47" fmla="*/ 193217238 h 2134"/>
                  <a:gd name="T48" fmla="*/ 20973955 w 1663"/>
                  <a:gd name="T49" fmla="*/ 287388750 h 2134"/>
                  <a:gd name="T50" fmla="*/ 0 w 1663"/>
                  <a:gd name="T51" fmla="*/ 335496493 h 2134"/>
                  <a:gd name="T52" fmla="*/ 234341133 w 1663"/>
                  <a:gd name="T53" fmla="*/ 84267256 h 2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63" h="2134">
                    <a:moveTo>
                      <a:pt x="1486" y="536"/>
                    </a:moveTo>
                    <a:lnTo>
                      <a:pt x="1538" y="471"/>
                    </a:lnTo>
                    <a:lnTo>
                      <a:pt x="1611" y="355"/>
                    </a:lnTo>
                    <a:lnTo>
                      <a:pt x="1651" y="257"/>
                    </a:lnTo>
                    <a:lnTo>
                      <a:pt x="1663" y="173"/>
                    </a:lnTo>
                    <a:lnTo>
                      <a:pt x="1651" y="105"/>
                    </a:lnTo>
                    <a:lnTo>
                      <a:pt x="1622" y="55"/>
                    </a:lnTo>
                    <a:lnTo>
                      <a:pt x="1581" y="20"/>
                    </a:lnTo>
                    <a:lnTo>
                      <a:pt x="1530" y="3"/>
                    </a:lnTo>
                    <a:lnTo>
                      <a:pt x="1504" y="0"/>
                    </a:lnTo>
                    <a:lnTo>
                      <a:pt x="1477" y="2"/>
                    </a:lnTo>
                    <a:lnTo>
                      <a:pt x="1420" y="12"/>
                    </a:lnTo>
                    <a:lnTo>
                      <a:pt x="1362" y="33"/>
                    </a:lnTo>
                    <a:lnTo>
                      <a:pt x="1304" y="62"/>
                    </a:lnTo>
                    <a:lnTo>
                      <a:pt x="1215" y="117"/>
                    </a:lnTo>
                    <a:lnTo>
                      <a:pt x="1104" y="201"/>
                    </a:lnTo>
                    <a:lnTo>
                      <a:pt x="1053" y="245"/>
                    </a:lnTo>
                    <a:lnTo>
                      <a:pt x="991" y="300"/>
                    </a:lnTo>
                    <a:lnTo>
                      <a:pt x="881" y="423"/>
                    </a:lnTo>
                    <a:lnTo>
                      <a:pt x="781" y="555"/>
                    </a:lnTo>
                    <a:lnTo>
                      <a:pt x="694" y="688"/>
                    </a:lnTo>
                    <a:lnTo>
                      <a:pt x="656" y="752"/>
                    </a:lnTo>
                    <a:lnTo>
                      <a:pt x="586" y="878"/>
                    </a:lnTo>
                    <a:lnTo>
                      <a:pt x="411" y="1229"/>
                    </a:lnTo>
                    <a:lnTo>
                      <a:pt x="133" y="1828"/>
                    </a:lnTo>
                    <a:lnTo>
                      <a:pt x="0" y="2134"/>
                    </a:lnTo>
                    <a:lnTo>
                      <a:pt x="1486" y="536"/>
                    </a:lnTo>
                    <a:close/>
                  </a:path>
                </a:pathLst>
              </a:custGeom>
              <a:solidFill>
                <a:srgbClr val="EC1F3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29" name="Freeform 66">
                <a:extLst/>
              </p:cNvPr>
              <p:cNvSpPr>
                <a:spLocks/>
              </p:cNvSpPr>
              <p:nvPr/>
            </p:nvSpPr>
            <p:spPr bwMode="auto">
              <a:xfrm>
                <a:off x="7399226" y="273050"/>
                <a:ext cx="621606" cy="900020"/>
              </a:xfrm>
              <a:custGeom>
                <a:avLst/>
                <a:gdLst>
                  <a:gd name="T0" fmla="*/ 228295854 w 1560"/>
                  <a:gd name="T1" fmla="*/ 113522206 h 2274"/>
                  <a:gd name="T2" fmla="*/ 232253695 w 1560"/>
                  <a:gd name="T3" fmla="*/ 108490688 h 2274"/>
                  <a:gd name="T4" fmla="*/ 238428198 w 1560"/>
                  <a:gd name="T5" fmla="*/ 98270629 h 2274"/>
                  <a:gd name="T6" fmla="*/ 242861123 w 1560"/>
                  <a:gd name="T7" fmla="*/ 88522038 h 2274"/>
                  <a:gd name="T8" fmla="*/ 245710833 w 1560"/>
                  <a:gd name="T9" fmla="*/ 78930869 h 2274"/>
                  <a:gd name="T10" fmla="*/ 246977326 w 1560"/>
                  <a:gd name="T11" fmla="*/ 69811565 h 2274"/>
                  <a:gd name="T12" fmla="*/ 246977326 w 1560"/>
                  <a:gd name="T13" fmla="*/ 60691865 h 2274"/>
                  <a:gd name="T14" fmla="*/ 245710833 w 1560"/>
                  <a:gd name="T15" fmla="*/ 52358475 h 2274"/>
                  <a:gd name="T16" fmla="*/ 243335810 w 1560"/>
                  <a:gd name="T17" fmla="*/ 44496952 h 2274"/>
                  <a:gd name="T18" fmla="*/ 238111475 w 1560"/>
                  <a:gd name="T19" fmla="*/ 33648002 h 2274"/>
                  <a:gd name="T20" fmla="*/ 228770540 w 1560"/>
                  <a:gd name="T21" fmla="*/ 21226430 h 2274"/>
                  <a:gd name="T22" fmla="*/ 217530065 w 1560"/>
                  <a:gd name="T23" fmla="*/ 11477840 h 2274"/>
                  <a:gd name="T24" fmla="*/ 205339420 w 1560"/>
                  <a:gd name="T25" fmla="*/ 4717073 h 2274"/>
                  <a:gd name="T26" fmla="*/ 199481640 w 1560"/>
                  <a:gd name="T27" fmla="*/ 2672981 h 2274"/>
                  <a:gd name="T28" fmla="*/ 193623860 w 1560"/>
                  <a:gd name="T29" fmla="*/ 1257780 h 2274"/>
                  <a:gd name="T30" fmla="*/ 181749939 w 1560"/>
                  <a:gd name="T31" fmla="*/ 0 h 2274"/>
                  <a:gd name="T32" fmla="*/ 170509463 w 1560"/>
                  <a:gd name="T33" fmla="*/ 786311 h 2274"/>
                  <a:gd name="T34" fmla="*/ 159110228 w 1560"/>
                  <a:gd name="T35" fmla="*/ 3301872 h 2274"/>
                  <a:gd name="T36" fmla="*/ 148503198 w 1560"/>
                  <a:gd name="T37" fmla="*/ 7232633 h 2274"/>
                  <a:gd name="T38" fmla="*/ 138212493 w 1560"/>
                  <a:gd name="T39" fmla="*/ 12106730 h 2274"/>
                  <a:gd name="T40" fmla="*/ 123963548 w 1560"/>
                  <a:gd name="T41" fmla="*/ 20440119 h 2274"/>
                  <a:gd name="T42" fmla="*/ 115256059 w 1560"/>
                  <a:gd name="T43" fmla="*/ 26257948 h 2274"/>
                  <a:gd name="T44" fmla="*/ 110189688 w 1560"/>
                  <a:gd name="T45" fmla="*/ 30031289 h 2274"/>
                  <a:gd name="T46" fmla="*/ 100849151 w 1560"/>
                  <a:gd name="T47" fmla="*/ 38522099 h 2274"/>
                  <a:gd name="T48" fmla="*/ 92457987 w 1560"/>
                  <a:gd name="T49" fmla="*/ 48113269 h 2274"/>
                  <a:gd name="T50" fmla="*/ 84859027 w 1560"/>
                  <a:gd name="T51" fmla="*/ 58333328 h 2274"/>
                  <a:gd name="T52" fmla="*/ 74884647 w 1560"/>
                  <a:gd name="T53" fmla="*/ 74685662 h 2274"/>
                  <a:gd name="T54" fmla="*/ 63802532 w 1560"/>
                  <a:gd name="T55" fmla="*/ 97169873 h 2274"/>
                  <a:gd name="T56" fmla="*/ 59211245 w 1560"/>
                  <a:gd name="T57" fmla="*/ 108490688 h 2274"/>
                  <a:gd name="T58" fmla="*/ 55569729 w 1560"/>
                  <a:gd name="T59" fmla="*/ 118710748 h 2274"/>
                  <a:gd name="T60" fmla="*/ 47337324 w 1560"/>
                  <a:gd name="T61" fmla="*/ 144968696 h 2274"/>
                  <a:gd name="T62" fmla="*/ 34671994 w 1560"/>
                  <a:gd name="T63" fmla="*/ 193081965 h 2274"/>
                  <a:gd name="T64" fmla="*/ 18365147 w 1560"/>
                  <a:gd name="T65" fmla="*/ 265251669 h 2274"/>
                  <a:gd name="T66" fmla="*/ 4591287 w 1560"/>
                  <a:gd name="T67" fmla="*/ 331761363 h 2274"/>
                  <a:gd name="T68" fmla="*/ 0 w 1560"/>
                  <a:gd name="T69" fmla="*/ 357547445 h 2274"/>
                  <a:gd name="T70" fmla="*/ 228295854 w 1560"/>
                  <a:gd name="T71" fmla="*/ 113522206 h 2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60" h="2274">
                    <a:moveTo>
                      <a:pt x="1442" y="722"/>
                    </a:moveTo>
                    <a:lnTo>
                      <a:pt x="1467" y="690"/>
                    </a:lnTo>
                    <a:lnTo>
                      <a:pt x="1506" y="625"/>
                    </a:lnTo>
                    <a:lnTo>
                      <a:pt x="1534" y="563"/>
                    </a:lnTo>
                    <a:lnTo>
                      <a:pt x="1552" y="502"/>
                    </a:lnTo>
                    <a:lnTo>
                      <a:pt x="1560" y="444"/>
                    </a:lnTo>
                    <a:lnTo>
                      <a:pt x="1560" y="386"/>
                    </a:lnTo>
                    <a:lnTo>
                      <a:pt x="1552" y="333"/>
                    </a:lnTo>
                    <a:lnTo>
                      <a:pt x="1537" y="283"/>
                    </a:lnTo>
                    <a:lnTo>
                      <a:pt x="1504" y="214"/>
                    </a:lnTo>
                    <a:lnTo>
                      <a:pt x="1445" y="135"/>
                    </a:lnTo>
                    <a:lnTo>
                      <a:pt x="1374" y="73"/>
                    </a:lnTo>
                    <a:lnTo>
                      <a:pt x="1297" y="30"/>
                    </a:lnTo>
                    <a:lnTo>
                      <a:pt x="1260" y="17"/>
                    </a:lnTo>
                    <a:lnTo>
                      <a:pt x="1223" y="8"/>
                    </a:lnTo>
                    <a:lnTo>
                      <a:pt x="1148" y="0"/>
                    </a:lnTo>
                    <a:lnTo>
                      <a:pt x="1077" y="5"/>
                    </a:lnTo>
                    <a:lnTo>
                      <a:pt x="1005" y="21"/>
                    </a:lnTo>
                    <a:lnTo>
                      <a:pt x="938" y="46"/>
                    </a:lnTo>
                    <a:lnTo>
                      <a:pt x="873" y="77"/>
                    </a:lnTo>
                    <a:lnTo>
                      <a:pt x="783" y="130"/>
                    </a:lnTo>
                    <a:lnTo>
                      <a:pt x="728" y="167"/>
                    </a:lnTo>
                    <a:lnTo>
                      <a:pt x="696" y="191"/>
                    </a:lnTo>
                    <a:lnTo>
                      <a:pt x="637" y="245"/>
                    </a:lnTo>
                    <a:lnTo>
                      <a:pt x="584" y="306"/>
                    </a:lnTo>
                    <a:lnTo>
                      <a:pt x="536" y="371"/>
                    </a:lnTo>
                    <a:lnTo>
                      <a:pt x="473" y="475"/>
                    </a:lnTo>
                    <a:lnTo>
                      <a:pt x="403" y="618"/>
                    </a:lnTo>
                    <a:lnTo>
                      <a:pt x="374" y="690"/>
                    </a:lnTo>
                    <a:lnTo>
                      <a:pt x="351" y="755"/>
                    </a:lnTo>
                    <a:lnTo>
                      <a:pt x="299" y="922"/>
                    </a:lnTo>
                    <a:lnTo>
                      <a:pt x="219" y="1228"/>
                    </a:lnTo>
                    <a:lnTo>
                      <a:pt x="116" y="1687"/>
                    </a:lnTo>
                    <a:lnTo>
                      <a:pt x="29" y="2110"/>
                    </a:lnTo>
                    <a:lnTo>
                      <a:pt x="0" y="2274"/>
                    </a:lnTo>
                    <a:lnTo>
                      <a:pt x="1442" y="722"/>
                    </a:lnTo>
                    <a:close/>
                  </a:path>
                </a:pathLst>
              </a:custGeom>
              <a:solidFill>
                <a:srgbClr val="BE1C2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0" name="Freeform 67">
                <a:extLst/>
              </p:cNvPr>
              <p:cNvSpPr>
                <a:spLocks/>
              </p:cNvSpPr>
              <p:nvPr/>
            </p:nvSpPr>
            <p:spPr bwMode="auto">
              <a:xfrm>
                <a:off x="6317296" y="546474"/>
                <a:ext cx="1666574" cy="1771556"/>
              </a:xfrm>
              <a:custGeom>
                <a:avLst/>
                <a:gdLst>
                  <a:gd name="T0" fmla="*/ 49009063 w 4199"/>
                  <a:gd name="T1" fmla="*/ 703596441 h 4461"/>
                  <a:gd name="T2" fmla="*/ 0 w 4199"/>
                  <a:gd name="T3" fmla="*/ 657857211 h 4461"/>
                  <a:gd name="T4" fmla="*/ 661698563 w 4199"/>
                  <a:gd name="T5" fmla="*/ 0 h 4461"/>
                  <a:gd name="T6" fmla="*/ 49009063 w 4199"/>
                  <a:gd name="T7" fmla="*/ 703596441 h 44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9" h="4461">
                    <a:moveTo>
                      <a:pt x="311" y="4461"/>
                    </a:moveTo>
                    <a:lnTo>
                      <a:pt x="0" y="4171"/>
                    </a:lnTo>
                    <a:lnTo>
                      <a:pt x="4199" y="0"/>
                    </a:lnTo>
                    <a:lnTo>
                      <a:pt x="311" y="4461"/>
                    </a:lnTo>
                    <a:close/>
                  </a:path>
                </a:pathLst>
              </a:custGeom>
              <a:solidFill>
                <a:srgbClr val="BE1C2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1" name="Freeform 68">
                <a:extLst/>
              </p:cNvPr>
              <p:cNvSpPr>
                <a:spLocks/>
              </p:cNvSpPr>
              <p:nvPr/>
            </p:nvSpPr>
            <p:spPr bwMode="auto">
              <a:xfrm>
                <a:off x="6287057" y="2152838"/>
                <a:ext cx="194882" cy="199370"/>
              </a:xfrm>
              <a:custGeom>
                <a:avLst/>
                <a:gdLst>
                  <a:gd name="T0" fmla="*/ 63733269 w 495"/>
                  <a:gd name="T1" fmla="*/ 62622141 h 503"/>
                  <a:gd name="T2" fmla="*/ 60412271 w 495"/>
                  <a:gd name="T3" fmla="*/ 65784763 h 503"/>
                  <a:gd name="T4" fmla="*/ 53453723 w 495"/>
                  <a:gd name="T5" fmla="*/ 71319451 h 503"/>
                  <a:gd name="T6" fmla="*/ 46336899 w 495"/>
                  <a:gd name="T7" fmla="*/ 75431297 h 503"/>
                  <a:gd name="T8" fmla="*/ 38746045 w 495"/>
                  <a:gd name="T9" fmla="*/ 78277776 h 503"/>
                  <a:gd name="T10" fmla="*/ 31313069 w 495"/>
                  <a:gd name="T11" fmla="*/ 79542745 h 503"/>
                  <a:gd name="T12" fmla="*/ 23880092 w 495"/>
                  <a:gd name="T13" fmla="*/ 79542745 h 503"/>
                  <a:gd name="T14" fmla="*/ 17395973 w 495"/>
                  <a:gd name="T15" fmla="*/ 77961235 h 503"/>
                  <a:gd name="T16" fmla="*/ 11228404 w 495"/>
                  <a:gd name="T17" fmla="*/ 74640343 h 503"/>
                  <a:gd name="T18" fmla="*/ 8697986 w 495"/>
                  <a:gd name="T19" fmla="*/ 72584817 h 503"/>
                  <a:gd name="T20" fmla="*/ 6325844 w 495"/>
                  <a:gd name="T21" fmla="*/ 70212752 h 503"/>
                  <a:gd name="T22" fmla="*/ 2688693 w 495"/>
                  <a:gd name="T23" fmla="*/ 64203651 h 503"/>
                  <a:gd name="T24" fmla="*/ 632704 w 495"/>
                  <a:gd name="T25" fmla="*/ 57719739 h 503"/>
                  <a:gd name="T26" fmla="*/ 0 w 495"/>
                  <a:gd name="T27" fmla="*/ 50445669 h 503"/>
                  <a:gd name="T28" fmla="*/ 790581 w 495"/>
                  <a:gd name="T29" fmla="*/ 43171201 h 503"/>
                  <a:gd name="T30" fmla="*/ 3004846 w 495"/>
                  <a:gd name="T31" fmla="*/ 35264447 h 503"/>
                  <a:gd name="T32" fmla="*/ 6484120 w 495"/>
                  <a:gd name="T33" fmla="*/ 27673837 h 503"/>
                  <a:gd name="T34" fmla="*/ 11702832 w 495"/>
                  <a:gd name="T35" fmla="*/ 20399766 h 503"/>
                  <a:gd name="T36" fmla="*/ 14707678 w 495"/>
                  <a:gd name="T37" fmla="*/ 17078874 h 503"/>
                  <a:gd name="T38" fmla="*/ 17712523 w 495"/>
                  <a:gd name="T39" fmla="*/ 13757982 h 503"/>
                  <a:gd name="T40" fmla="*/ 24828949 w 495"/>
                  <a:gd name="T41" fmla="*/ 8223294 h 503"/>
                  <a:gd name="T42" fmla="*/ 32103650 w 495"/>
                  <a:gd name="T43" fmla="*/ 4111448 h 503"/>
                  <a:gd name="T44" fmla="*/ 39536627 w 495"/>
                  <a:gd name="T45" fmla="*/ 1264969 h 503"/>
                  <a:gd name="T46" fmla="*/ 47127878 w 495"/>
                  <a:gd name="T47" fmla="*/ 0 h 503"/>
                  <a:gd name="T48" fmla="*/ 54244304 w 495"/>
                  <a:gd name="T49" fmla="*/ 0 h 503"/>
                  <a:gd name="T50" fmla="*/ 61044577 w 495"/>
                  <a:gd name="T51" fmla="*/ 1739382 h 503"/>
                  <a:gd name="T52" fmla="*/ 67054268 w 495"/>
                  <a:gd name="T53" fmla="*/ 4902402 h 503"/>
                  <a:gd name="T54" fmla="*/ 69584685 w 495"/>
                  <a:gd name="T55" fmla="*/ 6957927 h 503"/>
                  <a:gd name="T56" fmla="*/ 71956827 w 495"/>
                  <a:gd name="T57" fmla="*/ 9488263 h 503"/>
                  <a:gd name="T58" fmla="*/ 75593979 w 495"/>
                  <a:gd name="T59" fmla="*/ 15497364 h 503"/>
                  <a:gd name="T60" fmla="*/ 77649968 w 495"/>
                  <a:gd name="T61" fmla="*/ 21980878 h 503"/>
                  <a:gd name="T62" fmla="*/ 78282672 w 495"/>
                  <a:gd name="T63" fmla="*/ 29097076 h 503"/>
                  <a:gd name="T64" fmla="*/ 77492090 w 495"/>
                  <a:gd name="T65" fmla="*/ 36529417 h 503"/>
                  <a:gd name="T66" fmla="*/ 75119551 w 495"/>
                  <a:gd name="T67" fmla="*/ 44278298 h 503"/>
                  <a:gd name="T68" fmla="*/ 71640674 w 495"/>
                  <a:gd name="T69" fmla="*/ 51868908 h 503"/>
                  <a:gd name="T70" fmla="*/ 66738115 w 495"/>
                  <a:gd name="T71" fmla="*/ 59301249 h 503"/>
                  <a:gd name="T72" fmla="*/ 63733269 w 495"/>
                  <a:gd name="T73" fmla="*/ 62622141 h 5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5" h="503">
                    <a:moveTo>
                      <a:pt x="403" y="396"/>
                    </a:moveTo>
                    <a:lnTo>
                      <a:pt x="382" y="416"/>
                    </a:lnTo>
                    <a:lnTo>
                      <a:pt x="338" y="451"/>
                    </a:lnTo>
                    <a:lnTo>
                      <a:pt x="293" y="477"/>
                    </a:lnTo>
                    <a:lnTo>
                      <a:pt x="245" y="495"/>
                    </a:lnTo>
                    <a:lnTo>
                      <a:pt x="198" y="503"/>
                    </a:lnTo>
                    <a:lnTo>
                      <a:pt x="151" y="503"/>
                    </a:lnTo>
                    <a:lnTo>
                      <a:pt x="110" y="493"/>
                    </a:lnTo>
                    <a:lnTo>
                      <a:pt x="71" y="472"/>
                    </a:lnTo>
                    <a:lnTo>
                      <a:pt x="55" y="459"/>
                    </a:lnTo>
                    <a:lnTo>
                      <a:pt x="40" y="444"/>
                    </a:lnTo>
                    <a:lnTo>
                      <a:pt x="17" y="406"/>
                    </a:lnTo>
                    <a:lnTo>
                      <a:pt x="4" y="365"/>
                    </a:lnTo>
                    <a:lnTo>
                      <a:pt x="0" y="319"/>
                    </a:lnTo>
                    <a:lnTo>
                      <a:pt x="5" y="273"/>
                    </a:lnTo>
                    <a:lnTo>
                      <a:pt x="19" y="223"/>
                    </a:lnTo>
                    <a:lnTo>
                      <a:pt x="41" y="175"/>
                    </a:lnTo>
                    <a:lnTo>
                      <a:pt x="74" y="129"/>
                    </a:lnTo>
                    <a:lnTo>
                      <a:pt x="93" y="108"/>
                    </a:lnTo>
                    <a:lnTo>
                      <a:pt x="112" y="87"/>
                    </a:lnTo>
                    <a:lnTo>
                      <a:pt x="157" y="52"/>
                    </a:lnTo>
                    <a:lnTo>
                      <a:pt x="203" y="26"/>
                    </a:lnTo>
                    <a:lnTo>
                      <a:pt x="250" y="8"/>
                    </a:lnTo>
                    <a:lnTo>
                      <a:pt x="298" y="0"/>
                    </a:lnTo>
                    <a:lnTo>
                      <a:pt x="343" y="0"/>
                    </a:lnTo>
                    <a:lnTo>
                      <a:pt x="386" y="11"/>
                    </a:lnTo>
                    <a:lnTo>
                      <a:pt x="424" y="31"/>
                    </a:lnTo>
                    <a:lnTo>
                      <a:pt x="440" y="44"/>
                    </a:lnTo>
                    <a:lnTo>
                      <a:pt x="455" y="60"/>
                    </a:lnTo>
                    <a:lnTo>
                      <a:pt x="478" y="98"/>
                    </a:lnTo>
                    <a:lnTo>
                      <a:pt x="491" y="139"/>
                    </a:lnTo>
                    <a:lnTo>
                      <a:pt x="495" y="184"/>
                    </a:lnTo>
                    <a:lnTo>
                      <a:pt x="490" y="231"/>
                    </a:lnTo>
                    <a:lnTo>
                      <a:pt x="475" y="280"/>
                    </a:lnTo>
                    <a:lnTo>
                      <a:pt x="453" y="328"/>
                    </a:lnTo>
                    <a:lnTo>
                      <a:pt x="422" y="375"/>
                    </a:lnTo>
                    <a:lnTo>
                      <a:pt x="403" y="396"/>
                    </a:lnTo>
                    <a:close/>
                  </a:path>
                </a:pathLst>
              </a:custGeom>
              <a:solidFill>
                <a:srgbClr val="283F8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2" name="Freeform 69">
                <a:extLst/>
              </p:cNvPr>
              <p:cNvSpPr>
                <a:spLocks/>
              </p:cNvSpPr>
              <p:nvPr/>
            </p:nvSpPr>
            <p:spPr bwMode="auto">
              <a:xfrm>
                <a:off x="6280337" y="1816753"/>
                <a:ext cx="527523" cy="541153"/>
              </a:xfrm>
              <a:custGeom>
                <a:avLst/>
                <a:gdLst>
                  <a:gd name="T0" fmla="*/ 177402079 w 1321"/>
                  <a:gd name="T1" fmla="*/ 26580323 h 1369"/>
                  <a:gd name="T2" fmla="*/ 174728374 w 1321"/>
                  <a:gd name="T3" fmla="*/ 23906546 h 1369"/>
                  <a:gd name="T4" fmla="*/ 170482250 w 1321"/>
                  <a:gd name="T5" fmla="*/ 18244501 h 1369"/>
                  <a:gd name="T6" fmla="*/ 167651104 w 1321"/>
                  <a:gd name="T7" fmla="*/ 11481535 h 1369"/>
                  <a:gd name="T8" fmla="*/ 166393170 w 1321"/>
                  <a:gd name="T9" fmla="*/ 4089189 h 1369"/>
                  <a:gd name="T10" fmla="*/ 166707653 w 1321"/>
                  <a:gd name="T11" fmla="*/ 0 h 1369"/>
                  <a:gd name="T12" fmla="*/ 18400663 w 1321"/>
                  <a:gd name="T13" fmla="*/ 148314895 h 1369"/>
                  <a:gd name="T14" fmla="*/ 16513365 w 1321"/>
                  <a:gd name="T15" fmla="*/ 150044799 h 1369"/>
                  <a:gd name="T16" fmla="*/ 14626067 w 1321"/>
                  <a:gd name="T17" fmla="*/ 151932148 h 1369"/>
                  <a:gd name="T18" fmla="*/ 13840056 w 1321"/>
                  <a:gd name="T19" fmla="*/ 152876020 h 1369"/>
                  <a:gd name="T20" fmla="*/ 12581725 w 1321"/>
                  <a:gd name="T21" fmla="*/ 153976941 h 1369"/>
                  <a:gd name="T22" fmla="*/ 12896208 w 1321"/>
                  <a:gd name="T23" fmla="*/ 154133988 h 1369"/>
                  <a:gd name="T24" fmla="*/ 10065459 w 1321"/>
                  <a:gd name="T25" fmla="*/ 157437146 h 1369"/>
                  <a:gd name="T26" fmla="*/ 5661895 w 1321"/>
                  <a:gd name="T27" fmla="*/ 164514603 h 1369"/>
                  <a:gd name="T28" fmla="*/ 2516266 w 1321"/>
                  <a:gd name="T29" fmla="*/ 171906950 h 1369"/>
                  <a:gd name="T30" fmla="*/ 628967 w 1321"/>
                  <a:gd name="T31" fmla="*/ 179298899 h 1369"/>
                  <a:gd name="T32" fmla="*/ 0 w 1321"/>
                  <a:gd name="T33" fmla="*/ 186533801 h 1369"/>
                  <a:gd name="T34" fmla="*/ 786407 w 1321"/>
                  <a:gd name="T35" fmla="*/ 193296767 h 1369"/>
                  <a:gd name="T36" fmla="*/ 2830749 w 1321"/>
                  <a:gd name="T37" fmla="*/ 199587796 h 1369"/>
                  <a:gd name="T38" fmla="*/ 6290862 w 1321"/>
                  <a:gd name="T39" fmla="*/ 205092794 h 1369"/>
                  <a:gd name="T40" fmla="*/ 8807128 w 1321"/>
                  <a:gd name="T41" fmla="*/ 207609126 h 1369"/>
                  <a:gd name="T42" fmla="*/ 11166350 w 1321"/>
                  <a:gd name="T43" fmla="*/ 209811363 h 1369"/>
                  <a:gd name="T44" fmla="*/ 16985289 w 1321"/>
                  <a:gd name="T45" fmla="*/ 212799632 h 1369"/>
                  <a:gd name="T46" fmla="*/ 23118711 w 1321"/>
                  <a:gd name="T47" fmla="*/ 214844028 h 1369"/>
                  <a:gd name="T48" fmla="*/ 29724453 w 1321"/>
                  <a:gd name="T49" fmla="*/ 215315965 h 1369"/>
                  <a:gd name="T50" fmla="*/ 36644283 w 1321"/>
                  <a:gd name="T51" fmla="*/ 214686981 h 1369"/>
                  <a:gd name="T52" fmla="*/ 43878596 w 1321"/>
                  <a:gd name="T53" fmla="*/ 212484744 h 1369"/>
                  <a:gd name="T54" fmla="*/ 50798822 w 1321"/>
                  <a:gd name="T55" fmla="*/ 209024935 h 1369"/>
                  <a:gd name="T56" fmla="*/ 57246728 w 1321"/>
                  <a:gd name="T57" fmla="*/ 204306366 h 1369"/>
                  <a:gd name="T58" fmla="*/ 60549401 w 1321"/>
                  <a:gd name="T59" fmla="*/ 201318097 h 1369"/>
                  <a:gd name="T60" fmla="*/ 61964776 w 1321"/>
                  <a:gd name="T61" fmla="*/ 199902685 h 1369"/>
                  <a:gd name="T62" fmla="*/ 207755500 w 1321"/>
                  <a:gd name="T63" fmla="*/ 34129717 h 1369"/>
                  <a:gd name="T64" fmla="*/ 203194496 w 1321"/>
                  <a:gd name="T65" fmla="*/ 35073193 h 1369"/>
                  <a:gd name="T66" fmla="*/ 194859292 w 1321"/>
                  <a:gd name="T67" fmla="*/ 35388082 h 1369"/>
                  <a:gd name="T68" fmla="*/ 187310098 w 1321"/>
                  <a:gd name="T69" fmla="*/ 33343289 h 1369"/>
                  <a:gd name="T70" fmla="*/ 180390269 w 1321"/>
                  <a:gd name="T71" fmla="*/ 29254100 h 1369"/>
                  <a:gd name="T72" fmla="*/ 177402079 w 1321"/>
                  <a:gd name="T73" fmla="*/ 26580323 h 13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21" h="1369">
                    <a:moveTo>
                      <a:pt x="1128" y="169"/>
                    </a:moveTo>
                    <a:lnTo>
                      <a:pt x="1111" y="152"/>
                    </a:lnTo>
                    <a:lnTo>
                      <a:pt x="1084" y="116"/>
                    </a:lnTo>
                    <a:lnTo>
                      <a:pt x="1066" y="73"/>
                    </a:lnTo>
                    <a:lnTo>
                      <a:pt x="1058" y="26"/>
                    </a:lnTo>
                    <a:lnTo>
                      <a:pt x="1060" y="0"/>
                    </a:lnTo>
                    <a:lnTo>
                      <a:pt x="117" y="943"/>
                    </a:lnTo>
                    <a:lnTo>
                      <a:pt x="105" y="954"/>
                    </a:lnTo>
                    <a:lnTo>
                      <a:pt x="93" y="966"/>
                    </a:lnTo>
                    <a:lnTo>
                      <a:pt x="88" y="972"/>
                    </a:lnTo>
                    <a:lnTo>
                      <a:pt x="80" y="979"/>
                    </a:lnTo>
                    <a:lnTo>
                      <a:pt x="82" y="980"/>
                    </a:lnTo>
                    <a:lnTo>
                      <a:pt x="64" y="1001"/>
                    </a:lnTo>
                    <a:lnTo>
                      <a:pt x="36" y="1046"/>
                    </a:lnTo>
                    <a:lnTo>
                      <a:pt x="16" y="1093"/>
                    </a:lnTo>
                    <a:lnTo>
                      <a:pt x="4" y="1140"/>
                    </a:lnTo>
                    <a:lnTo>
                      <a:pt x="0" y="1186"/>
                    </a:lnTo>
                    <a:lnTo>
                      <a:pt x="5" y="1229"/>
                    </a:lnTo>
                    <a:lnTo>
                      <a:pt x="18" y="1269"/>
                    </a:lnTo>
                    <a:lnTo>
                      <a:pt x="40" y="1304"/>
                    </a:lnTo>
                    <a:lnTo>
                      <a:pt x="56" y="1320"/>
                    </a:lnTo>
                    <a:lnTo>
                      <a:pt x="71" y="1334"/>
                    </a:lnTo>
                    <a:lnTo>
                      <a:pt x="108" y="1353"/>
                    </a:lnTo>
                    <a:lnTo>
                      <a:pt x="147" y="1366"/>
                    </a:lnTo>
                    <a:lnTo>
                      <a:pt x="189" y="1369"/>
                    </a:lnTo>
                    <a:lnTo>
                      <a:pt x="233" y="1365"/>
                    </a:lnTo>
                    <a:lnTo>
                      <a:pt x="279" y="1351"/>
                    </a:lnTo>
                    <a:lnTo>
                      <a:pt x="323" y="1329"/>
                    </a:lnTo>
                    <a:lnTo>
                      <a:pt x="364" y="1299"/>
                    </a:lnTo>
                    <a:lnTo>
                      <a:pt x="385" y="1280"/>
                    </a:lnTo>
                    <a:lnTo>
                      <a:pt x="394" y="1271"/>
                    </a:lnTo>
                    <a:lnTo>
                      <a:pt x="1321" y="217"/>
                    </a:lnTo>
                    <a:lnTo>
                      <a:pt x="1292" y="223"/>
                    </a:lnTo>
                    <a:lnTo>
                      <a:pt x="1239" y="225"/>
                    </a:lnTo>
                    <a:lnTo>
                      <a:pt x="1191" y="212"/>
                    </a:lnTo>
                    <a:lnTo>
                      <a:pt x="1147" y="186"/>
                    </a:lnTo>
                    <a:lnTo>
                      <a:pt x="1128" y="169"/>
                    </a:lnTo>
                    <a:close/>
                  </a:path>
                </a:pathLst>
              </a:custGeom>
              <a:solidFill>
                <a:srgbClr val="E4AE4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3" name="Freeform 70">
                <a:extLst/>
              </p:cNvPr>
              <p:cNvSpPr>
                <a:spLocks/>
              </p:cNvSpPr>
              <p:nvPr/>
            </p:nvSpPr>
            <p:spPr bwMode="auto">
              <a:xfrm>
                <a:off x="6703701" y="574954"/>
                <a:ext cx="1256651" cy="1298762"/>
              </a:xfrm>
              <a:custGeom>
                <a:avLst/>
                <a:gdLst>
                  <a:gd name="T0" fmla="*/ 5670552 w 3172"/>
                  <a:gd name="T1" fmla="*/ 516159934 h 3283"/>
                  <a:gd name="T2" fmla="*/ 3622676 w 3172"/>
                  <a:gd name="T3" fmla="*/ 513330025 h 3283"/>
                  <a:gd name="T4" fmla="*/ 787400 w 3172"/>
                  <a:gd name="T5" fmla="*/ 506883924 h 3283"/>
                  <a:gd name="T6" fmla="*/ 0 w 3172"/>
                  <a:gd name="T7" fmla="*/ 503425147 h 3283"/>
                  <a:gd name="T8" fmla="*/ 499621373 w 3172"/>
                  <a:gd name="T9" fmla="*/ 0 h 3283"/>
                  <a:gd name="T10" fmla="*/ 5670552 w 3172"/>
                  <a:gd name="T11" fmla="*/ 516159934 h 3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2" h="3283">
                    <a:moveTo>
                      <a:pt x="36" y="3283"/>
                    </a:moveTo>
                    <a:lnTo>
                      <a:pt x="23" y="3265"/>
                    </a:lnTo>
                    <a:lnTo>
                      <a:pt x="5" y="3224"/>
                    </a:lnTo>
                    <a:lnTo>
                      <a:pt x="0" y="3202"/>
                    </a:lnTo>
                    <a:lnTo>
                      <a:pt x="3172" y="0"/>
                    </a:lnTo>
                    <a:lnTo>
                      <a:pt x="36" y="3283"/>
                    </a:lnTo>
                    <a:close/>
                  </a:path>
                </a:pathLst>
              </a:custGeom>
              <a:solidFill>
                <a:srgbClr val="CC355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4" name="Freeform 71">
                <a:extLst/>
              </p:cNvPr>
              <p:cNvSpPr>
                <a:spLocks/>
              </p:cNvSpPr>
              <p:nvPr/>
            </p:nvSpPr>
            <p:spPr bwMode="auto">
              <a:xfrm>
                <a:off x="6300497" y="2198408"/>
                <a:ext cx="60481" cy="108228"/>
              </a:xfrm>
              <a:custGeom>
                <a:avLst/>
                <a:gdLst>
                  <a:gd name="T0" fmla="*/ 1400378 w 165"/>
                  <a:gd name="T1" fmla="*/ 41740687 h 263"/>
                  <a:gd name="T2" fmla="*/ 622478 w 165"/>
                  <a:gd name="T3" fmla="*/ 38725318 h 263"/>
                  <a:gd name="T4" fmla="*/ 0 w 165"/>
                  <a:gd name="T5" fmla="*/ 32535625 h 263"/>
                  <a:gd name="T6" fmla="*/ 1089139 w 165"/>
                  <a:gd name="T7" fmla="*/ 24282702 h 263"/>
                  <a:gd name="T8" fmla="*/ 6068568 w 165"/>
                  <a:gd name="T9" fmla="*/ 12379385 h 263"/>
                  <a:gd name="T10" fmla="*/ 7313524 w 165"/>
                  <a:gd name="T11" fmla="*/ 10633667 h 263"/>
                  <a:gd name="T12" fmla="*/ 17739439 w 165"/>
                  <a:gd name="T13" fmla="*/ 0 h 263"/>
                  <a:gd name="T14" fmla="*/ 18984394 w 165"/>
                  <a:gd name="T15" fmla="*/ 4126462 h 263"/>
                  <a:gd name="T16" fmla="*/ 23030107 w 165"/>
                  <a:gd name="T17" fmla="*/ 12061873 h 263"/>
                  <a:gd name="T18" fmla="*/ 25675441 w 165"/>
                  <a:gd name="T19" fmla="*/ 15870823 h 263"/>
                  <a:gd name="T20" fmla="*/ 1400378 w 165"/>
                  <a:gd name="T21" fmla="*/ 41740687 h 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5" h="263">
                    <a:moveTo>
                      <a:pt x="9" y="263"/>
                    </a:moveTo>
                    <a:lnTo>
                      <a:pt x="4" y="244"/>
                    </a:lnTo>
                    <a:lnTo>
                      <a:pt x="0" y="205"/>
                    </a:lnTo>
                    <a:lnTo>
                      <a:pt x="7" y="153"/>
                    </a:lnTo>
                    <a:lnTo>
                      <a:pt x="39" y="78"/>
                    </a:lnTo>
                    <a:lnTo>
                      <a:pt x="47" y="67"/>
                    </a:lnTo>
                    <a:lnTo>
                      <a:pt x="114" y="0"/>
                    </a:lnTo>
                    <a:lnTo>
                      <a:pt x="122" y="26"/>
                    </a:lnTo>
                    <a:lnTo>
                      <a:pt x="148" y="76"/>
                    </a:lnTo>
                    <a:lnTo>
                      <a:pt x="165" y="100"/>
                    </a:lnTo>
                    <a:lnTo>
                      <a:pt x="9" y="263"/>
                    </a:lnTo>
                    <a:close/>
                  </a:path>
                </a:pathLst>
              </a:custGeom>
              <a:solidFill>
                <a:srgbClr val="E9BE6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5" name="Freeform 72">
                <a:extLst/>
              </p:cNvPr>
              <p:cNvSpPr>
                <a:spLocks/>
              </p:cNvSpPr>
              <p:nvPr/>
            </p:nvSpPr>
            <p:spPr bwMode="auto">
              <a:xfrm>
                <a:off x="6350897" y="2175623"/>
                <a:ext cx="33600" cy="62658"/>
              </a:xfrm>
              <a:custGeom>
                <a:avLst/>
                <a:gdLst>
                  <a:gd name="T0" fmla="*/ 7242392 w 94"/>
                  <a:gd name="T1" fmla="*/ 23794156 h 145"/>
                  <a:gd name="T2" fmla="*/ 4978975 w 94"/>
                  <a:gd name="T3" fmla="*/ 19691813 h 145"/>
                  <a:gd name="T4" fmla="*/ 1206871 w 94"/>
                  <a:gd name="T5" fmla="*/ 11486722 h 145"/>
                  <a:gd name="T6" fmla="*/ 0 w 94"/>
                  <a:gd name="T7" fmla="*/ 7056257 h 145"/>
                  <a:gd name="T8" fmla="*/ 6488049 w 94"/>
                  <a:gd name="T9" fmla="*/ 0 h 145"/>
                  <a:gd name="T10" fmla="*/ 7694921 w 94"/>
                  <a:gd name="T11" fmla="*/ 4266404 h 145"/>
                  <a:gd name="T12" fmla="*/ 11618126 w 94"/>
                  <a:gd name="T13" fmla="*/ 12307434 h 145"/>
                  <a:gd name="T14" fmla="*/ 14182970 w 94"/>
                  <a:gd name="T15" fmla="*/ 15917593 h 145"/>
                  <a:gd name="T16" fmla="*/ 7242392 w 94"/>
                  <a:gd name="T17" fmla="*/ 23794156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45">
                    <a:moveTo>
                      <a:pt x="48" y="145"/>
                    </a:moveTo>
                    <a:lnTo>
                      <a:pt x="33" y="120"/>
                    </a:lnTo>
                    <a:lnTo>
                      <a:pt x="8" y="70"/>
                    </a:lnTo>
                    <a:lnTo>
                      <a:pt x="0" y="43"/>
                    </a:lnTo>
                    <a:lnTo>
                      <a:pt x="43" y="0"/>
                    </a:lnTo>
                    <a:lnTo>
                      <a:pt x="51" y="26"/>
                    </a:lnTo>
                    <a:lnTo>
                      <a:pt x="77" y="75"/>
                    </a:lnTo>
                    <a:lnTo>
                      <a:pt x="94" y="97"/>
                    </a:lnTo>
                    <a:lnTo>
                      <a:pt x="48" y="145"/>
                    </a:lnTo>
                    <a:close/>
                  </a:path>
                </a:pathLst>
              </a:custGeom>
              <a:solidFill>
                <a:srgbClr val="E9BE6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6" name="Freeform 73">
                <a:extLst/>
              </p:cNvPr>
              <p:cNvSpPr>
                <a:spLocks/>
              </p:cNvSpPr>
              <p:nvPr/>
            </p:nvSpPr>
            <p:spPr bwMode="auto">
              <a:xfrm>
                <a:off x="6371057" y="2158532"/>
                <a:ext cx="36961" cy="56963"/>
              </a:xfrm>
              <a:custGeom>
                <a:avLst/>
                <a:gdLst>
                  <a:gd name="T0" fmla="*/ 7718028 w 96"/>
                  <a:gd name="T1" fmla="*/ 22840017 h 143"/>
                  <a:gd name="T2" fmla="*/ 5197872 w 96"/>
                  <a:gd name="T3" fmla="*/ 19166431 h 143"/>
                  <a:gd name="T4" fmla="*/ 1260078 w 96"/>
                  <a:gd name="T5" fmla="*/ 11340079 h 143"/>
                  <a:gd name="T6" fmla="*/ 0 w 96"/>
                  <a:gd name="T7" fmla="*/ 7027851 h 143"/>
                  <a:gd name="T8" fmla="*/ 6930628 w 96"/>
                  <a:gd name="T9" fmla="*/ 0 h 143"/>
                  <a:gd name="T10" fmla="*/ 8347869 w 96"/>
                  <a:gd name="T11" fmla="*/ 3992907 h 143"/>
                  <a:gd name="T12" fmla="*/ 12443222 w 96"/>
                  <a:gd name="T13" fmla="*/ 11499939 h 143"/>
                  <a:gd name="T14" fmla="*/ 15120938 w 96"/>
                  <a:gd name="T15" fmla="*/ 15013665 h 143"/>
                  <a:gd name="T16" fmla="*/ 7718028 w 96"/>
                  <a:gd name="T17" fmla="*/ 2284001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143">
                    <a:moveTo>
                      <a:pt x="49" y="143"/>
                    </a:moveTo>
                    <a:lnTo>
                      <a:pt x="33" y="120"/>
                    </a:lnTo>
                    <a:lnTo>
                      <a:pt x="8" y="71"/>
                    </a:lnTo>
                    <a:lnTo>
                      <a:pt x="0" y="44"/>
                    </a:lnTo>
                    <a:lnTo>
                      <a:pt x="44" y="0"/>
                    </a:lnTo>
                    <a:lnTo>
                      <a:pt x="53" y="25"/>
                    </a:lnTo>
                    <a:lnTo>
                      <a:pt x="79" y="72"/>
                    </a:lnTo>
                    <a:lnTo>
                      <a:pt x="96" y="94"/>
                    </a:lnTo>
                    <a:lnTo>
                      <a:pt x="49" y="1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7" name="Freeform 74">
                <a:extLst/>
              </p:cNvPr>
              <p:cNvSpPr>
                <a:spLocks/>
              </p:cNvSpPr>
              <p:nvPr/>
            </p:nvSpPr>
            <p:spPr bwMode="auto">
              <a:xfrm>
                <a:off x="6394578" y="2135747"/>
                <a:ext cx="36959" cy="51269"/>
              </a:xfrm>
              <a:custGeom>
                <a:avLst/>
                <a:gdLst>
                  <a:gd name="T0" fmla="*/ 8033147 w 96"/>
                  <a:gd name="T1" fmla="*/ 22371355 h 138"/>
                  <a:gd name="T2" fmla="*/ 5355431 w 96"/>
                  <a:gd name="T3" fmla="*/ 18804854 h 138"/>
                  <a:gd name="T4" fmla="*/ 1260078 w 96"/>
                  <a:gd name="T5" fmla="*/ 11023619 h 138"/>
                  <a:gd name="T6" fmla="*/ 0 w 96"/>
                  <a:gd name="T7" fmla="*/ 7133001 h 138"/>
                  <a:gd name="T8" fmla="*/ 6773069 w 96"/>
                  <a:gd name="T9" fmla="*/ 0 h 138"/>
                  <a:gd name="T10" fmla="*/ 8190706 w 96"/>
                  <a:gd name="T11" fmla="*/ 3728760 h 138"/>
                  <a:gd name="T12" fmla="*/ 12600781 w 96"/>
                  <a:gd name="T13" fmla="*/ 11347736 h 138"/>
                  <a:gd name="T14" fmla="*/ 15120938 w 96"/>
                  <a:gd name="T15" fmla="*/ 14590119 h 138"/>
                  <a:gd name="T16" fmla="*/ 8033147 w 96"/>
                  <a:gd name="T17" fmla="*/ 22371355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138">
                    <a:moveTo>
                      <a:pt x="51" y="138"/>
                    </a:moveTo>
                    <a:lnTo>
                      <a:pt x="34" y="116"/>
                    </a:lnTo>
                    <a:lnTo>
                      <a:pt x="8" y="68"/>
                    </a:lnTo>
                    <a:lnTo>
                      <a:pt x="0" y="44"/>
                    </a:lnTo>
                    <a:lnTo>
                      <a:pt x="43" y="0"/>
                    </a:lnTo>
                    <a:lnTo>
                      <a:pt x="52" y="23"/>
                    </a:lnTo>
                    <a:lnTo>
                      <a:pt x="80" y="70"/>
                    </a:lnTo>
                    <a:lnTo>
                      <a:pt x="96" y="90"/>
                    </a:lnTo>
                    <a:lnTo>
                      <a:pt x="51" y="138"/>
                    </a:lnTo>
                    <a:close/>
                  </a:path>
                </a:pathLst>
              </a:custGeom>
              <a:solidFill>
                <a:srgbClr val="E9BE6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8" name="Freeform 75">
                <a:extLst/>
              </p:cNvPr>
              <p:cNvSpPr>
                <a:spLocks/>
              </p:cNvSpPr>
              <p:nvPr/>
            </p:nvSpPr>
            <p:spPr bwMode="auto">
              <a:xfrm>
                <a:off x="6414738" y="1953465"/>
                <a:ext cx="194882" cy="210766"/>
              </a:xfrm>
              <a:custGeom>
                <a:avLst/>
                <a:gdLst>
                  <a:gd name="T0" fmla="*/ 8090566 w 491"/>
                  <a:gd name="T1" fmla="*/ 84898451 h 541"/>
                  <a:gd name="T2" fmla="*/ 5445778 w 491"/>
                  <a:gd name="T3" fmla="*/ 81446071 h 541"/>
                  <a:gd name="T4" fmla="*/ 1400298 w 491"/>
                  <a:gd name="T5" fmla="*/ 74070297 h 541"/>
                  <a:gd name="T6" fmla="*/ 0 w 491"/>
                  <a:gd name="T7" fmla="*/ 70147299 h 541"/>
                  <a:gd name="T8" fmla="*/ 68926605 w 491"/>
                  <a:gd name="T9" fmla="*/ 0 h 541"/>
                  <a:gd name="T10" fmla="*/ 70482711 w 491"/>
                  <a:gd name="T11" fmla="*/ 3295508 h 541"/>
                  <a:gd name="T12" fmla="*/ 74061162 w 491"/>
                  <a:gd name="T13" fmla="*/ 9572779 h 541"/>
                  <a:gd name="T14" fmla="*/ 76395123 w 491"/>
                  <a:gd name="T15" fmla="*/ 12554147 h 541"/>
                  <a:gd name="T16" fmla="*/ 8090566 w 491"/>
                  <a:gd name="T17" fmla="*/ 84898451 h 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1" h="541">
                    <a:moveTo>
                      <a:pt x="52" y="541"/>
                    </a:moveTo>
                    <a:lnTo>
                      <a:pt x="35" y="519"/>
                    </a:lnTo>
                    <a:lnTo>
                      <a:pt x="9" y="472"/>
                    </a:lnTo>
                    <a:lnTo>
                      <a:pt x="0" y="447"/>
                    </a:lnTo>
                    <a:lnTo>
                      <a:pt x="443" y="0"/>
                    </a:lnTo>
                    <a:lnTo>
                      <a:pt x="453" y="21"/>
                    </a:lnTo>
                    <a:lnTo>
                      <a:pt x="476" y="61"/>
                    </a:lnTo>
                    <a:lnTo>
                      <a:pt x="491" y="80"/>
                    </a:lnTo>
                    <a:lnTo>
                      <a:pt x="52" y="5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39" name="Freeform 76">
                <a:extLst/>
              </p:cNvPr>
              <p:cNvSpPr>
                <a:spLocks/>
              </p:cNvSpPr>
              <p:nvPr/>
            </p:nvSpPr>
            <p:spPr bwMode="auto">
              <a:xfrm>
                <a:off x="6599539" y="1930679"/>
                <a:ext cx="33600" cy="45571"/>
              </a:xfrm>
              <a:custGeom>
                <a:avLst/>
                <a:gdLst>
                  <a:gd name="T0" fmla="*/ 7406865 w 90"/>
                  <a:gd name="T1" fmla="*/ 20320000 h 127"/>
                  <a:gd name="T2" fmla="*/ 4937775 w 90"/>
                  <a:gd name="T3" fmla="*/ 17120000 h 127"/>
                  <a:gd name="T4" fmla="*/ 987474 w 90"/>
                  <a:gd name="T5" fmla="*/ 10560000 h 127"/>
                  <a:gd name="T6" fmla="*/ 0 w 90"/>
                  <a:gd name="T7" fmla="*/ 7200000 h 127"/>
                  <a:gd name="T8" fmla="*/ 7242151 w 90"/>
                  <a:gd name="T9" fmla="*/ 0 h 127"/>
                  <a:gd name="T10" fmla="*/ 8723361 w 90"/>
                  <a:gd name="T11" fmla="*/ 3360000 h 127"/>
                  <a:gd name="T12" fmla="*/ 12508948 w 90"/>
                  <a:gd name="T13" fmla="*/ 9440000 h 127"/>
                  <a:gd name="T14" fmla="*/ 14813324 w 90"/>
                  <a:gd name="T15" fmla="*/ 12640000 h 127"/>
                  <a:gd name="T16" fmla="*/ 7406865 w 90"/>
                  <a:gd name="T17" fmla="*/ 2032000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127">
                    <a:moveTo>
                      <a:pt x="45" y="127"/>
                    </a:moveTo>
                    <a:lnTo>
                      <a:pt x="30" y="107"/>
                    </a:lnTo>
                    <a:lnTo>
                      <a:pt x="6" y="66"/>
                    </a:lnTo>
                    <a:lnTo>
                      <a:pt x="0" y="45"/>
                    </a:lnTo>
                    <a:lnTo>
                      <a:pt x="44" y="0"/>
                    </a:lnTo>
                    <a:lnTo>
                      <a:pt x="53" y="21"/>
                    </a:lnTo>
                    <a:lnTo>
                      <a:pt x="76" y="59"/>
                    </a:lnTo>
                    <a:lnTo>
                      <a:pt x="90" y="79"/>
                    </a:lnTo>
                    <a:lnTo>
                      <a:pt x="45" y="127"/>
                    </a:lnTo>
                    <a:close/>
                  </a:path>
                </a:pathLst>
              </a:custGeom>
              <a:solidFill>
                <a:srgbClr val="E9BE6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0" name="Freeform 77">
                <a:extLst/>
              </p:cNvPr>
              <p:cNvSpPr>
                <a:spLocks/>
              </p:cNvSpPr>
              <p:nvPr/>
            </p:nvSpPr>
            <p:spPr bwMode="auto">
              <a:xfrm>
                <a:off x="6619699" y="1907894"/>
                <a:ext cx="33600" cy="45571"/>
              </a:xfrm>
              <a:custGeom>
                <a:avLst/>
                <a:gdLst>
                  <a:gd name="T0" fmla="*/ 6930732 w 84"/>
                  <a:gd name="T1" fmla="*/ 19060005 h 119"/>
                  <a:gd name="T2" fmla="*/ 4725265 w 84"/>
                  <a:gd name="T3" fmla="*/ 16176892 h 119"/>
                  <a:gd name="T4" fmla="*/ 1102535 w 84"/>
                  <a:gd name="T5" fmla="*/ 9449761 h 119"/>
                  <a:gd name="T6" fmla="*/ 0 w 84"/>
                  <a:gd name="T7" fmla="*/ 6246479 h 119"/>
                  <a:gd name="T8" fmla="*/ 6142923 w 84"/>
                  <a:gd name="T9" fmla="*/ 0 h 119"/>
                  <a:gd name="T10" fmla="*/ 7403020 w 84"/>
                  <a:gd name="T11" fmla="*/ 3203282 h 119"/>
                  <a:gd name="T12" fmla="*/ 11026147 w 84"/>
                  <a:gd name="T13" fmla="*/ 9449761 h 119"/>
                  <a:gd name="T14" fmla="*/ 13231217 w 84"/>
                  <a:gd name="T15" fmla="*/ 12332874 h 119"/>
                  <a:gd name="T16" fmla="*/ 6930732 w 84"/>
                  <a:gd name="T17" fmla="*/ 19060005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119">
                    <a:moveTo>
                      <a:pt x="44" y="119"/>
                    </a:moveTo>
                    <a:lnTo>
                      <a:pt x="30" y="101"/>
                    </a:lnTo>
                    <a:lnTo>
                      <a:pt x="7" y="59"/>
                    </a:lnTo>
                    <a:lnTo>
                      <a:pt x="0" y="39"/>
                    </a:lnTo>
                    <a:lnTo>
                      <a:pt x="39" y="0"/>
                    </a:lnTo>
                    <a:lnTo>
                      <a:pt x="47" y="20"/>
                    </a:lnTo>
                    <a:lnTo>
                      <a:pt x="70" y="59"/>
                    </a:lnTo>
                    <a:lnTo>
                      <a:pt x="84" y="77"/>
                    </a:lnTo>
                    <a:lnTo>
                      <a:pt x="44"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1" name="Freeform 78">
                <a:extLst/>
              </p:cNvPr>
              <p:cNvSpPr>
                <a:spLocks/>
              </p:cNvSpPr>
              <p:nvPr/>
            </p:nvSpPr>
            <p:spPr bwMode="auto">
              <a:xfrm>
                <a:off x="6639859" y="1845236"/>
                <a:ext cx="77282" cy="85443"/>
              </a:xfrm>
              <a:custGeom>
                <a:avLst/>
                <a:gdLst>
                  <a:gd name="T0" fmla="*/ 7157202 w 185"/>
                  <a:gd name="T1" fmla="*/ 35912623 h 228"/>
                  <a:gd name="T2" fmla="*/ 4879690 w 185"/>
                  <a:gd name="T3" fmla="*/ 33077333 h 228"/>
                  <a:gd name="T4" fmla="*/ 1301493 w 185"/>
                  <a:gd name="T5" fmla="*/ 26776907 h 228"/>
                  <a:gd name="T6" fmla="*/ 0 w 185"/>
                  <a:gd name="T7" fmla="*/ 23784056 h 228"/>
                  <a:gd name="T8" fmla="*/ 24236722 w 185"/>
                  <a:gd name="T9" fmla="*/ 0 h 228"/>
                  <a:gd name="T10" fmla="*/ 25049802 w 185"/>
                  <a:gd name="T11" fmla="*/ 3465135 h 228"/>
                  <a:gd name="T12" fmla="*/ 27977858 w 185"/>
                  <a:gd name="T13" fmla="*/ 9923120 h 228"/>
                  <a:gd name="T14" fmla="*/ 30092431 w 185"/>
                  <a:gd name="T15" fmla="*/ 12758411 h 228"/>
                  <a:gd name="T16" fmla="*/ 7157202 w 185"/>
                  <a:gd name="T17" fmla="*/ 35912623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 h="228">
                    <a:moveTo>
                      <a:pt x="44" y="228"/>
                    </a:moveTo>
                    <a:lnTo>
                      <a:pt x="30" y="210"/>
                    </a:lnTo>
                    <a:lnTo>
                      <a:pt x="8" y="170"/>
                    </a:lnTo>
                    <a:lnTo>
                      <a:pt x="0" y="151"/>
                    </a:lnTo>
                    <a:lnTo>
                      <a:pt x="149" y="0"/>
                    </a:lnTo>
                    <a:lnTo>
                      <a:pt x="154" y="22"/>
                    </a:lnTo>
                    <a:lnTo>
                      <a:pt x="172" y="63"/>
                    </a:lnTo>
                    <a:lnTo>
                      <a:pt x="185" y="81"/>
                    </a:lnTo>
                    <a:lnTo>
                      <a:pt x="44" y="228"/>
                    </a:lnTo>
                    <a:close/>
                  </a:path>
                </a:pathLst>
              </a:custGeom>
              <a:solidFill>
                <a:srgbClr val="E9BE6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2" name="Freeform 79">
                <a:extLst/>
              </p:cNvPr>
              <p:cNvSpPr>
                <a:spLocks/>
              </p:cNvSpPr>
              <p:nvPr/>
            </p:nvSpPr>
            <p:spPr bwMode="auto">
              <a:xfrm>
                <a:off x="6629780" y="1873716"/>
                <a:ext cx="127681" cy="102534"/>
              </a:xfrm>
              <a:custGeom>
                <a:avLst/>
                <a:gdLst>
                  <a:gd name="T0" fmla="*/ 308936 w 311"/>
                  <a:gd name="T1" fmla="*/ 1102519 h 264"/>
                  <a:gd name="T2" fmla="*/ 0 w 311"/>
                  <a:gd name="T3" fmla="*/ 5197872 h 264"/>
                  <a:gd name="T4" fmla="*/ 1544680 w 311"/>
                  <a:gd name="T5" fmla="*/ 13545741 h 264"/>
                  <a:gd name="T6" fmla="*/ 5561632 w 311"/>
                  <a:gd name="T7" fmla="*/ 21421328 h 264"/>
                  <a:gd name="T8" fmla="*/ 11277733 w 311"/>
                  <a:gd name="T9" fmla="*/ 28666678 h 264"/>
                  <a:gd name="T10" fmla="*/ 18538513 w 311"/>
                  <a:gd name="T11" fmla="*/ 34809509 h 264"/>
                  <a:gd name="T12" fmla="*/ 26726101 w 311"/>
                  <a:gd name="T13" fmla="*/ 39219981 h 264"/>
                  <a:gd name="T14" fmla="*/ 35223017 w 311"/>
                  <a:gd name="T15" fmla="*/ 41582578 h 264"/>
                  <a:gd name="T16" fmla="*/ 43410998 w 311"/>
                  <a:gd name="T17" fmla="*/ 41267459 h 264"/>
                  <a:gd name="T18" fmla="*/ 47118622 w 311"/>
                  <a:gd name="T19" fmla="*/ 39849822 h 264"/>
                  <a:gd name="T20" fmla="*/ 48045430 w 311"/>
                  <a:gd name="T21" fmla="*/ 39219981 h 264"/>
                  <a:gd name="T22" fmla="*/ 47582026 w 311"/>
                  <a:gd name="T23" fmla="*/ 37172503 h 264"/>
                  <a:gd name="T24" fmla="*/ 46345889 w 311"/>
                  <a:gd name="T25" fmla="*/ 37172503 h 264"/>
                  <a:gd name="T26" fmla="*/ 42947201 w 311"/>
                  <a:gd name="T27" fmla="*/ 38432581 h 264"/>
                  <a:gd name="T28" fmla="*/ 35531953 w 311"/>
                  <a:gd name="T29" fmla="*/ 38589744 h 264"/>
                  <a:gd name="T30" fmla="*/ 27807769 w 311"/>
                  <a:gd name="T31" fmla="*/ 36542266 h 264"/>
                  <a:gd name="T32" fmla="*/ 20083192 w 311"/>
                  <a:gd name="T33" fmla="*/ 32446913 h 264"/>
                  <a:gd name="T34" fmla="*/ 13285816 w 311"/>
                  <a:gd name="T35" fmla="*/ 26776759 h 264"/>
                  <a:gd name="T36" fmla="*/ 7724184 w 311"/>
                  <a:gd name="T37" fmla="*/ 20318809 h 264"/>
                  <a:gd name="T38" fmla="*/ 3862092 w 311"/>
                  <a:gd name="T39" fmla="*/ 12915900 h 264"/>
                  <a:gd name="T40" fmla="*/ 2471880 w 311"/>
                  <a:gd name="T41" fmla="*/ 5355431 h 264"/>
                  <a:gd name="T42" fmla="*/ 2935284 w 311"/>
                  <a:gd name="T43" fmla="*/ 1732756 h 264"/>
                  <a:gd name="T44" fmla="*/ 2780816 w 311"/>
                  <a:gd name="T45" fmla="*/ 630238 h 264"/>
                  <a:gd name="T46" fmla="*/ 772340 w 311"/>
                  <a:gd name="T47" fmla="*/ 0 h 264"/>
                  <a:gd name="T48" fmla="*/ 308936 w 311"/>
                  <a:gd name="T49" fmla="*/ 1102519 h 2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1" h="264">
                    <a:moveTo>
                      <a:pt x="2" y="7"/>
                    </a:moveTo>
                    <a:lnTo>
                      <a:pt x="0" y="33"/>
                    </a:lnTo>
                    <a:lnTo>
                      <a:pt x="10" y="86"/>
                    </a:lnTo>
                    <a:lnTo>
                      <a:pt x="36" y="136"/>
                    </a:lnTo>
                    <a:lnTo>
                      <a:pt x="73" y="182"/>
                    </a:lnTo>
                    <a:lnTo>
                      <a:pt x="120" y="221"/>
                    </a:lnTo>
                    <a:lnTo>
                      <a:pt x="173" y="249"/>
                    </a:lnTo>
                    <a:lnTo>
                      <a:pt x="228" y="264"/>
                    </a:lnTo>
                    <a:lnTo>
                      <a:pt x="281" y="262"/>
                    </a:lnTo>
                    <a:lnTo>
                      <a:pt x="305" y="253"/>
                    </a:lnTo>
                    <a:lnTo>
                      <a:pt x="311" y="249"/>
                    </a:lnTo>
                    <a:lnTo>
                      <a:pt x="308" y="236"/>
                    </a:lnTo>
                    <a:lnTo>
                      <a:pt x="300" y="236"/>
                    </a:lnTo>
                    <a:lnTo>
                      <a:pt x="278" y="244"/>
                    </a:lnTo>
                    <a:lnTo>
                      <a:pt x="230" y="245"/>
                    </a:lnTo>
                    <a:lnTo>
                      <a:pt x="180" y="232"/>
                    </a:lnTo>
                    <a:lnTo>
                      <a:pt x="130" y="206"/>
                    </a:lnTo>
                    <a:lnTo>
                      <a:pt x="86" y="170"/>
                    </a:lnTo>
                    <a:lnTo>
                      <a:pt x="50" y="129"/>
                    </a:lnTo>
                    <a:lnTo>
                      <a:pt x="25" y="82"/>
                    </a:lnTo>
                    <a:lnTo>
                      <a:pt x="16" y="34"/>
                    </a:lnTo>
                    <a:lnTo>
                      <a:pt x="19" y="11"/>
                    </a:lnTo>
                    <a:lnTo>
                      <a:pt x="18" y="4"/>
                    </a:lnTo>
                    <a:lnTo>
                      <a:pt x="5" y="0"/>
                    </a:lnTo>
                    <a:lnTo>
                      <a:pt x="2" y="7"/>
                    </a:lnTo>
                    <a:close/>
                  </a:path>
                </a:pathLst>
              </a:custGeom>
              <a:solidFill>
                <a:srgbClr val="9872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3" name="Freeform 80">
                <a:extLst/>
              </p:cNvPr>
              <p:cNvSpPr>
                <a:spLocks/>
              </p:cNvSpPr>
              <p:nvPr/>
            </p:nvSpPr>
            <p:spPr bwMode="auto">
              <a:xfrm>
                <a:off x="6609620" y="1896501"/>
                <a:ext cx="131040" cy="102534"/>
              </a:xfrm>
              <a:custGeom>
                <a:avLst/>
                <a:gdLst>
                  <a:gd name="T0" fmla="*/ 315119 w 312"/>
                  <a:gd name="T1" fmla="*/ 1111093 h 263"/>
                  <a:gd name="T2" fmla="*/ 0 w 312"/>
                  <a:gd name="T3" fmla="*/ 5237555 h 263"/>
                  <a:gd name="T4" fmla="*/ 1575197 w 312"/>
                  <a:gd name="T5" fmla="*/ 13331523 h 263"/>
                  <a:gd name="T6" fmla="*/ 5670550 w 312"/>
                  <a:gd name="T7" fmla="*/ 21425890 h 263"/>
                  <a:gd name="T8" fmla="*/ 11655822 w 312"/>
                  <a:gd name="T9" fmla="*/ 28885233 h 263"/>
                  <a:gd name="T10" fmla="*/ 19216291 w 312"/>
                  <a:gd name="T11" fmla="*/ 34915970 h 263"/>
                  <a:gd name="T12" fmla="*/ 27249041 w 312"/>
                  <a:gd name="T13" fmla="*/ 39359944 h 263"/>
                  <a:gd name="T14" fmla="*/ 35912425 w 312"/>
                  <a:gd name="T15" fmla="*/ 41740687 h 263"/>
                  <a:gd name="T16" fmla="*/ 44260294 w 312"/>
                  <a:gd name="T17" fmla="*/ 41582130 h 263"/>
                  <a:gd name="T18" fmla="*/ 48198088 w 312"/>
                  <a:gd name="T19" fmla="*/ 40153525 h 263"/>
                  <a:gd name="T20" fmla="*/ 49143047 w 312"/>
                  <a:gd name="T21" fmla="*/ 39359944 h 263"/>
                  <a:gd name="T22" fmla="*/ 48513206 w 312"/>
                  <a:gd name="T23" fmla="*/ 37455668 h 263"/>
                  <a:gd name="T24" fmla="*/ 47253128 w 312"/>
                  <a:gd name="T25" fmla="*/ 37455668 h 263"/>
                  <a:gd name="T26" fmla="*/ 43787616 w 312"/>
                  <a:gd name="T27" fmla="*/ 38725318 h 263"/>
                  <a:gd name="T28" fmla="*/ 36227147 w 312"/>
                  <a:gd name="T29" fmla="*/ 38883875 h 263"/>
                  <a:gd name="T30" fmla="*/ 28351956 w 312"/>
                  <a:gd name="T31" fmla="*/ 36662087 h 263"/>
                  <a:gd name="T32" fmla="*/ 20633928 w 312"/>
                  <a:gd name="T33" fmla="*/ 32535625 h 263"/>
                  <a:gd name="T34" fmla="*/ 13703300 w 312"/>
                  <a:gd name="T35" fmla="*/ 26980558 h 263"/>
                  <a:gd name="T36" fmla="*/ 8190706 w 312"/>
                  <a:gd name="T37" fmla="*/ 20314797 h 263"/>
                  <a:gd name="T38" fmla="*/ 4252913 w 312"/>
                  <a:gd name="T39" fmla="*/ 13014011 h 263"/>
                  <a:gd name="T40" fmla="*/ 2677716 w 312"/>
                  <a:gd name="T41" fmla="*/ 5396112 h 263"/>
                  <a:gd name="T42" fmla="*/ 2992834 w 312"/>
                  <a:gd name="T43" fmla="*/ 1587162 h 263"/>
                  <a:gd name="T44" fmla="*/ 2835275 w 312"/>
                  <a:gd name="T45" fmla="*/ 476069 h 263"/>
                  <a:gd name="T46" fmla="*/ 787400 w 312"/>
                  <a:gd name="T47" fmla="*/ 0 h 263"/>
                  <a:gd name="T48" fmla="*/ 315119 w 312"/>
                  <a:gd name="T49" fmla="*/ 1111093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263">
                    <a:moveTo>
                      <a:pt x="2" y="7"/>
                    </a:moveTo>
                    <a:lnTo>
                      <a:pt x="0" y="33"/>
                    </a:lnTo>
                    <a:lnTo>
                      <a:pt x="10" y="84"/>
                    </a:lnTo>
                    <a:lnTo>
                      <a:pt x="36" y="135"/>
                    </a:lnTo>
                    <a:lnTo>
                      <a:pt x="74" y="182"/>
                    </a:lnTo>
                    <a:lnTo>
                      <a:pt x="122" y="220"/>
                    </a:lnTo>
                    <a:lnTo>
                      <a:pt x="173" y="248"/>
                    </a:lnTo>
                    <a:lnTo>
                      <a:pt x="228" y="263"/>
                    </a:lnTo>
                    <a:lnTo>
                      <a:pt x="281" y="262"/>
                    </a:lnTo>
                    <a:lnTo>
                      <a:pt x="306" y="253"/>
                    </a:lnTo>
                    <a:lnTo>
                      <a:pt x="312" y="248"/>
                    </a:lnTo>
                    <a:lnTo>
                      <a:pt x="308" y="236"/>
                    </a:lnTo>
                    <a:lnTo>
                      <a:pt x="300" y="236"/>
                    </a:lnTo>
                    <a:lnTo>
                      <a:pt x="278" y="244"/>
                    </a:lnTo>
                    <a:lnTo>
                      <a:pt x="230" y="245"/>
                    </a:lnTo>
                    <a:lnTo>
                      <a:pt x="180" y="231"/>
                    </a:lnTo>
                    <a:lnTo>
                      <a:pt x="131" y="205"/>
                    </a:lnTo>
                    <a:lnTo>
                      <a:pt x="87" y="170"/>
                    </a:lnTo>
                    <a:lnTo>
                      <a:pt x="52" y="128"/>
                    </a:lnTo>
                    <a:lnTo>
                      <a:pt x="27" y="82"/>
                    </a:lnTo>
                    <a:lnTo>
                      <a:pt x="17" y="34"/>
                    </a:lnTo>
                    <a:lnTo>
                      <a:pt x="19" y="10"/>
                    </a:lnTo>
                    <a:lnTo>
                      <a:pt x="18" y="3"/>
                    </a:lnTo>
                    <a:lnTo>
                      <a:pt x="5" y="0"/>
                    </a:lnTo>
                    <a:lnTo>
                      <a:pt x="2" y="7"/>
                    </a:lnTo>
                    <a:close/>
                  </a:path>
                </a:pathLst>
              </a:custGeom>
              <a:solidFill>
                <a:srgbClr val="9872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4" name="Freeform 81">
                <a:extLst/>
              </p:cNvPr>
              <p:cNvSpPr>
                <a:spLocks/>
              </p:cNvSpPr>
              <p:nvPr/>
            </p:nvSpPr>
            <p:spPr bwMode="auto">
              <a:xfrm>
                <a:off x="6589460" y="1924985"/>
                <a:ext cx="124320" cy="102534"/>
              </a:xfrm>
              <a:custGeom>
                <a:avLst/>
                <a:gdLst>
                  <a:gd name="T0" fmla="*/ 316928 w 311"/>
                  <a:gd name="T1" fmla="*/ 937785 h 261"/>
                  <a:gd name="T2" fmla="*/ 0 w 311"/>
                  <a:gd name="T3" fmla="*/ 5001653 h 261"/>
                  <a:gd name="T4" fmla="*/ 1902366 w 311"/>
                  <a:gd name="T5" fmla="*/ 12973618 h 261"/>
                  <a:gd name="T6" fmla="*/ 6024027 w 311"/>
                  <a:gd name="T7" fmla="*/ 20788626 h 261"/>
                  <a:gd name="T8" fmla="*/ 12206517 w 311"/>
                  <a:gd name="T9" fmla="*/ 27978972 h 261"/>
                  <a:gd name="T10" fmla="*/ 19657119 w 311"/>
                  <a:gd name="T11" fmla="*/ 33918410 h 261"/>
                  <a:gd name="T12" fmla="*/ 27741578 w 311"/>
                  <a:gd name="T13" fmla="*/ 38451565 h 261"/>
                  <a:gd name="T14" fmla="*/ 36302225 w 311"/>
                  <a:gd name="T15" fmla="*/ 40796028 h 261"/>
                  <a:gd name="T16" fmla="*/ 44704010 w 311"/>
                  <a:gd name="T17" fmla="*/ 40796028 h 261"/>
                  <a:gd name="T18" fmla="*/ 48349880 w 311"/>
                  <a:gd name="T19" fmla="*/ 39389350 h 261"/>
                  <a:gd name="T20" fmla="*/ 49301063 w 311"/>
                  <a:gd name="T21" fmla="*/ 38607731 h 261"/>
                  <a:gd name="T22" fmla="*/ 48825671 w 311"/>
                  <a:gd name="T23" fmla="*/ 36888326 h 261"/>
                  <a:gd name="T24" fmla="*/ 47715625 w 311"/>
                  <a:gd name="T25" fmla="*/ 36888326 h 261"/>
                  <a:gd name="T26" fmla="*/ 44228220 w 311"/>
                  <a:gd name="T27" fmla="*/ 37982673 h 261"/>
                  <a:gd name="T28" fmla="*/ 36619153 w 311"/>
                  <a:gd name="T29" fmla="*/ 37982673 h 261"/>
                  <a:gd name="T30" fmla="*/ 28851623 w 311"/>
                  <a:gd name="T31" fmla="*/ 35794375 h 261"/>
                  <a:gd name="T32" fmla="*/ 21242159 w 311"/>
                  <a:gd name="T33" fmla="*/ 31730112 h 261"/>
                  <a:gd name="T34" fmla="*/ 14267347 w 311"/>
                  <a:gd name="T35" fmla="*/ 26259567 h 261"/>
                  <a:gd name="T36" fmla="*/ 8560249 w 311"/>
                  <a:gd name="T37" fmla="*/ 19538509 h 261"/>
                  <a:gd name="T38" fmla="*/ 4597053 w 311"/>
                  <a:gd name="T39" fmla="*/ 12504725 h 261"/>
                  <a:gd name="T40" fmla="*/ 2695085 w 311"/>
                  <a:gd name="T41" fmla="*/ 5158214 h 261"/>
                  <a:gd name="T42" fmla="*/ 3012013 w 311"/>
                  <a:gd name="T43" fmla="*/ 1563239 h 261"/>
                  <a:gd name="T44" fmla="*/ 2695085 w 311"/>
                  <a:gd name="T45" fmla="*/ 625058 h 261"/>
                  <a:gd name="T46" fmla="*/ 634255 w 311"/>
                  <a:gd name="T47" fmla="*/ 0 h 261"/>
                  <a:gd name="T48" fmla="*/ 316928 w 311"/>
                  <a:gd name="T49" fmla="*/ 937785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1" h="261">
                    <a:moveTo>
                      <a:pt x="2" y="6"/>
                    </a:moveTo>
                    <a:lnTo>
                      <a:pt x="0" y="32"/>
                    </a:lnTo>
                    <a:lnTo>
                      <a:pt x="12" y="83"/>
                    </a:lnTo>
                    <a:lnTo>
                      <a:pt x="38" y="133"/>
                    </a:lnTo>
                    <a:lnTo>
                      <a:pt x="77" y="179"/>
                    </a:lnTo>
                    <a:lnTo>
                      <a:pt x="124" y="217"/>
                    </a:lnTo>
                    <a:lnTo>
                      <a:pt x="175" y="246"/>
                    </a:lnTo>
                    <a:lnTo>
                      <a:pt x="229" y="261"/>
                    </a:lnTo>
                    <a:lnTo>
                      <a:pt x="282" y="261"/>
                    </a:lnTo>
                    <a:lnTo>
                      <a:pt x="305" y="252"/>
                    </a:lnTo>
                    <a:lnTo>
                      <a:pt x="311" y="247"/>
                    </a:lnTo>
                    <a:lnTo>
                      <a:pt x="308" y="236"/>
                    </a:lnTo>
                    <a:lnTo>
                      <a:pt x="301" y="236"/>
                    </a:lnTo>
                    <a:lnTo>
                      <a:pt x="279" y="243"/>
                    </a:lnTo>
                    <a:lnTo>
                      <a:pt x="231" y="243"/>
                    </a:lnTo>
                    <a:lnTo>
                      <a:pt x="182" y="229"/>
                    </a:lnTo>
                    <a:lnTo>
                      <a:pt x="134" y="203"/>
                    </a:lnTo>
                    <a:lnTo>
                      <a:pt x="90" y="168"/>
                    </a:lnTo>
                    <a:lnTo>
                      <a:pt x="54" y="125"/>
                    </a:lnTo>
                    <a:lnTo>
                      <a:pt x="29" y="80"/>
                    </a:lnTo>
                    <a:lnTo>
                      <a:pt x="17" y="33"/>
                    </a:lnTo>
                    <a:lnTo>
                      <a:pt x="19" y="10"/>
                    </a:lnTo>
                    <a:lnTo>
                      <a:pt x="17" y="4"/>
                    </a:lnTo>
                    <a:lnTo>
                      <a:pt x="4" y="0"/>
                    </a:lnTo>
                    <a:lnTo>
                      <a:pt x="2" y="6"/>
                    </a:lnTo>
                    <a:close/>
                  </a:path>
                </a:pathLst>
              </a:custGeom>
              <a:solidFill>
                <a:srgbClr val="9872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5" name="Freeform 82">
                <a:extLst/>
              </p:cNvPr>
              <p:cNvSpPr>
                <a:spLocks/>
              </p:cNvSpPr>
              <p:nvPr/>
            </p:nvSpPr>
            <p:spPr bwMode="auto">
              <a:xfrm>
                <a:off x="6404657" y="2090176"/>
                <a:ext cx="151202" cy="131017"/>
              </a:xfrm>
              <a:custGeom>
                <a:avLst/>
                <a:gdLst>
                  <a:gd name="T0" fmla="*/ 791887 w 375"/>
                  <a:gd name="T1" fmla="*/ 939355 h 333"/>
                  <a:gd name="T2" fmla="*/ 475132 w 375"/>
                  <a:gd name="T3" fmla="*/ 3444435 h 333"/>
                  <a:gd name="T4" fmla="*/ 0 w 375"/>
                  <a:gd name="T5" fmla="*/ 8611286 h 333"/>
                  <a:gd name="T6" fmla="*/ 1108642 w 375"/>
                  <a:gd name="T7" fmla="*/ 16596203 h 333"/>
                  <a:gd name="T8" fmla="*/ 5542415 w 375"/>
                  <a:gd name="T9" fmla="*/ 26772817 h 333"/>
                  <a:gd name="T10" fmla="*/ 12826585 w 375"/>
                  <a:gd name="T11" fmla="*/ 35853781 h 333"/>
                  <a:gd name="T12" fmla="*/ 21852509 w 375"/>
                  <a:gd name="T13" fmla="*/ 43525315 h 333"/>
                  <a:gd name="T14" fmla="*/ 31987075 w 375"/>
                  <a:gd name="T15" fmla="*/ 49318535 h 333"/>
                  <a:gd name="T16" fmla="*/ 42913131 w 375"/>
                  <a:gd name="T17" fmla="*/ 52136601 h 333"/>
                  <a:gd name="T18" fmla="*/ 50989188 w 375"/>
                  <a:gd name="T19" fmla="*/ 52136601 h 333"/>
                  <a:gd name="T20" fmla="*/ 56056073 w 375"/>
                  <a:gd name="T21" fmla="*/ 51040555 h 333"/>
                  <a:gd name="T22" fmla="*/ 58589714 w 375"/>
                  <a:gd name="T23" fmla="*/ 50101199 h 333"/>
                  <a:gd name="T24" fmla="*/ 59381602 w 375"/>
                  <a:gd name="T25" fmla="*/ 49318535 h 333"/>
                  <a:gd name="T26" fmla="*/ 58748092 w 375"/>
                  <a:gd name="T27" fmla="*/ 47439428 h 333"/>
                  <a:gd name="T28" fmla="*/ 57639847 w 375"/>
                  <a:gd name="T29" fmla="*/ 47439428 h 333"/>
                  <a:gd name="T30" fmla="*/ 53047697 w 375"/>
                  <a:gd name="T31" fmla="*/ 49005153 h 333"/>
                  <a:gd name="T32" fmla="*/ 43071508 w 375"/>
                  <a:gd name="T33" fmla="*/ 49474830 h 333"/>
                  <a:gd name="T34" fmla="*/ 33095319 w 375"/>
                  <a:gd name="T35" fmla="*/ 46656764 h 333"/>
                  <a:gd name="T36" fmla="*/ 23435886 w 375"/>
                  <a:gd name="T37" fmla="*/ 41333618 h 333"/>
                  <a:gd name="T38" fmla="*/ 14885094 w 375"/>
                  <a:gd name="T39" fmla="*/ 34288056 h 333"/>
                  <a:gd name="T40" fmla="*/ 8076057 w 375"/>
                  <a:gd name="T41" fmla="*/ 25520475 h 333"/>
                  <a:gd name="T42" fmla="*/ 3800263 w 375"/>
                  <a:gd name="T43" fmla="*/ 15969834 h 333"/>
                  <a:gd name="T44" fmla="*/ 2692019 w 375"/>
                  <a:gd name="T45" fmla="*/ 6262502 h 333"/>
                  <a:gd name="T46" fmla="*/ 3483906 w 375"/>
                  <a:gd name="T47" fmla="*/ 1565724 h 333"/>
                  <a:gd name="T48" fmla="*/ 3483906 w 375"/>
                  <a:gd name="T49" fmla="*/ 312987 h 333"/>
                  <a:gd name="T50" fmla="*/ 1741754 w 375"/>
                  <a:gd name="T51" fmla="*/ 0 h 333"/>
                  <a:gd name="T52" fmla="*/ 791887 w 375"/>
                  <a:gd name="T53" fmla="*/ 939355 h 3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5" h="333">
                    <a:moveTo>
                      <a:pt x="5" y="6"/>
                    </a:moveTo>
                    <a:lnTo>
                      <a:pt x="3" y="22"/>
                    </a:lnTo>
                    <a:lnTo>
                      <a:pt x="0" y="55"/>
                    </a:lnTo>
                    <a:lnTo>
                      <a:pt x="7" y="106"/>
                    </a:lnTo>
                    <a:lnTo>
                      <a:pt x="35" y="171"/>
                    </a:lnTo>
                    <a:lnTo>
                      <a:pt x="81" y="229"/>
                    </a:lnTo>
                    <a:lnTo>
                      <a:pt x="138" y="278"/>
                    </a:lnTo>
                    <a:lnTo>
                      <a:pt x="202" y="315"/>
                    </a:lnTo>
                    <a:lnTo>
                      <a:pt x="271" y="333"/>
                    </a:lnTo>
                    <a:lnTo>
                      <a:pt x="322" y="333"/>
                    </a:lnTo>
                    <a:lnTo>
                      <a:pt x="354" y="326"/>
                    </a:lnTo>
                    <a:lnTo>
                      <a:pt x="370" y="320"/>
                    </a:lnTo>
                    <a:lnTo>
                      <a:pt x="375" y="315"/>
                    </a:lnTo>
                    <a:lnTo>
                      <a:pt x="371" y="303"/>
                    </a:lnTo>
                    <a:lnTo>
                      <a:pt x="364" y="303"/>
                    </a:lnTo>
                    <a:lnTo>
                      <a:pt x="335" y="313"/>
                    </a:lnTo>
                    <a:lnTo>
                      <a:pt x="272" y="316"/>
                    </a:lnTo>
                    <a:lnTo>
                      <a:pt x="209" y="298"/>
                    </a:lnTo>
                    <a:lnTo>
                      <a:pt x="148" y="264"/>
                    </a:lnTo>
                    <a:lnTo>
                      <a:pt x="94" y="219"/>
                    </a:lnTo>
                    <a:lnTo>
                      <a:pt x="51" y="163"/>
                    </a:lnTo>
                    <a:lnTo>
                      <a:pt x="24" y="102"/>
                    </a:lnTo>
                    <a:lnTo>
                      <a:pt x="17" y="40"/>
                    </a:lnTo>
                    <a:lnTo>
                      <a:pt x="22" y="10"/>
                    </a:lnTo>
                    <a:lnTo>
                      <a:pt x="22" y="2"/>
                    </a:lnTo>
                    <a:lnTo>
                      <a:pt x="11" y="0"/>
                    </a:lnTo>
                    <a:lnTo>
                      <a:pt x="5" y="6"/>
                    </a:lnTo>
                    <a:close/>
                  </a:path>
                </a:pathLst>
              </a:custGeom>
              <a:solidFill>
                <a:srgbClr val="9872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6" name="Freeform 83">
                <a:extLst/>
              </p:cNvPr>
              <p:cNvSpPr>
                <a:spLocks/>
              </p:cNvSpPr>
              <p:nvPr/>
            </p:nvSpPr>
            <p:spPr bwMode="auto">
              <a:xfrm>
                <a:off x="6381138" y="2112962"/>
                <a:ext cx="151200" cy="131017"/>
              </a:xfrm>
              <a:custGeom>
                <a:avLst/>
                <a:gdLst>
                  <a:gd name="T0" fmla="*/ 950265 w 375"/>
                  <a:gd name="T1" fmla="*/ 1076457 h 336"/>
                  <a:gd name="T2" fmla="*/ 316755 w 375"/>
                  <a:gd name="T3" fmla="*/ 3536817 h 336"/>
                  <a:gd name="T4" fmla="*/ 0 w 375"/>
                  <a:gd name="T5" fmla="*/ 8765769 h 336"/>
                  <a:gd name="T6" fmla="*/ 950265 w 375"/>
                  <a:gd name="T7" fmla="*/ 16608412 h 336"/>
                  <a:gd name="T8" fmla="*/ 5225661 w 375"/>
                  <a:gd name="T9" fmla="*/ 26758085 h 336"/>
                  <a:gd name="T10" fmla="*/ 12509830 w 375"/>
                  <a:gd name="T11" fmla="*/ 35677577 h 336"/>
                  <a:gd name="T12" fmla="*/ 21218999 w 375"/>
                  <a:gd name="T13" fmla="*/ 43213166 h 336"/>
                  <a:gd name="T14" fmla="*/ 31670320 w 375"/>
                  <a:gd name="T15" fmla="*/ 48902896 h 336"/>
                  <a:gd name="T16" fmla="*/ 42596376 w 375"/>
                  <a:gd name="T17" fmla="*/ 51671096 h 336"/>
                  <a:gd name="T18" fmla="*/ 50830810 w 375"/>
                  <a:gd name="T19" fmla="*/ 51363649 h 336"/>
                  <a:gd name="T20" fmla="*/ 55897695 w 375"/>
                  <a:gd name="T21" fmla="*/ 50287192 h 336"/>
                  <a:gd name="T22" fmla="*/ 58589714 w 375"/>
                  <a:gd name="T23" fmla="*/ 49210735 h 336"/>
                  <a:gd name="T24" fmla="*/ 59381602 w 375"/>
                  <a:gd name="T25" fmla="*/ 48595449 h 336"/>
                  <a:gd name="T26" fmla="*/ 58906469 w 375"/>
                  <a:gd name="T27" fmla="*/ 46596259 h 336"/>
                  <a:gd name="T28" fmla="*/ 57798225 w 375"/>
                  <a:gd name="T29" fmla="*/ 46903706 h 336"/>
                  <a:gd name="T30" fmla="*/ 53047697 w 375"/>
                  <a:gd name="T31" fmla="*/ 48441726 h 336"/>
                  <a:gd name="T32" fmla="*/ 42754753 w 375"/>
                  <a:gd name="T33" fmla="*/ 48902896 h 336"/>
                  <a:gd name="T34" fmla="*/ 32620187 w 375"/>
                  <a:gd name="T35" fmla="*/ 46288812 h 336"/>
                  <a:gd name="T36" fmla="*/ 22960753 w 375"/>
                  <a:gd name="T37" fmla="*/ 41060253 h 336"/>
                  <a:gd name="T38" fmla="*/ 14568339 w 375"/>
                  <a:gd name="T39" fmla="*/ 34139950 h 336"/>
                  <a:gd name="T40" fmla="*/ 7917680 w 375"/>
                  <a:gd name="T41" fmla="*/ 25527905 h 336"/>
                  <a:gd name="T42" fmla="*/ 3641886 w 375"/>
                  <a:gd name="T43" fmla="*/ 16147242 h 336"/>
                  <a:gd name="T44" fmla="*/ 2533642 w 375"/>
                  <a:gd name="T45" fmla="*/ 6305016 h 336"/>
                  <a:gd name="T46" fmla="*/ 3641886 w 375"/>
                  <a:gd name="T47" fmla="*/ 1538019 h 336"/>
                  <a:gd name="T48" fmla="*/ 3641886 w 375"/>
                  <a:gd name="T49" fmla="*/ 461171 h 336"/>
                  <a:gd name="T50" fmla="*/ 1583377 w 375"/>
                  <a:gd name="T51" fmla="*/ 0 h 336"/>
                  <a:gd name="T52" fmla="*/ 950265 w 375"/>
                  <a:gd name="T53" fmla="*/ 1076457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5" h="336">
                    <a:moveTo>
                      <a:pt x="6" y="7"/>
                    </a:moveTo>
                    <a:lnTo>
                      <a:pt x="2" y="23"/>
                    </a:lnTo>
                    <a:lnTo>
                      <a:pt x="0" y="57"/>
                    </a:lnTo>
                    <a:lnTo>
                      <a:pt x="6" y="108"/>
                    </a:lnTo>
                    <a:lnTo>
                      <a:pt x="33" y="174"/>
                    </a:lnTo>
                    <a:lnTo>
                      <a:pt x="79" y="232"/>
                    </a:lnTo>
                    <a:lnTo>
                      <a:pt x="134" y="281"/>
                    </a:lnTo>
                    <a:lnTo>
                      <a:pt x="200" y="318"/>
                    </a:lnTo>
                    <a:lnTo>
                      <a:pt x="269" y="336"/>
                    </a:lnTo>
                    <a:lnTo>
                      <a:pt x="321" y="334"/>
                    </a:lnTo>
                    <a:lnTo>
                      <a:pt x="353" y="327"/>
                    </a:lnTo>
                    <a:lnTo>
                      <a:pt x="370" y="320"/>
                    </a:lnTo>
                    <a:lnTo>
                      <a:pt x="375" y="316"/>
                    </a:lnTo>
                    <a:lnTo>
                      <a:pt x="372" y="303"/>
                    </a:lnTo>
                    <a:lnTo>
                      <a:pt x="365" y="305"/>
                    </a:lnTo>
                    <a:lnTo>
                      <a:pt x="335" y="315"/>
                    </a:lnTo>
                    <a:lnTo>
                      <a:pt x="270" y="318"/>
                    </a:lnTo>
                    <a:lnTo>
                      <a:pt x="206" y="301"/>
                    </a:lnTo>
                    <a:lnTo>
                      <a:pt x="145" y="267"/>
                    </a:lnTo>
                    <a:lnTo>
                      <a:pt x="92" y="222"/>
                    </a:lnTo>
                    <a:lnTo>
                      <a:pt x="50" y="166"/>
                    </a:lnTo>
                    <a:lnTo>
                      <a:pt x="23" y="105"/>
                    </a:lnTo>
                    <a:lnTo>
                      <a:pt x="16" y="41"/>
                    </a:lnTo>
                    <a:lnTo>
                      <a:pt x="23" y="10"/>
                    </a:lnTo>
                    <a:lnTo>
                      <a:pt x="23" y="3"/>
                    </a:lnTo>
                    <a:lnTo>
                      <a:pt x="10" y="0"/>
                    </a:lnTo>
                    <a:lnTo>
                      <a:pt x="6" y="7"/>
                    </a:lnTo>
                    <a:close/>
                  </a:path>
                </a:pathLst>
              </a:custGeom>
              <a:solidFill>
                <a:srgbClr val="9872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7" name="Freeform 84">
                <a:extLst/>
              </p:cNvPr>
              <p:cNvSpPr>
                <a:spLocks/>
              </p:cNvSpPr>
              <p:nvPr/>
            </p:nvSpPr>
            <p:spPr bwMode="auto">
              <a:xfrm>
                <a:off x="6360978" y="2135747"/>
                <a:ext cx="151200" cy="131017"/>
              </a:xfrm>
              <a:custGeom>
                <a:avLst/>
                <a:gdLst>
                  <a:gd name="T0" fmla="*/ 1079407 w 376"/>
                  <a:gd name="T1" fmla="*/ 1108959 h 339"/>
                  <a:gd name="T2" fmla="*/ 462547 w 376"/>
                  <a:gd name="T3" fmla="*/ 3960968 h 339"/>
                  <a:gd name="T4" fmla="*/ 0 w 376"/>
                  <a:gd name="T5" fmla="*/ 9506561 h 339"/>
                  <a:gd name="T6" fmla="*/ 770780 w 376"/>
                  <a:gd name="T7" fmla="*/ 17903765 h 339"/>
                  <a:gd name="T8" fmla="*/ 5088014 w 376"/>
                  <a:gd name="T9" fmla="*/ 28360863 h 339"/>
                  <a:gd name="T10" fmla="*/ 11871509 w 376"/>
                  <a:gd name="T11" fmla="*/ 37867424 h 339"/>
                  <a:gd name="T12" fmla="*/ 20351270 w 376"/>
                  <a:gd name="T13" fmla="*/ 45472912 h 339"/>
                  <a:gd name="T14" fmla="*/ 30372985 w 376"/>
                  <a:gd name="T15" fmla="*/ 51018107 h 339"/>
                  <a:gd name="T16" fmla="*/ 41165479 w 376"/>
                  <a:gd name="T17" fmla="*/ 53711693 h 339"/>
                  <a:gd name="T18" fmla="*/ 49182694 w 376"/>
                  <a:gd name="T19" fmla="*/ 53236424 h 339"/>
                  <a:gd name="T20" fmla="*/ 54578941 w 376"/>
                  <a:gd name="T21" fmla="*/ 51968644 h 339"/>
                  <a:gd name="T22" fmla="*/ 57199909 w 376"/>
                  <a:gd name="T23" fmla="*/ 50701262 h 339"/>
                  <a:gd name="T24" fmla="*/ 57970689 w 376"/>
                  <a:gd name="T25" fmla="*/ 50225993 h 339"/>
                  <a:gd name="T26" fmla="*/ 57353829 w 376"/>
                  <a:gd name="T27" fmla="*/ 48166099 h 339"/>
                  <a:gd name="T28" fmla="*/ 56428736 w 376"/>
                  <a:gd name="T29" fmla="*/ 48324522 h 339"/>
                  <a:gd name="T30" fmla="*/ 51649348 w 376"/>
                  <a:gd name="T31" fmla="*/ 50225993 h 339"/>
                  <a:gd name="T32" fmla="*/ 41319400 w 376"/>
                  <a:gd name="T33" fmla="*/ 50701262 h 339"/>
                  <a:gd name="T34" fmla="*/ 31451999 w 376"/>
                  <a:gd name="T35" fmla="*/ 48324522 h 339"/>
                  <a:gd name="T36" fmla="*/ 22047536 w 376"/>
                  <a:gd name="T37" fmla="*/ 43254595 h 339"/>
                  <a:gd name="T38" fmla="*/ 13876009 w 376"/>
                  <a:gd name="T39" fmla="*/ 35966351 h 339"/>
                  <a:gd name="T40" fmla="*/ 7400355 w 376"/>
                  <a:gd name="T41" fmla="*/ 27093481 h 339"/>
                  <a:gd name="T42" fmla="*/ 3391747 w 376"/>
                  <a:gd name="T43" fmla="*/ 17270074 h 339"/>
                  <a:gd name="T44" fmla="*/ 2620967 w 376"/>
                  <a:gd name="T45" fmla="*/ 6971399 h 339"/>
                  <a:gd name="T46" fmla="*/ 3546061 w 376"/>
                  <a:gd name="T47" fmla="*/ 1743049 h 339"/>
                  <a:gd name="T48" fmla="*/ 3546061 w 376"/>
                  <a:gd name="T49" fmla="*/ 475268 h 339"/>
                  <a:gd name="T50" fmla="*/ 1541953 w 376"/>
                  <a:gd name="T51" fmla="*/ 0 h 339"/>
                  <a:gd name="T52" fmla="*/ 1079407 w 376"/>
                  <a:gd name="T53" fmla="*/ 1108959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6" h="339">
                    <a:moveTo>
                      <a:pt x="7" y="7"/>
                    </a:moveTo>
                    <a:lnTo>
                      <a:pt x="3" y="25"/>
                    </a:lnTo>
                    <a:lnTo>
                      <a:pt x="0" y="60"/>
                    </a:lnTo>
                    <a:lnTo>
                      <a:pt x="5" y="113"/>
                    </a:lnTo>
                    <a:lnTo>
                      <a:pt x="33" y="179"/>
                    </a:lnTo>
                    <a:lnTo>
                      <a:pt x="77" y="239"/>
                    </a:lnTo>
                    <a:lnTo>
                      <a:pt x="132" y="287"/>
                    </a:lnTo>
                    <a:lnTo>
                      <a:pt x="197" y="322"/>
                    </a:lnTo>
                    <a:lnTo>
                      <a:pt x="267" y="339"/>
                    </a:lnTo>
                    <a:lnTo>
                      <a:pt x="319" y="336"/>
                    </a:lnTo>
                    <a:lnTo>
                      <a:pt x="354" y="328"/>
                    </a:lnTo>
                    <a:lnTo>
                      <a:pt x="371" y="320"/>
                    </a:lnTo>
                    <a:lnTo>
                      <a:pt x="376" y="317"/>
                    </a:lnTo>
                    <a:lnTo>
                      <a:pt x="372" y="304"/>
                    </a:lnTo>
                    <a:lnTo>
                      <a:pt x="366" y="305"/>
                    </a:lnTo>
                    <a:lnTo>
                      <a:pt x="335" y="317"/>
                    </a:lnTo>
                    <a:lnTo>
                      <a:pt x="268" y="320"/>
                    </a:lnTo>
                    <a:lnTo>
                      <a:pt x="204" y="305"/>
                    </a:lnTo>
                    <a:lnTo>
                      <a:pt x="143" y="273"/>
                    </a:lnTo>
                    <a:lnTo>
                      <a:pt x="90" y="227"/>
                    </a:lnTo>
                    <a:lnTo>
                      <a:pt x="48" y="171"/>
                    </a:lnTo>
                    <a:lnTo>
                      <a:pt x="22" y="109"/>
                    </a:lnTo>
                    <a:lnTo>
                      <a:pt x="17" y="44"/>
                    </a:lnTo>
                    <a:lnTo>
                      <a:pt x="23" y="11"/>
                    </a:lnTo>
                    <a:lnTo>
                      <a:pt x="23" y="3"/>
                    </a:lnTo>
                    <a:lnTo>
                      <a:pt x="10" y="0"/>
                    </a:lnTo>
                    <a:lnTo>
                      <a:pt x="7" y="7"/>
                    </a:lnTo>
                    <a:close/>
                  </a:path>
                </a:pathLst>
              </a:custGeom>
              <a:solidFill>
                <a:srgbClr val="9872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8" name="Freeform 85">
                <a:extLst/>
              </p:cNvPr>
              <p:cNvSpPr>
                <a:spLocks/>
              </p:cNvSpPr>
              <p:nvPr/>
            </p:nvSpPr>
            <p:spPr bwMode="auto">
              <a:xfrm>
                <a:off x="6344176" y="2158532"/>
                <a:ext cx="144482" cy="136712"/>
              </a:xfrm>
              <a:custGeom>
                <a:avLst/>
                <a:gdLst>
                  <a:gd name="T0" fmla="*/ 1260078 w 376"/>
                  <a:gd name="T1" fmla="*/ 950537 h 339"/>
                  <a:gd name="T2" fmla="*/ 630238 w 376"/>
                  <a:gd name="T3" fmla="*/ 3802545 h 339"/>
                  <a:gd name="T4" fmla="*/ 0 w 376"/>
                  <a:gd name="T5" fmla="*/ 9348138 h 339"/>
                  <a:gd name="T6" fmla="*/ 944959 w 376"/>
                  <a:gd name="T7" fmla="*/ 17745342 h 339"/>
                  <a:gd name="T8" fmla="*/ 4882753 w 376"/>
                  <a:gd name="T9" fmla="*/ 28519286 h 339"/>
                  <a:gd name="T10" fmla="*/ 11970941 w 376"/>
                  <a:gd name="T11" fmla="*/ 37867424 h 339"/>
                  <a:gd name="T12" fmla="*/ 20633928 w 376"/>
                  <a:gd name="T13" fmla="*/ 45472912 h 339"/>
                  <a:gd name="T14" fmla="*/ 30872113 w 376"/>
                  <a:gd name="T15" fmla="*/ 51018107 h 339"/>
                  <a:gd name="T16" fmla="*/ 41897697 w 376"/>
                  <a:gd name="T17" fmla="*/ 53711693 h 339"/>
                  <a:gd name="T18" fmla="*/ 50245566 w 376"/>
                  <a:gd name="T19" fmla="*/ 53394847 h 339"/>
                  <a:gd name="T20" fmla="*/ 55758556 w 376"/>
                  <a:gd name="T21" fmla="*/ 51968644 h 339"/>
                  <a:gd name="T22" fmla="*/ 58436272 w 376"/>
                  <a:gd name="T23" fmla="*/ 50859685 h 339"/>
                  <a:gd name="T24" fmla="*/ 59223672 w 376"/>
                  <a:gd name="T25" fmla="*/ 50067571 h 339"/>
                  <a:gd name="T26" fmla="*/ 58593831 w 376"/>
                  <a:gd name="T27" fmla="*/ 48166099 h 339"/>
                  <a:gd name="T28" fmla="*/ 57648475 w 376"/>
                  <a:gd name="T29" fmla="*/ 48166099 h 339"/>
                  <a:gd name="T30" fmla="*/ 52450603 w 376"/>
                  <a:gd name="T31" fmla="*/ 50225993 h 339"/>
                  <a:gd name="T32" fmla="*/ 42055256 w 376"/>
                  <a:gd name="T33" fmla="*/ 50859685 h 339"/>
                  <a:gd name="T34" fmla="*/ 31974631 w 376"/>
                  <a:gd name="T35" fmla="*/ 48482945 h 339"/>
                  <a:gd name="T36" fmla="*/ 22366288 w 376"/>
                  <a:gd name="T37" fmla="*/ 43254595 h 339"/>
                  <a:gd name="T38" fmla="*/ 14018419 w 376"/>
                  <a:gd name="T39" fmla="*/ 36124773 h 339"/>
                  <a:gd name="T40" fmla="*/ 7560469 w 376"/>
                  <a:gd name="T41" fmla="*/ 27251903 h 339"/>
                  <a:gd name="T42" fmla="*/ 3465116 w 376"/>
                  <a:gd name="T43" fmla="*/ 17428497 h 339"/>
                  <a:gd name="T44" fmla="*/ 2992834 w 376"/>
                  <a:gd name="T45" fmla="*/ 6971399 h 339"/>
                  <a:gd name="T46" fmla="*/ 3937794 w 376"/>
                  <a:gd name="T47" fmla="*/ 1584228 h 339"/>
                  <a:gd name="T48" fmla="*/ 3937794 w 376"/>
                  <a:gd name="T49" fmla="*/ 316846 h 339"/>
                  <a:gd name="T50" fmla="*/ 1890316 w 376"/>
                  <a:gd name="T51" fmla="*/ 0 h 339"/>
                  <a:gd name="T52" fmla="*/ 1260078 w 376"/>
                  <a:gd name="T53" fmla="*/ 950537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6" h="339">
                    <a:moveTo>
                      <a:pt x="8" y="6"/>
                    </a:moveTo>
                    <a:lnTo>
                      <a:pt x="4" y="24"/>
                    </a:lnTo>
                    <a:lnTo>
                      <a:pt x="0" y="59"/>
                    </a:lnTo>
                    <a:lnTo>
                      <a:pt x="6" y="112"/>
                    </a:lnTo>
                    <a:lnTo>
                      <a:pt x="31" y="180"/>
                    </a:lnTo>
                    <a:lnTo>
                      <a:pt x="76" y="239"/>
                    </a:lnTo>
                    <a:lnTo>
                      <a:pt x="131" y="287"/>
                    </a:lnTo>
                    <a:lnTo>
                      <a:pt x="196" y="322"/>
                    </a:lnTo>
                    <a:lnTo>
                      <a:pt x="266" y="339"/>
                    </a:lnTo>
                    <a:lnTo>
                      <a:pt x="319" y="337"/>
                    </a:lnTo>
                    <a:lnTo>
                      <a:pt x="354" y="328"/>
                    </a:lnTo>
                    <a:lnTo>
                      <a:pt x="371" y="321"/>
                    </a:lnTo>
                    <a:lnTo>
                      <a:pt x="376" y="316"/>
                    </a:lnTo>
                    <a:lnTo>
                      <a:pt x="372" y="304"/>
                    </a:lnTo>
                    <a:lnTo>
                      <a:pt x="366" y="304"/>
                    </a:lnTo>
                    <a:lnTo>
                      <a:pt x="333" y="317"/>
                    </a:lnTo>
                    <a:lnTo>
                      <a:pt x="267" y="321"/>
                    </a:lnTo>
                    <a:lnTo>
                      <a:pt x="203" y="306"/>
                    </a:lnTo>
                    <a:lnTo>
                      <a:pt x="142" y="273"/>
                    </a:lnTo>
                    <a:lnTo>
                      <a:pt x="89" y="228"/>
                    </a:lnTo>
                    <a:lnTo>
                      <a:pt x="48" y="172"/>
                    </a:lnTo>
                    <a:lnTo>
                      <a:pt x="22" y="110"/>
                    </a:lnTo>
                    <a:lnTo>
                      <a:pt x="19" y="44"/>
                    </a:lnTo>
                    <a:lnTo>
                      <a:pt x="25" y="10"/>
                    </a:lnTo>
                    <a:lnTo>
                      <a:pt x="25" y="2"/>
                    </a:lnTo>
                    <a:lnTo>
                      <a:pt x="12" y="0"/>
                    </a:lnTo>
                    <a:lnTo>
                      <a:pt x="8" y="6"/>
                    </a:lnTo>
                    <a:close/>
                  </a:path>
                </a:pathLst>
              </a:custGeom>
              <a:solidFill>
                <a:srgbClr val="9872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49" name="Freeform 86">
                <a:extLst/>
              </p:cNvPr>
              <p:cNvSpPr>
                <a:spLocks/>
              </p:cNvSpPr>
              <p:nvPr/>
            </p:nvSpPr>
            <p:spPr bwMode="auto">
              <a:xfrm>
                <a:off x="6737301" y="563561"/>
                <a:ext cx="1229771" cy="1344333"/>
              </a:xfrm>
              <a:custGeom>
                <a:avLst/>
                <a:gdLst>
                  <a:gd name="T0" fmla="*/ 17764462 w 3115"/>
                  <a:gd name="T1" fmla="*/ 533328649 h 3390"/>
                  <a:gd name="T2" fmla="*/ 12890773 w 3115"/>
                  <a:gd name="T3" fmla="*/ 532699180 h 3390"/>
                  <a:gd name="T4" fmla="*/ 3930036 w 3115"/>
                  <a:gd name="T5" fmla="*/ 529238090 h 3390"/>
                  <a:gd name="T6" fmla="*/ 0 w 3115"/>
                  <a:gd name="T7" fmla="*/ 526406470 h 3390"/>
                  <a:gd name="T8" fmla="*/ 489698316 w 3115"/>
                  <a:gd name="T9" fmla="*/ 0 h 3390"/>
                  <a:gd name="T10" fmla="*/ 346011713 w 3115"/>
                  <a:gd name="T11" fmla="*/ 162987721 h 3390"/>
                  <a:gd name="T12" fmla="*/ 17764462 w 3115"/>
                  <a:gd name="T13" fmla="*/ 533328649 h 33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15" h="3390">
                    <a:moveTo>
                      <a:pt x="113" y="3390"/>
                    </a:moveTo>
                    <a:lnTo>
                      <a:pt x="82" y="3386"/>
                    </a:lnTo>
                    <a:lnTo>
                      <a:pt x="25" y="3364"/>
                    </a:lnTo>
                    <a:lnTo>
                      <a:pt x="0" y="3346"/>
                    </a:lnTo>
                    <a:lnTo>
                      <a:pt x="3115" y="0"/>
                    </a:lnTo>
                    <a:lnTo>
                      <a:pt x="2201" y="1036"/>
                    </a:lnTo>
                    <a:lnTo>
                      <a:pt x="113" y="3390"/>
                    </a:lnTo>
                    <a:close/>
                  </a:path>
                </a:pathLst>
              </a:custGeom>
              <a:solidFill>
                <a:srgbClr val="9719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0" name="Freeform 87">
                <a:extLst/>
              </p:cNvPr>
              <p:cNvSpPr>
                <a:spLocks/>
              </p:cNvSpPr>
              <p:nvPr/>
            </p:nvSpPr>
            <p:spPr bwMode="auto">
              <a:xfrm>
                <a:off x="6320657" y="2261066"/>
                <a:ext cx="114241" cy="85447"/>
              </a:xfrm>
              <a:custGeom>
                <a:avLst/>
                <a:gdLst>
                  <a:gd name="T0" fmla="*/ 13733527 w 290"/>
                  <a:gd name="T1" fmla="*/ 33710491 h 210"/>
                  <a:gd name="T2" fmla="*/ 10539814 w 290"/>
                  <a:gd name="T3" fmla="*/ 33549827 h 210"/>
                  <a:gd name="T4" fmla="*/ 5588999 w 290"/>
                  <a:gd name="T5" fmla="*/ 31944795 h 210"/>
                  <a:gd name="T6" fmla="*/ 798428 w 290"/>
                  <a:gd name="T7" fmla="*/ 28573665 h 210"/>
                  <a:gd name="T8" fmla="*/ 0 w 290"/>
                  <a:gd name="T9" fmla="*/ 27931412 h 210"/>
                  <a:gd name="T10" fmla="*/ 25869798 w 290"/>
                  <a:gd name="T11" fmla="*/ 0 h 210"/>
                  <a:gd name="T12" fmla="*/ 30660768 w 290"/>
                  <a:gd name="T13" fmla="*/ 3371129 h 210"/>
                  <a:gd name="T14" fmla="*/ 40721445 w 290"/>
                  <a:gd name="T15" fmla="*/ 8347291 h 210"/>
                  <a:gd name="T16" fmla="*/ 46310443 w 290"/>
                  <a:gd name="T17" fmla="*/ 9631397 h 210"/>
                  <a:gd name="T18" fmla="*/ 34014327 w 290"/>
                  <a:gd name="T19" fmla="*/ 23115914 h 210"/>
                  <a:gd name="T20" fmla="*/ 29223357 w 290"/>
                  <a:gd name="T21" fmla="*/ 27610486 h 210"/>
                  <a:gd name="T22" fmla="*/ 24911924 w 290"/>
                  <a:gd name="T23" fmla="*/ 30660689 h 210"/>
                  <a:gd name="T24" fmla="*/ 17246532 w 290"/>
                  <a:gd name="T25" fmla="*/ 33549827 h 210"/>
                  <a:gd name="T26" fmla="*/ 13733527 w 290"/>
                  <a:gd name="T27" fmla="*/ 33710491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0" h="210">
                    <a:moveTo>
                      <a:pt x="86" y="210"/>
                    </a:moveTo>
                    <a:lnTo>
                      <a:pt x="66" y="209"/>
                    </a:lnTo>
                    <a:lnTo>
                      <a:pt x="35" y="199"/>
                    </a:lnTo>
                    <a:lnTo>
                      <a:pt x="5" y="178"/>
                    </a:lnTo>
                    <a:lnTo>
                      <a:pt x="0" y="174"/>
                    </a:lnTo>
                    <a:lnTo>
                      <a:pt x="162" y="0"/>
                    </a:lnTo>
                    <a:lnTo>
                      <a:pt x="192" y="21"/>
                    </a:lnTo>
                    <a:lnTo>
                      <a:pt x="255" y="52"/>
                    </a:lnTo>
                    <a:lnTo>
                      <a:pt x="290" y="60"/>
                    </a:lnTo>
                    <a:lnTo>
                      <a:pt x="213" y="144"/>
                    </a:lnTo>
                    <a:lnTo>
                      <a:pt x="183" y="172"/>
                    </a:lnTo>
                    <a:lnTo>
                      <a:pt x="156" y="191"/>
                    </a:lnTo>
                    <a:lnTo>
                      <a:pt x="108" y="209"/>
                    </a:lnTo>
                    <a:lnTo>
                      <a:pt x="86" y="210"/>
                    </a:lnTo>
                    <a:close/>
                  </a:path>
                </a:pathLst>
              </a:custGeom>
              <a:solidFill>
                <a:srgbClr val="B48B3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1" name="Freeform 88">
                <a:extLst/>
              </p:cNvPr>
              <p:cNvSpPr>
                <a:spLocks/>
              </p:cNvSpPr>
              <p:nvPr/>
            </p:nvSpPr>
            <p:spPr bwMode="auto">
              <a:xfrm>
                <a:off x="6387858" y="2238281"/>
                <a:ext cx="67201" cy="39876"/>
              </a:xfrm>
              <a:custGeom>
                <a:avLst/>
                <a:gdLst>
                  <a:gd name="T0" fmla="*/ 19916329 w 171"/>
                  <a:gd name="T1" fmla="*/ 16225006 h 105"/>
                  <a:gd name="T2" fmla="*/ 14595196 w 171"/>
                  <a:gd name="T3" fmla="*/ 15143208 h 105"/>
                  <a:gd name="T4" fmla="*/ 4560804 w 171"/>
                  <a:gd name="T5" fmla="*/ 10507436 h 105"/>
                  <a:gd name="T6" fmla="*/ 0 w 171"/>
                  <a:gd name="T7" fmla="*/ 7262435 h 105"/>
                  <a:gd name="T8" fmla="*/ 6841401 w 171"/>
                  <a:gd name="T9" fmla="*/ 0 h 105"/>
                  <a:gd name="T10" fmla="*/ 11250529 w 171"/>
                  <a:gd name="T11" fmla="*/ 3090515 h 105"/>
                  <a:gd name="T12" fmla="*/ 20828334 w 171"/>
                  <a:gd name="T13" fmla="*/ 7880773 h 105"/>
                  <a:gd name="T14" fmla="*/ 25997401 w 171"/>
                  <a:gd name="T15" fmla="*/ 9271544 h 105"/>
                  <a:gd name="T16" fmla="*/ 22804800 w 171"/>
                  <a:gd name="T17" fmla="*/ 12980005 h 105"/>
                  <a:gd name="T18" fmla="*/ 19916329 w 171"/>
                  <a:gd name="T19" fmla="*/ 1622500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05">
                    <a:moveTo>
                      <a:pt x="131" y="105"/>
                    </a:moveTo>
                    <a:lnTo>
                      <a:pt x="96" y="98"/>
                    </a:lnTo>
                    <a:lnTo>
                      <a:pt x="30" y="68"/>
                    </a:lnTo>
                    <a:lnTo>
                      <a:pt x="0" y="47"/>
                    </a:lnTo>
                    <a:lnTo>
                      <a:pt x="45" y="0"/>
                    </a:lnTo>
                    <a:lnTo>
                      <a:pt x="74" y="20"/>
                    </a:lnTo>
                    <a:lnTo>
                      <a:pt x="137" y="51"/>
                    </a:lnTo>
                    <a:lnTo>
                      <a:pt x="171" y="60"/>
                    </a:lnTo>
                    <a:lnTo>
                      <a:pt x="150" y="84"/>
                    </a:lnTo>
                    <a:lnTo>
                      <a:pt x="131"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2" name="Freeform 89">
                <a:extLst/>
              </p:cNvPr>
              <p:cNvSpPr>
                <a:spLocks/>
              </p:cNvSpPr>
              <p:nvPr/>
            </p:nvSpPr>
            <p:spPr bwMode="auto">
              <a:xfrm>
                <a:off x="6411377" y="2215496"/>
                <a:ext cx="70562" cy="45571"/>
              </a:xfrm>
              <a:custGeom>
                <a:avLst/>
                <a:gdLst>
                  <a:gd name="T0" fmla="*/ 20397863 w 171"/>
                  <a:gd name="T1" fmla="*/ 16855383 h 109"/>
                  <a:gd name="T2" fmla="*/ 14979936 w 171"/>
                  <a:gd name="T3" fmla="*/ 15618255 h 109"/>
                  <a:gd name="T4" fmla="*/ 4780805 w 171"/>
                  <a:gd name="T5" fmla="*/ 10979220 h 109"/>
                  <a:gd name="T6" fmla="*/ 0 w 171"/>
                  <a:gd name="T7" fmla="*/ 7886399 h 109"/>
                  <a:gd name="T8" fmla="*/ 7330488 w 171"/>
                  <a:gd name="T9" fmla="*/ 0 h 109"/>
                  <a:gd name="T10" fmla="*/ 11952013 w 171"/>
                  <a:gd name="T11" fmla="*/ 3401907 h 109"/>
                  <a:gd name="T12" fmla="*/ 21832184 w 171"/>
                  <a:gd name="T13" fmla="*/ 8195877 h 109"/>
                  <a:gd name="T14" fmla="*/ 27250510 w 171"/>
                  <a:gd name="T15" fmla="*/ 9587549 h 109"/>
                  <a:gd name="T16" fmla="*/ 23744746 w 171"/>
                  <a:gd name="T17" fmla="*/ 13453477 h 109"/>
                  <a:gd name="T18" fmla="*/ 20397863 w 171"/>
                  <a:gd name="T19" fmla="*/ 16855383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09">
                    <a:moveTo>
                      <a:pt x="128" y="109"/>
                    </a:moveTo>
                    <a:lnTo>
                      <a:pt x="94" y="101"/>
                    </a:lnTo>
                    <a:lnTo>
                      <a:pt x="30" y="71"/>
                    </a:lnTo>
                    <a:lnTo>
                      <a:pt x="0" y="51"/>
                    </a:lnTo>
                    <a:lnTo>
                      <a:pt x="46" y="0"/>
                    </a:lnTo>
                    <a:lnTo>
                      <a:pt x="75" y="22"/>
                    </a:lnTo>
                    <a:lnTo>
                      <a:pt x="137" y="53"/>
                    </a:lnTo>
                    <a:lnTo>
                      <a:pt x="171" y="62"/>
                    </a:lnTo>
                    <a:lnTo>
                      <a:pt x="149" y="87"/>
                    </a:lnTo>
                    <a:lnTo>
                      <a:pt x="128" y="1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3" name="Freeform 90">
                <a:extLst/>
              </p:cNvPr>
              <p:cNvSpPr>
                <a:spLocks/>
              </p:cNvSpPr>
              <p:nvPr/>
            </p:nvSpPr>
            <p:spPr bwMode="auto">
              <a:xfrm>
                <a:off x="6434898" y="2187016"/>
                <a:ext cx="67201" cy="45571"/>
              </a:xfrm>
              <a:custGeom>
                <a:avLst/>
                <a:gdLst>
                  <a:gd name="T0" fmla="*/ 19139769 w 167"/>
                  <a:gd name="T1" fmla="*/ 16855383 h 109"/>
                  <a:gd name="T2" fmla="*/ 14127214 w 167"/>
                  <a:gd name="T3" fmla="*/ 15618255 h 109"/>
                  <a:gd name="T4" fmla="*/ 4405327 w 167"/>
                  <a:gd name="T5" fmla="*/ 10824677 h 109"/>
                  <a:gd name="T6" fmla="*/ 0 w 167"/>
                  <a:gd name="T7" fmla="*/ 7577313 h 109"/>
                  <a:gd name="T8" fmla="*/ 6987411 w 167"/>
                  <a:gd name="T9" fmla="*/ 0 h 109"/>
                  <a:gd name="T10" fmla="*/ 11240737 w 167"/>
                  <a:gd name="T11" fmla="*/ 3247364 h 109"/>
                  <a:gd name="T12" fmla="*/ 20507007 w 167"/>
                  <a:gd name="T13" fmla="*/ 8195877 h 109"/>
                  <a:gd name="T14" fmla="*/ 25367951 w 167"/>
                  <a:gd name="T15" fmla="*/ 9587549 h 109"/>
                  <a:gd name="T16" fmla="*/ 22329861 w 167"/>
                  <a:gd name="T17" fmla="*/ 13298934 h 109"/>
                  <a:gd name="T18" fmla="*/ 19139769 w 167"/>
                  <a:gd name="T19" fmla="*/ 16855383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09">
                    <a:moveTo>
                      <a:pt x="126" y="109"/>
                    </a:moveTo>
                    <a:lnTo>
                      <a:pt x="93" y="101"/>
                    </a:lnTo>
                    <a:lnTo>
                      <a:pt x="29" y="70"/>
                    </a:lnTo>
                    <a:lnTo>
                      <a:pt x="0" y="49"/>
                    </a:lnTo>
                    <a:lnTo>
                      <a:pt x="46" y="0"/>
                    </a:lnTo>
                    <a:lnTo>
                      <a:pt x="74" y="21"/>
                    </a:lnTo>
                    <a:lnTo>
                      <a:pt x="135" y="53"/>
                    </a:lnTo>
                    <a:lnTo>
                      <a:pt x="167" y="62"/>
                    </a:lnTo>
                    <a:lnTo>
                      <a:pt x="147" y="86"/>
                    </a:lnTo>
                    <a:lnTo>
                      <a:pt x="126" y="1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4" name="Freeform 91">
                <a:extLst/>
              </p:cNvPr>
              <p:cNvSpPr>
                <a:spLocks/>
              </p:cNvSpPr>
              <p:nvPr/>
            </p:nvSpPr>
            <p:spPr bwMode="auto">
              <a:xfrm>
                <a:off x="6458417" y="1999035"/>
                <a:ext cx="215042" cy="210766"/>
              </a:xfrm>
              <a:custGeom>
                <a:avLst/>
                <a:gdLst>
                  <a:gd name="T0" fmla="*/ 19544881 w 546"/>
                  <a:gd name="T1" fmla="*/ 82378304 h 525"/>
                  <a:gd name="T2" fmla="*/ 14385029 w 546"/>
                  <a:gd name="T3" fmla="*/ 80966136 h 525"/>
                  <a:gd name="T4" fmla="*/ 4534295 w 546"/>
                  <a:gd name="T5" fmla="*/ 76258646 h 525"/>
                  <a:gd name="T6" fmla="*/ 0 w 546"/>
                  <a:gd name="T7" fmla="*/ 72806856 h 525"/>
                  <a:gd name="T8" fmla="*/ 67702839 w 546"/>
                  <a:gd name="T9" fmla="*/ 0 h 525"/>
                  <a:gd name="T10" fmla="*/ 71768165 w 546"/>
                  <a:gd name="T11" fmla="*/ 3138063 h 525"/>
                  <a:gd name="T12" fmla="*/ 80680565 w 546"/>
                  <a:gd name="T13" fmla="*/ 7531826 h 525"/>
                  <a:gd name="T14" fmla="*/ 85371447 w 546"/>
                  <a:gd name="T15" fmla="*/ 8787130 h 525"/>
                  <a:gd name="T16" fmla="*/ 48471132 w 546"/>
                  <a:gd name="T17" fmla="*/ 50054515 h 525"/>
                  <a:gd name="T18" fmla="*/ 19544881 w 546"/>
                  <a:gd name="T19" fmla="*/ 82378304 h 5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6" h="525">
                    <a:moveTo>
                      <a:pt x="125" y="525"/>
                    </a:moveTo>
                    <a:lnTo>
                      <a:pt x="92" y="516"/>
                    </a:lnTo>
                    <a:lnTo>
                      <a:pt x="29" y="486"/>
                    </a:lnTo>
                    <a:lnTo>
                      <a:pt x="0" y="464"/>
                    </a:lnTo>
                    <a:lnTo>
                      <a:pt x="433" y="0"/>
                    </a:lnTo>
                    <a:lnTo>
                      <a:pt x="459" y="20"/>
                    </a:lnTo>
                    <a:lnTo>
                      <a:pt x="516" y="48"/>
                    </a:lnTo>
                    <a:lnTo>
                      <a:pt x="546" y="56"/>
                    </a:lnTo>
                    <a:lnTo>
                      <a:pt x="310" y="319"/>
                    </a:lnTo>
                    <a:lnTo>
                      <a:pt x="125" y="525"/>
                    </a:lnTo>
                    <a:close/>
                  </a:path>
                </a:pathLst>
              </a:custGeom>
              <a:solidFill>
                <a:srgbClr val="B48B3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5" name="Freeform 92">
                <a:extLst/>
              </p:cNvPr>
              <p:cNvSpPr>
                <a:spLocks/>
              </p:cNvSpPr>
              <p:nvPr/>
            </p:nvSpPr>
            <p:spPr bwMode="auto">
              <a:xfrm>
                <a:off x="6633139" y="1976250"/>
                <a:ext cx="67201" cy="39876"/>
              </a:xfrm>
              <a:custGeom>
                <a:avLst/>
                <a:gdLst>
                  <a:gd name="T0" fmla="*/ 17883787 w 157"/>
                  <a:gd name="T1" fmla="*/ 16702212 h 102"/>
                  <a:gd name="T2" fmla="*/ 13218623 w 157"/>
                  <a:gd name="T3" fmla="*/ 15719705 h 102"/>
                  <a:gd name="T4" fmla="*/ 4198648 w 157"/>
                  <a:gd name="T5" fmla="*/ 11298424 h 102"/>
                  <a:gd name="T6" fmla="*/ 0 w 157"/>
                  <a:gd name="T7" fmla="*/ 8023536 h 102"/>
                  <a:gd name="T8" fmla="*/ 6998141 w 157"/>
                  <a:gd name="T9" fmla="*/ 0 h 102"/>
                  <a:gd name="T10" fmla="*/ 11041415 w 157"/>
                  <a:gd name="T11" fmla="*/ 3111002 h 102"/>
                  <a:gd name="T12" fmla="*/ 19905621 w 157"/>
                  <a:gd name="T13" fmla="*/ 7860055 h 102"/>
                  <a:gd name="T14" fmla="*/ 24415411 w 157"/>
                  <a:gd name="T15" fmla="*/ 8842157 h 102"/>
                  <a:gd name="T16" fmla="*/ 21149796 w 157"/>
                  <a:gd name="T17" fmla="*/ 12936071 h 102"/>
                  <a:gd name="T18" fmla="*/ 17883787 w 157"/>
                  <a:gd name="T19" fmla="*/ 16702212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7" h="102">
                    <a:moveTo>
                      <a:pt x="115" y="102"/>
                    </a:moveTo>
                    <a:lnTo>
                      <a:pt x="85" y="96"/>
                    </a:lnTo>
                    <a:lnTo>
                      <a:pt x="27" y="69"/>
                    </a:lnTo>
                    <a:lnTo>
                      <a:pt x="0" y="49"/>
                    </a:lnTo>
                    <a:lnTo>
                      <a:pt x="45" y="0"/>
                    </a:lnTo>
                    <a:lnTo>
                      <a:pt x="71" y="19"/>
                    </a:lnTo>
                    <a:lnTo>
                      <a:pt x="128" y="48"/>
                    </a:lnTo>
                    <a:lnTo>
                      <a:pt x="157" y="54"/>
                    </a:lnTo>
                    <a:lnTo>
                      <a:pt x="136" y="79"/>
                    </a:lnTo>
                    <a:lnTo>
                      <a:pt x="115"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6" name="Freeform 93">
                <a:extLst/>
              </p:cNvPr>
              <p:cNvSpPr>
                <a:spLocks/>
              </p:cNvSpPr>
              <p:nvPr/>
            </p:nvSpPr>
            <p:spPr bwMode="auto">
              <a:xfrm>
                <a:off x="6656660" y="1953465"/>
                <a:ext cx="63839" cy="39876"/>
              </a:xfrm>
              <a:custGeom>
                <a:avLst/>
                <a:gdLst>
                  <a:gd name="T0" fmla="*/ 18438135 w 150"/>
                  <a:gd name="T1" fmla="*/ 14182970 h 94"/>
                  <a:gd name="T2" fmla="*/ 13585994 w 150"/>
                  <a:gd name="T3" fmla="*/ 13428627 h 94"/>
                  <a:gd name="T4" fmla="*/ 4367128 w 150"/>
                  <a:gd name="T5" fmla="*/ 9203995 h 94"/>
                  <a:gd name="T6" fmla="*/ 0 w 150"/>
                  <a:gd name="T7" fmla="*/ 6336948 h 94"/>
                  <a:gd name="T8" fmla="*/ 6469655 w 150"/>
                  <a:gd name="T9" fmla="*/ 0 h 94"/>
                  <a:gd name="T10" fmla="*/ 10513039 w 150"/>
                  <a:gd name="T11" fmla="*/ 2866659 h 94"/>
                  <a:gd name="T12" fmla="*/ 19408563 w 150"/>
                  <a:gd name="T13" fmla="*/ 7091679 h 94"/>
                  <a:gd name="T14" fmla="*/ 24260704 w 150"/>
                  <a:gd name="T15" fmla="*/ 8147837 h 94"/>
                  <a:gd name="T16" fmla="*/ 21349420 w 150"/>
                  <a:gd name="T17" fmla="*/ 11165209 h 94"/>
                  <a:gd name="T18" fmla="*/ 18438135 w 150"/>
                  <a:gd name="T19" fmla="*/ 1418297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94">
                    <a:moveTo>
                      <a:pt x="114" y="94"/>
                    </a:moveTo>
                    <a:lnTo>
                      <a:pt x="84" y="89"/>
                    </a:lnTo>
                    <a:lnTo>
                      <a:pt x="27" y="61"/>
                    </a:lnTo>
                    <a:lnTo>
                      <a:pt x="0" y="42"/>
                    </a:lnTo>
                    <a:lnTo>
                      <a:pt x="40" y="0"/>
                    </a:lnTo>
                    <a:lnTo>
                      <a:pt x="65" y="19"/>
                    </a:lnTo>
                    <a:lnTo>
                      <a:pt x="120" y="47"/>
                    </a:lnTo>
                    <a:lnTo>
                      <a:pt x="150" y="54"/>
                    </a:lnTo>
                    <a:lnTo>
                      <a:pt x="132" y="74"/>
                    </a:lnTo>
                    <a:lnTo>
                      <a:pt x="114"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7" name="Freeform 94">
                <a:extLst/>
              </p:cNvPr>
              <p:cNvSpPr>
                <a:spLocks/>
              </p:cNvSpPr>
              <p:nvPr/>
            </p:nvSpPr>
            <p:spPr bwMode="auto">
              <a:xfrm>
                <a:off x="6676820" y="1890807"/>
                <a:ext cx="104160" cy="79749"/>
              </a:xfrm>
              <a:custGeom>
                <a:avLst/>
                <a:gdLst>
                  <a:gd name="T0" fmla="*/ 17764709 w 250"/>
                  <a:gd name="T1" fmla="*/ 31820155 h 198"/>
                  <a:gd name="T2" fmla="*/ 13283327 w 250"/>
                  <a:gd name="T3" fmla="*/ 31016783 h 198"/>
                  <a:gd name="T4" fmla="*/ 4160941 w 250"/>
                  <a:gd name="T5" fmla="*/ 26677617 h 198"/>
                  <a:gd name="T6" fmla="*/ 0 w 250"/>
                  <a:gd name="T7" fmla="*/ 23784839 h 198"/>
                  <a:gd name="T8" fmla="*/ 21925650 w 250"/>
                  <a:gd name="T9" fmla="*/ 0 h 198"/>
                  <a:gd name="T10" fmla="*/ 25926570 w 250"/>
                  <a:gd name="T11" fmla="*/ 2892778 h 198"/>
                  <a:gd name="T12" fmla="*/ 35048956 w 250"/>
                  <a:gd name="T13" fmla="*/ 6428172 h 198"/>
                  <a:gd name="T14" fmla="*/ 40010401 w 250"/>
                  <a:gd name="T15" fmla="*/ 7071190 h 198"/>
                  <a:gd name="T16" fmla="*/ 28807344 w 250"/>
                  <a:gd name="T17" fmla="*/ 19606427 h 198"/>
                  <a:gd name="T18" fmla="*/ 17764709 w 250"/>
                  <a:gd name="T19" fmla="*/ 31820155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 h="198">
                    <a:moveTo>
                      <a:pt x="111" y="198"/>
                    </a:moveTo>
                    <a:lnTo>
                      <a:pt x="83" y="193"/>
                    </a:lnTo>
                    <a:lnTo>
                      <a:pt x="26" y="166"/>
                    </a:lnTo>
                    <a:lnTo>
                      <a:pt x="0" y="148"/>
                    </a:lnTo>
                    <a:lnTo>
                      <a:pt x="137" y="0"/>
                    </a:lnTo>
                    <a:lnTo>
                      <a:pt x="162" y="18"/>
                    </a:lnTo>
                    <a:lnTo>
                      <a:pt x="219" y="40"/>
                    </a:lnTo>
                    <a:lnTo>
                      <a:pt x="250" y="44"/>
                    </a:lnTo>
                    <a:lnTo>
                      <a:pt x="180" y="122"/>
                    </a:lnTo>
                    <a:lnTo>
                      <a:pt x="111" y="198"/>
                    </a:lnTo>
                    <a:close/>
                  </a:path>
                </a:pathLst>
              </a:custGeom>
              <a:solidFill>
                <a:srgbClr val="B48B3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8" name="Freeform 95">
                <a:extLst/>
              </p:cNvPr>
              <p:cNvSpPr>
                <a:spLocks/>
              </p:cNvSpPr>
              <p:nvPr/>
            </p:nvSpPr>
            <p:spPr bwMode="auto">
              <a:xfrm>
                <a:off x="6670100" y="1947770"/>
                <a:ext cx="53760" cy="28480"/>
              </a:xfrm>
              <a:custGeom>
                <a:avLst/>
                <a:gdLst>
                  <a:gd name="T0" fmla="*/ 17609452 w 123"/>
                  <a:gd name="T1" fmla="*/ 11035639 h 66"/>
                  <a:gd name="T2" fmla="*/ 12806583 w 123"/>
                  <a:gd name="T3" fmla="*/ 9865341 h 66"/>
                  <a:gd name="T4" fmla="*/ 4002257 w 123"/>
                  <a:gd name="T5" fmla="*/ 5183332 h 66"/>
                  <a:gd name="T6" fmla="*/ 0 w 123"/>
                  <a:gd name="T7" fmla="*/ 2006517 h 66"/>
                  <a:gd name="T8" fmla="*/ 1920907 w 123"/>
                  <a:gd name="T9" fmla="*/ 0 h 66"/>
                  <a:gd name="T10" fmla="*/ 6083207 w 123"/>
                  <a:gd name="T11" fmla="*/ 3009571 h 66"/>
                  <a:gd name="T12" fmla="*/ 15208017 w 123"/>
                  <a:gd name="T13" fmla="*/ 7524336 h 66"/>
                  <a:gd name="T14" fmla="*/ 19690401 w 123"/>
                  <a:gd name="T15" fmla="*/ 8360146 h 66"/>
                  <a:gd name="T16" fmla="*/ 18729748 w 123"/>
                  <a:gd name="T17" fmla="*/ 9698097 h 66"/>
                  <a:gd name="T18" fmla="*/ 17609452 w 123"/>
                  <a:gd name="T19" fmla="*/ 1103563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66">
                    <a:moveTo>
                      <a:pt x="110" y="66"/>
                    </a:moveTo>
                    <a:lnTo>
                      <a:pt x="80" y="59"/>
                    </a:lnTo>
                    <a:lnTo>
                      <a:pt x="25" y="31"/>
                    </a:lnTo>
                    <a:lnTo>
                      <a:pt x="0" y="12"/>
                    </a:lnTo>
                    <a:lnTo>
                      <a:pt x="12" y="0"/>
                    </a:lnTo>
                    <a:lnTo>
                      <a:pt x="38" y="18"/>
                    </a:lnTo>
                    <a:lnTo>
                      <a:pt x="95" y="45"/>
                    </a:lnTo>
                    <a:lnTo>
                      <a:pt x="123" y="50"/>
                    </a:lnTo>
                    <a:lnTo>
                      <a:pt x="117" y="58"/>
                    </a:lnTo>
                    <a:lnTo>
                      <a:pt x="110" y="66"/>
                    </a:lnTo>
                    <a:close/>
                  </a:path>
                </a:pathLst>
              </a:custGeom>
              <a:solidFill>
                <a:srgbClr val="77592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59" name="Freeform 96">
                <a:extLst/>
              </p:cNvPr>
              <p:cNvSpPr>
                <a:spLocks/>
              </p:cNvSpPr>
              <p:nvPr/>
            </p:nvSpPr>
            <p:spPr bwMode="auto">
              <a:xfrm>
                <a:off x="6649940" y="1970555"/>
                <a:ext cx="53760" cy="28480"/>
              </a:xfrm>
              <a:custGeom>
                <a:avLst/>
                <a:gdLst>
                  <a:gd name="T0" fmla="*/ 18205752 w 126"/>
                  <a:gd name="T1" fmla="*/ 10870928 h 67"/>
                  <a:gd name="T2" fmla="*/ 13491432 w 126"/>
                  <a:gd name="T3" fmla="*/ 9897345 h 67"/>
                  <a:gd name="T4" fmla="*/ 4226479 w 126"/>
                  <a:gd name="T5" fmla="*/ 5192169 h 67"/>
                  <a:gd name="T6" fmla="*/ 0 w 126"/>
                  <a:gd name="T7" fmla="*/ 2109092 h 67"/>
                  <a:gd name="T8" fmla="*/ 1950559 w 126"/>
                  <a:gd name="T9" fmla="*/ 0 h 67"/>
                  <a:gd name="T10" fmla="*/ 6339517 w 126"/>
                  <a:gd name="T11" fmla="*/ 3082674 h 67"/>
                  <a:gd name="T12" fmla="*/ 15604873 w 126"/>
                  <a:gd name="T13" fmla="*/ 7625923 h 67"/>
                  <a:gd name="T14" fmla="*/ 20481270 w 126"/>
                  <a:gd name="T15" fmla="*/ 8437174 h 67"/>
                  <a:gd name="T16" fmla="*/ 19343511 w 126"/>
                  <a:gd name="T17" fmla="*/ 9735015 h 67"/>
                  <a:gd name="T18" fmla="*/ 18205752 w 126"/>
                  <a:gd name="T19" fmla="*/ 1087092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67">
                    <a:moveTo>
                      <a:pt x="112" y="67"/>
                    </a:moveTo>
                    <a:lnTo>
                      <a:pt x="83" y="61"/>
                    </a:lnTo>
                    <a:lnTo>
                      <a:pt x="26" y="32"/>
                    </a:lnTo>
                    <a:lnTo>
                      <a:pt x="0" y="13"/>
                    </a:lnTo>
                    <a:lnTo>
                      <a:pt x="12" y="0"/>
                    </a:lnTo>
                    <a:lnTo>
                      <a:pt x="39" y="19"/>
                    </a:lnTo>
                    <a:lnTo>
                      <a:pt x="96" y="47"/>
                    </a:lnTo>
                    <a:lnTo>
                      <a:pt x="126" y="52"/>
                    </a:lnTo>
                    <a:lnTo>
                      <a:pt x="119" y="60"/>
                    </a:lnTo>
                    <a:lnTo>
                      <a:pt x="112" y="67"/>
                    </a:lnTo>
                    <a:close/>
                  </a:path>
                </a:pathLst>
              </a:custGeom>
              <a:solidFill>
                <a:srgbClr val="77592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60" name="Freeform 97">
                <a:extLst/>
              </p:cNvPr>
              <p:cNvSpPr>
                <a:spLocks/>
              </p:cNvSpPr>
              <p:nvPr/>
            </p:nvSpPr>
            <p:spPr bwMode="auto">
              <a:xfrm>
                <a:off x="6629780" y="1999035"/>
                <a:ext cx="53760" cy="28483"/>
              </a:xfrm>
              <a:custGeom>
                <a:avLst/>
                <a:gdLst>
                  <a:gd name="T0" fmla="*/ 18080000 w 127"/>
                  <a:gd name="T1" fmla="*/ 10555828 h 69"/>
                  <a:gd name="T2" fmla="*/ 13280000 w 127"/>
                  <a:gd name="T3" fmla="*/ 9331981 h 69"/>
                  <a:gd name="T4" fmla="*/ 4160000 w 127"/>
                  <a:gd name="T5" fmla="*/ 5048321 h 69"/>
                  <a:gd name="T6" fmla="*/ 0 w 127"/>
                  <a:gd name="T7" fmla="*/ 1988898 h 69"/>
                  <a:gd name="T8" fmla="*/ 1920000 w 127"/>
                  <a:gd name="T9" fmla="*/ 0 h 69"/>
                  <a:gd name="T10" fmla="*/ 6240000 w 127"/>
                  <a:gd name="T11" fmla="*/ 3059813 h 69"/>
                  <a:gd name="T12" fmla="*/ 15520000 w 127"/>
                  <a:gd name="T13" fmla="*/ 7190151 h 69"/>
                  <a:gd name="T14" fmla="*/ 20320000 w 127"/>
                  <a:gd name="T15" fmla="*/ 8108134 h 69"/>
                  <a:gd name="T16" fmla="*/ 19040000 w 127"/>
                  <a:gd name="T17" fmla="*/ 9331981 h 69"/>
                  <a:gd name="T18" fmla="*/ 18080000 w 127"/>
                  <a:gd name="T19" fmla="*/ 1055582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69">
                    <a:moveTo>
                      <a:pt x="113" y="69"/>
                    </a:moveTo>
                    <a:lnTo>
                      <a:pt x="83" y="61"/>
                    </a:lnTo>
                    <a:lnTo>
                      <a:pt x="26" y="33"/>
                    </a:lnTo>
                    <a:lnTo>
                      <a:pt x="0" y="13"/>
                    </a:lnTo>
                    <a:lnTo>
                      <a:pt x="12" y="0"/>
                    </a:lnTo>
                    <a:lnTo>
                      <a:pt x="39" y="20"/>
                    </a:lnTo>
                    <a:lnTo>
                      <a:pt x="97" y="47"/>
                    </a:lnTo>
                    <a:lnTo>
                      <a:pt x="127" y="53"/>
                    </a:lnTo>
                    <a:lnTo>
                      <a:pt x="119" y="61"/>
                    </a:lnTo>
                    <a:lnTo>
                      <a:pt x="113" y="69"/>
                    </a:lnTo>
                    <a:close/>
                  </a:path>
                </a:pathLst>
              </a:custGeom>
              <a:solidFill>
                <a:srgbClr val="77592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61" name="Freeform 98">
                <a:extLst/>
              </p:cNvPr>
              <p:cNvSpPr>
                <a:spLocks/>
              </p:cNvSpPr>
              <p:nvPr/>
            </p:nvSpPr>
            <p:spPr bwMode="auto">
              <a:xfrm>
                <a:off x="6451697" y="2187016"/>
                <a:ext cx="57122" cy="34178"/>
              </a:xfrm>
              <a:custGeom>
                <a:avLst/>
                <a:gdLst>
                  <a:gd name="T0" fmla="*/ 19058731 w 136"/>
                  <a:gd name="T1" fmla="*/ 12130754 h 75"/>
                  <a:gd name="T2" fmla="*/ 14018419 w 136"/>
                  <a:gd name="T3" fmla="*/ 10674887 h 75"/>
                  <a:gd name="T4" fmla="*/ 4410472 w 136"/>
                  <a:gd name="T5" fmla="*/ 5499318 h 75"/>
                  <a:gd name="T6" fmla="*/ 0 w 136"/>
                  <a:gd name="T7" fmla="*/ 2102562 h 75"/>
                  <a:gd name="T8" fmla="*/ 1732756 w 136"/>
                  <a:gd name="T9" fmla="*/ 0 h 75"/>
                  <a:gd name="T10" fmla="*/ 6300391 w 136"/>
                  <a:gd name="T11" fmla="*/ 3558430 h 75"/>
                  <a:gd name="T12" fmla="*/ 16223456 w 136"/>
                  <a:gd name="T13" fmla="*/ 8410651 h 75"/>
                  <a:gd name="T14" fmla="*/ 21421328 w 136"/>
                  <a:gd name="T15" fmla="*/ 9866518 h 75"/>
                  <a:gd name="T16" fmla="*/ 20161250 w 136"/>
                  <a:gd name="T17" fmla="*/ 11160310 h 75"/>
                  <a:gd name="T18" fmla="*/ 19058731 w 136"/>
                  <a:gd name="T19" fmla="*/ 12130754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75">
                    <a:moveTo>
                      <a:pt x="121" y="75"/>
                    </a:moveTo>
                    <a:lnTo>
                      <a:pt x="89" y="66"/>
                    </a:lnTo>
                    <a:lnTo>
                      <a:pt x="28" y="34"/>
                    </a:lnTo>
                    <a:lnTo>
                      <a:pt x="0" y="13"/>
                    </a:lnTo>
                    <a:lnTo>
                      <a:pt x="11" y="0"/>
                    </a:lnTo>
                    <a:lnTo>
                      <a:pt x="40" y="22"/>
                    </a:lnTo>
                    <a:lnTo>
                      <a:pt x="103" y="52"/>
                    </a:lnTo>
                    <a:lnTo>
                      <a:pt x="136" y="61"/>
                    </a:lnTo>
                    <a:lnTo>
                      <a:pt x="128" y="69"/>
                    </a:lnTo>
                    <a:lnTo>
                      <a:pt x="121" y="75"/>
                    </a:lnTo>
                    <a:close/>
                  </a:path>
                </a:pathLst>
              </a:custGeom>
              <a:solidFill>
                <a:srgbClr val="77592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62" name="Freeform 99">
                <a:extLst/>
              </p:cNvPr>
              <p:cNvSpPr>
                <a:spLocks/>
              </p:cNvSpPr>
              <p:nvPr/>
            </p:nvSpPr>
            <p:spPr bwMode="auto">
              <a:xfrm>
                <a:off x="6431537" y="2209801"/>
                <a:ext cx="53760" cy="28480"/>
              </a:xfrm>
              <a:custGeom>
                <a:avLst/>
                <a:gdLst>
                  <a:gd name="T0" fmla="*/ 19122013 w 138"/>
                  <a:gd name="T1" fmla="*/ 12294683 h 74"/>
                  <a:gd name="T2" fmla="*/ 13920857 w 138"/>
                  <a:gd name="T3" fmla="*/ 10799577 h 74"/>
                  <a:gd name="T4" fmla="*/ 4436510 w 138"/>
                  <a:gd name="T5" fmla="*/ 5649041 h 74"/>
                  <a:gd name="T6" fmla="*/ 0 w 138"/>
                  <a:gd name="T7" fmla="*/ 1993611 h 74"/>
                  <a:gd name="T8" fmla="*/ 1835541 w 138"/>
                  <a:gd name="T9" fmla="*/ 0 h 74"/>
                  <a:gd name="T10" fmla="*/ 6272051 w 138"/>
                  <a:gd name="T11" fmla="*/ 3489125 h 74"/>
                  <a:gd name="T12" fmla="*/ 16062647 w 138"/>
                  <a:gd name="T13" fmla="*/ 8639661 h 74"/>
                  <a:gd name="T14" fmla="*/ 21110874 w 138"/>
                  <a:gd name="T15" fmla="*/ 9968464 h 74"/>
                  <a:gd name="T16" fmla="*/ 20039979 w 138"/>
                  <a:gd name="T17" fmla="*/ 11297674 h 74"/>
                  <a:gd name="T18" fmla="*/ 19122013 w 138"/>
                  <a:gd name="T19" fmla="*/ 12294683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74">
                    <a:moveTo>
                      <a:pt x="125" y="74"/>
                    </a:moveTo>
                    <a:lnTo>
                      <a:pt x="91" y="65"/>
                    </a:lnTo>
                    <a:lnTo>
                      <a:pt x="29" y="34"/>
                    </a:lnTo>
                    <a:lnTo>
                      <a:pt x="0" y="12"/>
                    </a:lnTo>
                    <a:lnTo>
                      <a:pt x="12" y="0"/>
                    </a:lnTo>
                    <a:lnTo>
                      <a:pt x="41" y="21"/>
                    </a:lnTo>
                    <a:lnTo>
                      <a:pt x="105" y="52"/>
                    </a:lnTo>
                    <a:lnTo>
                      <a:pt x="138" y="60"/>
                    </a:lnTo>
                    <a:lnTo>
                      <a:pt x="131" y="68"/>
                    </a:lnTo>
                    <a:lnTo>
                      <a:pt x="125" y="74"/>
                    </a:lnTo>
                    <a:close/>
                  </a:path>
                </a:pathLst>
              </a:custGeom>
              <a:solidFill>
                <a:srgbClr val="77592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63" name="Freeform 100">
                <a:extLst/>
              </p:cNvPr>
              <p:cNvSpPr>
                <a:spLocks/>
              </p:cNvSpPr>
              <p:nvPr/>
            </p:nvSpPr>
            <p:spPr bwMode="auto">
              <a:xfrm>
                <a:off x="6408018" y="2232586"/>
                <a:ext cx="53760" cy="28480"/>
              </a:xfrm>
              <a:custGeom>
                <a:avLst/>
                <a:gdLst>
                  <a:gd name="T0" fmla="*/ 19846707 w 140"/>
                  <a:gd name="T1" fmla="*/ 11185351 h 73"/>
                  <a:gd name="T2" fmla="*/ 14491227 w 140"/>
                  <a:gd name="T3" fmla="*/ 9806314 h 73"/>
                  <a:gd name="T4" fmla="*/ 4567675 w 140"/>
                  <a:gd name="T5" fmla="*/ 5056209 h 73"/>
                  <a:gd name="T6" fmla="*/ 0 w 140"/>
                  <a:gd name="T7" fmla="*/ 1992030 h 73"/>
                  <a:gd name="T8" fmla="*/ 1890333 w 140"/>
                  <a:gd name="T9" fmla="*/ 0 h 73"/>
                  <a:gd name="T10" fmla="*/ 6615569 w 140"/>
                  <a:gd name="T11" fmla="*/ 3064571 h 73"/>
                  <a:gd name="T12" fmla="*/ 16696285 w 140"/>
                  <a:gd name="T13" fmla="*/ 7661232 h 73"/>
                  <a:gd name="T14" fmla="*/ 22051764 w 140"/>
                  <a:gd name="T15" fmla="*/ 8886825 h 73"/>
                  <a:gd name="T16" fmla="*/ 21106796 w 140"/>
                  <a:gd name="T17" fmla="*/ 10112810 h 73"/>
                  <a:gd name="T18" fmla="*/ 19846707 w 140"/>
                  <a:gd name="T19" fmla="*/ 11185351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73">
                    <a:moveTo>
                      <a:pt x="126" y="73"/>
                    </a:moveTo>
                    <a:lnTo>
                      <a:pt x="92" y="64"/>
                    </a:lnTo>
                    <a:lnTo>
                      <a:pt x="29" y="33"/>
                    </a:lnTo>
                    <a:lnTo>
                      <a:pt x="0" y="13"/>
                    </a:lnTo>
                    <a:lnTo>
                      <a:pt x="12" y="0"/>
                    </a:lnTo>
                    <a:lnTo>
                      <a:pt x="42" y="20"/>
                    </a:lnTo>
                    <a:lnTo>
                      <a:pt x="106" y="50"/>
                    </a:lnTo>
                    <a:lnTo>
                      <a:pt x="140" y="58"/>
                    </a:lnTo>
                    <a:lnTo>
                      <a:pt x="134" y="66"/>
                    </a:lnTo>
                    <a:lnTo>
                      <a:pt x="126" y="73"/>
                    </a:lnTo>
                    <a:close/>
                  </a:path>
                </a:pathLst>
              </a:custGeom>
              <a:solidFill>
                <a:srgbClr val="77592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64" name="Freeform 101">
                <a:extLst/>
              </p:cNvPr>
              <p:cNvSpPr>
                <a:spLocks/>
              </p:cNvSpPr>
              <p:nvPr/>
            </p:nvSpPr>
            <p:spPr bwMode="auto">
              <a:xfrm>
                <a:off x="6384497" y="2261066"/>
                <a:ext cx="57122" cy="22785"/>
              </a:xfrm>
              <a:custGeom>
                <a:avLst/>
                <a:gdLst>
                  <a:gd name="T0" fmla="*/ 19324656 w 143"/>
                  <a:gd name="T1" fmla="*/ 11185351 h 73"/>
                  <a:gd name="T2" fmla="*/ 14040343 w 143"/>
                  <a:gd name="T3" fmla="*/ 9959366 h 73"/>
                  <a:gd name="T4" fmla="*/ 4529356 w 143"/>
                  <a:gd name="T5" fmla="*/ 5209653 h 73"/>
                  <a:gd name="T6" fmla="*/ 0 w 143"/>
                  <a:gd name="T7" fmla="*/ 1992030 h 73"/>
                  <a:gd name="T8" fmla="*/ 1811820 w 143"/>
                  <a:gd name="T9" fmla="*/ 0 h 73"/>
                  <a:gd name="T10" fmla="*/ 6340787 w 143"/>
                  <a:gd name="T11" fmla="*/ 3217623 h 73"/>
                  <a:gd name="T12" fmla="*/ 16305215 w 143"/>
                  <a:gd name="T13" fmla="*/ 7814284 h 73"/>
                  <a:gd name="T14" fmla="*/ 21589140 w 143"/>
                  <a:gd name="T15" fmla="*/ 8886825 h 73"/>
                  <a:gd name="T16" fmla="*/ 20381519 w 143"/>
                  <a:gd name="T17" fmla="*/ 9959366 h 73"/>
                  <a:gd name="T18" fmla="*/ 19324656 w 143"/>
                  <a:gd name="T19" fmla="*/ 11185351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73">
                    <a:moveTo>
                      <a:pt x="128" y="73"/>
                    </a:moveTo>
                    <a:lnTo>
                      <a:pt x="93" y="65"/>
                    </a:lnTo>
                    <a:lnTo>
                      <a:pt x="30" y="34"/>
                    </a:lnTo>
                    <a:lnTo>
                      <a:pt x="0" y="13"/>
                    </a:lnTo>
                    <a:lnTo>
                      <a:pt x="12" y="0"/>
                    </a:lnTo>
                    <a:lnTo>
                      <a:pt x="42" y="21"/>
                    </a:lnTo>
                    <a:lnTo>
                      <a:pt x="108" y="51"/>
                    </a:lnTo>
                    <a:lnTo>
                      <a:pt x="143" y="58"/>
                    </a:lnTo>
                    <a:lnTo>
                      <a:pt x="135" y="65"/>
                    </a:lnTo>
                    <a:lnTo>
                      <a:pt x="128" y="73"/>
                    </a:lnTo>
                    <a:close/>
                  </a:path>
                </a:pathLst>
              </a:custGeom>
              <a:solidFill>
                <a:srgbClr val="77592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65" name="Freeform 102">
                <a:extLst/>
              </p:cNvPr>
              <p:cNvSpPr>
                <a:spLocks/>
              </p:cNvSpPr>
              <p:nvPr/>
            </p:nvSpPr>
            <p:spPr bwMode="auto">
              <a:xfrm>
                <a:off x="7967071" y="56356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9719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66" name="Freeform 103">
                <a:extLst/>
              </p:cNvPr>
              <p:cNvSpPr>
                <a:spLocks/>
              </p:cNvSpPr>
              <p:nvPr/>
            </p:nvSpPr>
            <p:spPr bwMode="auto">
              <a:xfrm>
                <a:off x="7412666" y="1116106"/>
                <a:ext cx="0" cy="0"/>
              </a:xfrm>
              <a:custGeom>
                <a:avLst/>
                <a:gdLst>
                  <a:gd name="T0" fmla="*/ 1260872 h 2"/>
                  <a:gd name="T1" fmla="*/ 0 h 2"/>
                  <a:gd name="T2" fmla="*/ 630436 h 2"/>
                  <a:gd name="T3" fmla="*/ 1260872 h 2"/>
                  <a:gd name="T4" fmla="*/ 1260872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2"/>
                    </a:moveTo>
                    <a:lnTo>
                      <a:pt x="0" y="0"/>
                    </a:lnTo>
                    <a:lnTo>
                      <a:pt x="0" y="1"/>
                    </a:lnTo>
                    <a:lnTo>
                      <a:pt x="0" y="2"/>
                    </a:lnTo>
                    <a:close/>
                  </a:path>
                </a:pathLst>
              </a:custGeom>
              <a:solidFill>
                <a:srgbClr val="C2C0B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67" name="Line 104">
                <a:extLst/>
              </p:cNvPr>
              <p:cNvSpPr>
                <a:spLocks noChangeShapeType="1"/>
              </p:cNvSpPr>
              <p:nvPr/>
            </p:nvSpPr>
            <p:spPr bwMode="auto">
              <a:xfrm>
                <a:off x="7977151" y="55216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sp>
            <p:nvSpPr>
              <p:cNvPr id="68" name="Freeform 105">
                <a:extLst/>
              </p:cNvPr>
              <p:cNvSpPr>
                <a:spLocks/>
              </p:cNvSpPr>
              <p:nvPr/>
            </p:nvSpPr>
            <p:spPr bwMode="auto">
              <a:xfrm>
                <a:off x="7412666" y="552168"/>
                <a:ext cx="564485" cy="563938"/>
              </a:xfrm>
              <a:custGeom>
                <a:avLst/>
                <a:gdLst>
                  <a:gd name="T0" fmla="*/ 0 w 1426"/>
                  <a:gd name="T1" fmla="*/ 223979728 h 1418"/>
                  <a:gd name="T2" fmla="*/ 0 w 1426"/>
                  <a:gd name="T3" fmla="*/ 223821947 h 1418"/>
                  <a:gd name="T4" fmla="*/ 0 w 1426"/>
                  <a:gd name="T5" fmla="*/ 223663768 h 1418"/>
                  <a:gd name="T6" fmla="*/ 4738581 w 1426"/>
                  <a:gd name="T7" fmla="*/ 199654712 h 1418"/>
                  <a:gd name="T8" fmla="*/ 225239804 w 1426"/>
                  <a:gd name="T9" fmla="*/ 0 h 1418"/>
                  <a:gd name="T10" fmla="*/ 225239804 w 1426"/>
                  <a:gd name="T11" fmla="*/ 0 h 1418"/>
                  <a:gd name="T12" fmla="*/ 0 w 1426"/>
                  <a:gd name="T13" fmla="*/ 223979728 h 14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1418">
                    <a:moveTo>
                      <a:pt x="0" y="1418"/>
                    </a:moveTo>
                    <a:lnTo>
                      <a:pt x="0" y="1417"/>
                    </a:lnTo>
                    <a:lnTo>
                      <a:pt x="0" y="1416"/>
                    </a:lnTo>
                    <a:lnTo>
                      <a:pt x="30" y="1264"/>
                    </a:lnTo>
                    <a:lnTo>
                      <a:pt x="1426" y="0"/>
                    </a:lnTo>
                    <a:lnTo>
                      <a:pt x="0" y="1418"/>
                    </a:lnTo>
                    <a:close/>
                  </a:path>
                </a:pathLst>
              </a:custGeom>
              <a:solidFill>
                <a:srgbClr val="97192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kern="0">
                  <a:solidFill>
                    <a:prstClr val="black"/>
                  </a:solidFill>
                  <a:latin typeface="Arial" charset="0"/>
                  <a:cs typeface="Arial" charset="0"/>
                </a:endParaRPr>
              </a:p>
            </p:txBody>
          </p:sp>
        </p:grpSp>
      </p:grpSp>
      <p:pic>
        <p:nvPicPr>
          <p:cNvPr id="3" name="194733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667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2"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Nơi giữ chỗ cho Nội dung 3" descr="2107429432_ac1970646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82550"/>
            <a:ext cx="8915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utoShape 6"/>
          <p:cNvSpPr>
            <a:spLocks noChangeArrowheads="1"/>
          </p:cNvSpPr>
          <p:nvPr/>
        </p:nvSpPr>
        <p:spPr bwMode="auto">
          <a:xfrm>
            <a:off x="1143000" y="3048000"/>
            <a:ext cx="6096000" cy="2590800"/>
          </a:xfrm>
          <a:prstGeom prst="cloudCallout">
            <a:avLst>
              <a:gd name="adj1" fmla="val 70205"/>
              <a:gd name="adj2" fmla="val 5177"/>
            </a:avLst>
          </a:prstGeom>
          <a:noFill/>
          <a:ln w="25400" algn="ctr">
            <a:solidFill>
              <a:srgbClr val="23236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3600" b="1" dirty="0" err="1" smtClean="0">
                <a:solidFill>
                  <a:srgbClr val="FF0000"/>
                </a:solidFill>
                <a:latin typeface="Times New Roman" pitchFamily="18" charset="0"/>
                <a:cs typeface="Times New Roman" pitchFamily="18" charset="0"/>
              </a:rPr>
              <a:t>Trò</a:t>
            </a:r>
            <a:r>
              <a:rPr lang="en-US" sz="3600" b="1" dirty="0" smtClean="0">
                <a:solidFill>
                  <a:srgbClr val="FF0000"/>
                </a:solidFill>
                <a:latin typeface="Times New Roman" panose="02020603050405020304" pitchFamily="18" charset="0"/>
                <a:cs typeface="Times New Roman" pitchFamily="18" charset="0"/>
              </a:rPr>
              <a:t> </a:t>
            </a:r>
            <a:r>
              <a:rPr lang="en-US" sz="3600" b="1" dirty="0" err="1" smtClean="0">
                <a:solidFill>
                  <a:srgbClr val="FF0000"/>
                </a:solidFill>
                <a:latin typeface="Times New Roman" panose="02020603050405020304" pitchFamily="18" charset="0"/>
                <a:cs typeface="Times New Roman" pitchFamily="18" charset="0"/>
              </a:rPr>
              <a:t>chơi</a:t>
            </a:r>
            <a:endParaRPr lang="en-US" sz="3600" b="1" dirty="0" smtClean="0">
              <a:solidFill>
                <a:srgbClr val="FF0000"/>
              </a:solidFill>
              <a:latin typeface="Times New Roman" panose="02020603050405020304" pitchFamily="18" charset="0"/>
              <a:cs typeface="Times New Roman" pitchFamily="18" charset="0"/>
            </a:endParaRPr>
          </a:p>
          <a:p>
            <a:pPr algn="ctr" eaLnBrk="1" hangingPunct="1">
              <a:defRPr/>
            </a:pPr>
            <a:r>
              <a:rPr lang="en-US" sz="3600" b="1" i="1" dirty="0" smtClean="0">
                <a:solidFill>
                  <a:srgbClr val="0B19C8"/>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Ai </a:t>
            </a:r>
            <a:r>
              <a:rPr lang="en-US" sz="3600" b="1" i="1" dirty="0" err="1" smtClean="0">
                <a:solidFill>
                  <a:srgbClr val="0B19C8"/>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nhanh</a:t>
            </a:r>
            <a:r>
              <a:rPr lang="en-US" sz="3600" b="1" i="1" dirty="0" smtClean="0">
                <a:solidFill>
                  <a:srgbClr val="0B19C8"/>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 </a:t>
            </a:r>
            <a:r>
              <a:rPr lang="en-US" sz="3600" b="1" i="1" dirty="0" smtClean="0">
                <a:solidFill>
                  <a:srgbClr val="FFFF00"/>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 </a:t>
            </a:r>
            <a:r>
              <a:rPr lang="en-US" sz="3600" b="1" i="1" dirty="0" smtClean="0">
                <a:solidFill>
                  <a:srgbClr val="FF0000"/>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Ai </a:t>
            </a:r>
            <a:r>
              <a:rPr lang="en-US" sz="3600" b="1" i="1" dirty="0" err="1" smtClean="0">
                <a:solidFill>
                  <a:srgbClr val="FF0000"/>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đúng</a:t>
            </a:r>
            <a:endParaRPr lang="en-US" sz="3600" b="1" i="1" dirty="0" smtClean="0">
              <a:solidFill>
                <a:srgbClr val="FF0000"/>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endParaRPr>
          </a:p>
          <a:p>
            <a:pPr algn="ctr" eaLnBrk="1" hangingPunct="1">
              <a:defRPr/>
            </a:pPr>
            <a:r>
              <a:rPr lang="en-US" sz="3600" dirty="0" smtClean="0">
                <a:solidFill>
                  <a:srgbClr val="FF0000"/>
                </a:solidFill>
                <a:latin typeface="Times New Roman" pitchFamily="18" charset="0"/>
                <a:cs typeface="Times New Roman" pitchFamily="18" charset="0"/>
              </a:rPr>
              <a:t> </a:t>
            </a:r>
          </a:p>
        </p:txBody>
      </p:sp>
      <p:sp>
        <p:nvSpPr>
          <p:cNvPr id="3" name="Nơi giữ chỗ cho Nội dung 2"/>
          <p:cNvSpPr>
            <a:spLocks/>
          </p:cNvSpPr>
          <p:nvPr/>
        </p:nvSpPr>
        <p:spPr bwMode="auto">
          <a:xfrm>
            <a:off x="152400" y="990600"/>
            <a:ext cx="8686800" cy="2057400"/>
          </a:xfrm>
          <a:prstGeom prst="rect">
            <a:avLst/>
          </a:prstGeom>
          <a:noFill/>
          <a:ln>
            <a:noFill/>
          </a:ln>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defRPr/>
            </a:pP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Ôn</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a:t>
            </a:r>
            <a:endPar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spcBef>
                <a:spcPct val="0"/>
              </a:spcBef>
              <a:buFontTx/>
              <a:buNone/>
              <a:defRPr/>
            </a:pP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Chín</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năm</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kháng</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chiến</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bảo</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vệ</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độc</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tộc</a:t>
            </a:r>
            <a:r>
              <a:rPr lang="en-US" sz="36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( 1945 – 1954 )</a:t>
            </a:r>
          </a:p>
        </p:txBody>
      </p:sp>
      <p:sp>
        <p:nvSpPr>
          <p:cNvPr id="512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sp>
        <p:nvSpPr>
          <p:cNvPr id="5126" name="Text Box 8"/>
          <p:cNvSpPr txBox="1">
            <a:spLocks noChangeArrowheads="1"/>
          </p:cNvSpPr>
          <p:nvPr/>
        </p:nvSpPr>
        <p:spPr bwMode="auto">
          <a:xfrm>
            <a:off x="0" y="528638"/>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u="sng">
                <a:solidFill>
                  <a:srgbClr val="0000C8"/>
                </a:solidFill>
                <a:latin typeface="Times New Roman" pitchFamily="18" charset="0"/>
                <a:cs typeface="Times New Roman" pitchFamily="18" charset="0"/>
              </a:rPr>
              <a:t>Lịch sử</a:t>
            </a:r>
          </a:p>
        </p:txBody>
      </p:sp>
      <p:pic>
        <p:nvPicPr>
          <p:cNvPr id="5127" name="Picture 12"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913" y="539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93038" y="61913"/>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35BC64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9111">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0" presetClass="entr" presetSubtype="0" fill="hold" grpId="0" nodeType="withEffect">
                                  <p:stCondLst>
                                    <p:cond delay="0"/>
                                  </p:stCondLst>
                                  <p:childTnLst>
                                    <p:set>
                                      <p:cBhvr>
                                        <p:cTn id="8" dur="1" fill="hold">
                                          <p:stCondLst>
                                            <p:cond delay="0"/>
                                          </p:stCondLst>
                                        </p:cTn>
                                        <p:tgtEl>
                                          <p:spTgt spid="22534"/>
                                        </p:tgtEl>
                                        <p:attrNameLst>
                                          <p:attrName>style.visibility</p:attrName>
                                        </p:attrNameLst>
                                      </p:cBhvr>
                                      <p:to>
                                        <p:strVal val="visible"/>
                                      </p:to>
                                    </p:set>
                                    <p:animEffect transition="in" filter="wedge">
                                      <p:cBhvr>
                                        <p:cTn id="9" dur="2000"/>
                                        <p:tgtEl>
                                          <p:spTgt spid="22534"/>
                                        </p:tgtEl>
                                      </p:cBhvr>
                                    </p:animEffect>
                                  </p:childTnLst>
                                </p:cTn>
                              </p:par>
                            </p:childTnLst>
                          </p:cTn>
                        </p:par>
                        <p:par>
                          <p:cTn id="10" fill="hold" nodeType="afterGroup">
                            <p:stCondLst>
                              <p:cond delay="2000"/>
                            </p:stCondLst>
                            <p:childTnLst>
                              <p:par>
                                <p:cTn id="11" presetID="7"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225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962150" y="131763"/>
            <a:ext cx="6096000" cy="1371600"/>
          </a:xfrm>
          <a:prstGeom prst="roundRect">
            <a:avLst>
              <a:gd name="adj" fmla="val 16667"/>
            </a:avLst>
          </a:prstGeom>
          <a:noFill/>
          <a:ln w="9525">
            <a:solidFill>
              <a:srgbClr val="0B19C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2800" b="1">
                <a:solidFill>
                  <a:srgbClr val="FF0000"/>
                </a:solidFill>
                <a:latin typeface="Times New Roman" pitchFamily="18" charset="0"/>
                <a:cs typeface="Times New Roman" pitchFamily="18" charset="0"/>
              </a:rPr>
              <a:t>  Tình thế hiểm nghèo của nước ta sau</a:t>
            </a:r>
          </a:p>
          <a:p>
            <a:pPr algn="ctr" eaLnBrk="1" hangingPunct="1"/>
            <a:r>
              <a:rPr lang="en-US" sz="2800" b="1">
                <a:solidFill>
                  <a:srgbClr val="FF0000"/>
                </a:solidFill>
                <a:latin typeface="Times New Roman" pitchFamily="18" charset="0"/>
                <a:cs typeface="Times New Roman" pitchFamily="18" charset="0"/>
              </a:rPr>
              <a:t> Cách mạng tháng 8 thường được</a:t>
            </a:r>
          </a:p>
          <a:p>
            <a:pPr algn="ctr" eaLnBrk="1" hangingPunct="1"/>
            <a:r>
              <a:rPr lang="en-US" sz="2800" b="1">
                <a:solidFill>
                  <a:srgbClr val="FF0000"/>
                </a:solidFill>
                <a:latin typeface="Times New Roman" pitchFamily="18" charset="0"/>
                <a:cs typeface="Times New Roman" pitchFamily="18" charset="0"/>
              </a:rPr>
              <a:t> diễn tả bằng cụm từ nào dưới đây ?</a:t>
            </a:r>
          </a:p>
        </p:txBody>
      </p:sp>
      <p:grpSp>
        <p:nvGrpSpPr>
          <p:cNvPr id="6147" name="Group 51"/>
          <p:cNvGrpSpPr>
            <a:grpSpLocks/>
          </p:cNvGrpSpPr>
          <p:nvPr/>
        </p:nvGrpSpPr>
        <p:grpSpPr bwMode="auto">
          <a:xfrm>
            <a:off x="257175" y="14288"/>
            <a:ext cx="320675"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Times New Roman" panose="02020603050405020304" pitchFamily="18" charset="0"/>
                <a:cs typeface="Times New Roman" panose="02020603050405020304" pitchFamily="18" charset="0"/>
              </a:endParaRPr>
            </a:p>
          </p:txBody>
        </p:sp>
        <p:sp>
          <p:nvSpPr>
            <p:cNvPr id="617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latin typeface="Times New Roman" pitchFamily="18" charset="0"/>
                <a:cs typeface="Times New Roman" pitchFamily="18"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grpSp>
      <p:sp>
        <p:nvSpPr>
          <p:cNvPr id="3" name="AutoShape 51"/>
          <p:cNvSpPr>
            <a:spLocks noChangeArrowheads="1"/>
          </p:cNvSpPr>
          <p:nvPr/>
        </p:nvSpPr>
        <p:spPr bwMode="auto">
          <a:xfrm>
            <a:off x="1828800" y="2679700"/>
            <a:ext cx="5464175"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200" b="1">
                <a:solidFill>
                  <a:srgbClr val="0B19C8"/>
                </a:solidFill>
                <a:latin typeface="Times New Roman" pitchFamily="18" charset="0"/>
                <a:cs typeface="Times New Roman" pitchFamily="18" charset="0"/>
              </a:rPr>
              <a:t>Nghìn cân treo sợi tóc</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013"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08013" y="27162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684213" y="27892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Times New Roman" pitchFamily="18" charset="0"/>
              <a:cs typeface="Times New Roman" pitchFamily="18" charset="0"/>
            </a:endParaRPr>
          </a:p>
        </p:txBody>
      </p:sp>
      <p:sp>
        <p:nvSpPr>
          <p:cNvPr id="1044" name="WordArt 226"/>
          <p:cNvSpPr>
            <a:spLocks noChangeArrowheads="1" noChangeShapeType="1" noTextEdit="1"/>
          </p:cNvSpPr>
          <p:nvPr/>
        </p:nvSpPr>
        <p:spPr bwMode="auto">
          <a:xfrm>
            <a:off x="890588"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a:cs typeface="Times New Roman"/>
              </a:rPr>
              <a:t>A</a:t>
            </a:r>
          </a:p>
        </p:txBody>
      </p:sp>
      <p:sp>
        <p:nvSpPr>
          <p:cNvPr id="4" name="AutoShape 51"/>
          <p:cNvSpPr>
            <a:spLocks noChangeArrowheads="1"/>
          </p:cNvSpPr>
          <p:nvPr/>
        </p:nvSpPr>
        <p:spPr bwMode="auto">
          <a:xfrm>
            <a:off x="1843088" y="3657600"/>
            <a:ext cx="5449887"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200" b="1">
                <a:solidFill>
                  <a:srgbClr val="0B19C8"/>
                </a:solidFill>
                <a:latin typeface="Times New Roman" pitchFamily="18" charset="0"/>
                <a:cs typeface="Times New Roman" pitchFamily="18" charset="0"/>
              </a:rPr>
              <a:t>Cực kì nguy hiểm</a:t>
            </a: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963"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88963" y="37068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665163" y="37798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Times New Roman" pitchFamily="18" charset="0"/>
              <a:cs typeface="Times New Roman" pitchFamily="18" charset="0"/>
            </a:endParaRPr>
          </a:p>
        </p:txBody>
      </p:sp>
      <p:sp>
        <p:nvSpPr>
          <p:cNvPr id="8" name="WordArt 226"/>
          <p:cNvSpPr>
            <a:spLocks noChangeArrowheads="1" noChangeShapeType="1" noTextEdit="1"/>
          </p:cNvSpPr>
          <p:nvPr/>
        </p:nvSpPr>
        <p:spPr bwMode="auto">
          <a:xfrm>
            <a:off x="871538"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a:cs typeface="Times New Roman"/>
              </a:rPr>
              <a:t>B</a:t>
            </a:r>
          </a:p>
        </p:txBody>
      </p:sp>
      <p:sp>
        <p:nvSpPr>
          <p:cNvPr id="9" name="AutoShape 51"/>
          <p:cNvSpPr>
            <a:spLocks noChangeArrowheads="1"/>
          </p:cNvSpPr>
          <p:nvPr/>
        </p:nvSpPr>
        <p:spPr bwMode="auto">
          <a:xfrm>
            <a:off x="1789113" y="4660900"/>
            <a:ext cx="5503862"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200" b="1">
                <a:solidFill>
                  <a:srgbClr val="0B19C8"/>
                </a:solidFill>
                <a:latin typeface="Times New Roman" pitchFamily="18" charset="0"/>
                <a:cs typeface="Times New Roman" pitchFamily="18" charset="0"/>
              </a:rPr>
              <a:t> Rất nguy hiểm</a:t>
            </a: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963"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88963" y="46974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665163" y="47704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Times New Roman" pitchFamily="18" charset="0"/>
              <a:cs typeface="Times New Roman" pitchFamily="18" charset="0"/>
            </a:endParaRPr>
          </a:p>
        </p:txBody>
      </p:sp>
      <p:sp>
        <p:nvSpPr>
          <p:cNvPr id="15" name="WordArt 226"/>
          <p:cNvSpPr>
            <a:spLocks noChangeArrowheads="1" noChangeShapeType="1" noTextEdit="1"/>
          </p:cNvSpPr>
          <p:nvPr/>
        </p:nvSpPr>
        <p:spPr bwMode="auto">
          <a:xfrm>
            <a:off x="871538"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a:cs typeface="Times New Roman"/>
              </a:rPr>
              <a:t>C</a:t>
            </a:r>
          </a:p>
        </p:txBody>
      </p:sp>
      <p:sp>
        <p:nvSpPr>
          <p:cNvPr id="16" name="AutoShape 51"/>
          <p:cNvSpPr>
            <a:spLocks noChangeArrowheads="1"/>
          </p:cNvSpPr>
          <p:nvPr/>
        </p:nvSpPr>
        <p:spPr bwMode="auto">
          <a:xfrm>
            <a:off x="1746250" y="5618163"/>
            <a:ext cx="5546725"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3200" b="1">
                <a:solidFill>
                  <a:srgbClr val="0B19C8"/>
                </a:solidFill>
                <a:latin typeface="Times New Roman" pitchFamily="18" charset="0"/>
                <a:cs typeface="Times New Roman" pitchFamily="18" charset="0"/>
              </a:rPr>
              <a:t>    Vô cùng khốn khổ</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963"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88963" y="56880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665163" y="57610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Times New Roman" pitchFamily="18" charset="0"/>
              <a:cs typeface="Times New Roman" pitchFamily="18" charset="0"/>
            </a:endParaRPr>
          </a:p>
        </p:txBody>
      </p:sp>
      <p:sp>
        <p:nvSpPr>
          <p:cNvPr id="20" name="WordArt 226"/>
          <p:cNvSpPr>
            <a:spLocks noChangeArrowheads="1" noChangeShapeType="1" noTextEdit="1"/>
          </p:cNvSpPr>
          <p:nvPr/>
        </p:nvSpPr>
        <p:spPr bwMode="auto">
          <a:xfrm>
            <a:off x="871538"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a:cs typeface="Times New Roman"/>
              </a:rPr>
              <a:t>D</a:t>
            </a:r>
          </a:p>
        </p:txBody>
      </p:sp>
      <p:sp>
        <p:nvSpPr>
          <p:cNvPr id="6171" name="AutoShape 27"/>
          <p:cNvSpPr>
            <a:spLocks noChangeArrowheads="1"/>
          </p:cNvSpPr>
          <p:nvPr/>
        </p:nvSpPr>
        <p:spPr bwMode="auto">
          <a:xfrm>
            <a:off x="514350" y="12319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eaLnBrk="1" hangingPunct="1"/>
            <a:endParaRPr lang="en-US">
              <a:latin typeface="Times New Roman" pitchFamily="18" charset="0"/>
              <a:cs typeface="Times New Roman" pitchFamily="18" charset="0"/>
            </a:endParaRPr>
          </a:p>
        </p:txBody>
      </p:sp>
      <p:sp>
        <p:nvSpPr>
          <p:cNvPr id="6172" name="WordArt 28"/>
          <p:cNvSpPr>
            <a:spLocks noChangeArrowheads="1" noChangeShapeType="1" noTextEdit="1"/>
          </p:cNvSpPr>
          <p:nvPr/>
        </p:nvSpPr>
        <p:spPr bwMode="auto">
          <a:xfrm>
            <a:off x="939800" y="1619250"/>
            <a:ext cx="674688" cy="59055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1</a:t>
            </a:r>
          </a:p>
        </p:txBody>
      </p:sp>
      <p:pic>
        <p:nvPicPr>
          <p:cNvPr id="6170" name="Picture 31"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22" name="090E737.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7367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par>
                                <p:cTn id="7" presetID="53" presetClass="entr" presetSubtype="0" fill="hold" grpId="0" nodeType="withEffect">
                                  <p:stCondLst>
                                    <p:cond delay="0"/>
                                  </p:stCondLst>
                                  <p:childTnLst>
                                    <p:set>
                                      <p:cBhvr>
                                        <p:cTn id="8" dur="1" fill="hold">
                                          <p:stCondLst>
                                            <p:cond delay="0"/>
                                          </p:stCondLst>
                                        </p:cTn>
                                        <p:tgtEl>
                                          <p:spTgt spid="6171"/>
                                        </p:tgtEl>
                                        <p:attrNameLst>
                                          <p:attrName>style.visibility</p:attrName>
                                        </p:attrNameLst>
                                      </p:cBhvr>
                                      <p:to>
                                        <p:strVal val="visible"/>
                                      </p:to>
                                    </p:set>
                                    <p:anim calcmode="lin" valueType="num">
                                      <p:cBhvr>
                                        <p:cTn id="9" dur="500" fill="hold"/>
                                        <p:tgtEl>
                                          <p:spTgt spid="6171"/>
                                        </p:tgtEl>
                                        <p:attrNameLst>
                                          <p:attrName>ppt_w</p:attrName>
                                        </p:attrNameLst>
                                      </p:cBhvr>
                                      <p:tavLst>
                                        <p:tav tm="0">
                                          <p:val>
                                            <p:fltVal val="0"/>
                                          </p:val>
                                        </p:tav>
                                        <p:tav tm="100000">
                                          <p:val>
                                            <p:strVal val="#ppt_w"/>
                                          </p:val>
                                        </p:tav>
                                      </p:tavLst>
                                    </p:anim>
                                    <p:anim calcmode="lin" valueType="num">
                                      <p:cBhvr>
                                        <p:cTn id="10" dur="500" fill="hold"/>
                                        <p:tgtEl>
                                          <p:spTgt spid="6171"/>
                                        </p:tgtEl>
                                        <p:attrNameLst>
                                          <p:attrName>ppt_h</p:attrName>
                                        </p:attrNameLst>
                                      </p:cBhvr>
                                      <p:tavLst>
                                        <p:tav tm="0">
                                          <p:val>
                                            <p:fltVal val="0"/>
                                          </p:val>
                                        </p:tav>
                                        <p:tav tm="100000">
                                          <p:val>
                                            <p:strVal val="#ppt_h"/>
                                          </p:val>
                                        </p:tav>
                                      </p:tavLst>
                                    </p:anim>
                                    <p:animEffect transition="in" filter="fade">
                                      <p:cBhvr>
                                        <p:cTn id="11" dur="500"/>
                                        <p:tgtEl>
                                          <p:spTgt spid="6171"/>
                                        </p:tgtEl>
                                      </p:cBhvr>
                                    </p:animEffect>
                                  </p:childTnLst>
                                </p:cTn>
                              </p:par>
                              <p:par>
                                <p:cTn id="12" presetID="53" presetClass="entr" presetSubtype="0" fill="hold" grpId="0" nodeType="withEffect">
                                  <p:stCondLst>
                                    <p:cond delay="0"/>
                                  </p:stCondLst>
                                  <p:childTnLst>
                                    <p:set>
                                      <p:cBhvr>
                                        <p:cTn id="13" dur="1" fill="hold">
                                          <p:stCondLst>
                                            <p:cond delay="0"/>
                                          </p:stCondLst>
                                        </p:cTn>
                                        <p:tgtEl>
                                          <p:spTgt spid="6172"/>
                                        </p:tgtEl>
                                        <p:attrNameLst>
                                          <p:attrName>style.visibility</p:attrName>
                                        </p:attrNameLst>
                                      </p:cBhvr>
                                      <p:to>
                                        <p:strVal val="visible"/>
                                      </p:to>
                                    </p:set>
                                    <p:anim calcmode="lin" valueType="num">
                                      <p:cBhvr>
                                        <p:cTn id="14" dur="500" fill="hold"/>
                                        <p:tgtEl>
                                          <p:spTgt spid="6172"/>
                                        </p:tgtEl>
                                        <p:attrNameLst>
                                          <p:attrName>ppt_w</p:attrName>
                                        </p:attrNameLst>
                                      </p:cBhvr>
                                      <p:tavLst>
                                        <p:tav tm="0">
                                          <p:val>
                                            <p:fltVal val="0"/>
                                          </p:val>
                                        </p:tav>
                                        <p:tav tm="100000">
                                          <p:val>
                                            <p:strVal val="#ppt_w"/>
                                          </p:val>
                                        </p:tav>
                                      </p:tavLst>
                                    </p:anim>
                                    <p:anim calcmode="lin" valueType="num">
                                      <p:cBhvr>
                                        <p:cTn id="15" dur="500" fill="hold"/>
                                        <p:tgtEl>
                                          <p:spTgt spid="6172"/>
                                        </p:tgtEl>
                                        <p:attrNameLst>
                                          <p:attrName>ppt_h</p:attrName>
                                        </p:attrNameLst>
                                      </p:cBhvr>
                                      <p:tavLst>
                                        <p:tav tm="0">
                                          <p:val>
                                            <p:fltVal val="0"/>
                                          </p:val>
                                        </p:tav>
                                        <p:tav tm="100000">
                                          <p:val>
                                            <p:strVal val="#ppt_h"/>
                                          </p:val>
                                        </p:tav>
                                      </p:tavLst>
                                    </p:anim>
                                    <p:animEffect transition="in" filter="fade">
                                      <p:cBhvr>
                                        <p:cTn id="16" dur="500"/>
                                        <p:tgtEl>
                                          <p:spTgt spid="6172"/>
                                        </p:tgtEl>
                                      </p:cBhvr>
                                    </p:animEffect>
                                  </p:childTnLst>
                                </p:cTn>
                              </p:par>
                              <p:par>
                                <p:cTn id="17" presetID="8" presetClass="emph" presetSubtype="0" repeatCount="indefinite" fill="hold" grpId="1" nodeType="withEffect">
                                  <p:stCondLst>
                                    <p:cond delay="0"/>
                                  </p:stCondLst>
                                  <p:childTnLst>
                                    <p:animRot by="21600000">
                                      <p:cBhvr>
                                        <p:cTn id="18" dur="2000" fill="hold"/>
                                        <p:tgtEl>
                                          <p:spTgt spid="6171"/>
                                        </p:tgtEl>
                                        <p:attrNameLst>
                                          <p:attrName>r</p:attrName>
                                        </p:attrNameLst>
                                      </p:cBhvr>
                                    </p:animRot>
                                  </p:childTnLst>
                                </p:cTn>
                              </p:par>
                              <p:par>
                                <p:cTn id="19" presetID="2" presetClass="entr" presetSubtype="8" fill="hold" nodeType="with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0-#ppt_w/2"/>
                                          </p:val>
                                        </p:tav>
                                        <p:tav tm="100000">
                                          <p:val>
                                            <p:strVal val="#ppt_x"/>
                                          </p:val>
                                        </p:tav>
                                      </p:tavLst>
                                    </p:anim>
                                    <p:anim calcmode="lin" valueType="num">
                                      <p:cBhvr additive="base">
                                        <p:cTn id="22"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Jet Fighter 2-DVDH.wav"/>
                                        </p:tgtEl>
                                      </p:cMediaNode>
                                    </p:audio>
                                  </p:subTnLst>
                                </p:cTn>
                              </p:par>
                              <p:par>
                                <p:cTn id="23" presetID="5" presetClass="entr" presetSubtype="10" fill="hold" nodeType="withEffect">
                                  <p:stCondLst>
                                    <p:cond delay="200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nodeType="withEffect">
                                  <p:stCondLst>
                                    <p:cond delay="200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6" name="Chimes 3-CL (2).wav"/>
                                        </p:tgtEl>
                                      </p:cMediaNode>
                                    </p:audio>
                                  </p:subTnLst>
                                </p:cTn>
                              </p:par>
                              <p:par>
                                <p:cTn id="29" presetID="5" presetClass="entr" presetSubtype="10" fill="hold" nodeType="withEffect">
                                  <p:stCondLst>
                                    <p:cond delay="2000"/>
                                  </p:stCondLst>
                                  <p:childTnLst>
                                    <p:set>
                                      <p:cBhvr>
                                        <p:cTn id="30" dur="1" fill="hold">
                                          <p:stCondLst>
                                            <p:cond delay="0"/>
                                          </p:stCondLst>
                                        </p:cTn>
                                        <p:tgtEl>
                                          <p:spTgt spid="1043"/>
                                        </p:tgtEl>
                                        <p:attrNameLst>
                                          <p:attrName>style.visibility</p:attrName>
                                        </p:attrNameLst>
                                      </p:cBhvr>
                                      <p:to>
                                        <p:strVal val="visible"/>
                                      </p:to>
                                    </p:set>
                                    <p:animEffect transition="in" filter="checkerboard(across)">
                                      <p:cBhvr>
                                        <p:cTn id="31" dur="500"/>
                                        <p:tgtEl>
                                          <p:spTgt spid="1043"/>
                                        </p:tgtEl>
                                      </p:cBhvr>
                                    </p:animEffect>
                                  </p:childTnLst>
                                </p:cTn>
                              </p:par>
                              <p:par>
                                <p:cTn id="32" presetID="5" presetClass="entr" presetSubtype="10" fill="hold" grpId="0" nodeType="withEffect">
                                  <p:stCondLst>
                                    <p:cond delay="2000"/>
                                  </p:stCondLst>
                                  <p:childTnLst>
                                    <p:set>
                                      <p:cBhvr>
                                        <p:cTn id="33" dur="1" fill="hold">
                                          <p:stCondLst>
                                            <p:cond delay="0"/>
                                          </p:stCondLst>
                                        </p:cTn>
                                        <p:tgtEl>
                                          <p:spTgt spid="1044"/>
                                        </p:tgtEl>
                                        <p:attrNameLst>
                                          <p:attrName>style.visibility</p:attrName>
                                        </p:attrNameLst>
                                      </p:cBhvr>
                                      <p:to>
                                        <p:strVal val="visible"/>
                                      </p:to>
                                    </p:set>
                                    <p:animEffect transition="in" filter="checkerboard(across)">
                                      <p:cBhvr>
                                        <p:cTn id="34" dur="500"/>
                                        <p:tgtEl>
                                          <p:spTgt spid="1044"/>
                                        </p:tgtEl>
                                      </p:cBhvr>
                                    </p:animEffect>
                                  </p:childTnLst>
                                </p:cTn>
                              </p:par>
                              <p:par>
                                <p:cTn id="35" presetID="22" presetClass="entr" presetSubtype="8" fill="hold" nodeType="withEffect">
                                  <p:stCondLst>
                                    <p:cond delay="2000"/>
                                  </p:stCondLst>
                                  <p:iterate type="lt">
                                    <p:tmPct val="0"/>
                                  </p:iterate>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5" presetClass="entr" presetSubtype="10" fill="hold" nodeType="withEffect">
                                  <p:stCondLst>
                                    <p:cond delay="3000"/>
                                  </p:stCondLst>
                                  <p:childTnLst>
                                    <p:set>
                                      <p:cBhvr>
                                        <p:cTn id="39" dur="1" fill="hold">
                                          <p:stCondLst>
                                            <p:cond delay="0"/>
                                          </p:stCondLst>
                                        </p:cTn>
                                        <p:tgtEl>
                                          <p:spTgt spid="5"/>
                                        </p:tgtEl>
                                        <p:attrNameLst>
                                          <p:attrName>style.visibility</p:attrName>
                                        </p:attrNameLst>
                                      </p:cBhvr>
                                      <p:to>
                                        <p:strVal val="visible"/>
                                      </p:to>
                                    </p:set>
                                    <p:animEffect transition="in" filter="checkerboard(across)">
                                      <p:cBhvr>
                                        <p:cTn id="40" dur="500"/>
                                        <p:tgtEl>
                                          <p:spTgt spid="5"/>
                                        </p:tgtEl>
                                      </p:cBhvr>
                                    </p:animEffect>
                                  </p:childTnLst>
                                </p:cTn>
                              </p:par>
                              <p:par>
                                <p:cTn id="41" presetID="5" presetClass="entr" presetSubtype="10" fill="hold" nodeType="withEffect">
                                  <p:stCondLst>
                                    <p:cond delay="300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6" name="Chimes 3-CL (2).wav"/>
                                        </p:tgtEl>
                                      </p:cMediaNode>
                                    </p:audio>
                                  </p:subTnLst>
                                </p:cTn>
                              </p:par>
                              <p:par>
                                <p:cTn id="44" presetID="5" presetClass="entr" presetSubtype="10" fill="hold" nodeType="withEffect">
                                  <p:stCondLst>
                                    <p:cond delay="3000"/>
                                  </p:stCondLst>
                                  <p:childTnLst>
                                    <p:set>
                                      <p:cBhvr>
                                        <p:cTn id="45" dur="1" fill="hold">
                                          <p:stCondLst>
                                            <p:cond delay="0"/>
                                          </p:stCondLst>
                                        </p:cTn>
                                        <p:tgtEl>
                                          <p:spTgt spid="7"/>
                                        </p:tgtEl>
                                        <p:attrNameLst>
                                          <p:attrName>style.visibility</p:attrName>
                                        </p:attrNameLst>
                                      </p:cBhvr>
                                      <p:to>
                                        <p:strVal val="visible"/>
                                      </p:to>
                                    </p:set>
                                    <p:animEffect transition="in" filter="checkerboard(across)">
                                      <p:cBhvr>
                                        <p:cTn id="46" dur="500"/>
                                        <p:tgtEl>
                                          <p:spTgt spid="7"/>
                                        </p:tgtEl>
                                      </p:cBhvr>
                                    </p:animEffect>
                                  </p:childTnLst>
                                </p:cTn>
                              </p:par>
                              <p:par>
                                <p:cTn id="47" presetID="5" presetClass="entr" presetSubtype="10" fill="hold" grpId="0" nodeType="withEffect">
                                  <p:stCondLst>
                                    <p:cond delay="3000"/>
                                  </p:stCondLst>
                                  <p:childTnLst>
                                    <p:set>
                                      <p:cBhvr>
                                        <p:cTn id="48" dur="1" fill="hold">
                                          <p:stCondLst>
                                            <p:cond delay="0"/>
                                          </p:stCondLst>
                                        </p:cTn>
                                        <p:tgtEl>
                                          <p:spTgt spid="8"/>
                                        </p:tgtEl>
                                        <p:attrNameLst>
                                          <p:attrName>style.visibility</p:attrName>
                                        </p:attrNameLst>
                                      </p:cBhvr>
                                      <p:to>
                                        <p:strVal val="visible"/>
                                      </p:to>
                                    </p:set>
                                    <p:animEffect transition="in" filter="checkerboard(across)">
                                      <p:cBhvr>
                                        <p:cTn id="49" dur="500"/>
                                        <p:tgtEl>
                                          <p:spTgt spid="8"/>
                                        </p:tgtEl>
                                      </p:cBhvr>
                                    </p:animEffect>
                                  </p:childTnLst>
                                </p:cTn>
                              </p:par>
                              <p:par>
                                <p:cTn id="50" presetID="22" presetClass="entr" presetSubtype="8" fill="hold" nodeType="withEffect">
                                  <p:stCondLst>
                                    <p:cond delay="300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par>
                                <p:cTn id="53" presetID="5" presetClass="entr" presetSubtype="10" fill="hold" nodeType="withEffect">
                                  <p:stCondLst>
                                    <p:cond delay="4000"/>
                                  </p:stCondLst>
                                  <p:childTnLst>
                                    <p:set>
                                      <p:cBhvr>
                                        <p:cTn id="54" dur="1" fill="hold">
                                          <p:stCondLst>
                                            <p:cond delay="0"/>
                                          </p:stCondLst>
                                        </p:cTn>
                                        <p:tgtEl>
                                          <p:spTgt spid="11"/>
                                        </p:tgtEl>
                                        <p:attrNameLst>
                                          <p:attrName>style.visibility</p:attrName>
                                        </p:attrNameLst>
                                      </p:cBhvr>
                                      <p:to>
                                        <p:strVal val="visible"/>
                                      </p:to>
                                    </p:set>
                                    <p:animEffect transition="in" filter="checkerboard(across)">
                                      <p:cBhvr>
                                        <p:cTn id="55" dur="500"/>
                                        <p:tgtEl>
                                          <p:spTgt spid="11"/>
                                        </p:tgtEl>
                                      </p:cBhvr>
                                    </p:animEffect>
                                  </p:childTnLst>
                                </p:cTn>
                              </p:par>
                              <p:par>
                                <p:cTn id="56" presetID="5" presetClass="entr" presetSubtype="10" fill="hold" nodeType="withEffect">
                                  <p:stCondLst>
                                    <p:cond delay="4000"/>
                                  </p:stCondLst>
                                  <p:childTnLst>
                                    <p:set>
                                      <p:cBhvr>
                                        <p:cTn id="57" dur="1" fill="hold">
                                          <p:stCondLst>
                                            <p:cond delay="0"/>
                                          </p:stCondLst>
                                        </p:cTn>
                                        <p:tgtEl>
                                          <p:spTgt spid="12"/>
                                        </p:tgtEl>
                                        <p:attrNameLst>
                                          <p:attrName>style.visibility</p:attrName>
                                        </p:attrNameLst>
                                      </p:cBhvr>
                                      <p:to>
                                        <p:strVal val="visible"/>
                                      </p:to>
                                    </p:set>
                                    <p:animEffect transition="in" filter="checkerboard(across)">
                                      <p:cBhvr>
                                        <p:cTn id="58" dur="500"/>
                                        <p:tgtEl>
                                          <p:spTgt spid="12"/>
                                        </p:tgtEl>
                                      </p:cBhvr>
                                    </p:animEffect>
                                  </p:childTnLst>
                                  <p:subTnLst>
                                    <p:audio>
                                      <p:cMediaNode>
                                        <p:cTn display="0" masterRel="sameClick">
                                          <p:stCondLst>
                                            <p:cond evt="begin" delay="0">
                                              <p:tn val="56"/>
                                            </p:cond>
                                          </p:stCondLst>
                                          <p:endCondLst>
                                            <p:cond evt="onStopAudio" delay="0">
                                              <p:tgtEl>
                                                <p:sldTgt/>
                                              </p:tgtEl>
                                            </p:cond>
                                          </p:endCondLst>
                                        </p:cTn>
                                        <p:tgtEl>
                                          <p:sndTgt r:embed="rId6" name="Chimes 3-CL (2).wav"/>
                                        </p:tgtEl>
                                      </p:cMediaNode>
                                    </p:audio>
                                  </p:subTnLst>
                                </p:cTn>
                              </p:par>
                              <p:par>
                                <p:cTn id="59" presetID="5" presetClass="entr" presetSubtype="10" fill="hold" nodeType="withEffect">
                                  <p:stCondLst>
                                    <p:cond delay="4000"/>
                                  </p:stCondLst>
                                  <p:childTnLst>
                                    <p:set>
                                      <p:cBhvr>
                                        <p:cTn id="60" dur="1" fill="hold">
                                          <p:stCondLst>
                                            <p:cond delay="0"/>
                                          </p:stCondLst>
                                        </p:cTn>
                                        <p:tgtEl>
                                          <p:spTgt spid="13"/>
                                        </p:tgtEl>
                                        <p:attrNameLst>
                                          <p:attrName>style.visibility</p:attrName>
                                        </p:attrNameLst>
                                      </p:cBhvr>
                                      <p:to>
                                        <p:strVal val="visible"/>
                                      </p:to>
                                    </p:set>
                                    <p:animEffect transition="in" filter="checkerboard(across)">
                                      <p:cBhvr>
                                        <p:cTn id="61" dur="500"/>
                                        <p:tgtEl>
                                          <p:spTgt spid="13"/>
                                        </p:tgtEl>
                                      </p:cBhvr>
                                    </p:animEffect>
                                  </p:childTnLst>
                                </p:cTn>
                              </p:par>
                              <p:par>
                                <p:cTn id="62" presetID="5" presetClass="entr" presetSubtype="10" fill="hold" grpId="0" nodeType="withEffect">
                                  <p:stCondLst>
                                    <p:cond delay="4000"/>
                                  </p:stCondLst>
                                  <p:childTnLst>
                                    <p:set>
                                      <p:cBhvr>
                                        <p:cTn id="63" dur="1" fill="hold">
                                          <p:stCondLst>
                                            <p:cond delay="0"/>
                                          </p:stCondLst>
                                        </p:cTn>
                                        <p:tgtEl>
                                          <p:spTgt spid="15"/>
                                        </p:tgtEl>
                                        <p:attrNameLst>
                                          <p:attrName>style.visibility</p:attrName>
                                        </p:attrNameLst>
                                      </p:cBhvr>
                                      <p:to>
                                        <p:strVal val="visible"/>
                                      </p:to>
                                    </p:set>
                                    <p:animEffect transition="in" filter="checkerboard(across)">
                                      <p:cBhvr>
                                        <p:cTn id="64" dur="500"/>
                                        <p:tgtEl>
                                          <p:spTgt spid="15"/>
                                        </p:tgtEl>
                                      </p:cBhvr>
                                    </p:animEffect>
                                  </p:childTnLst>
                                </p:cTn>
                              </p:par>
                              <p:par>
                                <p:cTn id="65" presetID="22" presetClass="entr" presetSubtype="8" fill="hold" nodeType="withEffect">
                                  <p:stCondLst>
                                    <p:cond delay="400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par>
                                <p:cTn id="68" presetID="5" presetClass="entr" presetSubtype="10" fill="hold" nodeType="withEffect">
                                  <p:stCondLst>
                                    <p:cond delay="5000"/>
                                  </p:stCondLst>
                                  <p:childTnLst>
                                    <p:set>
                                      <p:cBhvr>
                                        <p:cTn id="69" dur="1" fill="hold">
                                          <p:stCondLst>
                                            <p:cond delay="0"/>
                                          </p:stCondLst>
                                        </p:cTn>
                                        <p:tgtEl>
                                          <p:spTgt spid="17"/>
                                        </p:tgtEl>
                                        <p:attrNameLst>
                                          <p:attrName>style.visibility</p:attrName>
                                        </p:attrNameLst>
                                      </p:cBhvr>
                                      <p:to>
                                        <p:strVal val="visible"/>
                                      </p:to>
                                    </p:set>
                                    <p:animEffect transition="in" filter="checkerboard(across)">
                                      <p:cBhvr>
                                        <p:cTn id="70" dur="500"/>
                                        <p:tgtEl>
                                          <p:spTgt spid="17"/>
                                        </p:tgtEl>
                                      </p:cBhvr>
                                    </p:animEffect>
                                  </p:childTnLst>
                                </p:cTn>
                              </p:par>
                              <p:par>
                                <p:cTn id="71" presetID="5" presetClass="entr" presetSubtype="10" fill="hold" nodeType="withEffect">
                                  <p:stCondLst>
                                    <p:cond delay="5000"/>
                                  </p:stCondLst>
                                  <p:childTnLst>
                                    <p:set>
                                      <p:cBhvr>
                                        <p:cTn id="72" dur="1" fill="hold">
                                          <p:stCondLst>
                                            <p:cond delay="0"/>
                                          </p:stCondLst>
                                        </p:cTn>
                                        <p:tgtEl>
                                          <p:spTgt spid="18"/>
                                        </p:tgtEl>
                                        <p:attrNameLst>
                                          <p:attrName>style.visibility</p:attrName>
                                        </p:attrNameLst>
                                      </p:cBhvr>
                                      <p:to>
                                        <p:strVal val="visible"/>
                                      </p:to>
                                    </p:set>
                                    <p:animEffect transition="in" filter="checkerboard(across)">
                                      <p:cBhvr>
                                        <p:cTn id="73" dur="500"/>
                                        <p:tgtEl>
                                          <p:spTgt spid="18"/>
                                        </p:tgtEl>
                                      </p:cBhvr>
                                    </p:animEffect>
                                  </p:childTnLst>
                                  <p:subTnLst>
                                    <p:audio>
                                      <p:cMediaNode>
                                        <p:cTn display="0" masterRel="sameClick">
                                          <p:stCondLst>
                                            <p:cond evt="begin" delay="0">
                                              <p:tn val="71"/>
                                            </p:cond>
                                          </p:stCondLst>
                                          <p:endCondLst>
                                            <p:cond evt="onStopAudio" delay="0">
                                              <p:tgtEl>
                                                <p:sldTgt/>
                                              </p:tgtEl>
                                            </p:cond>
                                          </p:endCondLst>
                                        </p:cTn>
                                        <p:tgtEl>
                                          <p:sndTgt r:embed="rId6" name="Chimes 3-CL (2).wav"/>
                                        </p:tgtEl>
                                      </p:cMediaNode>
                                    </p:audio>
                                  </p:subTnLst>
                                </p:cTn>
                              </p:par>
                              <p:par>
                                <p:cTn id="74" presetID="5" presetClass="entr" presetSubtype="10" fill="hold" nodeType="withEffect">
                                  <p:stCondLst>
                                    <p:cond delay="5000"/>
                                  </p:stCondLst>
                                  <p:childTnLst>
                                    <p:set>
                                      <p:cBhvr>
                                        <p:cTn id="75" dur="1" fill="hold">
                                          <p:stCondLst>
                                            <p:cond delay="0"/>
                                          </p:stCondLst>
                                        </p:cTn>
                                        <p:tgtEl>
                                          <p:spTgt spid="19"/>
                                        </p:tgtEl>
                                        <p:attrNameLst>
                                          <p:attrName>style.visibility</p:attrName>
                                        </p:attrNameLst>
                                      </p:cBhvr>
                                      <p:to>
                                        <p:strVal val="visible"/>
                                      </p:to>
                                    </p:set>
                                    <p:animEffect transition="in" filter="checkerboard(across)">
                                      <p:cBhvr>
                                        <p:cTn id="76" dur="500"/>
                                        <p:tgtEl>
                                          <p:spTgt spid="19"/>
                                        </p:tgtEl>
                                      </p:cBhvr>
                                    </p:animEffect>
                                  </p:childTnLst>
                                </p:cTn>
                              </p:par>
                              <p:par>
                                <p:cTn id="77" presetID="5" presetClass="entr" presetSubtype="10" fill="hold" grpId="0" nodeType="withEffect">
                                  <p:stCondLst>
                                    <p:cond delay="5000"/>
                                  </p:stCondLst>
                                  <p:childTnLst>
                                    <p:set>
                                      <p:cBhvr>
                                        <p:cTn id="78" dur="1" fill="hold">
                                          <p:stCondLst>
                                            <p:cond delay="0"/>
                                          </p:stCondLst>
                                        </p:cTn>
                                        <p:tgtEl>
                                          <p:spTgt spid="20"/>
                                        </p:tgtEl>
                                        <p:attrNameLst>
                                          <p:attrName>style.visibility</p:attrName>
                                        </p:attrNameLst>
                                      </p:cBhvr>
                                      <p:to>
                                        <p:strVal val="visible"/>
                                      </p:to>
                                    </p:set>
                                    <p:animEffect transition="in" filter="checkerboard(across)">
                                      <p:cBhvr>
                                        <p:cTn id="79" dur="500"/>
                                        <p:tgtEl>
                                          <p:spTgt spid="20"/>
                                        </p:tgtEl>
                                      </p:cBhvr>
                                    </p:animEffect>
                                  </p:childTnLst>
                                </p:cTn>
                              </p:par>
                              <p:par>
                                <p:cTn id="80" presetID="22" presetClass="entr" presetSubtype="8" fill="hold" nodeType="withEffect">
                                  <p:stCondLst>
                                    <p:cond delay="500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mph" presetSubtype="0" fill="hold" grpId="1" nodeType="clickEffect">
                                  <p:stCondLst>
                                    <p:cond delay="0"/>
                                  </p:stCondLst>
                                  <p:iterate type="lt">
                                    <p:tmPct val="0"/>
                                  </p:iterate>
                                  <p:childTnLst>
                                    <p:animClr clrSpc="hsl" dir="cw">
                                      <p:cBhvr override="childStyle">
                                        <p:cTn id="86" dur="500" fill="hold"/>
                                        <p:tgtEl>
                                          <p:spTgt spid="3"/>
                                        </p:tgtEl>
                                        <p:attrNameLst>
                                          <p:attrName>style.color</p:attrName>
                                        </p:attrNameLst>
                                      </p:cBhvr>
                                      <p:by>
                                        <p:hsl h="10842353" s="0" l="0"/>
                                      </p:by>
                                    </p:animClr>
                                    <p:animClr clrSpc="hsl" dir="cw">
                                      <p:cBhvr>
                                        <p:cTn id="87" dur="500" fill="hold"/>
                                        <p:tgtEl>
                                          <p:spTgt spid="3"/>
                                        </p:tgtEl>
                                        <p:attrNameLst>
                                          <p:attrName>fillcolor</p:attrName>
                                        </p:attrNameLst>
                                      </p:cBhvr>
                                      <p:by>
                                        <p:hsl h="10842353" s="0" l="0"/>
                                      </p:by>
                                    </p:animClr>
                                    <p:animClr clrSpc="hsl" dir="cw">
                                      <p:cBhvr>
                                        <p:cTn id="88" dur="500" fill="hold"/>
                                        <p:tgtEl>
                                          <p:spTgt spid="3"/>
                                        </p:tgtEl>
                                        <p:attrNameLst>
                                          <p:attrName>stroke.color</p:attrName>
                                        </p:attrNameLst>
                                      </p:cBhvr>
                                      <p:by>
                                        <p:hsl h="10842353" s="0" l="0"/>
                                      </p:by>
                                    </p:animClr>
                                    <p:set>
                                      <p:cBhvr>
                                        <p:cTn id="89" dur="500" fill="hold"/>
                                        <p:tgtEl>
                                          <p:spTgt spid="3"/>
                                        </p:tgtEl>
                                        <p:attrNameLst>
                                          <p:attrName>fill.type</p:attrName>
                                        </p:attrNameLst>
                                      </p:cBhvr>
                                      <p:to>
                                        <p:strVal val="solid"/>
                                      </p:to>
                                    </p:set>
                                  </p:childTnLst>
                                  <p:subTnLst>
                                    <p:audio>
                                      <p:cMediaNode>
                                        <p:cTn display="0" masterRel="sameClick">
                                          <p:stCondLst>
                                            <p:cond evt="begin" delay="0">
                                              <p:tn val="85"/>
                                            </p:cond>
                                          </p:stCondLst>
                                          <p:endCondLst>
                                            <p:cond evt="onStopAudio" delay="0">
                                              <p:tgtEl>
                                                <p:sldTgt/>
                                              </p:tgtEl>
                                            </p:cond>
                                          </p:endCondLst>
                                        </p:cTn>
                                        <p:tgtEl>
                                          <p:sndTgt r:embed="rId7" name="FELIZ2.WAV"/>
                                        </p:tgtEl>
                                      </p:cMediaNode>
                                    </p:audio>
                                  </p:subTnLst>
                                </p:cTn>
                              </p:par>
                              <p:par>
                                <p:cTn id="90" presetID="34" presetClass="emph" presetSubtype="0" fill="hold" grpId="0" nodeType="withEffect">
                                  <p:stCondLst>
                                    <p:cond delay="0"/>
                                  </p:stCondLst>
                                  <p:iterate type="lt">
                                    <p:tmPct val="10000"/>
                                  </p:iterate>
                                  <p:childTnLst>
                                    <p:animMotion origin="layout" path="M 0.0 0.0 L 0.0 -0.07213" pathEditMode="relative" ptsTypes="">
                                      <p:cBhvr>
                                        <p:cTn id="91" dur="250" accel="50000" decel="50000" autoRev="1" fill="hold">
                                          <p:stCondLst>
                                            <p:cond delay="0"/>
                                          </p:stCondLst>
                                        </p:cTn>
                                        <p:tgtEl>
                                          <p:spTgt spid="3"/>
                                        </p:tgtEl>
                                        <p:attrNameLst>
                                          <p:attrName>ppt_x</p:attrName>
                                          <p:attrName>ppt_y</p:attrName>
                                        </p:attrNameLst>
                                      </p:cBhvr>
                                    </p:animMotion>
                                    <p:animRot by="1500000">
                                      <p:cBhvr>
                                        <p:cTn id="92" dur="125" fill="hold">
                                          <p:stCondLst>
                                            <p:cond delay="0"/>
                                          </p:stCondLst>
                                        </p:cTn>
                                        <p:tgtEl>
                                          <p:spTgt spid="3"/>
                                        </p:tgtEl>
                                        <p:attrNameLst>
                                          <p:attrName>r</p:attrName>
                                        </p:attrNameLst>
                                      </p:cBhvr>
                                    </p:animRot>
                                    <p:animRot by="-1500000">
                                      <p:cBhvr>
                                        <p:cTn id="93" dur="125" fill="hold">
                                          <p:stCondLst>
                                            <p:cond delay="125"/>
                                          </p:stCondLst>
                                        </p:cTn>
                                        <p:tgtEl>
                                          <p:spTgt spid="3"/>
                                        </p:tgtEl>
                                        <p:attrNameLst>
                                          <p:attrName>r</p:attrName>
                                        </p:attrNameLst>
                                      </p:cBhvr>
                                    </p:animRot>
                                    <p:animRot by="-1500000">
                                      <p:cBhvr>
                                        <p:cTn id="94" dur="125" fill="hold">
                                          <p:stCondLst>
                                            <p:cond delay="250"/>
                                          </p:stCondLst>
                                        </p:cTn>
                                        <p:tgtEl>
                                          <p:spTgt spid="3"/>
                                        </p:tgtEl>
                                        <p:attrNameLst>
                                          <p:attrName>r</p:attrName>
                                        </p:attrNameLst>
                                      </p:cBhvr>
                                    </p:animRot>
                                    <p:animRot by="1500000">
                                      <p:cBhvr>
                                        <p:cTn id="95" dur="125" fill="hold">
                                          <p:stCondLst>
                                            <p:cond delay="375"/>
                                          </p:stCondLst>
                                        </p:cTn>
                                        <p:tgtEl>
                                          <p:spTgt spid="3"/>
                                        </p:tgtEl>
                                        <p:attrNameLst>
                                          <p:attrName>r</p:attrName>
                                        </p:attrNameLst>
                                      </p:cBhvr>
                                    </p:animRot>
                                  </p:childTnLst>
                                  <p:subTnLst>
                                    <p:audio>
                                      <p:cMediaNode>
                                        <p:cTn display="0" masterRel="sameClick">
                                          <p:stCondLst>
                                            <p:cond evt="begin" delay="0">
                                              <p:tn val="90"/>
                                            </p:cond>
                                          </p:stCondLst>
                                          <p:endCondLst>
                                            <p:cond evt="onStopAudio" delay="0">
                                              <p:tgtEl>
                                                <p:sldTgt/>
                                              </p:tgtEl>
                                            </p:cond>
                                          </p:endCondLst>
                                        </p:cTn>
                                        <p:tgtEl>
                                          <p:sndTgt r:embed="rId7"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6" fill="hold" display="0">
                  <p:stCondLst>
                    <p:cond delay="indefinite"/>
                  </p:stCondLst>
                  <p:endCondLst>
                    <p:cond evt="onStopAudio" delay="0">
                      <p:tgtEl>
                        <p:sldTgt/>
                      </p:tgtEl>
                    </p:cond>
                  </p:endCondLst>
                </p:cTn>
                <p:tgtEl>
                  <p:spTgt spid="22"/>
                </p:tgtEl>
              </p:cMediaNode>
            </p:audio>
          </p:childTnLst>
        </p:cTn>
      </p:par>
    </p:tnLst>
    <p:bldLst>
      <p:bldP spid="3" grpId="0" animBg="1"/>
      <p:bldP spid="3" grpId="1" animBg="1"/>
      <p:bldP spid="1044" grpId="0" animBg="1"/>
      <p:bldP spid="8" grpId="0" animBg="1"/>
      <p:bldP spid="15" grpId="0" animBg="1"/>
      <p:bldP spid="20" grpId="0" animBg="1"/>
      <p:bldP spid="6171" grpId="0" animBg="1"/>
      <p:bldP spid="6171" grpId="1" animBg="1"/>
      <p:bldP spid="61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457325" y="457200"/>
            <a:ext cx="7467600" cy="1066800"/>
          </a:xfrm>
          <a:prstGeom prst="roundRect">
            <a:avLst>
              <a:gd name="adj" fmla="val 16667"/>
            </a:avLst>
          </a:prstGeom>
          <a:noFill/>
          <a:ln w="952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2800" b="1">
                <a:solidFill>
                  <a:srgbClr val="FF0000"/>
                </a:solidFill>
                <a:latin typeface="Times New Roman" pitchFamily="18" charset="0"/>
                <a:cs typeface="Times New Roman" pitchFamily="18" charset="0"/>
              </a:rPr>
              <a:t>   Sau Cách mạng tháng Tám nhân dân ta phải</a:t>
            </a:r>
          </a:p>
          <a:p>
            <a:pPr algn="ctr" eaLnBrk="1" hangingPunct="1"/>
            <a:r>
              <a:rPr lang="en-US" sz="2800" b="1">
                <a:solidFill>
                  <a:srgbClr val="FF0000"/>
                </a:solidFill>
                <a:latin typeface="Times New Roman" pitchFamily="18" charset="0"/>
                <a:cs typeface="Times New Roman" pitchFamily="18" charset="0"/>
              </a:rPr>
              <a:t> đương đầu với ba loại giặc nào sau đây?</a:t>
            </a:r>
          </a:p>
        </p:txBody>
      </p:sp>
      <p:grpSp>
        <p:nvGrpSpPr>
          <p:cNvPr id="7171" name="Group 51"/>
          <p:cNvGrpSpPr>
            <a:grpSpLocks/>
          </p:cNvGrpSpPr>
          <p:nvPr/>
        </p:nvGrpSpPr>
        <p:grpSpPr bwMode="auto">
          <a:xfrm>
            <a:off x="-3175" y="-4763"/>
            <a:ext cx="320675" cy="6858001"/>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Times New Roman" panose="02020603050405020304" pitchFamily="18" charset="0"/>
                <a:cs typeface="Times New Roman" panose="02020603050405020304" pitchFamily="18" charset="0"/>
              </a:endParaRPr>
            </a:p>
          </p:txBody>
        </p:sp>
        <p:sp>
          <p:nvSpPr>
            <p:cNvPr id="7198"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latin typeface="Times New Roman" pitchFamily="18" charset="0"/>
                <a:cs typeface="Times New Roman" pitchFamily="18" charset="0"/>
              </a:endParaRPr>
            </a:p>
          </p:txBody>
        </p:sp>
        <p:sp>
          <p:nvSpPr>
            <p:cNvPr id="14" name="Rectangle 13"/>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grpSp>
      <p:sp>
        <p:nvSpPr>
          <p:cNvPr id="3" name="AutoShape 51"/>
          <p:cNvSpPr>
            <a:spLocks noChangeArrowheads="1"/>
          </p:cNvSpPr>
          <p:nvPr/>
        </p:nvSpPr>
        <p:spPr bwMode="auto">
          <a:xfrm>
            <a:off x="1524000" y="2667000"/>
            <a:ext cx="5562600"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200" b="1">
                <a:solidFill>
                  <a:srgbClr val="0B19C8"/>
                </a:solidFill>
                <a:latin typeface="Times New Roman" pitchFamily="18" charset="0"/>
                <a:cs typeface="Times New Roman" pitchFamily="18" charset="0"/>
              </a:rPr>
              <a:t>Giặc dốt, giặc đói.</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13" y="29384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19088" y="27162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395288" y="27892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Times New Roman" pitchFamily="18" charset="0"/>
              <a:cs typeface="Times New Roman" pitchFamily="18" charset="0"/>
            </a:endParaRPr>
          </a:p>
        </p:txBody>
      </p:sp>
      <p:sp>
        <p:nvSpPr>
          <p:cNvPr id="1044" name="WordArt 226"/>
          <p:cNvSpPr>
            <a:spLocks noChangeArrowheads="1" noChangeShapeType="1" noTextEdit="1"/>
          </p:cNvSpPr>
          <p:nvPr/>
        </p:nvSpPr>
        <p:spPr bwMode="auto">
          <a:xfrm>
            <a:off x="601663"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a:cs typeface="Times New Roman"/>
              </a:rPr>
              <a:t>A</a:t>
            </a:r>
          </a:p>
        </p:txBody>
      </p:sp>
      <p:sp>
        <p:nvSpPr>
          <p:cNvPr id="4" name="AutoShape 51"/>
          <p:cNvSpPr>
            <a:spLocks noChangeArrowheads="1"/>
          </p:cNvSpPr>
          <p:nvPr/>
        </p:nvSpPr>
        <p:spPr bwMode="auto">
          <a:xfrm>
            <a:off x="1524000" y="3656013"/>
            <a:ext cx="5578475"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200" b="1">
                <a:solidFill>
                  <a:srgbClr val="0B19C8"/>
                </a:solidFill>
                <a:latin typeface="Times New Roman" pitchFamily="18" charset="0"/>
                <a:cs typeface="Times New Roman" pitchFamily="18" charset="0"/>
              </a:rPr>
              <a:t>Giặc hỏa, giặc dốt, giặc đói.</a:t>
            </a: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3" y="39290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00038" y="37068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376238" y="37798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Times New Roman" pitchFamily="18" charset="0"/>
              <a:cs typeface="Times New Roman" pitchFamily="18" charset="0"/>
            </a:endParaRPr>
          </a:p>
        </p:txBody>
      </p:sp>
      <p:sp>
        <p:nvSpPr>
          <p:cNvPr id="8" name="WordArt 226"/>
          <p:cNvSpPr>
            <a:spLocks noChangeArrowheads="1" noChangeShapeType="1" noTextEdit="1"/>
          </p:cNvSpPr>
          <p:nvPr/>
        </p:nvSpPr>
        <p:spPr bwMode="auto">
          <a:xfrm>
            <a:off x="582613"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a:cs typeface="Times New Roman"/>
              </a:rPr>
              <a:t>B</a:t>
            </a:r>
          </a:p>
        </p:txBody>
      </p:sp>
      <p:sp>
        <p:nvSpPr>
          <p:cNvPr id="9" name="AutoShape 51"/>
          <p:cNvSpPr>
            <a:spLocks noChangeArrowheads="1"/>
          </p:cNvSpPr>
          <p:nvPr/>
        </p:nvSpPr>
        <p:spPr bwMode="auto">
          <a:xfrm>
            <a:off x="1524000" y="4646613"/>
            <a:ext cx="5578475"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200" b="1">
                <a:solidFill>
                  <a:srgbClr val="0B19C8"/>
                </a:solidFill>
                <a:latin typeface="Times New Roman" pitchFamily="18" charset="0"/>
                <a:cs typeface="Times New Roman" pitchFamily="18" charset="0"/>
              </a:rPr>
              <a:t>Giặc dốt, giặc đói, giặc giã.</a:t>
            </a: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3" y="49196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00038" y="46974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376238" y="47704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Times New Roman" pitchFamily="18" charset="0"/>
              <a:cs typeface="Times New Roman" pitchFamily="18" charset="0"/>
            </a:endParaRPr>
          </a:p>
        </p:txBody>
      </p:sp>
      <p:sp>
        <p:nvSpPr>
          <p:cNvPr id="15" name="WordArt 226"/>
          <p:cNvSpPr>
            <a:spLocks noChangeArrowheads="1" noChangeShapeType="1" noTextEdit="1"/>
          </p:cNvSpPr>
          <p:nvPr/>
        </p:nvSpPr>
        <p:spPr bwMode="auto">
          <a:xfrm>
            <a:off x="582613"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a:cs typeface="Times New Roman"/>
              </a:rPr>
              <a:t>C</a:t>
            </a:r>
          </a:p>
        </p:txBody>
      </p:sp>
      <p:sp>
        <p:nvSpPr>
          <p:cNvPr id="16" name="AutoShape 51"/>
          <p:cNvSpPr>
            <a:spLocks noChangeArrowheads="1"/>
          </p:cNvSpPr>
          <p:nvPr/>
        </p:nvSpPr>
        <p:spPr bwMode="auto">
          <a:xfrm>
            <a:off x="1524000" y="5637213"/>
            <a:ext cx="6477000"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3200" b="1">
              <a:solidFill>
                <a:srgbClr val="0B19C8"/>
              </a:solidFill>
              <a:latin typeface="Times New Roman" pitchFamily="18" charset="0"/>
              <a:cs typeface="Times New Roman" pitchFamily="18" charset="0"/>
            </a:endParaRPr>
          </a:p>
          <a:p>
            <a:pPr algn="ctr" eaLnBrk="1" hangingPunct="1"/>
            <a:r>
              <a:rPr lang="en-US" sz="3200" b="1">
                <a:solidFill>
                  <a:srgbClr val="0B19C8"/>
                </a:solidFill>
                <a:latin typeface="Times New Roman" pitchFamily="18" charset="0"/>
                <a:cs typeface="Times New Roman" pitchFamily="18" charset="0"/>
              </a:rPr>
              <a:t>Giặc dốt, giặc đói, giặc ngoại xâm.</a:t>
            </a:r>
          </a:p>
          <a:p>
            <a:pPr algn="ctr" eaLnBrk="1" hangingPunct="1"/>
            <a:endParaRPr lang="en-US" sz="3200" b="1">
              <a:solidFill>
                <a:srgbClr val="0B19C8"/>
              </a:solidFill>
              <a:latin typeface="Times New Roman" pitchFamily="18" charset="0"/>
              <a:cs typeface="Times New Roman"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3" y="59102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00038" y="56880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376238" y="57610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Times New Roman" pitchFamily="18" charset="0"/>
              <a:cs typeface="Times New Roman" pitchFamily="18" charset="0"/>
            </a:endParaRPr>
          </a:p>
        </p:txBody>
      </p:sp>
      <p:sp>
        <p:nvSpPr>
          <p:cNvPr id="20" name="WordArt 226"/>
          <p:cNvSpPr>
            <a:spLocks noChangeArrowheads="1" noChangeShapeType="1" noTextEdit="1"/>
          </p:cNvSpPr>
          <p:nvPr/>
        </p:nvSpPr>
        <p:spPr bwMode="auto">
          <a:xfrm>
            <a:off x="582613"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a:cs typeface="Times New Roman"/>
              </a:rPr>
              <a:t>D</a:t>
            </a:r>
          </a:p>
        </p:txBody>
      </p:sp>
      <p:sp>
        <p:nvSpPr>
          <p:cNvPr id="8219" name="AutoShape 27"/>
          <p:cNvSpPr>
            <a:spLocks noChangeArrowheads="1"/>
          </p:cNvSpPr>
          <p:nvPr/>
        </p:nvSpPr>
        <p:spPr bwMode="auto">
          <a:xfrm>
            <a:off x="0" y="12192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eaLnBrk="1" hangingPunct="1"/>
            <a:endParaRPr lang="en-US">
              <a:latin typeface="Times New Roman" pitchFamily="18" charset="0"/>
              <a:cs typeface="Times New Roman" pitchFamily="18" charset="0"/>
            </a:endParaRPr>
          </a:p>
        </p:txBody>
      </p:sp>
      <p:pic>
        <p:nvPicPr>
          <p:cNvPr id="7193" name="Picture 51"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686800" y="6319838"/>
            <a:ext cx="457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WordArt 28"/>
          <p:cNvSpPr>
            <a:spLocks noChangeArrowheads="1" noChangeShapeType="1" noTextEdit="1"/>
          </p:cNvSpPr>
          <p:nvPr/>
        </p:nvSpPr>
        <p:spPr bwMode="auto">
          <a:xfrm>
            <a:off x="457200" y="1619250"/>
            <a:ext cx="674688" cy="59055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2</a:t>
            </a:r>
          </a:p>
        </p:txBody>
      </p:sp>
      <p:sp>
        <p:nvSpPr>
          <p:cNvPr id="719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2" name="46CD83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5820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3"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anim calcmode="lin" valueType="num">
                                      <p:cBhvr>
                                        <p:cTn id="9" dur="500" fill="hold"/>
                                        <p:tgtEl>
                                          <p:spTgt spid="51"/>
                                        </p:tgtEl>
                                        <p:attrNameLst>
                                          <p:attrName>ppt_w</p:attrName>
                                        </p:attrNameLst>
                                      </p:cBhvr>
                                      <p:tavLst>
                                        <p:tav tm="0">
                                          <p:val>
                                            <p:fltVal val="0"/>
                                          </p:val>
                                        </p:tav>
                                        <p:tav tm="100000">
                                          <p:val>
                                            <p:strVal val="#ppt_w"/>
                                          </p:val>
                                        </p:tav>
                                      </p:tavLst>
                                    </p:anim>
                                    <p:anim calcmode="lin" valueType="num">
                                      <p:cBhvr>
                                        <p:cTn id="10" dur="500" fill="hold"/>
                                        <p:tgtEl>
                                          <p:spTgt spid="51"/>
                                        </p:tgtEl>
                                        <p:attrNameLst>
                                          <p:attrName>ppt_h</p:attrName>
                                        </p:attrNameLst>
                                      </p:cBhvr>
                                      <p:tavLst>
                                        <p:tav tm="0">
                                          <p:val>
                                            <p:fltVal val="0"/>
                                          </p:val>
                                        </p:tav>
                                        <p:tav tm="100000">
                                          <p:val>
                                            <p:strVal val="#ppt_h"/>
                                          </p:val>
                                        </p:tav>
                                      </p:tavLst>
                                    </p:anim>
                                    <p:animEffect transition="in" filter="fade">
                                      <p:cBhvr>
                                        <p:cTn id="11" dur="500"/>
                                        <p:tgtEl>
                                          <p:spTgt spid="5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219"/>
                                        </p:tgtEl>
                                        <p:attrNameLst>
                                          <p:attrName>style.visibility</p:attrName>
                                        </p:attrNameLst>
                                      </p:cBhvr>
                                      <p:to>
                                        <p:strVal val="visible"/>
                                      </p:to>
                                    </p:set>
                                    <p:animEffect transition="in" filter="fade">
                                      <p:cBhvr>
                                        <p:cTn id="14" dur="2000"/>
                                        <p:tgtEl>
                                          <p:spTgt spid="8219"/>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8219"/>
                                        </p:tgtEl>
                                        <p:attrNameLst>
                                          <p:attrName>r</p:attrName>
                                        </p:attrNameLst>
                                      </p:cBhvr>
                                    </p:animRot>
                                  </p:childTnLst>
                                </p:cTn>
                              </p:par>
                              <p:par>
                                <p:cTn id="17" presetID="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6"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grpId="0" nodeType="withEffect">
                                  <p:stCondLst>
                                    <p:cond delay="300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6"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iterate type="lt">
                                    <p:tmPct val="0"/>
                                  </p:iterate>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5" presetClass="entr" presetSubtype="10" fill="hold" nodeType="withEffect">
                                  <p:stCondLst>
                                    <p:cond delay="500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6" name="Chimes 3-CL (2).wav"/>
                                        </p:tgtEl>
                                      </p:cMediaNode>
                                    </p:audio>
                                  </p:subTnLst>
                                </p:cTn>
                              </p:par>
                              <p:par>
                                <p:cTn id="72" presetID="5" presetClass="entr" presetSubtype="10" fill="hold" grpId="0"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par>
                                <p:cTn id="75" presetID="5" presetClass="entr" presetSubtype="10" fill="hold" grpId="0"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22" presetClass="entr" presetSubtype="8" fill="hold" nodeType="withEffect">
                                  <p:stCondLst>
                                    <p:cond delay="5000"/>
                                  </p:stCondLst>
                                  <p:iterate type="lt">
                                    <p:tmPct val="0"/>
                                  </p:iterate>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mph" presetSubtype="0" fill="hold" grpId="0" nodeType="clickEffect">
                                  <p:stCondLst>
                                    <p:cond delay="0"/>
                                  </p:stCondLst>
                                  <p:iterate type="lt">
                                    <p:tmPct val="0"/>
                                  </p:iterate>
                                  <p:childTnLst>
                                    <p:animClr clrSpc="hsl" dir="cw">
                                      <p:cBhvr override="childStyle">
                                        <p:cTn id="84" dur="500" fill="hold"/>
                                        <p:tgtEl>
                                          <p:spTgt spid="16"/>
                                        </p:tgtEl>
                                        <p:attrNameLst>
                                          <p:attrName>style.color</p:attrName>
                                        </p:attrNameLst>
                                      </p:cBhvr>
                                      <p:by>
                                        <p:hsl h="10842353" s="0" l="0"/>
                                      </p:by>
                                    </p:animClr>
                                    <p:animClr clrSpc="hsl" dir="cw">
                                      <p:cBhvr>
                                        <p:cTn id="85" dur="500" fill="hold"/>
                                        <p:tgtEl>
                                          <p:spTgt spid="16"/>
                                        </p:tgtEl>
                                        <p:attrNameLst>
                                          <p:attrName>fillcolor</p:attrName>
                                        </p:attrNameLst>
                                      </p:cBhvr>
                                      <p:by>
                                        <p:hsl h="10842353" s="0" l="0"/>
                                      </p:by>
                                    </p:animClr>
                                    <p:animClr clrSpc="hsl" dir="cw">
                                      <p:cBhvr>
                                        <p:cTn id="86" dur="500" fill="hold"/>
                                        <p:tgtEl>
                                          <p:spTgt spid="16"/>
                                        </p:tgtEl>
                                        <p:attrNameLst>
                                          <p:attrName>stroke.color</p:attrName>
                                        </p:attrNameLst>
                                      </p:cBhvr>
                                      <p:by>
                                        <p:hsl h="10842353" s="0" l="0"/>
                                      </p:by>
                                    </p:animClr>
                                    <p:set>
                                      <p:cBhvr>
                                        <p:cTn id="87" dur="500" fill="hold"/>
                                        <p:tgtEl>
                                          <p:spTgt spid="16"/>
                                        </p:tgtEl>
                                        <p:attrNameLst>
                                          <p:attrName>fill.type</p:attrName>
                                        </p:attrNameLst>
                                      </p:cBhvr>
                                      <p:to>
                                        <p:strVal val="solid"/>
                                      </p:to>
                                    </p:set>
                                  </p:childTnLst>
                                  <p:subTnLst>
                                    <p:audio>
                                      <p:cMediaNode>
                                        <p:cTn display="0" masterRel="sameClick">
                                          <p:stCondLst>
                                            <p:cond evt="begin" delay="0">
                                              <p:tn val="83"/>
                                            </p:cond>
                                          </p:stCondLst>
                                          <p:endCondLst>
                                            <p:cond evt="onStopAudio" delay="0">
                                              <p:tgtEl>
                                                <p:sldTgt/>
                                              </p:tgtEl>
                                            </p:cond>
                                          </p:endCondLst>
                                        </p:cTn>
                                        <p:tgtEl>
                                          <p:sndTgt r:embed="rId7" name="FELIZ2.WAV"/>
                                        </p:tgtEl>
                                      </p:cMediaNode>
                                    </p:audio>
                                  </p:subTnLst>
                                </p:cTn>
                              </p:par>
                              <p:par>
                                <p:cTn id="88" presetID="34" presetClass="emph" presetSubtype="0" fill="hold" grpId="1" nodeType="withEffect">
                                  <p:stCondLst>
                                    <p:cond delay="0"/>
                                  </p:stCondLst>
                                  <p:iterate type="lt">
                                    <p:tmPct val="10000"/>
                                  </p:iterate>
                                  <p:childTnLst>
                                    <p:animMotion origin="layout" path="M 0.0 0.0 L 0.0 -0.07213" pathEditMode="relative" ptsTypes="">
                                      <p:cBhvr>
                                        <p:cTn id="89" dur="250" accel="50000" decel="50000" autoRev="1" fill="hold">
                                          <p:stCondLst>
                                            <p:cond delay="0"/>
                                          </p:stCondLst>
                                        </p:cTn>
                                        <p:tgtEl>
                                          <p:spTgt spid="16"/>
                                        </p:tgtEl>
                                        <p:attrNameLst>
                                          <p:attrName>ppt_x</p:attrName>
                                          <p:attrName>ppt_y</p:attrName>
                                        </p:attrNameLst>
                                      </p:cBhvr>
                                    </p:animMotion>
                                    <p:animRot by="1500000">
                                      <p:cBhvr>
                                        <p:cTn id="90" dur="125" fill="hold">
                                          <p:stCondLst>
                                            <p:cond delay="0"/>
                                          </p:stCondLst>
                                        </p:cTn>
                                        <p:tgtEl>
                                          <p:spTgt spid="16"/>
                                        </p:tgtEl>
                                        <p:attrNameLst>
                                          <p:attrName>r</p:attrName>
                                        </p:attrNameLst>
                                      </p:cBhvr>
                                    </p:animRot>
                                    <p:animRot by="-1500000">
                                      <p:cBhvr>
                                        <p:cTn id="91" dur="125" fill="hold">
                                          <p:stCondLst>
                                            <p:cond delay="125"/>
                                          </p:stCondLst>
                                        </p:cTn>
                                        <p:tgtEl>
                                          <p:spTgt spid="16"/>
                                        </p:tgtEl>
                                        <p:attrNameLst>
                                          <p:attrName>r</p:attrName>
                                        </p:attrNameLst>
                                      </p:cBhvr>
                                    </p:animRot>
                                    <p:animRot by="-1500000">
                                      <p:cBhvr>
                                        <p:cTn id="92" dur="125" fill="hold">
                                          <p:stCondLst>
                                            <p:cond delay="250"/>
                                          </p:stCondLst>
                                        </p:cTn>
                                        <p:tgtEl>
                                          <p:spTgt spid="16"/>
                                        </p:tgtEl>
                                        <p:attrNameLst>
                                          <p:attrName>r</p:attrName>
                                        </p:attrNameLst>
                                      </p:cBhvr>
                                    </p:animRot>
                                    <p:animRot by="1500000">
                                      <p:cBhvr>
                                        <p:cTn id="93"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4" fill="hold" display="0">
                  <p:stCondLst>
                    <p:cond delay="indefinite"/>
                  </p:stCondLst>
                  <p:endCondLst>
                    <p:cond evt="onStopAudio" delay="0">
                      <p:tgtEl>
                        <p:sldTgt/>
                      </p:tgtEl>
                    </p:cond>
                  </p:endCondLst>
                </p:cTn>
                <p:tgtEl>
                  <p:spTgt spid="2"/>
                </p:tgtEl>
              </p:cMediaNode>
            </p:audio>
          </p:childTnLst>
        </p:cTn>
      </p:par>
    </p:tnLst>
    <p:bldLst>
      <p:bldP spid="37" grpId="0" animBg="1"/>
      <p:bldP spid="1043" grpId="0" animBg="1"/>
      <p:bldP spid="1044" grpId="0" animBg="1"/>
      <p:bldP spid="4" grpId="0" animBg="1"/>
      <p:bldP spid="7" grpId="0" animBg="1"/>
      <p:bldP spid="8" grpId="0" animBg="1"/>
      <p:bldP spid="13" grpId="0" animBg="1"/>
      <p:bldP spid="15" grpId="0" animBg="1"/>
      <p:bldP spid="16" grpId="0" animBg="1"/>
      <p:bldP spid="16" grpId="1" animBg="1"/>
      <p:bldP spid="19" grpId="0" animBg="1"/>
      <p:bldP spid="20" grpId="0" animBg="1"/>
      <p:bldP spid="8219" grpId="0" animBg="1"/>
      <p:bldP spid="8219" grpId="1"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81" name="Group 9"/>
          <p:cNvGrpSpPr>
            <a:grpSpLocks/>
          </p:cNvGrpSpPr>
          <p:nvPr/>
        </p:nvGrpSpPr>
        <p:grpSpPr bwMode="auto">
          <a:xfrm>
            <a:off x="4773613" y="0"/>
            <a:ext cx="4183062" cy="6545263"/>
            <a:chOff x="0" y="905"/>
            <a:chExt cx="2880" cy="3408"/>
          </a:xfrm>
        </p:grpSpPr>
        <p:pic>
          <p:nvPicPr>
            <p:cNvPr id="8198" name="Picture 10" descr="Hồ Chủ tịch thăm lớp bình dân học v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5"/>
              <a:ext cx="2880"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11"/>
            <p:cNvSpPr txBox="1">
              <a:spLocks noChangeArrowheads="1"/>
            </p:cNvSpPr>
            <p:nvPr/>
          </p:nvSpPr>
          <p:spPr bwMode="auto">
            <a:xfrm>
              <a:off x="0" y="4070"/>
              <a:ext cx="2784" cy="24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vi-VN" sz="2000">
                  <a:solidFill>
                    <a:srgbClr val="00FF00"/>
                  </a:solidFill>
                  <a:latin typeface="Times New Roman" pitchFamily="18" charset="0"/>
                </a:rPr>
                <a:t>Hồ Chủ tịch thăm lớp bình dân học vụ</a:t>
              </a:r>
              <a:endParaRPr lang="en-US" sz="2000">
                <a:solidFill>
                  <a:srgbClr val="00FF00"/>
                </a:solidFill>
                <a:latin typeface="Times New Roman" pitchFamily="18" charset="0"/>
              </a:endParaRPr>
            </a:p>
          </p:txBody>
        </p:sp>
      </p:grpSp>
      <p:sp>
        <p:nvSpPr>
          <p:cNvPr id="28685" name="Text Box 13"/>
          <p:cNvSpPr txBox="1">
            <a:spLocks noChangeArrowheads="1"/>
          </p:cNvSpPr>
          <p:nvPr/>
        </p:nvSpPr>
        <p:spPr bwMode="auto">
          <a:xfrm>
            <a:off x="-152400" y="5916613"/>
            <a:ext cx="9296400" cy="1200150"/>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algn="ctr" eaLnBrk="1" hangingPunct="1">
              <a:defRPr/>
            </a:pPr>
            <a:r>
              <a:rPr lang="en-US" sz="3600" b="1" dirty="0" err="1">
                <a:solidFill>
                  <a:srgbClr val="FF0000"/>
                </a:solidFill>
                <a:latin typeface="Times New Roman" pitchFamily="18" charset="0"/>
                <a:cs typeface="Times New Roman" pitchFamily="18" charset="0"/>
              </a:rPr>
              <a:t>Giặc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dốt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xâm</a:t>
            </a:r>
            <a:r>
              <a:rPr lang="en-US" sz="3600" b="1" dirty="0">
                <a:solidFill>
                  <a:srgbClr val="FF0000"/>
                </a:solidFill>
                <a:latin typeface="Times New Roman" pitchFamily="18" charset="0"/>
                <a:cs typeface="Times New Roman" pitchFamily="18" charset="0"/>
              </a:rPr>
              <a:t>.</a:t>
            </a:r>
          </a:p>
          <a:p>
            <a:pPr algn="ctr" eaLnBrk="1" hangingPunct="1">
              <a:defRPr/>
            </a:pPr>
            <a:endParaRPr lang="en-US" sz="3600" b="1" dirty="0">
              <a:solidFill>
                <a:srgbClr val="FF0000"/>
              </a:solidFill>
              <a:latin typeface="VNI-Times" pitchFamily="2" charset="0"/>
            </a:endParaRPr>
          </a:p>
        </p:txBody>
      </p:sp>
      <p:pic>
        <p:nvPicPr>
          <p:cNvPr id="8196" name="Picture 2" descr="C:\Users\JP - Laptop TOKYO\Pictures\tải xuống.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00600" cy="59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334386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143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nodeType="afterGroup">
                            <p:stCondLst>
                              <p:cond delay="0"/>
                            </p:stCondLst>
                            <p:childTnLst>
                              <p:par>
                                <p:cTn id="8" presetID="6" presetClass="entr" presetSubtype="16" fill="hold" nodeType="afterEffect">
                                  <p:stCondLst>
                                    <p:cond delay="0"/>
                                  </p:stCondLst>
                                  <p:childTnLst>
                                    <p:set>
                                      <p:cBhvr>
                                        <p:cTn id="9" dur="1" fill="hold">
                                          <p:stCondLst>
                                            <p:cond delay="0"/>
                                          </p:stCondLst>
                                        </p:cTn>
                                        <p:tgtEl>
                                          <p:spTgt spid="28681"/>
                                        </p:tgtEl>
                                        <p:attrNameLst>
                                          <p:attrName>style.visibility</p:attrName>
                                        </p:attrNameLst>
                                      </p:cBhvr>
                                      <p:to>
                                        <p:strVal val="visible"/>
                                      </p:to>
                                    </p:set>
                                    <p:animEffect transition="in" filter="circle(in)">
                                      <p:cBhvr>
                                        <p:cTn id="10" dur="10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619250" y="323850"/>
            <a:ext cx="7315200" cy="173355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sz="2800" b="1">
                <a:solidFill>
                  <a:srgbClr val="FF0000"/>
                </a:solidFill>
                <a:latin typeface="Times New Roman" pitchFamily="18" charset="0"/>
              </a:rPr>
              <a:t>   </a:t>
            </a:r>
            <a:r>
              <a:rPr lang="en-US" sz="2800" b="1">
                <a:solidFill>
                  <a:srgbClr val="FF0000"/>
                </a:solidFill>
                <a:latin typeface="Times New Roman" pitchFamily="18" charset="0"/>
                <a:cs typeface="Times New Roman" pitchFamily="18" charset="0"/>
              </a:rPr>
              <a:t>“Chín năm làm một Điện Biên</a:t>
            </a:r>
          </a:p>
          <a:p>
            <a:pPr eaLnBrk="1" hangingPunct="1"/>
            <a:r>
              <a:rPr lang="en-US" sz="2800" b="1">
                <a:solidFill>
                  <a:srgbClr val="FF0000"/>
                </a:solidFill>
                <a:latin typeface="Times New Roman" pitchFamily="18" charset="0"/>
                <a:cs typeface="Times New Roman" pitchFamily="18" charset="0"/>
              </a:rPr>
              <a:t>Nên vành hoa đỏ, nên thiên sử vàng.”</a:t>
            </a:r>
          </a:p>
          <a:p>
            <a:pPr eaLnBrk="1" hangingPunct="1"/>
            <a:r>
              <a:rPr lang="en-US" sz="2800" b="1">
                <a:solidFill>
                  <a:srgbClr val="0B19C8"/>
                </a:solidFill>
                <a:latin typeface="Times New Roman" pitchFamily="18" charset="0"/>
                <a:cs typeface="Times New Roman" pitchFamily="18" charset="0"/>
              </a:rPr>
              <a:t>Em hãy cho biết: chín năm đó được bắt đầu</a:t>
            </a:r>
          </a:p>
          <a:p>
            <a:pPr eaLnBrk="1" hangingPunct="1"/>
            <a:r>
              <a:rPr lang="en-US" sz="2800" b="1">
                <a:solidFill>
                  <a:srgbClr val="0B19C8"/>
                </a:solidFill>
                <a:latin typeface="Times New Roman" pitchFamily="18" charset="0"/>
                <a:cs typeface="Times New Roman" pitchFamily="18" charset="0"/>
              </a:rPr>
              <a:t> và kết thúc vào thời gian nào ?</a:t>
            </a:r>
          </a:p>
        </p:txBody>
      </p:sp>
      <p:grpSp>
        <p:nvGrpSpPr>
          <p:cNvPr id="9219" name="Group 51"/>
          <p:cNvGrpSpPr>
            <a:grpSpLocks/>
          </p:cNvGrpSpPr>
          <p:nvPr/>
        </p:nvGrpSpPr>
        <p:grpSpPr bwMode="auto">
          <a:xfrm>
            <a:off x="-1270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VnTime" pitchFamily="34" charset="0"/>
                <a:cs typeface="Arial" charset="0"/>
              </a:endParaRPr>
            </a:p>
          </p:txBody>
        </p:sp>
        <p:sp>
          <p:nvSpPr>
            <p:cNvPr id="924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latin typeface=".VnTime"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VnTime" pitchFamily="34" charset="0"/>
                <a:cs typeface="Arial" charset="0"/>
              </a:endParaRPr>
            </a:p>
          </p:txBody>
        </p:sp>
      </p:grpSp>
      <p:sp>
        <p:nvSpPr>
          <p:cNvPr id="3" name="AutoShape 51"/>
          <p:cNvSpPr>
            <a:spLocks noChangeArrowheads="1"/>
          </p:cNvSpPr>
          <p:nvPr/>
        </p:nvSpPr>
        <p:spPr bwMode="auto">
          <a:xfrm>
            <a:off x="1552575" y="2667000"/>
            <a:ext cx="5000625" cy="760413"/>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200" b="1">
                <a:solidFill>
                  <a:srgbClr val="0B19C8"/>
                </a:solidFill>
                <a:latin typeface="Times New Roman" pitchFamily="18" charset="0"/>
              </a:rPr>
              <a:t>1955 - 1964</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24175"/>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01925"/>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28625" y="27749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VnTime" pitchFamily="34" charset="0"/>
            </a:endParaRPr>
          </a:p>
        </p:txBody>
      </p:sp>
      <p:sp>
        <p:nvSpPr>
          <p:cNvPr id="1044" name="WordArt 226"/>
          <p:cNvSpPr>
            <a:spLocks noChangeArrowheads="1" noChangeShapeType="1" noTextEdit="1"/>
          </p:cNvSpPr>
          <p:nvPr/>
        </p:nvSpPr>
        <p:spPr bwMode="auto">
          <a:xfrm>
            <a:off x="635000" y="28876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533525" y="3657600"/>
            <a:ext cx="5019675" cy="760413"/>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200" b="1">
                <a:solidFill>
                  <a:srgbClr val="0B19C8"/>
                </a:solidFill>
                <a:latin typeface="Times New Roman" pitchFamily="18" charset="0"/>
              </a:rPr>
              <a:t>1930 - 1939</a:t>
            </a: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14775"/>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692525"/>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09575" y="37655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VnTime" pitchFamily="34" charset="0"/>
            </a:endParaRPr>
          </a:p>
        </p:txBody>
      </p:sp>
      <p:sp>
        <p:nvSpPr>
          <p:cNvPr id="8" name="WordArt 226"/>
          <p:cNvSpPr>
            <a:spLocks noChangeArrowheads="1" noChangeShapeType="1" noTextEdit="1"/>
          </p:cNvSpPr>
          <p:nvPr/>
        </p:nvSpPr>
        <p:spPr bwMode="auto">
          <a:xfrm>
            <a:off x="615950" y="38782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33525" y="4648200"/>
            <a:ext cx="5019675" cy="760413"/>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200" b="1">
                <a:solidFill>
                  <a:srgbClr val="0B19C8"/>
                </a:solidFill>
                <a:latin typeface="Times New Roman" pitchFamily="18" charset="0"/>
                <a:cs typeface="Times New Roman" pitchFamily="18" charset="0"/>
              </a:rPr>
              <a:t>1945 - 1954</a:t>
            </a: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05375"/>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83125"/>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09575" y="47561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VnTime" pitchFamily="34" charset="0"/>
            </a:endParaRPr>
          </a:p>
        </p:txBody>
      </p:sp>
      <p:sp>
        <p:nvSpPr>
          <p:cNvPr id="15" name="WordArt 226"/>
          <p:cNvSpPr>
            <a:spLocks noChangeArrowheads="1" noChangeShapeType="1" noTextEdit="1"/>
          </p:cNvSpPr>
          <p:nvPr/>
        </p:nvSpPr>
        <p:spPr bwMode="auto">
          <a:xfrm>
            <a:off x="615950" y="48688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33525" y="5638800"/>
            <a:ext cx="5019675" cy="760413"/>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3200" b="1">
                <a:solidFill>
                  <a:srgbClr val="0B19C8"/>
                </a:solidFill>
                <a:latin typeface="Times New Roman" pitchFamily="18" charset="0"/>
              </a:rPr>
              <a:t>1954 - 1963 </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895975"/>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73725"/>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09575" y="57467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latin typeface=".VnTime" pitchFamily="34" charset="0"/>
            </a:endParaRPr>
          </a:p>
        </p:txBody>
      </p:sp>
      <p:sp>
        <p:nvSpPr>
          <p:cNvPr id="20" name="WordArt 226"/>
          <p:cNvSpPr>
            <a:spLocks noChangeArrowheads="1" noChangeShapeType="1" noTextEdit="1"/>
          </p:cNvSpPr>
          <p:nvPr/>
        </p:nvSpPr>
        <p:spPr bwMode="auto">
          <a:xfrm>
            <a:off x="615950" y="58594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10267" name="AutoShape 27"/>
          <p:cNvSpPr>
            <a:spLocks noChangeArrowheads="1"/>
          </p:cNvSpPr>
          <p:nvPr/>
        </p:nvSpPr>
        <p:spPr bwMode="auto">
          <a:xfrm>
            <a:off x="76200" y="12319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eaLnBrk="1" hangingPunct="1"/>
            <a:endParaRPr lang="en-US"/>
          </a:p>
        </p:txBody>
      </p:sp>
      <p:pic>
        <p:nvPicPr>
          <p:cNvPr id="9241" name="Picture 31"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WordArt 28"/>
          <p:cNvSpPr>
            <a:spLocks noChangeArrowheads="1" noChangeShapeType="1" noTextEdit="1"/>
          </p:cNvSpPr>
          <p:nvPr/>
        </p:nvSpPr>
        <p:spPr bwMode="auto">
          <a:xfrm>
            <a:off x="533400" y="1619250"/>
            <a:ext cx="674688" cy="59055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3</a:t>
            </a:r>
          </a:p>
        </p:txBody>
      </p:sp>
      <p:sp>
        <p:nvSpPr>
          <p:cNvPr id="924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26" name="30A395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8540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par>
                                <p:cTn id="7" presetID="53"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anim calcmode="lin" valueType="num">
                                      <p:cBhvr>
                                        <p:cTn id="9" dur="500" fill="hold"/>
                                        <p:tgtEl>
                                          <p:spTgt spid="51"/>
                                        </p:tgtEl>
                                        <p:attrNameLst>
                                          <p:attrName>ppt_w</p:attrName>
                                        </p:attrNameLst>
                                      </p:cBhvr>
                                      <p:tavLst>
                                        <p:tav tm="0">
                                          <p:val>
                                            <p:fltVal val="0"/>
                                          </p:val>
                                        </p:tav>
                                        <p:tav tm="100000">
                                          <p:val>
                                            <p:strVal val="#ppt_w"/>
                                          </p:val>
                                        </p:tav>
                                      </p:tavLst>
                                    </p:anim>
                                    <p:anim calcmode="lin" valueType="num">
                                      <p:cBhvr>
                                        <p:cTn id="10" dur="500" fill="hold"/>
                                        <p:tgtEl>
                                          <p:spTgt spid="51"/>
                                        </p:tgtEl>
                                        <p:attrNameLst>
                                          <p:attrName>ppt_h</p:attrName>
                                        </p:attrNameLst>
                                      </p:cBhvr>
                                      <p:tavLst>
                                        <p:tav tm="0">
                                          <p:val>
                                            <p:fltVal val="0"/>
                                          </p:val>
                                        </p:tav>
                                        <p:tav tm="100000">
                                          <p:val>
                                            <p:strVal val="#ppt_h"/>
                                          </p:val>
                                        </p:tav>
                                      </p:tavLst>
                                    </p:anim>
                                    <p:animEffect transition="in" filter="fade">
                                      <p:cBhvr>
                                        <p:cTn id="11" dur="500"/>
                                        <p:tgtEl>
                                          <p:spTgt spid="5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0267"/>
                                        </p:tgtEl>
                                        <p:attrNameLst>
                                          <p:attrName>style.visibility</p:attrName>
                                        </p:attrNameLst>
                                      </p:cBhvr>
                                      <p:to>
                                        <p:strVal val="visible"/>
                                      </p:to>
                                    </p:set>
                                    <p:animEffect transition="in" filter="fade">
                                      <p:cBhvr>
                                        <p:cTn id="14" dur="500"/>
                                        <p:tgtEl>
                                          <p:spTgt spid="10267"/>
                                        </p:tgtEl>
                                      </p:cBhvr>
                                    </p:animEffect>
                                  </p:childTnLst>
                                  <p:subTnLst>
                                    <p:audio>
                                      <p:cMediaNode>
                                        <p:cTn display="0" masterRel="sameClick">
                                          <p:stCondLst>
                                            <p:cond evt="begin" delay="0">
                                              <p:tn val="12"/>
                                            </p:cond>
                                          </p:stCondLst>
                                          <p:endCondLst>
                                            <p:cond evt="onStopAudio" delay="0">
                                              <p:tgtEl>
                                                <p:sldTgt/>
                                              </p:tgtEl>
                                            </p:cond>
                                          </p:endCondLst>
                                        </p:cTn>
                                        <p:tgtEl>
                                          <p:sndTgt r:embed="rId5" name="Jet Fighter 2-DVDH.wav"/>
                                        </p:tgtEl>
                                      </p:cMediaNode>
                                    </p:audio>
                                  </p:subTnLst>
                                </p:cTn>
                              </p:par>
                              <p:par>
                                <p:cTn id="15" presetID="8" presetClass="emph" presetSubtype="0" repeatCount="indefinite" fill="hold" grpId="1" nodeType="withEffect">
                                  <p:stCondLst>
                                    <p:cond delay="500"/>
                                  </p:stCondLst>
                                  <p:childTnLst>
                                    <p:animRot by="21600000">
                                      <p:cBhvr>
                                        <p:cTn id="16" dur="1500" fill="hold"/>
                                        <p:tgtEl>
                                          <p:spTgt spid="10267"/>
                                        </p:tgtEl>
                                        <p:attrNameLst>
                                          <p:attrName>r</p:attrName>
                                        </p:attrNameLst>
                                      </p:cBhvr>
                                    </p:animRot>
                                  </p:childTnLst>
                                </p:cTn>
                              </p:par>
                              <p:par>
                                <p:cTn id="17" presetID="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6"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6"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iterate type="lt">
                                    <p:tmPct val="0"/>
                                  </p:iterate>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5" presetClass="entr" presetSubtype="10" fill="hold" nodeType="withEffect">
                                  <p:stCondLst>
                                    <p:cond delay="500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6" name="Chimes 3-CL (2).wav"/>
                                        </p:tgtEl>
                                      </p:cMediaNode>
                                    </p:audio>
                                  </p:subTnLst>
                                </p:cTn>
                              </p:par>
                              <p:par>
                                <p:cTn id="72" presetID="5" presetClass="entr" presetSubtype="10" fill="hold" grpId="0"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par>
                                <p:cTn id="75" presetID="5" presetClass="entr" presetSubtype="10" fill="hold" grpId="0"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22" presetClass="entr" presetSubtype="8" fill="hold" nodeType="withEffect">
                                  <p:stCondLst>
                                    <p:cond delay="500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mph" presetSubtype="0" fill="hold" grpId="0" nodeType="clickEffect">
                                  <p:stCondLst>
                                    <p:cond delay="0"/>
                                  </p:stCondLst>
                                  <p:iterate type="lt">
                                    <p:tmPct val="0"/>
                                  </p:iterate>
                                  <p:childTnLst>
                                    <p:animClr clrSpc="hsl" dir="cw">
                                      <p:cBhvr override="childStyle">
                                        <p:cTn id="84" dur="500" fill="hold"/>
                                        <p:tgtEl>
                                          <p:spTgt spid="9"/>
                                        </p:tgtEl>
                                        <p:attrNameLst>
                                          <p:attrName>style.color</p:attrName>
                                        </p:attrNameLst>
                                      </p:cBhvr>
                                      <p:by>
                                        <p:hsl h="10842353" s="0" l="0"/>
                                      </p:by>
                                    </p:animClr>
                                    <p:animClr clrSpc="hsl" dir="cw">
                                      <p:cBhvr>
                                        <p:cTn id="85" dur="500" fill="hold"/>
                                        <p:tgtEl>
                                          <p:spTgt spid="9"/>
                                        </p:tgtEl>
                                        <p:attrNameLst>
                                          <p:attrName>fillcolor</p:attrName>
                                        </p:attrNameLst>
                                      </p:cBhvr>
                                      <p:by>
                                        <p:hsl h="10842353" s="0" l="0"/>
                                      </p:by>
                                    </p:animClr>
                                    <p:animClr clrSpc="hsl" dir="cw">
                                      <p:cBhvr>
                                        <p:cTn id="86" dur="500" fill="hold"/>
                                        <p:tgtEl>
                                          <p:spTgt spid="9"/>
                                        </p:tgtEl>
                                        <p:attrNameLst>
                                          <p:attrName>stroke.color</p:attrName>
                                        </p:attrNameLst>
                                      </p:cBhvr>
                                      <p:by>
                                        <p:hsl h="10842353" s="0" l="0"/>
                                      </p:by>
                                    </p:animClr>
                                    <p:set>
                                      <p:cBhvr>
                                        <p:cTn id="87" dur="500" fill="hold"/>
                                        <p:tgtEl>
                                          <p:spTgt spid="9"/>
                                        </p:tgtEl>
                                        <p:attrNameLst>
                                          <p:attrName>fill.type</p:attrName>
                                        </p:attrNameLst>
                                      </p:cBhvr>
                                      <p:to>
                                        <p:strVal val="solid"/>
                                      </p:to>
                                    </p:set>
                                  </p:childTnLst>
                                  <p:subTnLst>
                                    <p:audio>
                                      <p:cMediaNode>
                                        <p:cTn display="0" masterRel="sameClick">
                                          <p:stCondLst>
                                            <p:cond evt="begin" delay="0">
                                              <p:tn val="83"/>
                                            </p:cond>
                                          </p:stCondLst>
                                          <p:endCondLst>
                                            <p:cond evt="onStopAudio" delay="0">
                                              <p:tgtEl>
                                                <p:sldTgt/>
                                              </p:tgtEl>
                                            </p:cond>
                                          </p:endCondLst>
                                        </p:cTn>
                                        <p:tgtEl>
                                          <p:sndTgt r:embed="rId7" name="FELIZ2.WAV"/>
                                        </p:tgtEl>
                                      </p:cMediaNode>
                                    </p:audio>
                                  </p:subTnLst>
                                </p:cTn>
                              </p:par>
                              <p:par>
                                <p:cTn id="88" presetID="34" presetClass="emph" presetSubtype="0" fill="hold" grpId="1" nodeType="withEffect">
                                  <p:stCondLst>
                                    <p:cond delay="0"/>
                                  </p:stCondLst>
                                  <p:iterate type="lt">
                                    <p:tmPct val="10000"/>
                                  </p:iterate>
                                  <p:childTnLst>
                                    <p:animMotion origin="layout" path="M 0.0 0.0 L 0.0 -0.07213" pathEditMode="relative" ptsTypes="">
                                      <p:cBhvr>
                                        <p:cTn id="89" dur="250" accel="50000" decel="50000" autoRev="1" fill="hold">
                                          <p:stCondLst>
                                            <p:cond delay="0"/>
                                          </p:stCondLst>
                                        </p:cTn>
                                        <p:tgtEl>
                                          <p:spTgt spid="9"/>
                                        </p:tgtEl>
                                        <p:attrNameLst>
                                          <p:attrName>ppt_x</p:attrName>
                                          <p:attrName>ppt_y</p:attrName>
                                        </p:attrNameLst>
                                      </p:cBhvr>
                                    </p:animMotion>
                                    <p:animRot by="1500000">
                                      <p:cBhvr>
                                        <p:cTn id="90" dur="125" fill="hold">
                                          <p:stCondLst>
                                            <p:cond delay="0"/>
                                          </p:stCondLst>
                                        </p:cTn>
                                        <p:tgtEl>
                                          <p:spTgt spid="9"/>
                                        </p:tgtEl>
                                        <p:attrNameLst>
                                          <p:attrName>r</p:attrName>
                                        </p:attrNameLst>
                                      </p:cBhvr>
                                    </p:animRot>
                                    <p:animRot by="-1500000">
                                      <p:cBhvr>
                                        <p:cTn id="91" dur="125" fill="hold">
                                          <p:stCondLst>
                                            <p:cond delay="125"/>
                                          </p:stCondLst>
                                        </p:cTn>
                                        <p:tgtEl>
                                          <p:spTgt spid="9"/>
                                        </p:tgtEl>
                                        <p:attrNameLst>
                                          <p:attrName>r</p:attrName>
                                        </p:attrNameLst>
                                      </p:cBhvr>
                                    </p:animRot>
                                    <p:animRot by="-1500000">
                                      <p:cBhvr>
                                        <p:cTn id="92" dur="125" fill="hold">
                                          <p:stCondLst>
                                            <p:cond delay="250"/>
                                          </p:stCondLst>
                                        </p:cTn>
                                        <p:tgtEl>
                                          <p:spTgt spid="9"/>
                                        </p:tgtEl>
                                        <p:attrNameLst>
                                          <p:attrName>r</p:attrName>
                                        </p:attrNameLst>
                                      </p:cBhvr>
                                    </p:animRot>
                                    <p:animRot by="1500000">
                                      <p:cBhvr>
                                        <p:cTn id="93"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4" fill="hold" display="0">
                  <p:stCondLst>
                    <p:cond delay="indefinite"/>
                  </p:stCondLst>
                  <p:endCondLst>
                    <p:cond evt="onStopAudio" delay="0">
                      <p:tgtEl>
                        <p:sldTgt/>
                      </p:tgtEl>
                    </p:cond>
                  </p:endCondLst>
                </p:cTn>
                <p:tgtEl>
                  <p:spTgt spid="26"/>
                </p:tgtEl>
              </p:cMediaNode>
            </p:audio>
          </p:childTnLst>
        </p:cTn>
      </p:par>
    </p:tnLst>
    <p:bldLst>
      <p:bldP spid="37" grpId="0" animBg="1"/>
      <p:bldP spid="1043" grpId="0" animBg="1"/>
      <p:bldP spid="1044" grpId="0" animBg="1"/>
      <p:bldP spid="7" grpId="0" animBg="1"/>
      <p:bldP spid="8" grpId="0" animBg="1"/>
      <p:bldP spid="9" grpId="0" animBg="1"/>
      <p:bldP spid="9" grpId="1" animBg="1"/>
      <p:bldP spid="13" grpId="0" animBg="1"/>
      <p:bldP spid="15" grpId="0" animBg="1"/>
      <p:bldP spid="19" grpId="0" animBg="1"/>
      <p:bldP spid="20" grpId="0" animBg="1"/>
      <p:bldP spid="10267" grpId="0" animBg="1"/>
      <p:bldP spid="10267" grpId="1"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êu đề 1"/>
          <p:cNvSpPr>
            <a:spLocks noGrp="1"/>
          </p:cNvSpPr>
          <p:nvPr>
            <p:ph type="title"/>
          </p:nvPr>
        </p:nvSpPr>
        <p:spPr>
          <a:xfrm>
            <a:off x="457200" y="76200"/>
            <a:ext cx="8229600" cy="704850"/>
          </a:xfrm>
          <a:ln>
            <a:solidFill>
              <a:srgbClr val="0B19C8"/>
            </a:solidFill>
            <a:miter lim="800000"/>
            <a:headEnd/>
            <a:tailEnd/>
          </a:ln>
        </p:spPr>
        <p:txBody>
          <a:bodyPr/>
          <a:lstStyle/>
          <a:p>
            <a:r>
              <a:rPr lang="en-US" sz="2400" b="1" smtClean="0">
                <a:solidFill>
                  <a:srgbClr val="0B19C8"/>
                </a:solidFill>
                <a:latin typeface="Times New Roman" pitchFamily="18" charset="0"/>
                <a:cs typeface="Times New Roman" pitchFamily="18" charset="0"/>
              </a:rPr>
              <a:t>Bảng thống kê các sự kiện, nhân vật lịch sử tiêu biểu trong giai đoạn 1945-1954</a:t>
            </a:r>
          </a:p>
        </p:txBody>
      </p:sp>
      <p:graphicFrame>
        <p:nvGraphicFramePr>
          <p:cNvPr id="4" name="Nơi giữ chỗ cho Nội dung 3"/>
          <p:cNvGraphicFramePr>
            <a:graphicFrameLocks noGrp="1"/>
          </p:cNvGraphicFramePr>
          <p:nvPr>
            <p:ph idx="1"/>
          </p:nvPr>
        </p:nvGraphicFramePr>
        <p:xfrm>
          <a:off x="76200" y="838200"/>
          <a:ext cx="8991600" cy="5922964"/>
        </p:xfrm>
        <a:graphic>
          <a:graphicData uri="http://schemas.openxmlformats.org/drawingml/2006/table">
            <a:tbl>
              <a:tblPr firstRow="1" bandRow="1">
                <a:tableStyleId>{5940675A-B579-460E-94D1-54222C63F5DA}</a:tableStyleId>
              </a:tblPr>
              <a:tblGrid>
                <a:gridCol w="2705437">
                  <a:extLst>
                    <a:ext uri="{9D8B030D-6E8A-4147-A177-3AD203B41FA5}">
                      <a16:colId xmlns:a16="http://schemas.microsoft.com/office/drawing/2014/main" val="20000"/>
                    </a:ext>
                  </a:extLst>
                </a:gridCol>
                <a:gridCol w="6286163">
                  <a:extLst>
                    <a:ext uri="{9D8B030D-6E8A-4147-A177-3AD203B41FA5}">
                      <a16:colId xmlns:a16="http://schemas.microsoft.com/office/drawing/2014/main" val="20001"/>
                    </a:ext>
                  </a:extLst>
                </a:gridCol>
              </a:tblGrid>
              <a:tr h="396238">
                <a:tc>
                  <a:txBody>
                    <a:bodyPr/>
                    <a:lstStyle/>
                    <a:p>
                      <a:pPr algn="ctr"/>
                      <a:r>
                        <a:rPr lang="en-US" sz="2000" b="1" dirty="0" smtClean="0">
                          <a:solidFill>
                            <a:srgbClr val="FF0000"/>
                          </a:solidFill>
                          <a:effectLst/>
                          <a:latin typeface="Times New Roman" pitchFamily="18" charset="0"/>
                          <a:cs typeface="Times New Roman" pitchFamily="18" charset="0"/>
                        </a:rPr>
                        <a:t>Thời</a:t>
                      </a:r>
                      <a:r>
                        <a:rPr lang="en-US" sz="2000" b="1" baseline="0" dirty="0" smtClean="0">
                          <a:solidFill>
                            <a:srgbClr val="FF0000"/>
                          </a:solidFill>
                          <a:effectLst/>
                          <a:latin typeface="Times New Roman" pitchFamily="18" charset="0"/>
                          <a:cs typeface="Times New Roman" pitchFamily="18" charset="0"/>
                        </a:rPr>
                        <a:t> gian</a:t>
                      </a:r>
                      <a:endParaRPr lang="en-US" sz="2000" b="1" dirty="0">
                        <a:solidFill>
                          <a:srgbClr val="FF0000"/>
                        </a:solidFill>
                        <a:effectLst/>
                        <a:latin typeface="Times New Roman" pitchFamily="18" charset="0"/>
                        <a:cs typeface="Times New Roman" pitchFamily="18" charset="0"/>
                      </a:endParaRPr>
                    </a:p>
                  </a:txBody>
                  <a:tcPr marT="45719" marB="45719"/>
                </a:tc>
                <a:tc>
                  <a:txBody>
                    <a:bodyPr/>
                    <a:lstStyle/>
                    <a:p>
                      <a:pPr algn="ctr"/>
                      <a:r>
                        <a:rPr lang="en-US" sz="2000" b="1" smtClean="0">
                          <a:solidFill>
                            <a:srgbClr val="FF0000"/>
                          </a:solidFill>
                          <a:effectLst/>
                          <a:latin typeface="Times New Roman" pitchFamily="18" charset="0"/>
                          <a:cs typeface="Times New Roman" pitchFamily="18" charset="0"/>
                        </a:rPr>
                        <a:t>Sự</a:t>
                      </a:r>
                      <a:r>
                        <a:rPr lang="en-US" sz="2000" b="1" baseline="0" smtClean="0">
                          <a:solidFill>
                            <a:srgbClr val="FF0000"/>
                          </a:solidFill>
                          <a:effectLst/>
                          <a:latin typeface="Times New Roman" pitchFamily="18" charset="0"/>
                          <a:cs typeface="Times New Roman" pitchFamily="18" charset="0"/>
                        </a:rPr>
                        <a:t> kiện, </a:t>
                      </a:r>
                      <a:r>
                        <a:rPr lang="en-US" sz="2000" b="1" baseline="0" dirty="0" err="1" smtClean="0">
                          <a:solidFill>
                            <a:srgbClr val="FF0000"/>
                          </a:solidFill>
                          <a:effectLst/>
                          <a:latin typeface="Times New Roman" pitchFamily="18" charset="0"/>
                          <a:cs typeface="Times New Roman" pitchFamily="18" charset="0"/>
                        </a:rPr>
                        <a:t>nhân</a:t>
                      </a:r>
                      <a:r>
                        <a:rPr lang="en-US" sz="2000" b="1" baseline="0" dirty="0" smtClean="0">
                          <a:solidFill>
                            <a:srgbClr val="FF0000"/>
                          </a:solidFill>
                          <a:effectLst/>
                          <a:latin typeface="Times New Roman" pitchFamily="18" charset="0"/>
                          <a:cs typeface="Times New Roman" pitchFamily="18" charset="0"/>
                        </a:rPr>
                        <a:t> </a:t>
                      </a:r>
                      <a:r>
                        <a:rPr lang="en-US" sz="2000" b="1" baseline="0" dirty="0" err="1" smtClean="0">
                          <a:solidFill>
                            <a:srgbClr val="FF0000"/>
                          </a:solidFill>
                          <a:effectLst/>
                          <a:latin typeface="Times New Roman" pitchFamily="18" charset="0"/>
                          <a:cs typeface="Times New Roman" pitchFamily="18" charset="0"/>
                        </a:rPr>
                        <a:t>vật</a:t>
                      </a:r>
                      <a:r>
                        <a:rPr lang="en-US" sz="2000" b="1" baseline="0" dirty="0" smtClean="0">
                          <a:solidFill>
                            <a:srgbClr val="FF0000"/>
                          </a:solidFill>
                          <a:effectLst/>
                          <a:latin typeface="Times New Roman" pitchFamily="18" charset="0"/>
                          <a:cs typeface="Times New Roman" pitchFamily="18" charset="0"/>
                        </a:rPr>
                        <a:t> </a:t>
                      </a:r>
                      <a:r>
                        <a:rPr lang="en-US" sz="2000" b="1" baseline="0" dirty="0" err="1" smtClean="0">
                          <a:solidFill>
                            <a:srgbClr val="FF0000"/>
                          </a:solidFill>
                          <a:effectLst/>
                          <a:latin typeface="Times New Roman" pitchFamily="18" charset="0"/>
                          <a:cs typeface="Times New Roman" pitchFamily="18" charset="0"/>
                        </a:rPr>
                        <a:t>lịch</a:t>
                      </a:r>
                      <a:r>
                        <a:rPr lang="en-US" sz="2000" b="1" baseline="0" dirty="0" smtClean="0">
                          <a:solidFill>
                            <a:srgbClr val="FF0000"/>
                          </a:solidFill>
                          <a:effectLst/>
                          <a:latin typeface="Times New Roman" pitchFamily="18" charset="0"/>
                          <a:cs typeface="Times New Roman" pitchFamily="18" charset="0"/>
                        </a:rPr>
                        <a:t> sử tiêu biểu</a:t>
                      </a:r>
                      <a:endParaRPr lang="en-US" sz="2000" b="1" dirty="0">
                        <a:solidFill>
                          <a:srgbClr val="FF0000"/>
                        </a:solidFill>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0"/>
                  </a:ext>
                </a:extLst>
              </a:tr>
              <a:tr h="396238">
                <a:tc>
                  <a:txBody>
                    <a:bodyPr/>
                    <a:lstStyle/>
                    <a:p>
                      <a:pPr algn="ctr"/>
                      <a:r>
                        <a:rPr lang="en-US" sz="2000" b="1" dirty="0" smtClean="0">
                          <a:solidFill>
                            <a:srgbClr val="0B19C8"/>
                          </a:solidFill>
                          <a:effectLst/>
                          <a:latin typeface="Times New Roman" pitchFamily="18" charset="0"/>
                          <a:cs typeface="Times New Roman" pitchFamily="18" charset="0"/>
                        </a:rPr>
                        <a:t>Cuối</a:t>
                      </a:r>
                      <a:r>
                        <a:rPr lang="en-US" sz="2000" b="1" baseline="0" dirty="0" smtClean="0">
                          <a:solidFill>
                            <a:srgbClr val="0B19C8"/>
                          </a:solidFill>
                          <a:effectLst/>
                          <a:latin typeface="Times New Roman" pitchFamily="18" charset="0"/>
                          <a:cs typeface="Times New Roman" pitchFamily="18" charset="0"/>
                        </a:rPr>
                        <a:t> năm </a:t>
                      </a:r>
                      <a:r>
                        <a:rPr lang="en-US" sz="2000" b="1" baseline="0" smtClean="0">
                          <a:solidFill>
                            <a:srgbClr val="0B19C8"/>
                          </a:solidFill>
                          <a:effectLst/>
                          <a:latin typeface="Times New Roman" pitchFamily="18" charset="0"/>
                          <a:cs typeface="Times New Roman" pitchFamily="18" charset="0"/>
                        </a:rPr>
                        <a:t>1945 - 1946</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kern="1200" dirty="0" smtClean="0">
                        <a:solidFill>
                          <a:srgbClr val="FFFF99"/>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T="45719" marB="45719"/>
                </a:tc>
                <a:extLst>
                  <a:ext uri="{0D108BD9-81ED-4DB2-BD59-A6C34878D82A}">
                    <a16:rowId xmlns:a16="http://schemas.microsoft.com/office/drawing/2014/main" val="10001"/>
                  </a:ext>
                </a:extLst>
              </a:tr>
              <a:tr h="432218">
                <a:tc>
                  <a:txBody>
                    <a:bodyPr/>
                    <a:lstStyle/>
                    <a:p>
                      <a:pPr algn="ctr"/>
                      <a:r>
                        <a:rPr lang="en-US" sz="2000" b="1" dirty="0" smtClean="0">
                          <a:solidFill>
                            <a:srgbClr val="0B19C8"/>
                          </a:solidFill>
                          <a:effectLst/>
                          <a:latin typeface="Times New Roman" pitchFamily="18" charset="0"/>
                          <a:cs typeface="Times New Roman" pitchFamily="18" charset="0"/>
                        </a:rPr>
                        <a:t>Ngày</a:t>
                      </a:r>
                      <a:r>
                        <a:rPr lang="en-US" sz="2000" b="1" baseline="0" dirty="0" smtClean="0">
                          <a:solidFill>
                            <a:srgbClr val="0B19C8"/>
                          </a:solidFill>
                          <a:effectLst/>
                          <a:latin typeface="Times New Roman" pitchFamily="18" charset="0"/>
                          <a:cs typeface="Times New Roman" pitchFamily="18" charset="0"/>
                        </a:rPr>
                        <a:t> </a:t>
                      </a:r>
                      <a:r>
                        <a:rPr lang="en-US" sz="2000" b="1" dirty="0" smtClean="0">
                          <a:solidFill>
                            <a:srgbClr val="0B19C8"/>
                          </a:solidFill>
                          <a:effectLst/>
                          <a:latin typeface="Times New Roman" pitchFamily="18" charset="0"/>
                          <a:cs typeface="Times New Roman" pitchFamily="18" charset="0"/>
                        </a:rPr>
                        <a:t>19/12/1946</a:t>
                      </a: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2"/>
                  </a:ext>
                </a:extLst>
              </a:tr>
              <a:tr h="638128">
                <a:tc>
                  <a:txBody>
                    <a:bodyPr/>
                    <a:lstStyle/>
                    <a:p>
                      <a:pPr algn="ctr"/>
                      <a:r>
                        <a:rPr lang="en-US" sz="2000" b="1" dirty="0" smtClean="0">
                          <a:solidFill>
                            <a:srgbClr val="0B19C8"/>
                          </a:solidFill>
                          <a:effectLst/>
                          <a:latin typeface="Times New Roman" pitchFamily="18" charset="0"/>
                          <a:cs typeface="Times New Roman" pitchFamily="18" charset="0"/>
                        </a:rPr>
                        <a:t>Ngày</a:t>
                      </a:r>
                      <a:r>
                        <a:rPr lang="en-US" sz="2000" b="1" baseline="0" dirty="0" smtClean="0">
                          <a:solidFill>
                            <a:srgbClr val="0B19C8"/>
                          </a:solidFill>
                          <a:effectLst/>
                          <a:latin typeface="Times New Roman" pitchFamily="18" charset="0"/>
                          <a:cs typeface="Times New Roman" pitchFamily="18" charset="0"/>
                        </a:rPr>
                        <a:t> </a:t>
                      </a:r>
                      <a:r>
                        <a:rPr lang="en-US" sz="2000" b="1" dirty="0" smtClean="0">
                          <a:solidFill>
                            <a:srgbClr val="0B19C8"/>
                          </a:solidFill>
                          <a:effectLst/>
                          <a:latin typeface="Times New Roman" pitchFamily="18" charset="0"/>
                          <a:cs typeface="Times New Roman" pitchFamily="18" charset="0"/>
                        </a:rPr>
                        <a:t>20/12/1946</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3"/>
                  </a:ext>
                </a:extLst>
              </a:tr>
              <a:tr h="8704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Từ </a:t>
                      </a:r>
                      <a:r>
                        <a:rPr lang="en-US" sz="2000" b="1" smtClean="0">
                          <a:solidFill>
                            <a:srgbClr val="0B19C8"/>
                          </a:solidFill>
                          <a:effectLst/>
                          <a:latin typeface="Times New Roman" pitchFamily="18" charset="0"/>
                          <a:cs typeface="Times New Roman" pitchFamily="18" charset="0"/>
                        </a:rPr>
                        <a:t>ngày</a:t>
                      </a:r>
                      <a:r>
                        <a:rPr lang="en-US" sz="2000" b="1" baseline="0" smtClean="0">
                          <a:solidFill>
                            <a:srgbClr val="0B19C8"/>
                          </a:solidFill>
                          <a:effectLst/>
                          <a:latin typeface="Times New Roman" pitchFamily="18" charset="0"/>
                          <a:cs typeface="Times New Roman" pitchFamily="18" charset="0"/>
                        </a:rPr>
                        <a:t> </a:t>
                      </a:r>
                      <a:r>
                        <a:rPr lang="en-US" sz="2000" b="1" smtClean="0">
                          <a:solidFill>
                            <a:srgbClr val="0B19C8"/>
                          </a:solidFill>
                          <a:effectLst/>
                          <a:latin typeface="Times New Roman" pitchFamily="18" charset="0"/>
                          <a:cs typeface="Times New Roman" pitchFamily="18" charset="0"/>
                        </a:rPr>
                        <a:t>20/12</a:t>
                      </a:r>
                      <a:r>
                        <a:rPr lang="en-US" sz="2000" b="1" dirty="0" smtClean="0">
                          <a:solidFill>
                            <a:srgbClr val="0B19C8"/>
                          </a:solidFill>
                          <a:effectLst/>
                          <a:latin typeface="Times New Roman" pitchFamily="18" charset="0"/>
                          <a:cs typeface="Times New Roman" pitchFamily="18" charset="0"/>
                        </a:rPr>
                        <a:t>/ 1946</a:t>
                      </a:r>
                      <a:r>
                        <a:rPr lang="en-US" sz="2000" b="1" baseline="0" dirty="0" smtClean="0">
                          <a:solidFill>
                            <a:srgbClr val="0B19C8"/>
                          </a:solidFill>
                          <a:effectLst/>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smtClean="0">
                          <a:solidFill>
                            <a:srgbClr val="0B19C8"/>
                          </a:solidFill>
                          <a:effectLst/>
                          <a:latin typeface="Times New Roman" pitchFamily="18" charset="0"/>
                          <a:cs typeface="Times New Roman" pitchFamily="18" charset="0"/>
                        </a:rPr>
                        <a:t>đến</a:t>
                      </a:r>
                      <a:r>
                        <a:rPr lang="en-US" sz="2000" b="1" baseline="0" smtClean="0">
                          <a:solidFill>
                            <a:srgbClr val="0B19C8"/>
                          </a:solidFill>
                          <a:effectLst/>
                          <a:latin typeface="Times New Roman" pitchFamily="18" charset="0"/>
                          <a:cs typeface="Times New Roman" pitchFamily="18" charset="0"/>
                        </a:rPr>
                        <a:t> tháng </a:t>
                      </a:r>
                      <a:r>
                        <a:rPr lang="en-US" sz="2000" b="1" baseline="0" dirty="0" smtClean="0">
                          <a:solidFill>
                            <a:srgbClr val="0B19C8"/>
                          </a:solidFill>
                          <a:effectLst/>
                          <a:latin typeface="Times New Roman" pitchFamily="18" charset="0"/>
                          <a:cs typeface="Times New Roman" pitchFamily="18" charset="0"/>
                        </a:rPr>
                        <a:t>2/ 1947</a:t>
                      </a:r>
                      <a:endParaRPr lang="en-US" sz="2000" b="1" dirty="0" smtClean="0">
                        <a:solidFill>
                          <a:srgbClr val="0B19C8"/>
                        </a:solidFill>
                        <a:effectLst/>
                        <a:latin typeface="Times New Roman" pitchFamily="18" charset="0"/>
                        <a:cs typeface="Times New Roman" pitchFamily="18" charset="0"/>
                      </a:endParaRPr>
                    </a:p>
                  </a:txBody>
                  <a:tcPr marT="45719" marB="45719" anchor="ctr"/>
                </a:tc>
                <a:tc>
                  <a:txBody>
                    <a:bodyPr/>
                    <a:lstStyle/>
                    <a:p>
                      <a:pPr algn="l"/>
                      <a:r>
                        <a:rPr lang="en-US" sz="1600" kern="1200" dirty="0" smtClean="0">
                          <a:effectLst>
                            <a:outerShdw blurRad="38100" dist="38100" dir="2700000" algn="tl">
                              <a:srgbClr val="000000">
                                <a:alpha val="43137"/>
                              </a:srgbClr>
                            </a:outerShdw>
                          </a:effectLst>
                        </a:rPr>
                        <a:t> </a:t>
                      </a:r>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nchor="ctr"/>
                </a:tc>
                <a:extLst>
                  <a:ext uri="{0D108BD9-81ED-4DB2-BD59-A6C34878D82A}">
                    <a16:rowId xmlns:a16="http://schemas.microsoft.com/office/drawing/2014/main" val="10004"/>
                  </a:ext>
                </a:extLst>
              </a:tr>
              <a:tr h="432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Thu - đông</a:t>
                      </a:r>
                      <a:r>
                        <a:rPr lang="en-US" sz="2000" b="1" baseline="0" dirty="0" smtClean="0">
                          <a:solidFill>
                            <a:srgbClr val="0B19C8"/>
                          </a:solidFill>
                          <a:effectLst/>
                          <a:latin typeface="Times New Roman" pitchFamily="18" charset="0"/>
                          <a:cs typeface="Times New Roman" pitchFamily="18" charset="0"/>
                        </a:rPr>
                        <a:t> 1947</a:t>
                      </a:r>
                      <a:endParaRPr lang="en-US" sz="2000" b="1" dirty="0" smtClean="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kern="1200" dirty="0" smtClean="0">
                        <a:solidFill>
                          <a:srgbClr val="FFFF99"/>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T="45719" marB="45719"/>
                </a:tc>
                <a:extLst>
                  <a:ext uri="{0D108BD9-81ED-4DB2-BD59-A6C34878D82A}">
                    <a16:rowId xmlns:a16="http://schemas.microsoft.com/office/drawing/2014/main" val="10005"/>
                  </a:ext>
                </a:extLst>
              </a:tr>
              <a:tr h="3962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Thu - đông</a:t>
                      </a:r>
                      <a:r>
                        <a:rPr lang="en-US" sz="2000" b="1" baseline="0" dirty="0" smtClean="0">
                          <a:solidFill>
                            <a:srgbClr val="0B19C8"/>
                          </a:solidFill>
                          <a:effectLst/>
                          <a:latin typeface="Times New Roman" pitchFamily="18" charset="0"/>
                          <a:cs typeface="Times New Roman" pitchFamily="18" charset="0"/>
                        </a:rPr>
                        <a:t> 1950</a:t>
                      </a:r>
                      <a:endParaRPr lang="en-US" sz="2000" b="1" dirty="0" smtClean="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nchor="ctr"/>
                </a:tc>
                <a:extLst>
                  <a:ext uri="{0D108BD9-81ED-4DB2-BD59-A6C34878D82A}">
                    <a16:rowId xmlns:a16="http://schemas.microsoft.com/office/drawing/2014/main" val="10006"/>
                  </a:ext>
                </a:extLst>
              </a:tr>
              <a:tr h="630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Tháng</a:t>
                      </a:r>
                      <a:r>
                        <a:rPr lang="en-US" sz="2000" b="1" baseline="0" dirty="0" smtClean="0">
                          <a:solidFill>
                            <a:srgbClr val="0B19C8"/>
                          </a:solidFill>
                          <a:effectLst/>
                          <a:latin typeface="Times New Roman" pitchFamily="18" charset="0"/>
                          <a:cs typeface="Times New Roman" pitchFamily="18" charset="0"/>
                        </a:rPr>
                        <a:t> 2</a:t>
                      </a:r>
                      <a:r>
                        <a:rPr lang="en-US" sz="2000" b="1" baseline="0" smtClean="0">
                          <a:solidFill>
                            <a:srgbClr val="0B19C8"/>
                          </a:solidFill>
                          <a:effectLst/>
                          <a:latin typeface="Times New Roman" pitchFamily="18" charset="0"/>
                          <a:cs typeface="Times New Roman" pitchFamily="18" charset="0"/>
                        </a:rPr>
                        <a:t>/ 1951</a:t>
                      </a:r>
                      <a:endParaRPr lang="en-US" sz="2000" b="1" dirty="0" smtClean="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7"/>
                  </a:ext>
                </a:extLst>
              </a:tr>
              <a:tr h="6104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B19C8"/>
                          </a:solidFill>
                          <a:effectLst/>
                          <a:latin typeface="Times New Roman" pitchFamily="18" charset="0"/>
                          <a:cs typeface="Times New Roman" pitchFamily="18" charset="0"/>
                        </a:rPr>
                        <a:t>Ngày</a:t>
                      </a:r>
                      <a:r>
                        <a:rPr lang="en-US" sz="2000" b="1" baseline="0" dirty="0" smtClean="0">
                          <a:solidFill>
                            <a:srgbClr val="0B19C8"/>
                          </a:solidFill>
                          <a:effectLst/>
                          <a:latin typeface="Times New Roman" pitchFamily="18" charset="0"/>
                          <a:cs typeface="Times New Roman" pitchFamily="18" charset="0"/>
                        </a:rPr>
                        <a:t> </a:t>
                      </a:r>
                      <a:r>
                        <a:rPr lang="en-US" sz="2000" b="1" dirty="0" smtClean="0">
                          <a:solidFill>
                            <a:srgbClr val="0B19C8"/>
                          </a:solidFill>
                          <a:effectLst/>
                          <a:latin typeface="Times New Roman" pitchFamily="18" charset="0"/>
                          <a:cs typeface="Times New Roman" pitchFamily="18" charset="0"/>
                        </a:rPr>
                        <a:t>1/ 5/1951</a:t>
                      </a: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8"/>
                  </a:ext>
                </a:extLst>
              </a:tr>
              <a:tr h="1120071">
                <a:tc>
                  <a:txBody>
                    <a:bodyPr/>
                    <a:lstStyle/>
                    <a:p>
                      <a:pPr algn="ctr"/>
                      <a:r>
                        <a:rPr lang="en-US" sz="2000" b="1" dirty="0" smtClean="0">
                          <a:solidFill>
                            <a:srgbClr val="0B19C8"/>
                          </a:solidFill>
                          <a:effectLst/>
                          <a:latin typeface="Times New Roman" pitchFamily="18" charset="0"/>
                          <a:cs typeface="Times New Roman" pitchFamily="18" charset="0"/>
                        </a:rPr>
                        <a:t>Ngày</a:t>
                      </a:r>
                      <a:r>
                        <a:rPr lang="en-US" sz="2000" b="1" baseline="0" dirty="0" smtClean="0">
                          <a:solidFill>
                            <a:srgbClr val="0B19C8"/>
                          </a:solidFill>
                          <a:effectLst/>
                          <a:latin typeface="Times New Roman" pitchFamily="18" charset="0"/>
                          <a:cs typeface="Times New Roman" pitchFamily="18" charset="0"/>
                        </a:rPr>
                        <a:t> </a:t>
                      </a:r>
                      <a:r>
                        <a:rPr lang="en-US" sz="2000" b="1" dirty="0" smtClean="0">
                          <a:solidFill>
                            <a:srgbClr val="0B19C8"/>
                          </a:solidFill>
                          <a:effectLst/>
                          <a:latin typeface="Times New Roman" pitchFamily="18" charset="0"/>
                          <a:cs typeface="Times New Roman" pitchFamily="18" charset="0"/>
                        </a:rPr>
                        <a:t>7/5/1954</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9"/>
                  </a:ext>
                </a:extLst>
              </a:tr>
            </a:tbl>
          </a:graphicData>
        </a:graphic>
      </p:graphicFrame>
      <p:sp>
        <p:nvSpPr>
          <p:cNvPr id="10278"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pic>
        <p:nvPicPr>
          <p:cNvPr id="2" name="14A5195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982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03310807"/>
</p:tagLst>
</file>

<file path=ppt/tags/tag10.xml><?xml version="1.0" encoding="utf-8"?>
<p:tagLst xmlns:a="http://schemas.openxmlformats.org/drawingml/2006/main" xmlns:r="http://schemas.openxmlformats.org/officeDocument/2006/relationships" xmlns:p="http://schemas.openxmlformats.org/presentationml/2006/main">
  <p:tag name="TIMING" val="|13.7"/>
</p:tagLst>
</file>

<file path=ppt/tags/tag2.xml><?xml version="1.0" encoding="utf-8"?>
<p:tagLst xmlns:a="http://schemas.openxmlformats.org/drawingml/2006/main" xmlns:r="http://schemas.openxmlformats.org/officeDocument/2006/relationships" xmlns:p="http://schemas.openxmlformats.org/presentationml/2006/main">
  <p:tag name="TIMING" val="|6.3"/>
</p:tagLst>
</file>

<file path=ppt/tags/tag3.xml><?xml version="1.0" encoding="utf-8"?>
<p:tagLst xmlns:a="http://schemas.openxmlformats.org/drawingml/2006/main" xmlns:r="http://schemas.openxmlformats.org/officeDocument/2006/relationships" xmlns:p="http://schemas.openxmlformats.org/presentationml/2006/main">
  <p:tag name="TIMING" val="|34.2"/>
</p:tagLst>
</file>

<file path=ppt/tags/tag4.xml><?xml version="1.0" encoding="utf-8"?>
<p:tagLst xmlns:a="http://schemas.openxmlformats.org/drawingml/2006/main" xmlns:r="http://schemas.openxmlformats.org/officeDocument/2006/relationships" xmlns:p="http://schemas.openxmlformats.org/presentationml/2006/main">
  <p:tag name="TIMING" val="|38.6"/>
</p:tagLst>
</file>

<file path=ppt/tags/tag5.xml><?xml version="1.0" encoding="utf-8"?>
<p:tagLst xmlns:a="http://schemas.openxmlformats.org/drawingml/2006/main" xmlns:r="http://schemas.openxmlformats.org/officeDocument/2006/relationships" xmlns:p="http://schemas.openxmlformats.org/presentationml/2006/main">
  <p:tag name="TIMING" val="|55.2"/>
</p:tagLst>
</file>

<file path=ppt/tags/tag6.xml><?xml version="1.0" encoding="utf-8"?>
<p:tagLst xmlns:a="http://schemas.openxmlformats.org/drawingml/2006/main" xmlns:r="http://schemas.openxmlformats.org/officeDocument/2006/relationships" xmlns:p="http://schemas.openxmlformats.org/presentationml/2006/main">
  <p:tag name="TIMING" val="|14.9|9.5|7.1|16.1|8.8|10|7.8|7.6|10.9"/>
</p:tagLst>
</file>

<file path=ppt/tags/tag7.xml><?xml version="1.0" encoding="utf-8"?>
<p:tagLst xmlns:a="http://schemas.openxmlformats.org/drawingml/2006/main" xmlns:r="http://schemas.openxmlformats.org/officeDocument/2006/relationships" xmlns:p="http://schemas.openxmlformats.org/presentationml/2006/main">
  <p:tag name="TIMING" val="|6"/>
</p:tagLst>
</file>

<file path=ppt/tags/tag8.xml><?xml version="1.0" encoding="utf-8"?>
<p:tagLst xmlns:a="http://schemas.openxmlformats.org/drawingml/2006/main" xmlns:r="http://schemas.openxmlformats.org/officeDocument/2006/relationships" xmlns:p="http://schemas.openxmlformats.org/presentationml/2006/main">
  <p:tag name="TIMING" val="|8.3"/>
</p:tagLst>
</file>

<file path=ppt/tags/tag9.xml><?xml version="1.0" encoding="utf-8"?>
<p:tagLst xmlns:a="http://schemas.openxmlformats.org/drawingml/2006/main" xmlns:r="http://schemas.openxmlformats.org/officeDocument/2006/relationships" xmlns:p="http://schemas.openxmlformats.org/presentationml/2006/main">
  <p:tag name="TIMING" val="|5.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TotalTime>
  <Words>900</Words>
  <Application>Microsoft Office PowerPoint</Application>
  <PresentationFormat>On-screen Show (4:3)</PresentationFormat>
  <Paragraphs>152</Paragraphs>
  <Slides>20</Slides>
  <Notes>4</Notes>
  <HiddenSlides>2</HiddenSlides>
  <MMClips>19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SimSun</vt:lpstr>
      <vt:lpstr>.VnTime</vt:lpstr>
      <vt:lpstr>.VnTimeH</vt:lpstr>
      <vt:lpstr>Aaril</vt:lpstr>
      <vt:lpstr>Arial</vt:lpstr>
      <vt:lpstr>Calibri</vt:lpstr>
      <vt:lpstr>Tiffany-Heavy</vt:lpstr>
      <vt:lpstr>Times New Roman</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thống kê các sự kiện, nhân vật lịch sử tiêu biểu trong giai đoạn 1945-1954</vt:lpstr>
      <vt:lpstr>Bảng thống kê các sự kiện, nhân vật lịch sử tiêu biểu trong giai đoạn 1945-1954</vt:lpstr>
      <vt:lpstr>1</vt:lpstr>
      <vt:lpstr>PowerPoint Presentation</vt:lpstr>
      <vt:lpstr>PowerPoint Presentation</vt:lpstr>
      <vt:lpstr>PowerPoint Presentation</vt:lpstr>
      <vt:lpstr>Cờ chiến thắng tung bay trên nóc hầm tướng  Đờ Ca –xtơ-ri trong chiến dịch Điện Biên Phủ 1954</vt:lpstr>
      <vt:lpstr>PowerPoint Presentation</vt:lpstr>
      <vt:lpstr>PowerPoint Presentation</vt:lpstr>
      <vt:lpstr>Hệ thống lại các kiến thức vừa học Bài sau: Nước nhà bị chia cắt</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 DUC LONG</dc:creator>
  <cp:lastModifiedBy>Admin</cp:lastModifiedBy>
  <cp:revision>387</cp:revision>
  <dcterms:created xsi:type="dcterms:W3CDTF">2007-02-22T09:21:29Z</dcterms:created>
  <dcterms:modified xsi:type="dcterms:W3CDTF">2021-12-26T12:05:03Z</dcterms:modified>
</cp:coreProperties>
</file>